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6" r:id="rId2"/>
    <p:sldId id="266" r:id="rId3"/>
    <p:sldId id="268" r:id="rId4"/>
    <p:sldId id="269" r:id="rId5"/>
    <p:sldId id="302" r:id="rId6"/>
    <p:sldId id="303" r:id="rId7"/>
    <p:sldId id="317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8" r:id="rId17"/>
    <p:sldId id="31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13" r:id="rId29"/>
    <p:sldId id="314" r:id="rId30"/>
    <p:sldId id="31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EC008-B291-3509-201A-21E099DFF335}" v="102" dt="2024-01-17T05:14:33.016"/>
    <p1510:client id="{FBC3482D-D7CA-E06F-4324-C1E1D5B9D712}" v="42" dt="2024-01-17T04:19:15.8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89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573C3626-7439-42F6-A875-E27508648F2E}"/>
    <pc:docChg chg="undo custSel addSld delSld modSld sldOrd">
      <pc:chgData name="Baba, Asif" userId="e58a8238-6591-4fd3-a000-f3b3695d4050" providerId="ADAL" clId="{573C3626-7439-42F6-A875-E27508648F2E}" dt="2023-05-25T18:51:38.846" v="152" actId="14100"/>
      <pc:docMkLst>
        <pc:docMk/>
      </pc:docMkLst>
      <pc:sldChg chg="del">
        <pc:chgData name="Baba, Asif" userId="e58a8238-6591-4fd3-a000-f3b3695d4050" providerId="ADAL" clId="{573C3626-7439-42F6-A875-E27508648F2E}" dt="2023-05-24T03:52:05.657" v="0" actId="47"/>
        <pc:sldMkLst>
          <pc:docMk/>
          <pc:sldMk cId="0" sldId="256"/>
        </pc:sldMkLst>
      </pc:sldChg>
      <pc:sldChg chg="del">
        <pc:chgData name="Baba, Asif" userId="e58a8238-6591-4fd3-a000-f3b3695d4050" providerId="ADAL" clId="{573C3626-7439-42F6-A875-E27508648F2E}" dt="2023-05-24T03:52:13.709" v="1" actId="47"/>
        <pc:sldMkLst>
          <pc:docMk/>
          <pc:sldMk cId="0" sldId="257"/>
        </pc:sldMkLst>
      </pc:sldChg>
      <pc:sldChg chg="del">
        <pc:chgData name="Baba, Asif" userId="e58a8238-6591-4fd3-a000-f3b3695d4050" providerId="ADAL" clId="{573C3626-7439-42F6-A875-E27508648F2E}" dt="2023-05-24T03:52:14.416" v="2" actId="47"/>
        <pc:sldMkLst>
          <pc:docMk/>
          <pc:sldMk cId="0" sldId="258"/>
        </pc:sldMkLst>
      </pc:sldChg>
      <pc:sldChg chg="del">
        <pc:chgData name="Baba, Asif" userId="e58a8238-6591-4fd3-a000-f3b3695d4050" providerId="ADAL" clId="{573C3626-7439-42F6-A875-E27508648F2E}" dt="2023-05-24T03:52:14.679" v="3" actId="47"/>
        <pc:sldMkLst>
          <pc:docMk/>
          <pc:sldMk cId="0" sldId="259"/>
        </pc:sldMkLst>
      </pc:sldChg>
      <pc:sldChg chg="modSp mod">
        <pc:chgData name="Baba, Asif" userId="e58a8238-6591-4fd3-a000-f3b3695d4050" providerId="ADAL" clId="{573C3626-7439-42F6-A875-E27508648F2E}" dt="2023-05-25T18:47:29.237" v="6" actId="20577"/>
        <pc:sldMkLst>
          <pc:docMk/>
          <pc:sldMk cId="0" sldId="268"/>
        </pc:sldMkLst>
        <pc:spChg chg="mod">
          <ac:chgData name="Baba, Asif" userId="e58a8238-6591-4fd3-a000-f3b3695d4050" providerId="ADAL" clId="{573C3626-7439-42F6-A875-E27508648F2E}" dt="2023-05-25T18:47:29.237" v="6" actId="20577"/>
          <ac:spMkLst>
            <pc:docMk/>
            <pc:sldMk cId="0" sldId="268"/>
            <ac:spMk id="3" creationId="{00000000-0000-0000-0000-000000000000}"/>
          </ac:spMkLst>
        </pc:spChg>
      </pc:sldChg>
      <pc:sldChg chg="add del">
        <pc:chgData name="Baba, Asif" userId="e58a8238-6591-4fd3-a000-f3b3695d4050" providerId="ADAL" clId="{573C3626-7439-42F6-A875-E27508648F2E}" dt="2023-05-24T03:53:08.784" v="5" actId="47"/>
        <pc:sldMkLst>
          <pc:docMk/>
          <pc:sldMk cId="0" sldId="278"/>
        </pc:sldMkLst>
      </pc:sldChg>
      <pc:sldChg chg="addSp delSp modSp new mod ord">
        <pc:chgData name="Baba, Asif" userId="e58a8238-6591-4fd3-a000-f3b3695d4050" providerId="ADAL" clId="{573C3626-7439-42F6-A875-E27508648F2E}" dt="2023-05-25T18:51:38.846" v="152" actId="14100"/>
        <pc:sldMkLst>
          <pc:docMk/>
          <pc:sldMk cId="2217601355" sldId="316"/>
        </pc:sldMkLst>
        <pc:spChg chg="del">
          <ac:chgData name="Baba, Asif" userId="e58a8238-6591-4fd3-a000-f3b3695d4050" providerId="ADAL" clId="{573C3626-7439-42F6-A875-E27508648F2E}" dt="2023-05-25T18:48:47.586" v="13" actId="478"/>
          <ac:spMkLst>
            <pc:docMk/>
            <pc:sldMk cId="2217601355" sldId="316"/>
            <ac:spMk id="2" creationId="{916F9CF2-C773-EABF-B023-982D8B7C9B30}"/>
          </ac:spMkLst>
        </pc:spChg>
        <pc:spChg chg="del">
          <ac:chgData name="Baba, Asif" userId="e58a8238-6591-4fd3-a000-f3b3695d4050" providerId="ADAL" clId="{573C3626-7439-42F6-A875-E27508648F2E}" dt="2023-05-25T18:50:10.157" v="108" actId="478"/>
          <ac:spMkLst>
            <pc:docMk/>
            <pc:sldMk cId="2217601355" sldId="316"/>
            <ac:spMk id="3" creationId="{82526A00-FBFF-DF8F-9150-05AAF8477CA3}"/>
          </ac:spMkLst>
        </pc:spChg>
        <pc:spChg chg="add mod">
          <ac:chgData name="Baba, Asif" userId="e58a8238-6591-4fd3-a000-f3b3695d4050" providerId="ADAL" clId="{573C3626-7439-42F6-A875-E27508648F2E}" dt="2023-05-25T18:50:01.729" v="107" actId="20577"/>
          <ac:spMkLst>
            <pc:docMk/>
            <pc:sldMk cId="2217601355" sldId="316"/>
            <ac:spMk id="4" creationId="{FD696BB1-DE51-4999-0757-6DB2639BC50B}"/>
          </ac:spMkLst>
        </pc:spChg>
        <pc:spChg chg="add mod">
          <ac:chgData name="Baba, Asif" userId="e58a8238-6591-4fd3-a000-f3b3695d4050" providerId="ADAL" clId="{573C3626-7439-42F6-A875-E27508648F2E}" dt="2023-05-25T18:51:38.846" v="152" actId="14100"/>
          <ac:spMkLst>
            <pc:docMk/>
            <pc:sldMk cId="2217601355" sldId="316"/>
            <ac:spMk id="6" creationId="{994066EA-B90B-DD06-0113-254E078101B7}"/>
          </ac:spMkLst>
        </pc:spChg>
      </pc:sldChg>
    </pc:docChg>
  </pc:docChgLst>
  <pc:docChgLst>
    <pc:chgData name="Baba, Asif" userId="S::asif.baba@unt.edu::e58a8238-6591-4fd3-a000-f3b3695d4050" providerId="AD" clId="Web-{FBC3482D-D7CA-E06F-4324-C1E1D5B9D712}"/>
    <pc:docChg chg="modSld">
      <pc:chgData name="Baba, Asif" userId="S::asif.baba@unt.edu::e58a8238-6591-4fd3-a000-f3b3695d4050" providerId="AD" clId="Web-{FBC3482D-D7CA-E06F-4324-C1E1D5B9D712}" dt="2024-01-17T04:19:15.890" v="24" actId="14100"/>
      <pc:docMkLst>
        <pc:docMk/>
      </pc:docMkLst>
      <pc:sldChg chg="modSp">
        <pc:chgData name="Baba, Asif" userId="S::asif.baba@unt.edu::e58a8238-6591-4fd3-a000-f3b3695d4050" providerId="AD" clId="Web-{FBC3482D-D7CA-E06F-4324-C1E1D5B9D712}" dt="2024-01-17T04:17:47.793" v="12" actId="20577"/>
        <pc:sldMkLst>
          <pc:docMk/>
          <pc:sldMk cId="0" sldId="269"/>
        </pc:sldMkLst>
        <pc:spChg chg="mod">
          <ac:chgData name="Baba, Asif" userId="S::asif.baba@unt.edu::e58a8238-6591-4fd3-a000-f3b3695d4050" providerId="AD" clId="Web-{FBC3482D-D7CA-E06F-4324-C1E1D5B9D712}" dt="2024-01-17T04:17:47.793" v="12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aba, Asif" userId="S::asif.baba@unt.edu::e58a8238-6591-4fd3-a000-f3b3695d4050" providerId="AD" clId="Web-{FBC3482D-D7CA-E06F-4324-C1E1D5B9D712}" dt="2024-01-17T04:18:48.092" v="22" actId="1076"/>
        <pc:sldMkLst>
          <pc:docMk/>
          <pc:sldMk cId="4039640654" sldId="302"/>
        </pc:sldMkLst>
        <pc:spChg chg="mod">
          <ac:chgData name="Baba, Asif" userId="S::asif.baba@unt.edu::e58a8238-6591-4fd3-a000-f3b3695d4050" providerId="AD" clId="Web-{FBC3482D-D7CA-E06F-4324-C1E1D5B9D712}" dt="2024-01-17T04:18:06.341" v="14" actId="1076"/>
          <ac:spMkLst>
            <pc:docMk/>
            <pc:sldMk cId="4039640654" sldId="302"/>
            <ac:spMk id="2" creationId="{D6BCB1BA-7D39-458B-886C-7E2D87227F38}"/>
          </ac:spMkLst>
        </pc:spChg>
        <pc:spChg chg="mod">
          <ac:chgData name="Baba, Asif" userId="S::asif.baba@unt.edu::e58a8238-6591-4fd3-a000-f3b3695d4050" providerId="AD" clId="Web-{FBC3482D-D7CA-E06F-4324-C1E1D5B9D712}" dt="2024-01-17T04:18:44.779" v="21" actId="20577"/>
          <ac:spMkLst>
            <pc:docMk/>
            <pc:sldMk cId="4039640654" sldId="302"/>
            <ac:spMk id="4" creationId="{6D048CE8-9FD8-440E-BB47-216A583292B6}"/>
          </ac:spMkLst>
        </pc:spChg>
        <pc:picChg chg="mod">
          <ac:chgData name="Baba, Asif" userId="S::asif.baba@unt.edu::e58a8238-6591-4fd3-a000-f3b3695d4050" providerId="AD" clId="Web-{FBC3482D-D7CA-E06F-4324-C1E1D5B9D712}" dt="2024-01-17T04:18:48.092" v="22" actId="1076"/>
          <ac:picMkLst>
            <pc:docMk/>
            <pc:sldMk cId="4039640654" sldId="302"/>
            <ac:picMk id="1028" creationId="{A1770550-4E09-454B-85D1-032969F052C7}"/>
          </ac:picMkLst>
        </pc:picChg>
      </pc:sldChg>
      <pc:sldChg chg="modSp">
        <pc:chgData name="Baba, Asif" userId="S::asif.baba@unt.edu::e58a8238-6591-4fd3-a000-f3b3695d4050" providerId="AD" clId="Web-{FBC3482D-D7CA-E06F-4324-C1E1D5B9D712}" dt="2024-01-17T04:19:15.890" v="24" actId="14100"/>
        <pc:sldMkLst>
          <pc:docMk/>
          <pc:sldMk cId="2532063560" sldId="303"/>
        </pc:sldMkLst>
        <pc:spChg chg="mod">
          <ac:chgData name="Baba, Asif" userId="S::asif.baba@unt.edu::e58a8238-6591-4fd3-a000-f3b3695d4050" providerId="AD" clId="Web-{FBC3482D-D7CA-E06F-4324-C1E1D5B9D712}" dt="2024-01-17T04:19:15.890" v="24" actId="14100"/>
          <ac:spMkLst>
            <pc:docMk/>
            <pc:sldMk cId="2532063560" sldId="303"/>
            <ac:spMk id="2" creationId="{E6FF4823-B932-485A-8A28-3A13294B2DA9}"/>
          </ac:spMkLst>
        </pc:spChg>
      </pc:sldChg>
      <pc:sldChg chg="modSp">
        <pc:chgData name="Baba, Asif" userId="S::asif.baba@unt.edu::e58a8238-6591-4fd3-a000-f3b3695d4050" providerId="AD" clId="Web-{FBC3482D-D7CA-E06F-4324-C1E1D5B9D712}" dt="2024-01-17T04:16:28.103" v="0" actId="20577"/>
        <pc:sldMkLst>
          <pc:docMk/>
          <pc:sldMk cId="2217601355" sldId="316"/>
        </pc:sldMkLst>
        <pc:spChg chg="mod">
          <ac:chgData name="Baba, Asif" userId="S::asif.baba@unt.edu::e58a8238-6591-4fd3-a000-f3b3695d4050" providerId="AD" clId="Web-{FBC3482D-D7CA-E06F-4324-C1E1D5B9D712}" dt="2024-01-17T04:16:28.103" v="0" actId="20577"/>
          <ac:spMkLst>
            <pc:docMk/>
            <pc:sldMk cId="2217601355" sldId="316"/>
            <ac:spMk id="4" creationId="{FD696BB1-DE51-4999-0757-6DB2639BC50B}"/>
          </ac:spMkLst>
        </pc:spChg>
      </pc:sldChg>
    </pc:docChg>
  </pc:docChgLst>
  <pc:docChgLst>
    <pc:chgData name="Baba, Asif" userId="S::asif.baba@unt.edu::e58a8238-6591-4fd3-a000-f3b3695d4050" providerId="AD" clId="Web-{056EC008-B291-3509-201A-21E099DFF335}"/>
    <pc:docChg chg="addSld modSld">
      <pc:chgData name="Baba, Asif" userId="S::asif.baba@unt.edu::e58a8238-6591-4fd3-a000-f3b3695d4050" providerId="AD" clId="Web-{056EC008-B291-3509-201A-21E099DFF335}" dt="2024-01-17T05:14:33.016" v="75"/>
      <pc:docMkLst>
        <pc:docMk/>
      </pc:docMkLst>
      <pc:sldChg chg="modSp">
        <pc:chgData name="Baba, Asif" userId="S::asif.baba@unt.edu::e58a8238-6591-4fd3-a000-f3b3695d4050" providerId="AD" clId="Web-{056EC008-B291-3509-201A-21E099DFF335}" dt="2024-01-17T04:54:08.694" v="0" actId="20577"/>
        <pc:sldMkLst>
          <pc:docMk/>
          <pc:sldMk cId="4039640654" sldId="302"/>
        </pc:sldMkLst>
        <pc:spChg chg="mod">
          <ac:chgData name="Baba, Asif" userId="S::asif.baba@unt.edu::e58a8238-6591-4fd3-a000-f3b3695d4050" providerId="AD" clId="Web-{056EC008-B291-3509-201A-21E099DFF335}" dt="2024-01-17T04:54:08.694" v="0" actId="20577"/>
          <ac:spMkLst>
            <pc:docMk/>
            <pc:sldMk cId="4039640654" sldId="302"/>
            <ac:spMk id="4" creationId="{6D048CE8-9FD8-440E-BB47-216A583292B6}"/>
          </ac:spMkLst>
        </pc:spChg>
      </pc:sldChg>
      <pc:sldChg chg="delSp modSp">
        <pc:chgData name="Baba, Asif" userId="S::asif.baba@unt.edu::e58a8238-6591-4fd3-a000-f3b3695d4050" providerId="AD" clId="Web-{056EC008-B291-3509-201A-21E099DFF335}" dt="2024-01-17T05:13:05.029" v="74" actId="1076"/>
        <pc:sldMkLst>
          <pc:docMk/>
          <pc:sldMk cId="2532063560" sldId="303"/>
        </pc:sldMkLst>
        <pc:spChg chg="mod">
          <ac:chgData name="Baba, Asif" userId="S::asif.baba@unt.edu::e58a8238-6591-4fd3-a000-f3b3695d4050" providerId="AD" clId="Web-{056EC008-B291-3509-201A-21E099DFF335}" dt="2024-01-17T04:57:40.779" v="5" actId="20577"/>
          <ac:spMkLst>
            <pc:docMk/>
            <pc:sldMk cId="2532063560" sldId="303"/>
            <ac:spMk id="3" creationId="{41F1556B-FC6A-4152-B713-8CBC2A6848A1}"/>
          </ac:spMkLst>
        </pc:spChg>
        <pc:spChg chg="mod">
          <ac:chgData name="Baba, Asif" userId="S::asif.baba@unt.edu::e58a8238-6591-4fd3-a000-f3b3695d4050" providerId="AD" clId="Web-{056EC008-B291-3509-201A-21E099DFF335}" dt="2024-01-17T05:13:05.029" v="74" actId="1076"/>
          <ac:spMkLst>
            <pc:docMk/>
            <pc:sldMk cId="2532063560" sldId="303"/>
            <ac:spMk id="8" creationId="{1CB1844F-DC5A-473C-AE8B-B8B7AACDD4A1}"/>
          </ac:spMkLst>
        </pc:spChg>
        <pc:picChg chg="del">
          <ac:chgData name="Baba, Asif" userId="S::asif.baba@unt.edu::e58a8238-6591-4fd3-a000-f3b3695d4050" providerId="AD" clId="Web-{056EC008-B291-3509-201A-21E099DFF335}" dt="2024-01-17T04:58:29.765" v="12"/>
          <ac:picMkLst>
            <pc:docMk/>
            <pc:sldMk cId="2532063560" sldId="303"/>
            <ac:picMk id="2050" creationId="{DFADCBBF-5D42-43C9-827C-06DEB7294BDB}"/>
          </ac:picMkLst>
        </pc:picChg>
      </pc:sldChg>
      <pc:sldChg chg="addSp modSp new">
        <pc:chgData name="Baba, Asif" userId="S::asif.baba@unt.edu::e58a8238-6591-4fd3-a000-f3b3695d4050" providerId="AD" clId="Web-{056EC008-B291-3509-201A-21E099DFF335}" dt="2024-01-17T05:08:42.020" v="73" actId="1076"/>
        <pc:sldMkLst>
          <pc:docMk/>
          <pc:sldMk cId="4286414874" sldId="317"/>
        </pc:sldMkLst>
        <pc:spChg chg="mod">
          <ac:chgData name="Baba, Asif" userId="S::asif.baba@unt.edu::e58a8238-6591-4fd3-a000-f3b3695d4050" providerId="AD" clId="Web-{056EC008-B291-3509-201A-21E099DFF335}" dt="2024-01-17T05:07:25.268" v="54" actId="14100"/>
          <ac:spMkLst>
            <pc:docMk/>
            <pc:sldMk cId="4286414874" sldId="317"/>
            <ac:spMk id="2" creationId="{AA3E01DF-CE98-6D1A-EBA3-ED79ADE0B618}"/>
          </ac:spMkLst>
        </pc:spChg>
        <pc:spChg chg="add mod">
          <ac:chgData name="Baba, Asif" userId="S::asif.baba@unt.edu::e58a8238-6591-4fd3-a000-f3b3695d4050" providerId="AD" clId="Web-{056EC008-B291-3509-201A-21E099DFF335}" dt="2024-01-17T05:06:44.798" v="46" actId="20577"/>
          <ac:spMkLst>
            <pc:docMk/>
            <pc:sldMk cId="4286414874" sldId="317"/>
            <ac:spMk id="5" creationId="{4F303CB8-654C-55B4-3F80-DA8699C0BC7E}"/>
          </ac:spMkLst>
        </pc:spChg>
        <pc:spChg chg="add mod">
          <ac:chgData name="Baba, Asif" userId="S::asif.baba@unt.edu::e58a8238-6591-4fd3-a000-f3b3695d4050" providerId="AD" clId="Web-{056EC008-B291-3509-201A-21E099DFF335}" dt="2024-01-17T05:06:54.361" v="48" actId="20577"/>
          <ac:spMkLst>
            <pc:docMk/>
            <pc:sldMk cId="4286414874" sldId="317"/>
            <ac:spMk id="7" creationId="{99DD00BD-DE6A-CF87-D5C4-1B5FD67A226F}"/>
          </ac:spMkLst>
        </pc:spChg>
        <pc:spChg chg="add mod">
          <ac:chgData name="Baba, Asif" userId="S::asif.baba@unt.edu::e58a8238-6591-4fd3-a000-f3b3695d4050" providerId="AD" clId="Web-{056EC008-B291-3509-201A-21E099DFF335}" dt="2024-01-17T05:08:42.020" v="73" actId="1076"/>
          <ac:spMkLst>
            <pc:docMk/>
            <pc:sldMk cId="4286414874" sldId="317"/>
            <ac:spMk id="8" creationId="{B6E230F3-2A6B-EC23-B54C-33963E3E7C0D}"/>
          </ac:spMkLst>
        </pc:spChg>
        <pc:picChg chg="add mod">
          <ac:chgData name="Baba, Asif" userId="S::asif.baba@unt.edu::e58a8238-6591-4fd3-a000-f3b3695d4050" providerId="AD" clId="Web-{056EC008-B291-3509-201A-21E099DFF335}" dt="2024-01-17T05:05:13.139" v="37" actId="1076"/>
          <ac:picMkLst>
            <pc:docMk/>
            <pc:sldMk cId="4286414874" sldId="317"/>
            <ac:picMk id="4" creationId="{67DFF302-501F-6CDE-8782-EEE32CFE90E0}"/>
          </ac:picMkLst>
        </pc:picChg>
        <pc:picChg chg="add mod">
          <ac:chgData name="Baba, Asif" userId="S::asif.baba@unt.edu::e58a8238-6591-4fd3-a000-f3b3695d4050" providerId="AD" clId="Web-{056EC008-B291-3509-201A-21E099DFF335}" dt="2024-01-17T05:05:59.640" v="40" actId="14100"/>
          <ac:picMkLst>
            <pc:docMk/>
            <pc:sldMk cId="4286414874" sldId="317"/>
            <ac:picMk id="6" creationId="{DC1A2957-D075-9F0F-8509-77E8BAD39589}"/>
          </ac:picMkLst>
        </pc:picChg>
      </pc:sldChg>
      <pc:sldChg chg="new">
        <pc:chgData name="Baba, Asif" userId="S::asif.baba@unt.edu::e58a8238-6591-4fd3-a000-f3b3695d4050" providerId="AD" clId="Web-{056EC008-B291-3509-201A-21E099DFF335}" dt="2024-01-17T05:14:33.016" v="75"/>
        <pc:sldMkLst>
          <pc:docMk/>
          <pc:sldMk cId="946897245" sldId="318"/>
        </pc:sldMkLst>
      </pc:sldChg>
    </pc:docChg>
  </pc:docChgLst>
  <pc:docChgLst>
    <pc:chgData name="Baba, Asif" userId="e58a8238-6591-4fd3-a000-f3b3695d4050" providerId="ADAL" clId="{8E9E7941-2113-4E2F-ABB9-A3E91D077DCA}"/>
    <pc:docChg chg="undo redo custSel addSld delSld modSld sldOrd">
      <pc:chgData name="Baba, Asif" userId="e58a8238-6591-4fd3-a000-f3b3695d4050" providerId="ADAL" clId="{8E9E7941-2113-4E2F-ABB9-A3E91D077DCA}" dt="2023-05-24T14:59:49.516" v="1055" actId="1076"/>
      <pc:docMkLst>
        <pc:docMk/>
      </pc:docMkLst>
      <pc:sldChg chg="delSp modSp mod">
        <pc:chgData name="Baba, Asif" userId="e58a8238-6591-4fd3-a000-f3b3695d4050" providerId="ADAL" clId="{8E9E7941-2113-4E2F-ABB9-A3E91D077DCA}" dt="2023-05-22T17:37:16.194" v="41" actId="20577"/>
        <pc:sldMkLst>
          <pc:docMk/>
          <pc:sldMk cId="0" sldId="256"/>
        </pc:sldMkLst>
        <pc:spChg chg="mod">
          <ac:chgData name="Baba, Asif" userId="e58a8238-6591-4fd3-a000-f3b3695d4050" providerId="ADAL" clId="{8E9E7941-2113-4E2F-ABB9-A3E91D077DCA}" dt="2023-05-22T17:37:16.194" v="41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Baba, Asif" userId="e58a8238-6591-4fd3-a000-f3b3695d4050" providerId="ADAL" clId="{8E9E7941-2113-4E2F-ABB9-A3E91D077DCA}" dt="2023-05-22T17:36:55.071" v="33" actId="478"/>
          <ac:spMkLst>
            <pc:docMk/>
            <pc:sldMk cId="0" sldId="256"/>
            <ac:spMk id="7" creationId="{DCA0687A-95C4-9643-ED48-04D841D0E340}"/>
          </ac:spMkLst>
        </pc:spChg>
      </pc:sldChg>
      <pc:sldChg chg="modSp mod">
        <pc:chgData name="Baba, Asif" userId="e58a8238-6591-4fd3-a000-f3b3695d4050" providerId="ADAL" clId="{8E9E7941-2113-4E2F-ABB9-A3E91D077DCA}" dt="2023-05-22T14:50:52.019" v="1" actId="20577"/>
        <pc:sldMkLst>
          <pc:docMk/>
          <pc:sldMk cId="0" sldId="257"/>
        </pc:sldMkLst>
        <pc:spChg chg="mod">
          <ac:chgData name="Baba, Asif" userId="e58a8238-6591-4fd3-a000-f3b3695d4050" providerId="ADAL" clId="{8E9E7941-2113-4E2F-ABB9-A3E91D077DCA}" dt="2023-05-22T14:50:52.019" v="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8E9E7941-2113-4E2F-ABB9-A3E91D077DCA}" dt="2023-05-22T17:41:36.337" v="61" actId="20577"/>
        <pc:sldMkLst>
          <pc:docMk/>
          <pc:sldMk cId="0" sldId="259"/>
        </pc:sldMkLst>
        <pc:spChg chg="mod">
          <ac:chgData name="Baba, Asif" userId="e58a8238-6591-4fd3-a000-f3b3695d4050" providerId="ADAL" clId="{8E9E7941-2113-4E2F-ABB9-A3E91D077DCA}" dt="2023-05-22T17:41:36.337" v="6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8E9E7941-2113-4E2F-ABB9-A3E91D077DCA}" dt="2023-05-22T17:42:09.596" v="62" actId="14100"/>
        <pc:sldMkLst>
          <pc:docMk/>
          <pc:sldMk cId="0" sldId="266"/>
        </pc:sldMkLst>
        <pc:spChg chg="mod">
          <ac:chgData name="Baba, Asif" userId="e58a8238-6591-4fd3-a000-f3b3695d4050" providerId="ADAL" clId="{8E9E7941-2113-4E2F-ABB9-A3E91D077DCA}" dt="2023-05-22T17:42:09.596" v="62" actId="14100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8E9E7941-2113-4E2F-ABB9-A3E91D077DCA}" dt="2023-05-22T17:43:17.209" v="117" actId="20577"/>
        <pc:sldMkLst>
          <pc:docMk/>
          <pc:sldMk cId="0" sldId="268"/>
        </pc:sldMkLst>
        <pc:spChg chg="mod">
          <ac:chgData name="Baba, Asif" userId="e58a8238-6591-4fd3-a000-f3b3695d4050" providerId="ADAL" clId="{8E9E7941-2113-4E2F-ABB9-A3E91D077DCA}" dt="2023-05-22T17:43:17.209" v="117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8E9E7941-2113-4E2F-ABB9-A3E91D077DCA}" dt="2023-05-22T17:44:00.268" v="121" actId="20577"/>
        <pc:sldMkLst>
          <pc:docMk/>
          <pc:sldMk cId="0" sldId="269"/>
        </pc:sldMkLst>
        <pc:spChg chg="mod">
          <ac:chgData name="Baba, Asif" userId="e58a8238-6591-4fd3-a000-f3b3695d4050" providerId="ADAL" clId="{8E9E7941-2113-4E2F-ABB9-A3E91D077DCA}" dt="2023-05-22T17:44:00.268" v="121" actId="20577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Baba, Asif" userId="e58a8238-6591-4fd3-a000-f3b3695d4050" providerId="ADAL" clId="{8E9E7941-2113-4E2F-ABB9-A3E91D077DCA}" dt="2023-05-22T17:44:27.371" v="122" actId="47"/>
        <pc:sldMkLst>
          <pc:docMk/>
          <pc:sldMk cId="0" sldId="274"/>
        </pc:sldMkLst>
      </pc:sldChg>
      <pc:sldChg chg="del">
        <pc:chgData name="Baba, Asif" userId="e58a8238-6591-4fd3-a000-f3b3695d4050" providerId="ADAL" clId="{8E9E7941-2113-4E2F-ABB9-A3E91D077DCA}" dt="2023-05-22T18:00:38.050" v="271" actId="47"/>
        <pc:sldMkLst>
          <pc:docMk/>
          <pc:sldMk cId="0" sldId="275"/>
        </pc:sldMkLst>
      </pc:sldChg>
      <pc:sldChg chg="modSp mod">
        <pc:chgData name="Baba, Asif" userId="e58a8238-6591-4fd3-a000-f3b3695d4050" providerId="ADAL" clId="{8E9E7941-2113-4E2F-ABB9-A3E91D077DCA}" dt="2023-05-24T14:53:55.069" v="1031" actId="1076"/>
        <pc:sldMkLst>
          <pc:docMk/>
          <pc:sldMk cId="0" sldId="281"/>
        </pc:sldMkLst>
        <pc:spChg chg="mod">
          <ac:chgData name="Baba, Asif" userId="e58a8238-6591-4fd3-a000-f3b3695d4050" providerId="ADAL" clId="{8E9E7941-2113-4E2F-ABB9-A3E91D077DCA}" dt="2023-05-24T14:53:55.069" v="1031" actId="1076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new mod">
        <pc:chgData name="Baba, Asif" userId="e58a8238-6591-4fd3-a000-f3b3695d4050" providerId="ADAL" clId="{8E9E7941-2113-4E2F-ABB9-A3E91D077DCA}" dt="2023-05-22T17:53:42.831" v="239" actId="1076"/>
        <pc:sldMkLst>
          <pc:docMk/>
          <pc:sldMk cId="4039640654" sldId="302"/>
        </pc:sldMkLst>
        <pc:spChg chg="mod">
          <ac:chgData name="Baba, Asif" userId="e58a8238-6591-4fd3-a000-f3b3695d4050" providerId="ADAL" clId="{8E9E7941-2113-4E2F-ABB9-A3E91D077DCA}" dt="2023-05-22T17:46:08.336" v="150" actId="14100"/>
          <ac:spMkLst>
            <pc:docMk/>
            <pc:sldMk cId="4039640654" sldId="302"/>
            <ac:spMk id="2" creationId="{D6BCB1BA-7D39-458B-886C-7E2D87227F38}"/>
          </ac:spMkLst>
        </pc:spChg>
        <pc:spChg chg="del mod">
          <ac:chgData name="Baba, Asif" userId="e58a8238-6591-4fd3-a000-f3b3695d4050" providerId="ADAL" clId="{8E9E7941-2113-4E2F-ABB9-A3E91D077DCA}" dt="2023-05-22T17:46:44.034" v="155" actId="478"/>
          <ac:spMkLst>
            <pc:docMk/>
            <pc:sldMk cId="4039640654" sldId="302"/>
            <ac:spMk id="3" creationId="{D25EFB62-0A6D-4898-A61C-AA75FE479078}"/>
          </ac:spMkLst>
        </pc:spChg>
        <pc:spChg chg="add mod">
          <ac:chgData name="Baba, Asif" userId="e58a8238-6591-4fd3-a000-f3b3695d4050" providerId="ADAL" clId="{8E9E7941-2113-4E2F-ABB9-A3E91D077DCA}" dt="2023-05-22T17:49:17.700" v="197"/>
          <ac:spMkLst>
            <pc:docMk/>
            <pc:sldMk cId="4039640654" sldId="302"/>
            <ac:spMk id="4" creationId="{6D048CE8-9FD8-440E-BB47-216A583292B6}"/>
          </ac:spMkLst>
        </pc:spChg>
        <pc:spChg chg="add del mod">
          <ac:chgData name="Baba, Asif" userId="e58a8238-6591-4fd3-a000-f3b3695d4050" providerId="ADAL" clId="{8E9E7941-2113-4E2F-ABB9-A3E91D077DCA}" dt="2023-05-22T17:47:13.633" v="157" actId="478"/>
          <ac:spMkLst>
            <pc:docMk/>
            <pc:sldMk cId="4039640654" sldId="302"/>
            <ac:spMk id="6" creationId="{1D3FC4FC-E546-4969-A29D-701475823E60}"/>
          </ac:spMkLst>
        </pc:spChg>
        <pc:spChg chg="add del mod">
          <ac:chgData name="Baba, Asif" userId="e58a8238-6591-4fd3-a000-f3b3695d4050" providerId="ADAL" clId="{8E9E7941-2113-4E2F-ABB9-A3E91D077DCA}" dt="2023-05-22T17:47:18.755" v="159"/>
          <ac:spMkLst>
            <pc:docMk/>
            <pc:sldMk cId="4039640654" sldId="302"/>
            <ac:spMk id="7" creationId="{75C252B9-0DDA-450F-9C51-9312385A5EB0}"/>
          </ac:spMkLst>
        </pc:spChg>
        <pc:picChg chg="add mod">
          <ac:chgData name="Baba, Asif" userId="e58a8238-6591-4fd3-a000-f3b3695d4050" providerId="ADAL" clId="{8E9E7941-2113-4E2F-ABB9-A3E91D077DCA}" dt="2023-05-22T17:53:33.407" v="236" actId="1076"/>
          <ac:picMkLst>
            <pc:docMk/>
            <pc:sldMk cId="4039640654" sldId="302"/>
            <ac:picMk id="8" creationId="{4DAB7FCD-B318-49F8-95A9-C7141622FE09}"/>
          </ac:picMkLst>
        </pc:picChg>
        <pc:picChg chg="add mod">
          <ac:chgData name="Baba, Asif" userId="e58a8238-6591-4fd3-a000-f3b3695d4050" providerId="ADAL" clId="{8E9E7941-2113-4E2F-ABB9-A3E91D077DCA}" dt="2023-05-22T17:53:40.384" v="238" actId="1076"/>
          <ac:picMkLst>
            <pc:docMk/>
            <pc:sldMk cId="4039640654" sldId="302"/>
            <ac:picMk id="9" creationId="{F7EB8461-E8C4-4D8F-9F70-CA2C7F9778B7}"/>
          </ac:picMkLst>
        </pc:picChg>
        <pc:picChg chg="add mod">
          <ac:chgData name="Baba, Asif" userId="e58a8238-6591-4fd3-a000-f3b3695d4050" providerId="ADAL" clId="{8E9E7941-2113-4E2F-ABB9-A3E91D077DCA}" dt="2023-05-22T17:52:37.783" v="228" actId="1076"/>
          <ac:picMkLst>
            <pc:docMk/>
            <pc:sldMk cId="4039640654" sldId="302"/>
            <ac:picMk id="1026" creationId="{B0233BAE-9880-45D8-8388-344B46F64A46}"/>
          </ac:picMkLst>
        </pc:picChg>
        <pc:picChg chg="add mod">
          <ac:chgData name="Baba, Asif" userId="e58a8238-6591-4fd3-a000-f3b3695d4050" providerId="ADAL" clId="{8E9E7941-2113-4E2F-ABB9-A3E91D077DCA}" dt="2023-05-22T17:53:42.831" v="239" actId="1076"/>
          <ac:picMkLst>
            <pc:docMk/>
            <pc:sldMk cId="4039640654" sldId="302"/>
            <ac:picMk id="1028" creationId="{A1770550-4E09-454B-85D1-032969F052C7}"/>
          </ac:picMkLst>
        </pc:picChg>
      </pc:sldChg>
      <pc:sldChg chg="addSp delSp modSp new mod">
        <pc:chgData name="Baba, Asif" userId="e58a8238-6591-4fd3-a000-f3b3695d4050" providerId="ADAL" clId="{8E9E7941-2113-4E2F-ABB9-A3E91D077DCA}" dt="2023-05-22T17:59:26.464" v="270" actId="403"/>
        <pc:sldMkLst>
          <pc:docMk/>
          <pc:sldMk cId="2532063560" sldId="303"/>
        </pc:sldMkLst>
        <pc:spChg chg="mod">
          <ac:chgData name="Baba, Asif" userId="e58a8238-6591-4fd3-a000-f3b3695d4050" providerId="ADAL" clId="{8E9E7941-2113-4E2F-ABB9-A3E91D077DCA}" dt="2023-05-22T17:58:14.543" v="249" actId="14100"/>
          <ac:spMkLst>
            <pc:docMk/>
            <pc:sldMk cId="2532063560" sldId="303"/>
            <ac:spMk id="2" creationId="{E6FF4823-B932-485A-8A28-3A13294B2DA9}"/>
          </ac:spMkLst>
        </pc:spChg>
        <pc:spChg chg="mod">
          <ac:chgData name="Baba, Asif" userId="e58a8238-6591-4fd3-a000-f3b3695d4050" providerId="ADAL" clId="{8E9E7941-2113-4E2F-ABB9-A3E91D077DCA}" dt="2023-05-22T17:58:39.463" v="257" actId="12"/>
          <ac:spMkLst>
            <pc:docMk/>
            <pc:sldMk cId="2532063560" sldId="303"/>
            <ac:spMk id="3" creationId="{41F1556B-FC6A-4152-B713-8CBC2A6848A1}"/>
          </ac:spMkLst>
        </pc:spChg>
        <pc:spChg chg="add del">
          <ac:chgData name="Baba, Asif" userId="e58a8238-6591-4fd3-a000-f3b3695d4050" providerId="ADAL" clId="{8E9E7941-2113-4E2F-ABB9-A3E91D077DCA}" dt="2023-05-22T17:59:00.226" v="261" actId="22"/>
          <ac:spMkLst>
            <pc:docMk/>
            <pc:sldMk cId="2532063560" sldId="303"/>
            <ac:spMk id="6" creationId="{8D0D70C5-943E-4065-B76F-0C55FB15AC7C}"/>
          </ac:spMkLst>
        </pc:spChg>
        <pc:spChg chg="add mod">
          <ac:chgData name="Baba, Asif" userId="e58a8238-6591-4fd3-a000-f3b3695d4050" providerId="ADAL" clId="{8E9E7941-2113-4E2F-ABB9-A3E91D077DCA}" dt="2023-05-22T17:59:26.464" v="270" actId="403"/>
          <ac:spMkLst>
            <pc:docMk/>
            <pc:sldMk cId="2532063560" sldId="303"/>
            <ac:spMk id="8" creationId="{1CB1844F-DC5A-473C-AE8B-B8B7AACDD4A1}"/>
          </ac:spMkLst>
        </pc:spChg>
        <pc:picChg chg="add mod">
          <ac:chgData name="Baba, Asif" userId="e58a8238-6591-4fd3-a000-f3b3695d4050" providerId="ADAL" clId="{8E9E7941-2113-4E2F-ABB9-A3E91D077DCA}" dt="2023-05-22T17:59:13.342" v="267" actId="1076"/>
          <ac:picMkLst>
            <pc:docMk/>
            <pc:sldMk cId="2532063560" sldId="303"/>
            <ac:picMk id="2050" creationId="{DFADCBBF-5D42-43C9-827C-06DEB7294BDB}"/>
          </ac:picMkLst>
        </pc:picChg>
      </pc:sldChg>
      <pc:sldChg chg="addSp modSp new mod">
        <pc:chgData name="Baba, Asif" userId="e58a8238-6591-4fd3-a000-f3b3695d4050" providerId="ADAL" clId="{8E9E7941-2113-4E2F-ABB9-A3E91D077DCA}" dt="2023-05-22T18:10:15.614" v="352" actId="20577"/>
        <pc:sldMkLst>
          <pc:docMk/>
          <pc:sldMk cId="3209586699" sldId="304"/>
        </pc:sldMkLst>
        <pc:spChg chg="mod">
          <ac:chgData name="Baba, Asif" userId="e58a8238-6591-4fd3-a000-f3b3695d4050" providerId="ADAL" clId="{8E9E7941-2113-4E2F-ABB9-A3E91D077DCA}" dt="2023-05-22T18:01:52.406" v="293" actId="1076"/>
          <ac:spMkLst>
            <pc:docMk/>
            <pc:sldMk cId="3209586699" sldId="304"/>
            <ac:spMk id="2" creationId="{8464402C-E0F0-4854-9038-6E53243857B8}"/>
          </ac:spMkLst>
        </pc:spChg>
        <pc:spChg chg="mod">
          <ac:chgData name="Baba, Asif" userId="e58a8238-6591-4fd3-a000-f3b3695d4050" providerId="ADAL" clId="{8E9E7941-2113-4E2F-ABB9-A3E91D077DCA}" dt="2023-05-22T18:10:15.614" v="352" actId="20577"/>
          <ac:spMkLst>
            <pc:docMk/>
            <pc:sldMk cId="3209586699" sldId="304"/>
            <ac:spMk id="3" creationId="{628E388A-9EAC-470D-AED4-CBF6EF76DD87}"/>
          </ac:spMkLst>
        </pc:spChg>
        <pc:picChg chg="add mod">
          <ac:chgData name="Baba, Asif" userId="e58a8238-6591-4fd3-a000-f3b3695d4050" providerId="ADAL" clId="{8E9E7941-2113-4E2F-ABB9-A3E91D077DCA}" dt="2023-05-22T18:09:24.549" v="295" actId="1076"/>
          <ac:picMkLst>
            <pc:docMk/>
            <pc:sldMk cId="3209586699" sldId="304"/>
            <ac:picMk id="5" creationId="{6333D0AC-06B9-4AE6-8A83-F6297B9CA0DE}"/>
          </ac:picMkLst>
        </pc:picChg>
      </pc:sldChg>
      <pc:sldChg chg="addSp delSp modSp new mod">
        <pc:chgData name="Baba, Asif" userId="e58a8238-6591-4fd3-a000-f3b3695d4050" providerId="ADAL" clId="{8E9E7941-2113-4E2F-ABB9-A3E91D077DCA}" dt="2023-05-22T18:16:48.045" v="628" actId="1076"/>
        <pc:sldMkLst>
          <pc:docMk/>
          <pc:sldMk cId="1855358939" sldId="305"/>
        </pc:sldMkLst>
        <pc:spChg chg="mod">
          <ac:chgData name="Baba, Asif" userId="e58a8238-6591-4fd3-a000-f3b3695d4050" providerId="ADAL" clId="{8E9E7941-2113-4E2F-ABB9-A3E91D077DCA}" dt="2023-05-22T18:16:48.045" v="628" actId="1076"/>
          <ac:spMkLst>
            <pc:docMk/>
            <pc:sldMk cId="1855358939" sldId="305"/>
            <ac:spMk id="2" creationId="{7B5C8979-E041-41E5-859C-AB2258A584B6}"/>
          </ac:spMkLst>
        </pc:spChg>
        <pc:spChg chg="del">
          <ac:chgData name="Baba, Asif" userId="e58a8238-6591-4fd3-a000-f3b3695d4050" providerId="ADAL" clId="{8E9E7941-2113-4E2F-ABB9-A3E91D077DCA}" dt="2023-05-22T18:12:54.965" v="373" actId="478"/>
          <ac:spMkLst>
            <pc:docMk/>
            <pc:sldMk cId="1855358939" sldId="305"/>
            <ac:spMk id="3" creationId="{A8A55037-9B57-4A2A-9E25-4AB45F94F2AF}"/>
          </ac:spMkLst>
        </pc:spChg>
        <pc:spChg chg="add mod">
          <ac:chgData name="Baba, Asif" userId="e58a8238-6591-4fd3-a000-f3b3695d4050" providerId="ADAL" clId="{8E9E7941-2113-4E2F-ABB9-A3E91D077DCA}" dt="2023-05-22T18:16:34.399" v="627" actId="14100"/>
          <ac:spMkLst>
            <pc:docMk/>
            <pc:sldMk cId="1855358939" sldId="305"/>
            <ac:spMk id="4" creationId="{7DE7A3EC-61E4-4032-8D6A-1E2B383963F0}"/>
          </ac:spMkLst>
        </pc:spChg>
      </pc:sldChg>
      <pc:sldChg chg="addSp delSp modSp new mod">
        <pc:chgData name="Baba, Asif" userId="e58a8238-6591-4fd3-a000-f3b3695d4050" providerId="ADAL" clId="{8E9E7941-2113-4E2F-ABB9-A3E91D077DCA}" dt="2023-05-22T18:18:03.770" v="723" actId="6549"/>
        <pc:sldMkLst>
          <pc:docMk/>
          <pc:sldMk cId="2293124876" sldId="306"/>
        </pc:sldMkLst>
        <pc:spChg chg="mod">
          <ac:chgData name="Baba, Asif" userId="e58a8238-6591-4fd3-a000-f3b3695d4050" providerId="ADAL" clId="{8E9E7941-2113-4E2F-ABB9-A3E91D077DCA}" dt="2023-05-22T18:17:03.460" v="647" actId="1076"/>
          <ac:spMkLst>
            <pc:docMk/>
            <pc:sldMk cId="2293124876" sldId="306"/>
            <ac:spMk id="2" creationId="{A5414655-B9EB-4FC1-976F-0A8845FFD8F1}"/>
          </ac:spMkLst>
        </pc:spChg>
        <pc:spChg chg="del">
          <ac:chgData name="Baba, Asif" userId="e58a8238-6591-4fd3-a000-f3b3695d4050" providerId="ADAL" clId="{8E9E7941-2113-4E2F-ABB9-A3E91D077DCA}" dt="2023-05-22T18:17:07.764" v="648" actId="478"/>
          <ac:spMkLst>
            <pc:docMk/>
            <pc:sldMk cId="2293124876" sldId="306"/>
            <ac:spMk id="3" creationId="{0B154D70-2666-4388-90F0-0DC93D176B1F}"/>
          </ac:spMkLst>
        </pc:spChg>
        <pc:spChg chg="add mod">
          <ac:chgData name="Baba, Asif" userId="e58a8238-6591-4fd3-a000-f3b3695d4050" providerId="ADAL" clId="{8E9E7941-2113-4E2F-ABB9-A3E91D077DCA}" dt="2023-05-22T18:18:03.770" v="723" actId="6549"/>
          <ac:spMkLst>
            <pc:docMk/>
            <pc:sldMk cId="2293124876" sldId="306"/>
            <ac:spMk id="4" creationId="{991C7099-C0EB-48E5-826E-908E0B51BACB}"/>
          </ac:spMkLst>
        </pc:spChg>
      </pc:sldChg>
      <pc:sldChg chg="addSp delSp modSp new mod">
        <pc:chgData name="Baba, Asif" userId="e58a8238-6591-4fd3-a000-f3b3695d4050" providerId="ADAL" clId="{8E9E7941-2113-4E2F-ABB9-A3E91D077DCA}" dt="2023-05-22T18:27:39.668" v="904" actId="20577"/>
        <pc:sldMkLst>
          <pc:docMk/>
          <pc:sldMk cId="3144193204" sldId="307"/>
        </pc:sldMkLst>
        <pc:spChg chg="mod">
          <ac:chgData name="Baba, Asif" userId="e58a8238-6591-4fd3-a000-f3b3695d4050" providerId="ADAL" clId="{8E9E7941-2113-4E2F-ABB9-A3E91D077DCA}" dt="2023-05-22T18:19:21.052" v="749" actId="1076"/>
          <ac:spMkLst>
            <pc:docMk/>
            <pc:sldMk cId="3144193204" sldId="307"/>
            <ac:spMk id="2" creationId="{3EEC0287-E3D5-49BB-AA6F-3DF23CC9FEC7}"/>
          </ac:spMkLst>
        </pc:spChg>
        <pc:spChg chg="del">
          <ac:chgData name="Baba, Asif" userId="e58a8238-6591-4fd3-a000-f3b3695d4050" providerId="ADAL" clId="{8E9E7941-2113-4E2F-ABB9-A3E91D077DCA}" dt="2023-05-22T18:19:27.764" v="750" actId="478"/>
          <ac:spMkLst>
            <pc:docMk/>
            <pc:sldMk cId="3144193204" sldId="307"/>
            <ac:spMk id="3" creationId="{5A952A1B-F113-43B0-B327-EBE4DEC2F2FA}"/>
          </ac:spMkLst>
        </pc:spChg>
        <pc:spChg chg="add mod">
          <ac:chgData name="Baba, Asif" userId="e58a8238-6591-4fd3-a000-f3b3695d4050" providerId="ADAL" clId="{8E9E7941-2113-4E2F-ABB9-A3E91D077DCA}" dt="2023-05-22T18:27:39.668" v="904" actId="20577"/>
          <ac:spMkLst>
            <pc:docMk/>
            <pc:sldMk cId="3144193204" sldId="307"/>
            <ac:spMk id="4" creationId="{2398E1BD-BFDA-4A4A-95F4-46213E845614}"/>
          </ac:spMkLst>
        </pc:spChg>
      </pc:sldChg>
      <pc:sldChg chg="modSp new mod">
        <pc:chgData name="Baba, Asif" userId="e58a8238-6591-4fd3-a000-f3b3695d4050" providerId="ADAL" clId="{8E9E7941-2113-4E2F-ABB9-A3E91D077DCA}" dt="2023-05-22T18:46:01.705" v="947" actId="14100"/>
        <pc:sldMkLst>
          <pc:docMk/>
          <pc:sldMk cId="2100858188" sldId="308"/>
        </pc:sldMkLst>
        <pc:spChg chg="mod">
          <ac:chgData name="Baba, Asif" userId="e58a8238-6591-4fd3-a000-f3b3695d4050" providerId="ADAL" clId="{8E9E7941-2113-4E2F-ABB9-A3E91D077DCA}" dt="2023-05-22T18:38:41.095" v="927" actId="20577"/>
          <ac:spMkLst>
            <pc:docMk/>
            <pc:sldMk cId="2100858188" sldId="308"/>
            <ac:spMk id="2" creationId="{41308033-5CBF-47CE-940D-8FA4D17731AD}"/>
          </ac:spMkLst>
        </pc:spChg>
        <pc:spChg chg="mod">
          <ac:chgData name="Baba, Asif" userId="e58a8238-6591-4fd3-a000-f3b3695d4050" providerId="ADAL" clId="{8E9E7941-2113-4E2F-ABB9-A3E91D077DCA}" dt="2023-05-22T18:46:01.705" v="947" actId="14100"/>
          <ac:spMkLst>
            <pc:docMk/>
            <pc:sldMk cId="2100858188" sldId="308"/>
            <ac:spMk id="3" creationId="{7A715F7A-A0F8-4CF6-ADCC-034DF786AFFA}"/>
          </ac:spMkLst>
        </pc:spChg>
      </pc:sldChg>
      <pc:sldChg chg="addSp delSp new del ord">
        <pc:chgData name="Baba, Asif" userId="e58a8238-6591-4fd3-a000-f3b3695d4050" providerId="ADAL" clId="{8E9E7941-2113-4E2F-ABB9-A3E91D077DCA}" dt="2023-05-22T18:46:54.166" v="948" actId="47"/>
        <pc:sldMkLst>
          <pc:docMk/>
          <pc:sldMk cId="2369479380" sldId="309"/>
        </pc:sldMkLst>
        <pc:picChg chg="add del">
          <ac:chgData name="Baba, Asif" userId="e58a8238-6591-4fd3-a000-f3b3695d4050" providerId="ADAL" clId="{8E9E7941-2113-4E2F-ABB9-A3E91D077DCA}" dt="2023-05-22T18:44:09.916" v="936" actId="21"/>
          <ac:picMkLst>
            <pc:docMk/>
            <pc:sldMk cId="2369479380" sldId="309"/>
            <ac:picMk id="3074" creationId="{BD016336-D8CD-4259-B513-396C6F954D3B}"/>
          </ac:picMkLst>
        </pc:picChg>
      </pc:sldChg>
      <pc:sldChg chg="addSp modSp new">
        <pc:chgData name="Baba, Asif" userId="e58a8238-6591-4fd3-a000-f3b3695d4050" providerId="ADAL" clId="{8E9E7941-2113-4E2F-ABB9-A3E91D077DCA}" dt="2023-05-22T18:44:56.201" v="944" actId="14100"/>
        <pc:sldMkLst>
          <pc:docMk/>
          <pc:sldMk cId="4044545768" sldId="310"/>
        </pc:sldMkLst>
        <pc:picChg chg="add mod">
          <ac:chgData name="Baba, Asif" userId="e58a8238-6591-4fd3-a000-f3b3695d4050" providerId="ADAL" clId="{8E9E7941-2113-4E2F-ABB9-A3E91D077DCA}" dt="2023-05-22T18:44:56.201" v="944" actId="14100"/>
          <ac:picMkLst>
            <pc:docMk/>
            <pc:sldMk cId="4044545768" sldId="310"/>
            <ac:picMk id="2" creationId="{D34B7EB8-989B-44D5-A7F8-6C98BDA44199}"/>
          </ac:picMkLst>
        </pc:picChg>
      </pc:sldChg>
      <pc:sldChg chg="new del">
        <pc:chgData name="Baba, Asif" userId="e58a8238-6591-4fd3-a000-f3b3695d4050" providerId="ADAL" clId="{8E9E7941-2113-4E2F-ABB9-A3E91D077DCA}" dt="2023-05-22T18:47:18.179" v="950" actId="2696"/>
        <pc:sldMkLst>
          <pc:docMk/>
          <pc:sldMk cId="2259355947" sldId="311"/>
        </pc:sldMkLst>
      </pc:sldChg>
      <pc:sldChg chg="addSp modSp new mod">
        <pc:chgData name="Baba, Asif" userId="e58a8238-6591-4fd3-a000-f3b3695d4050" providerId="ADAL" clId="{8E9E7941-2113-4E2F-ABB9-A3E91D077DCA}" dt="2023-05-22T18:51:01.504" v="978" actId="1076"/>
        <pc:sldMkLst>
          <pc:docMk/>
          <pc:sldMk cId="2912119722" sldId="311"/>
        </pc:sldMkLst>
        <pc:spChg chg="mod">
          <ac:chgData name="Baba, Asif" userId="e58a8238-6591-4fd3-a000-f3b3695d4050" providerId="ADAL" clId="{8E9E7941-2113-4E2F-ABB9-A3E91D077DCA}" dt="2023-05-22T18:47:30.273" v="969" actId="20577"/>
          <ac:spMkLst>
            <pc:docMk/>
            <pc:sldMk cId="2912119722" sldId="311"/>
            <ac:spMk id="2" creationId="{2D87DE1D-543D-416A-922E-31E69585EB63}"/>
          </ac:spMkLst>
        </pc:spChg>
        <pc:picChg chg="add mod">
          <ac:chgData name="Baba, Asif" userId="e58a8238-6591-4fd3-a000-f3b3695d4050" providerId="ADAL" clId="{8E9E7941-2113-4E2F-ABB9-A3E91D077DCA}" dt="2023-05-22T18:51:01.504" v="978" actId="1076"/>
          <ac:picMkLst>
            <pc:docMk/>
            <pc:sldMk cId="2912119722" sldId="311"/>
            <ac:picMk id="3" creationId="{5AE70AD8-7195-4749-8085-ADF5586A4D65}"/>
          </ac:picMkLst>
        </pc:picChg>
      </pc:sldChg>
      <pc:sldChg chg="addSp new">
        <pc:chgData name="Baba, Asif" userId="e58a8238-6591-4fd3-a000-f3b3695d4050" providerId="ADAL" clId="{8E9E7941-2113-4E2F-ABB9-A3E91D077DCA}" dt="2023-05-22T18:51:35.035" v="980"/>
        <pc:sldMkLst>
          <pc:docMk/>
          <pc:sldMk cId="821372758" sldId="312"/>
        </pc:sldMkLst>
        <pc:picChg chg="add">
          <ac:chgData name="Baba, Asif" userId="e58a8238-6591-4fd3-a000-f3b3695d4050" providerId="ADAL" clId="{8E9E7941-2113-4E2F-ABB9-A3E91D077DCA}" dt="2023-05-22T18:51:35.035" v="980"/>
          <ac:picMkLst>
            <pc:docMk/>
            <pc:sldMk cId="821372758" sldId="312"/>
            <ac:picMk id="4098" creationId="{F0C34134-DFF0-448B-A63E-F6EEF22F3D77}"/>
          </ac:picMkLst>
        </pc:picChg>
      </pc:sldChg>
      <pc:sldChg chg="addSp modSp new mod">
        <pc:chgData name="Baba, Asif" userId="e58a8238-6591-4fd3-a000-f3b3695d4050" providerId="ADAL" clId="{8E9E7941-2113-4E2F-ABB9-A3E91D077DCA}" dt="2023-05-24T14:56:40.823" v="1045" actId="14100"/>
        <pc:sldMkLst>
          <pc:docMk/>
          <pc:sldMk cId="1114687228" sldId="313"/>
        </pc:sldMkLst>
        <pc:spChg chg="mod">
          <ac:chgData name="Baba, Asif" userId="e58a8238-6591-4fd3-a000-f3b3695d4050" providerId="ADAL" clId="{8E9E7941-2113-4E2F-ABB9-A3E91D077DCA}" dt="2023-05-24T14:56:40.823" v="1045" actId="14100"/>
          <ac:spMkLst>
            <pc:docMk/>
            <pc:sldMk cId="1114687228" sldId="313"/>
            <ac:spMk id="2" creationId="{9B62C85E-2642-4384-B2E3-5F8BBDB98615}"/>
          </ac:spMkLst>
        </pc:spChg>
        <pc:picChg chg="add mod modCrop">
          <ac:chgData name="Baba, Asif" userId="e58a8238-6591-4fd3-a000-f3b3695d4050" providerId="ADAL" clId="{8E9E7941-2113-4E2F-ABB9-A3E91D077DCA}" dt="2023-05-24T14:56:12.828" v="1036" actId="1076"/>
          <ac:picMkLst>
            <pc:docMk/>
            <pc:sldMk cId="1114687228" sldId="313"/>
            <ac:picMk id="5" creationId="{0DDB50C5-76D1-4AD1-83B6-DDD0211D675D}"/>
          </ac:picMkLst>
        </pc:picChg>
      </pc:sldChg>
      <pc:sldChg chg="addSp modSp new">
        <pc:chgData name="Baba, Asif" userId="e58a8238-6591-4fd3-a000-f3b3695d4050" providerId="ADAL" clId="{8E9E7941-2113-4E2F-ABB9-A3E91D077DCA}" dt="2023-05-24T14:57:47.660" v="1048" actId="1076"/>
        <pc:sldMkLst>
          <pc:docMk/>
          <pc:sldMk cId="951226913" sldId="314"/>
        </pc:sldMkLst>
        <pc:picChg chg="add mod">
          <ac:chgData name="Baba, Asif" userId="e58a8238-6591-4fd3-a000-f3b3695d4050" providerId="ADAL" clId="{8E9E7941-2113-4E2F-ABB9-A3E91D077DCA}" dt="2023-05-24T14:57:47.660" v="1048" actId="1076"/>
          <ac:picMkLst>
            <pc:docMk/>
            <pc:sldMk cId="951226913" sldId="314"/>
            <ac:picMk id="1026" creationId="{00F29B16-BF72-4596-A814-744719332158}"/>
          </ac:picMkLst>
        </pc:picChg>
      </pc:sldChg>
      <pc:sldChg chg="addSp modSp new">
        <pc:chgData name="Baba, Asif" userId="e58a8238-6591-4fd3-a000-f3b3695d4050" providerId="ADAL" clId="{8E9E7941-2113-4E2F-ABB9-A3E91D077DCA}" dt="2023-05-24T14:59:49.516" v="1055" actId="1076"/>
        <pc:sldMkLst>
          <pc:docMk/>
          <pc:sldMk cId="3544113604" sldId="315"/>
        </pc:sldMkLst>
        <pc:picChg chg="add mod">
          <ac:chgData name="Baba, Asif" userId="e58a8238-6591-4fd3-a000-f3b3695d4050" providerId="ADAL" clId="{8E9E7941-2113-4E2F-ABB9-A3E91D077DCA}" dt="2023-05-24T14:59:49.516" v="1055" actId="1076"/>
          <ac:picMkLst>
            <pc:docMk/>
            <pc:sldMk cId="3544113604" sldId="315"/>
            <ac:picMk id="2050" creationId="{036DCCCB-D6D1-4180-B151-0BB69641E699}"/>
          </ac:picMkLst>
        </pc:picChg>
      </pc:sldChg>
    </pc:docChg>
  </pc:docChgLst>
  <pc:docChgLst>
    <pc:chgData name="Baba, Asif" userId="e58a8238-6591-4fd3-a000-f3b3695d4050" providerId="ADAL" clId="{685AC798-86B9-4347-9878-3F2CB5377DD0}"/>
    <pc:docChg chg="undo custSel modSld">
      <pc:chgData name="Baba, Asif" userId="e58a8238-6591-4fd3-a000-f3b3695d4050" providerId="ADAL" clId="{685AC798-86B9-4347-9878-3F2CB5377DD0}" dt="2023-08-21T21:31:40.134" v="20" actId="1076"/>
      <pc:docMkLst>
        <pc:docMk/>
      </pc:docMkLst>
      <pc:sldChg chg="modSp mod">
        <pc:chgData name="Baba, Asif" userId="e58a8238-6591-4fd3-a000-f3b3695d4050" providerId="ADAL" clId="{685AC798-86B9-4347-9878-3F2CB5377DD0}" dt="2023-08-21T21:25:12.615" v="9" actId="1076"/>
        <pc:sldMkLst>
          <pc:docMk/>
          <pc:sldMk cId="0" sldId="269"/>
        </pc:sldMkLst>
        <pc:spChg chg="mod">
          <ac:chgData name="Baba, Asif" userId="e58a8238-6591-4fd3-a000-f3b3695d4050" providerId="ADAL" clId="{685AC798-86B9-4347-9878-3F2CB5377DD0}" dt="2023-08-21T21:25:12.615" v="9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685AC798-86B9-4347-9878-3F2CB5377DD0}" dt="2023-08-21T21:25:51.238" v="11" actId="1076"/>
        <pc:sldMkLst>
          <pc:docMk/>
          <pc:sldMk cId="4039640654" sldId="302"/>
        </pc:sldMkLst>
        <pc:spChg chg="mod">
          <ac:chgData name="Baba, Asif" userId="e58a8238-6591-4fd3-a000-f3b3695d4050" providerId="ADAL" clId="{685AC798-86B9-4347-9878-3F2CB5377DD0}" dt="2023-08-21T21:25:48.575" v="10" actId="1076"/>
          <ac:spMkLst>
            <pc:docMk/>
            <pc:sldMk cId="4039640654" sldId="302"/>
            <ac:spMk id="4" creationId="{6D048CE8-9FD8-440E-BB47-216A583292B6}"/>
          </ac:spMkLst>
        </pc:spChg>
        <pc:picChg chg="mod">
          <ac:chgData name="Baba, Asif" userId="e58a8238-6591-4fd3-a000-f3b3695d4050" providerId="ADAL" clId="{685AC798-86B9-4347-9878-3F2CB5377DD0}" dt="2023-08-21T21:25:51.238" v="11" actId="1076"/>
          <ac:picMkLst>
            <pc:docMk/>
            <pc:sldMk cId="4039640654" sldId="302"/>
            <ac:picMk id="8" creationId="{4DAB7FCD-B318-49F8-95A9-C7141622FE09}"/>
          </ac:picMkLst>
        </pc:picChg>
      </pc:sldChg>
      <pc:sldChg chg="modSp mod">
        <pc:chgData name="Baba, Asif" userId="e58a8238-6591-4fd3-a000-f3b3695d4050" providerId="ADAL" clId="{685AC798-86B9-4347-9878-3F2CB5377DD0}" dt="2023-08-21T21:26:08.087" v="14" actId="1076"/>
        <pc:sldMkLst>
          <pc:docMk/>
          <pc:sldMk cId="2532063560" sldId="303"/>
        </pc:sldMkLst>
        <pc:spChg chg="mod">
          <ac:chgData name="Baba, Asif" userId="e58a8238-6591-4fd3-a000-f3b3695d4050" providerId="ADAL" clId="{685AC798-86B9-4347-9878-3F2CB5377DD0}" dt="2023-08-21T21:26:08.087" v="14" actId="1076"/>
          <ac:spMkLst>
            <pc:docMk/>
            <pc:sldMk cId="2532063560" sldId="303"/>
            <ac:spMk id="8" creationId="{1CB1844F-DC5A-473C-AE8B-B8B7AACDD4A1}"/>
          </ac:spMkLst>
        </pc:spChg>
        <pc:picChg chg="mod">
          <ac:chgData name="Baba, Asif" userId="e58a8238-6591-4fd3-a000-f3b3695d4050" providerId="ADAL" clId="{685AC798-86B9-4347-9878-3F2CB5377DD0}" dt="2023-08-21T21:26:02.385" v="13" actId="1076"/>
          <ac:picMkLst>
            <pc:docMk/>
            <pc:sldMk cId="2532063560" sldId="303"/>
            <ac:picMk id="2050" creationId="{DFADCBBF-5D42-43C9-827C-06DEB7294BDB}"/>
          </ac:picMkLst>
        </pc:picChg>
      </pc:sldChg>
      <pc:sldChg chg="modSp mod">
        <pc:chgData name="Baba, Asif" userId="e58a8238-6591-4fd3-a000-f3b3695d4050" providerId="ADAL" clId="{685AC798-86B9-4347-9878-3F2CB5377DD0}" dt="2023-08-21T21:31:40.134" v="20" actId="1076"/>
        <pc:sldMkLst>
          <pc:docMk/>
          <pc:sldMk cId="2100858188" sldId="308"/>
        </pc:sldMkLst>
        <pc:spChg chg="mod">
          <ac:chgData name="Baba, Asif" userId="e58a8238-6591-4fd3-a000-f3b3695d4050" providerId="ADAL" clId="{685AC798-86B9-4347-9878-3F2CB5377DD0}" dt="2023-08-21T21:31:40.134" v="20" actId="1076"/>
          <ac:spMkLst>
            <pc:docMk/>
            <pc:sldMk cId="2100858188" sldId="308"/>
            <ac:spMk id="3" creationId="{7A715F7A-A0F8-4CF6-ADCC-034DF786AFFA}"/>
          </ac:spMkLst>
        </pc:spChg>
      </pc:sldChg>
    </pc:docChg>
  </pc:docChgLst>
  <pc:docChgLst>
    <pc:chgData name="Baba, Asif" userId="e58a8238-6591-4fd3-a000-f3b3695d4050" providerId="ADAL" clId="{041AC7FB-270C-4F24-9365-338CC2CA060F}"/>
    <pc:docChg chg="undo redo custSel addSld delSld modSld sldOrd">
      <pc:chgData name="Baba, Asif" userId="e58a8238-6591-4fd3-a000-f3b3695d4050" providerId="ADAL" clId="{041AC7FB-270C-4F24-9365-338CC2CA060F}" dt="2024-01-17T22:38:10.903" v="148" actId="1038"/>
      <pc:docMkLst>
        <pc:docMk/>
      </pc:docMkLst>
      <pc:sldChg chg="modSp mod ord">
        <pc:chgData name="Baba, Asif" userId="e58a8238-6591-4fd3-a000-f3b3695d4050" providerId="ADAL" clId="{041AC7FB-270C-4F24-9365-338CC2CA060F}" dt="2024-01-17T22:30:35.844" v="79"/>
        <pc:sldMkLst>
          <pc:docMk/>
          <pc:sldMk cId="0" sldId="276"/>
        </pc:sldMkLst>
        <pc:spChg chg="mod">
          <ac:chgData name="Baba, Asif" userId="e58a8238-6591-4fd3-a000-f3b3695d4050" providerId="ADAL" clId="{041AC7FB-270C-4F24-9365-338CC2CA060F}" dt="2024-01-17T22:20:04.032" v="20" actId="403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041AC7FB-270C-4F24-9365-338CC2CA060F}" dt="2024-01-17T22:16:05.315" v="11" actId="1076"/>
        <pc:sldMkLst>
          <pc:docMk/>
          <pc:sldMk cId="1855358939" sldId="305"/>
        </pc:sldMkLst>
        <pc:spChg chg="mod">
          <ac:chgData name="Baba, Asif" userId="e58a8238-6591-4fd3-a000-f3b3695d4050" providerId="ADAL" clId="{041AC7FB-270C-4F24-9365-338CC2CA060F}" dt="2024-01-17T22:16:05.315" v="11" actId="1076"/>
          <ac:spMkLst>
            <pc:docMk/>
            <pc:sldMk cId="1855358939" sldId="305"/>
            <ac:spMk id="4" creationId="{7DE7A3EC-61E4-4032-8D6A-1E2B383963F0}"/>
          </ac:spMkLst>
        </pc:spChg>
      </pc:sldChg>
      <pc:sldChg chg="modSp mod">
        <pc:chgData name="Baba, Asif" userId="e58a8238-6591-4fd3-a000-f3b3695d4050" providerId="ADAL" clId="{041AC7FB-270C-4F24-9365-338CC2CA060F}" dt="2024-01-17T22:15:54.252" v="8" actId="14100"/>
        <pc:sldMkLst>
          <pc:docMk/>
          <pc:sldMk cId="2293124876" sldId="306"/>
        </pc:sldMkLst>
        <pc:spChg chg="mod">
          <ac:chgData name="Baba, Asif" userId="e58a8238-6591-4fd3-a000-f3b3695d4050" providerId="ADAL" clId="{041AC7FB-270C-4F24-9365-338CC2CA060F}" dt="2024-01-17T22:15:54.252" v="8" actId="14100"/>
          <ac:spMkLst>
            <pc:docMk/>
            <pc:sldMk cId="2293124876" sldId="306"/>
            <ac:spMk id="4" creationId="{991C7099-C0EB-48E5-826E-908E0B51BACB}"/>
          </ac:spMkLst>
        </pc:spChg>
      </pc:sldChg>
      <pc:sldChg chg="modSp mod">
        <pc:chgData name="Baba, Asif" userId="e58a8238-6591-4fd3-a000-f3b3695d4050" providerId="ADAL" clId="{041AC7FB-270C-4F24-9365-338CC2CA060F}" dt="2024-01-17T22:17:43.404" v="16" actId="14100"/>
        <pc:sldMkLst>
          <pc:docMk/>
          <pc:sldMk cId="3144193204" sldId="307"/>
        </pc:sldMkLst>
        <pc:spChg chg="mod">
          <ac:chgData name="Baba, Asif" userId="e58a8238-6591-4fd3-a000-f3b3695d4050" providerId="ADAL" clId="{041AC7FB-270C-4F24-9365-338CC2CA060F}" dt="2024-01-17T22:17:43.404" v="16" actId="14100"/>
          <ac:spMkLst>
            <pc:docMk/>
            <pc:sldMk cId="3144193204" sldId="307"/>
            <ac:spMk id="4" creationId="{2398E1BD-BFDA-4A4A-95F4-46213E845614}"/>
          </ac:spMkLst>
        </pc:spChg>
      </pc:sldChg>
      <pc:sldChg chg="addSp delSp modSp mod">
        <pc:chgData name="Baba, Asif" userId="e58a8238-6591-4fd3-a000-f3b3695d4050" providerId="ADAL" clId="{041AC7FB-270C-4F24-9365-338CC2CA060F}" dt="2024-01-17T22:27:34.336" v="77" actId="1076"/>
        <pc:sldMkLst>
          <pc:docMk/>
          <pc:sldMk cId="2100858188" sldId="308"/>
        </pc:sldMkLst>
        <pc:spChg chg="mod">
          <ac:chgData name="Baba, Asif" userId="e58a8238-6591-4fd3-a000-f3b3695d4050" providerId="ADAL" clId="{041AC7FB-270C-4F24-9365-338CC2CA060F}" dt="2024-01-17T22:25:19.113" v="54" actId="14100"/>
          <ac:spMkLst>
            <pc:docMk/>
            <pc:sldMk cId="2100858188" sldId="308"/>
            <ac:spMk id="2" creationId="{41308033-5CBF-47CE-940D-8FA4D17731AD}"/>
          </ac:spMkLst>
        </pc:spChg>
        <pc:spChg chg="del mod">
          <ac:chgData name="Baba, Asif" userId="e58a8238-6591-4fd3-a000-f3b3695d4050" providerId="ADAL" clId="{041AC7FB-270C-4F24-9365-338CC2CA060F}" dt="2024-01-17T22:26:38.073" v="56" actId="478"/>
          <ac:spMkLst>
            <pc:docMk/>
            <pc:sldMk cId="2100858188" sldId="308"/>
            <ac:spMk id="3" creationId="{7A715F7A-A0F8-4CF6-ADCC-034DF786AFFA}"/>
          </ac:spMkLst>
        </pc:spChg>
        <pc:spChg chg="add mod">
          <ac:chgData name="Baba, Asif" userId="e58a8238-6591-4fd3-a000-f3b3695d4050" providerId="ADAL" clId="{041AC7FB-270C-4F24-9365-338CC2CA060F}" dt="2024-01-17T22:27:34.336" v="77" actId="1076"/>
          <ac:spMkLst>
            <pc:docMk/>
            <pc:sldMk cId="2100858188" sldId="308"/>
            <ac:spMk id="5" creationId="{431A6A3F-2AF1-4D76-84A6-3DE9FE5C3632}"/>
          </ac:spMkLst>
        </pc:spChg>
      </pc:sldChg>
      <pc:sldChg chg="addSp delSp modSp mod setBg">
        <pc:chgData name="Baba, Asif" userId="e58a8238-6591-4fd3-a000-f3b3695d4050" providerId="ADAL" clId="{041AC7FB-270C-4F24-9365-338CC2CA060F}" dt="2024-01-17T22:25:07.937" v="53" actId="1076"/>
        <pc:sldMkLst>
          <pc:docMk/>
          <pc:sldMk cId="4044545768" sldId="310"/>
        </pc:sldMkLst>
        <pc:spChg chg="add del">
          <ac:chgData name="Baba, Asif" userId="e58a8238-6591-4fd3-a000-f3b3695d4050" providerId="ADAL" clId="{041AC7FB-270C-4F24-9365-338CC2CA060F}" dt="2024-01-17T22:23:43.588" v="26" actId="22"/>
          <ac:spMkLst>
            <pc:docMk/>
            <pc:sldMk cId="4044545768" sldId="310"/>
            <ac:spMk id="5" creationId="{81983591-0E49-4285-AA5F-9735CA8442AC}"/>
          </ac:spMkLst>
        </pc:spChg>
        <pc:spChg chg="add mod">
          <ac:chgData name="Baba, Asif" userId="e58a8238-6591-4fd3-a000-f3b3695d4050" providerId="ADAL" clId="{041AC7FB-270C-4F24-9365-338CC2CA060F}" dt="2024-01-17T22:24:11.570" v="37" actId="14100"/>
          <ac:spMkLst>
            <pc:docMk/>
            <pc:sldMk cId="4044545768" sldId="310"/>
            <ac:spMk id="7" creationId="{206477E7-5918-4672-9F1F-AC74E7418F7E}"/>
          </ac:spMkLst>
        </pc:spChg>
        <pc:spChg chg="add mod">
          <ac:chgData name="Baba, Asif" userId="e58a8238-6591-4fd3-a000-f3b3695d4050" providerId="ADAL" clId="{041AC7FB-270C-4F24-9365-338CC2CA060F}" dt="2024-01-17T22:25:05.993" v="52" actId="1076"/>
          <ac:spMkLst>
            <pc:docMk/>
            <pc:sldMk cId="4044545768" sldId="310"/>
            <ac:spMk id="10" creationId="{FF119D21-9316-4205-8C51-92ADF3850D22}"/>
          </ac:spMkLst>
        </pc:spChg>
        <pc:picChg chg="del">
          <ac:chgData name="Baba, Asif" userId="e58a8238-6591-4fd3-a000-f3b3695d4050" providerId="ADAL" clId="{041AC7FB-270C-4F24-9365-338CC2CA060F}" dt="2024-01-17T22:23:20.107" v="21" actId="478"/>
          <ac:picMkLst>
            <pc:docMk/>
            <pc:sldMk cId="4044545768" sldId="310"/>
            <ac:picMk id="2" creationId="{D34B7EB8-989B-44D5-A7F8-6C98BDA44199}"/>
          </ac:picMkLst>
        </pc:picChg>
        <pc:picChg chg="add del mod">
          <ac:chgData name="Baba, Asif" userId="e58a8238-6591-4fd3-a000-f3b3695d4050" providerId="ADAL" clId="{041AC7FB-270C-4F24-9365-338CC2CA060F}" dt="2024-01-17T22:23:45.307" v="29"/>
          <ac:picMkLst>
            <pc:docMk/>
            <pc:sldMk cId="4044545768" sldId="310"/>
            <ac:picMk id="1026" creationId="{DE1FB236-5DAD-4873-B09A-39CA12439C5E}"/>
          </ac:picMkLst>
        </pc:picChg>
        <pc:picChg chg="add mod">
          <ac:chgData name="Baba, Asif" userId="e58a8238-6591-4fd3-a000-f3b3695d4050" providerId="ADAL" clId="{041AC7FB-270C-4F24-9365-338CC2CA060F}" dt="2024-01-17T22:25:07.937" v="53" actId="1076"/>
          <ac:picMkLst>
            <pc:docMk/>
            <pc:sldMk cId="4044545768" sldId="310"/>
            <ac:picMk id="1028" creationId="{906B156F-37C8-4485-B28F-2C0C3840346B}"/>
          </ac:picMkLst>
        </pc:picChg>
      </pc:sldChg>
      <pc:sldChg chg="modSp mod">
        <pc:chgData name="Baba, Asif" userId="e58a8238-6591-4fd3-a000-f3b3695d4050" providerId="ADAL" clId="{041AC7FB-270C-4F24-9365-338CC2CA060F}" dt="2024-01-17T22:30:43.615" v="82" actId="1076"/>
        <pc:sldMkLst>
          <pc:docMk/>
          <pc:sldMk cId="2912119722" sldId="311"/>
        </pc:sldMkLst>
        <pc:picChg chg="mod">
          <ac:chgData name="Baba, Asif" userId="e58a8238-6591-4fd3-a000-f3b3695d4050" providerId="ADAL" clId="{041AC7FB-270C-4F24-9365-338CC2CA060F}" dt="2024-01-17T22:30:43.615" v="82" actId="1076"/>
          <ac:picMkLst>
            <pc:docMk/>
            <pc:sldMk cId="2912119722" sldId="311"/>
            <ac:picMk id="3" creationId="{5AE70AD8-7195-4749-8085-ADF5586A4D65}"/>
          </ac:picMkLst>
        </pc:picChg>
      </pc:sldChg>
      <pc:sldChg chg="del">
        <pc:chgData name="Baba, Asif" userId="e58a8238-6591-4fd3-a000-f3b3695d4050" providerId="ADAL" clId="{041AC7FB-270C-4F24-9365-338CC2CA060F}" dt="2024-01-17T22:12:34.932" v="3" actId="47"/>
        <pc:sldMkLst>
          <pc:docMk/>
          <pc:sldMk cId="946897245" sldId="318"/>
        </pc:sldMkLst>
      </pc:sldChg>
      <pc:sldChg chg="modSp add mod">
        <pc:chgData name="Baba, Asif" userId="e58a8238-6591-4fd3-a000-f3b3695d4050" providerId="ADAL" clId="{041AC7FB-270C-4F24-9365-338CC2CA060F}" dt="2024-01-17T22:34:21.433" v="120" actId="404"/>
        <pc:sldMkLst>
          <pc:docMk/>
          <pc:sldMk cId="2246793961" sldId="318"/>
        </pc:sldMkLst>
        <pc:spChg chg="mod">
          <ac:chgData name="Baba, Asif" userId="e58a8238-6591-4fd3-a000-f3b3695d4050" providerId="ADAL" clId="{041AC7FB-270C-4F24-9365-338CC2CA060F}" dt="2024-01-17T22:32:37.712" v="93" actId="1076"/>
          <ac:spMkLst>
            <pc:docMk/>
            <pc:sldMk cId="2246793961" sldId="318"/>
            <ac:spMk id="2" creationId="{00000000-0000-0000-0000-000000000000}"/>
          </ac:spMkLst>
        </pc:spChg>
        <pc:spChg chg="mod">
          <ac:chgData name="Baba, Asif" userId="e58a8238-6591-4fd3-a000-f3b3695d4050" providerId="ADAL" clId="{041AC7FB-270C-4F24-9365-338CC2CA060F}" dt="2024-01-17T22:34:21.433" v="120" actId="404"/>
          <ac:spMkLst>
            <pc:docMk/>
            <pc:sldMk cId="2246793961" sldId="318"/>
            <ac:spMk id="3" creationId="{00000000-0000-0000-0000-000000000000}"/>
          </ac:spMkLst>
        </pc:spChg>
      </pc:sldChg>
      <pc:sldChg chg="addSp delSp modSp new del mod">
        <pc:chgData name="Baba, Asif" userId="e58a8238-6591-4fd3-a000-f3b3695d4050" providerId="ADAL" clId="{041AC7FB-270C-4F24-9365-338CC2CA060F}" dt="2024-01-17T22:32:19.649" v="90" actId="47"/>
        <pc:sldMkLst>
          <pc:docMk/>
          <pc:sldMk cId="3832046998" sldId="318"/>
        </pc:sldMkLst>
        <pc:spChg chg="add del">
          <ac:chgData name="Baba, Asif" userId="e58a8238-6591-4fd3-a000-f3b3695d4050" providerId="ADAL" clId="{041AC7FB-270C-4F24-9365-338CC2CA060F}" dt="2024-01-17T22:31:59.579" v="85" actId="22"/>
          <ac:spMkLst>
            <pc:docMk/>
            <pc:sldMk cId="3832046998" sldId="318"/>
            <ac:spMk id="3" creationId="{83F1E0D3-F359-4A82-9A48-99185CB9E1FC}"/>
          </ac:spMkLst>
        </pc:spChg>
        <pc:spChg chg="add del">
          <ac:chgData name="Baba, Asif" userId="e58a8238-6591-4fd3-a000-f3b3695d4050" providerId="ADAL" clId="{041AC7FB-270C-4F24-9365-338CC2CA060F}" dt="2024-01-17T22:32:08.978" v="87" actId="22"/>
          <ac:spMkLst>
            <pc:docMk/>
            <pc:sldMk cId="3832046998" sldId="318"/>
            <ac:spMk id="5" creationId="{9B11EA57-6DED-4BA1-99FF-900932661304}"/>
          </ac:spMkLst>
        </pc:spChg>
        <pc:spChg chg="add del mod">
          <ac:chgData name="Baba, Asif" userId="e58a8238-6591-4fd3-a000-f3b3695d4050" providerId="ADAL" clId="{041AC7FB-270C-4F24-9365-338CC2CA060F}" dt="2024-01-17T22:32:17.608" v="89"/>
          <ac:spMkLst>
            <pc:docMk/>
            <pc:sldMk cId="3832046998" sldId="318"/>
            <ac:spMk id="6" creationId="{3A04ECB7-2CBA-46FF-A39A-93C654B63359}"/>
          </ac:spMkLst>
        </pc:spChg>
      </pc:sldChg>
      <pc:sldChg chg="addSp modSp new mod">
        <pc:chgData name="Baba, Asif" userId="e58a8238-6591-4fd3-a000-f3b3695d4050" providerId="ADAL" clId="{041AC7FB-270C-4F24-9365-338CC2CA060F}" dt="2024-01-17T22:38:10.903" v="148" actId="1038"/>
        <pc:sldMkLst>
          <pc:docMk/>
          <pc:sldMk cId="1180018589" sldId="319"/>
        </pc:sldMkLst>
        <pc:spChg chg="mod">
          <ac:chgData name="Baba, Asif" userId="e58a8238-6591-4fd3-a000-f3b3695d4050" providerId="ADAL" clId="{041AC7FB-270C-4F24-9365-338CC2CA060F}" dt="2024-01-17T22:34:50.872" v="123" actId="1076"/>
          <ac:spMkLst>
            <pc:docMk/>
            <pc:sldMk cId="1180018589" sldId="319"/>
            <ac:spMk id="2" creationId="{3089D394-3206-4C1D-988D-32F1DFDA58A7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" creationId="{59750D52-D372-4D6A-B50F-ACC41AD5E604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5" creationId="{5F477480-FDB8-4C93-A235-55AC6CCDC8AF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6" creationId="{20AD41F2-8314-4D02-8113-33458DC9DA40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7" creationId="{93BCE15E-75F0-4576-AC15-F94937555905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8" creationId="{73C6953D-BC26-47A2-A795-B9FABE1AD9B5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9" creationId="{EA48D820-96EA-4F0F-81DE-F2DA492441DC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0" creationId="{AC84549D-913D-4A6E-945E-920EFF272870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1" creationId="{FB543150-6F1B-4EC0-949B-1FBFBFEA64D7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2" creationId="{316B0A83-13B3-4B22-A36B-56BA670B496E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3" creationId="{42A555C9-02C2-4F08-BF1C-7538264F0803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4" creationId="{E8F9CF00-FDF1-426F-B664-4D43BA04D83D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5" creationId="{BF67BDB0-4942-48FD-911C-C84AA9628D5A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6" creationId="{4CC17A45-7DBE-4C0E-ABD1-B221C4B97550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7" creationId="{1DA6B23F-1247-4B06-9A74-DB5C59235059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8" creationId="{6336322E-D9F5-4668-B40C-17EF1EB3F08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19" creationId="{9B7DE1C0-46F4-4F5D-9213-7A4BC238E79C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0" creationId="{DC60B8F3-BFE0-44A0-BFA0-54DBD8C4F87E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1" creationId="{5374749A-24D9-4210-AB34-5BF4BD947576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2" creationId="{C7F73989-C707-47D4-BE45-E22E1010585F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3" creationId="{11E8844C-EBFB-4FD2-825F-9EDB8191CC16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4" creationId="{D535731E-E545-4824-A15F-C5E1BC023AE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5" creationId="{04562CFB-88D6-4299-AEE5-E87BBBE4CA8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6" creationId="{A5B77D7B-0243-4999-8FE8-B65A52CA0779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7" creationId="{012F499B-498A-4B57-965C-F4E169E3416F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8" creationId="{8C360738-28C7-485D-AFA1-7CF586901BB4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29" creationId="{317A8EFE-7E7B-4666-8A92-F2B0C14ADBF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0" creationId="{4E9D8F3C-AB1E-46ED-907A-97F9FAEF1AD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1" creationId="{3DDCAF16-2584-4DD0-B17E-97C8896EDB83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2" creationId="{35402E38-C23E-48E8-A774-DCE07F1E8EEB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3" creationId="{B78668FF-4F5D-4507-8367-56868CF2FDE1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4" creationId="{0CD6A395-6A9F-4804-BAA2-EEE893BAAE6D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5" creationId="{EAAB63D2-B0E4-4072-A1DD-E30D27C4E202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6" creationId="{71EE95C3-9080-4BF6-8FF5-C90784939DF5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7" creationId="{D9B2BABD-EB37-469C-BECE-5A9F2EE55A95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8" creationId="{38906B35-FF4A-42E0-B041-6485C5B03646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39" creationId="{BFECEC53-EB30-497B-84E0-AFBB9B08E5F4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0" creationId="{9FC83D89-4C5A-4673-8ADA-7C3B2268B383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1" creationId="{6ED01694-85FA-461C-A1C8-15B734E117E7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2" creationId="{D3636AA2-7465-4B06-B6AB-8582AE7EF6F1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3" creationId="{24C78486-5BCC-443D-9824-C3CCEA4E08AC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4" creationId="{12540AB7-01A0-48BE-A856-12B2F3FE388F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5" creationId="{F3AD0F82-3D18-4815-BB7F-980BDCF2FC08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6" creationId="{933788DA-9034-426D-9E54-44C91CB5D530}"/>
          </ac:spMkLst>
        </pc:spChg>
        <pc:spChg chg="add mod">
          <ac:chgData name="Baba, Asif" userId="e58a8238-6591-4fd3-a000-f3b3695d4050" providerId="ADAL" clId="{041AC7FB-270C-4F24-9365-338CC2CA060F}" dt="2024-01-17T22:38:10.903" v="148" actId="1038"/>
          <ac:spMkLst>
            <pc:docMk/>
            <pc:sldMk cId="1180018589" sldId="319"/>
            <ac:spMk id="47" creationId="{4A28CD78-3C97-4CFD-B326-4C256701C411}"/>
          </ac:spMkLst>
        </pc:spChg>
        <pc:picChg chg="add mod">
          <ac:chgData name="Baba, Asif" userId="e58a8238-6591-4fd3-a000-f3b3695d4050" providerId="ADAL" clId="{041AC7FB-270C-4F24-9365-338CC2CA060F}" dt="2024-01-17T22:38:10.903" v="148" actId="1038"/>
          <ac:picMkLst>
            <pc:docMk/>
            <pc:sldMk cId="1180018589" sldId="319"/>
            <ac:picMk id="48" creationId="{6BEFD53C-D247-44B2-AD68-149E19D2F4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25395A-5412-73DE-CC2D-300AD2A78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95E79-6D2F-DEF0-926F-7B5AFC2837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A0F6-20D2-421B-995D-D2784A6C3D8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73ED-BA71-A4DA-75B9-02AC7CD492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BA8AF-DA6B-67CB-7009-27093FFD2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3794-3D20-4A34-B381-015D66D6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925D3-D6F3-4871-A24A-0C40390489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3B35-9347-429F-A138-92828C36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6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23E9-B385-48FD-B655-3845E2C17F52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6457-917B-4D38-A655-B4F85D03D43B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963" y="1858845"/>
            <a:ext cx="4055110" cy="537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3F08-1F7F-4B2F-87DE-6C6D2B402D5A}" type="datetime1">
              <a:rPr lang="en-US" smtClean="0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8A8D-6550-4046-AC84-88656CEC8682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0807-9E86-4355-B419-E76416102155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9432" y="176386"/>
            <a:ext cx="5999534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683" y="2274835"/>
            <a:ext cx="8629650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368" y="7372238"/>
            <a:ext cx="145288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Steenkiste.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2F5-99F8-47A4-B492-6A3E16AA5566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0233" y="7224228"/>
            <a:ext cx="3314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vateline.com/PCS/images/SaintLouis2.gif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4.png"/><Relationship Id="rId7" Type="http://schemas.openxmlformats.org/officeDocument/2006/relationships/image" Target="../media/image3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paa.unt.edu/ss/integrity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xios.com/sponsored/content-item/qualcomm-how-5g-will-become-the-underlying-foundation-of-the-u-s-economy" TargetMode="External"/><Relationship Id="rId5" Type="http://schemas.openxmlformats.org/officeDocument/2006/relationships/hyperlink" Target="https://www.wi-fi.org/discover-wi-fi/value-wi-fi" TargetMode="External"/><Relationship Id="rId4" Type="http://schemas.openxmlformats.org/officeDocument/2006/relationships/hyperlink" Target="https://www.qualcomm.com/news/onq/2021/03/01/5g-driving-economic-growth-resiliency-and-sustainability-post-covid-econom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D696BB1-DE51-4999-0757-6DB2639BC50B}"/>
              </a:ext>
            </a:extLst>
          </p:cNvPr>
          <p:cNvSpPr txBox="1"/>
          <p:nvPr/>
        </p:nvSpPr>
        <p:spPr>
          <a:xfrm>
            <a:off x="914400" y="1905000"/>
            <a:ext cx="8471535" cy="4222951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950" b="1" spc="-345" dirty="0">
                <a:solidFill>
                  <a:srgbClr val="114FFB"/>
                </a:solidFill>
                <a:latin typeface="Arial"/>
                <a:cs typeface="Cambria"/>
              </a:rPr>
              <a:t>CSCE 5520</a:t>
            </a:r>
            <a:endParaRPr lang="en-US" sz="3950">
              <a:latin typeface="Arial"/>
              <a:cs typeface="Cambria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950" b="1" spc="-40" dirty="0">
                <a:solidFill>
                  <a:srgbClr val="114FFB"/>
                </a:solidFill>
                <a:latin typeface="Cambria"/>
                <a:cs typeface="Cambria"/>
              </a:rPr>
              <a:t>Wireless</a:t>
            </a:r>
            <a:r>
              <a:rPr sz="3950" b="1" spc="95" dirty="0">
                <a:solidFill>
                  <a:srgbClr val="114FFB"/>
                </a:solidFill>
                <a:latin typeface="Cambria"/>
                <a:cs typeface="Cambria"/>
              </a:rPr>
              <a:t> </a:t>
            </a:r>
            <a:r>
              <a:rPr sz="3950" b="1" spc="25" dirty="0">
                <a:solidFill>
                  <a:srgbClr val="114FFB"/>
                </a:solidFill>
                <a:latin typeface="Cambria"/>
                <a:cs typeface="Cambria"/>
              </a:rPr>
              <a:t>Networks</a:t>
            </a:r>
            <a:r>
              <a:rPr sz="3950" b="1" spc="65" dirty="0">
                <a:solidFill>
                  <a:srgbClr val="114FFB"/>
                </a:solidFill>
                <a:latin typeface="Cambria"/>
                <a:cs typeface="Cambria"/>
              </a:rPr>
              <a:t> </a:t>
            </a:r>
            <a:r>
              <a:rPr sz="3950" b="1" spc="-15" dirty="0">
                <a:solidFill>
                  <a:srgbClr val="114FFB"/>
                </a:solidFill>
                <a:latin typeface="Cambria"/>
                <a:cs typeface="Cambria"/>
              </a:rPr>
              <a:t>and</a:t>
            </a:r>
            <a:r>
              <a:rPr sz="3950" b="1" spc="114" dirty="0">
                <a:solidFill>
                  <a:srgbClr val="114FFB"/>
                </a:solidFill>
                <a:latin typeface="Cambria"/>
                <a:cs typeface="Cambria"/>
              </a:rPr>
              <a:t> </a:t>
            </a:r>
            <a:r>
              <a:rPr lang="en-US" sz="3950" b="1" spc="35" dirty="0">
                <a:solidFill>
                  <a:srgbClr val="114FFB"/>
                </a:solidFill>
                <a:latin typeface="Cambria"/>
                <a:cs typeface="Cambria"/>
              </a:rPr>
              <a:t>Protocols</a:t>
            </a:r>
            <a:r>
              <a:rPr sz="3950" b="1" spc="35" dirty="0">
                <a:solidFill>
                  <a:srgbClr val="114FFB"/>
                </a:solidFill>
                <a:latin typeface="Cambria"/>
                <a:cs typeface="Cambria"/>
              </a:rPr>
              <a:t> </a:t>
            </a:r>
            <a:r>
              <a:rPr sz="3950" b="1" spc="-855" dirty="0">
                <a:solidFill>
                  <a:srgbClr val="114FFB"/>
                </a:solidFill>
                <a:latin typeface="Cambria"/>
                <a:cs typeface="Cambria"/>
              </a:rPr>
              <a:t> </a:t>
            </a:r>
            <a:r>
              <a:rPr sz="3950" b="1" spc="-50" dirty="0">
                <a:solidFill>
                  <a:srgbClr val="FB0128"/>
                </a:solidFill>
                <a:latin typeface="Cambria"/>
                <a:cs typeface="Cambria"/>
              </a:rPr>
              <a:t>L</a:t>
            </a:r>
            <a:r>
              <a:rPr sz="3500" b="1" spc="-50" dirty="0">
                <a:solidFill>
                  <a:srgbClr val="FB0128"/>
                </a:solidFill>
                <a:latin typeface="Cambria"/>
                <a:cs typeface="Cambria"/>
              </a:rPr>
              <a:t>ecture</a:t>
            </a:r>
            <a:r>
              <a:rPr sz="3500" b="1" spc="65" dirty="0">
                <a:solidFill>
                  <a:srgbClr val="FB0128"/>
                </a:solidFill>
                <a:latin typeface="Cambria"/>
                <a:cs typeface="Cambria"/>
              </a:rPr>
              <a:t> </a:t>
            </a:r>
            <a:r>
              <a:rPr lang="en-US" sz="3500" b="1" spc="-195" dirty="0">
                <a:solidFill>
                  <a:srgbClr val="FB0128"/>
                </a:solidFill>
                <a:latin typeface="Cambria"/>
                <a:cs typeface="Cambria"/>
              </a:rPr>
              <a:t>1</a:t>
            </a:r>
            <a:r>
              <a:rPr sz="3500" b="1" spc="-195" dirty="0">
                <a:solidFill>
                  <a:srgbClr val="FB0128"/>
                </a:solidFill>
                <a:latin typeface="Cambria"/>
                <a:cs typeface="Cambria"/>
              </a:rPr>
              <a:t>:</a:t>
            </a:r>
            <a:r>
              <a:rPr sz="3500" b="1" spc="70" dirty="0">
                <a:solidFill>
                  <a:srgbClr val="FB0128"/>
                </a:solidFill>
                <a:latin typeface="Cambria"/>
                <a:cs typeface="Cambria"/>
              </a:rPr>
              <a:t> </a:t>
            </a:r>
            <a:r>
              <a:rPr sz="3500" b="1" spc="-25" dirty="0">
                <a:solidFill>
                  <a:srgbClr val="FB0128"/>
                </a:solidFill>
                <a:latin typeface="Cambria"/>
                <a:cs typeface="Cambria"/>
              </a:rPr>
              <a:t>Wireless</a:t>
            </a:r>
            <a:r>
              <a:rPr sz="3500" b="1" spc="90" dirty="0">
                <a:solidFill>
                  <a:srgbClr val="FB0128"/>
                </a:solidFill>
                <a:latin typeface="Cambria"/>
                <a:cs typeface="Cambria"/>
              </a:rPr>
              <a:t> </a:t>
            </a:r>
            <a:r>
              <a:rPr lang="en-US" sz="3500" b="1" spc="55" dirty="0">
                <a:solidFill>
                  <a:srgbClr val="FB0128"/>
                </a:solidFill>
                <a:latin typeface="Cambria"/>
                <a:cs typeface="Cambria"/>
              </a:rPr>
              <a:t>Introduction</a:t>
            </a:r>
            <a:endParaRPr sz="3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50" dirty="0">
              <a:latin typeface="Cambria"/>
              <a:cs typeface="Cambria"/>
            </a:endParaRPr>
          </a:p>
          <a:p>
            <a:pPr marR="80010" algn="ctr">
              <a:lnSpc>
                <a:spcPct val="100000"/>
              </a:lnSpc>
            </a:pPr>
            <a:r>
              <a:rPr lang="en-US" sz="3500" b="1" dirty="0">
                <a:latin typeface="Arial"/>
                <a:cs typeface="Arial"/>
              </a:rPr>
              <a:t>Asif I Baba</a:t>
            </a:r>
            <a:endParaRPr lang="en-US" sz="3500" dirty="0">
              <a:latin typeface="Arial"/>
              <a:cs typeface="Arial"/>
            </a:endParaRPr>
          </a:p>
          <a:p>
            <a:pPr marR="80010" algn="ctr">
              <a:lnSpc>
                <a:spcPct val="100000"/>
              </a:lnSpc>
            </a:pPr>
            <a:r>
              <a:rPr sz="3050" b="1" spc="5" dirty="0">
                <a:latin typeface="Arial"/>
                <a:cs typeface="Arial"/>
              </a:rPr>
              <a:t>University</a:t>
            </a:r>
            <a:r>
              <a:rPr lang="en-US" sz="3050" b="1" spc="5" dirty="0">
                <a:latin typeface="Arial"/>
                <a:cs typeface="Arial"/>
              </a:rPr>
              <a:t> of North Texas</a:t>
            </a:r>
            <a:endParaRPr sz="3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066EA-B90B-DD06-0113-254E078101B7}"/>
              </a:ext>
            </a:extLst>
          </p:cNvPr>
          <p:cNvSpPr txBox="1"/>
          <p:nvPr/>
        </p:nvSpPr>
        <p:spPr>
          <a:xfrm>
            <a:off x="540123" y="7043995"/>
            <a:ext cx="9289677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0010" algn="ctr">
              <a:lnSpc>
                <a:spcPct val="100000"/>
              </a:lnSpc>
            </a:pPr>
            <a:r>
              <a:rPr lang="en-US" sz="2000" b="1" dirty="0">
                <a:latin typeface="Arial"/>
                <a:cs typeface="Arial"/>
              </a:rPr>
              <a:t>Many slides adapted form Peter</a:t>
            </a:r>
            <a:r>
              <a:rPr lang="en-US" sz="2000" b="1" spc="-55" dirty="0">
                <a:latin typeface="Arial"/>
                <a:cs typeface="Arial"/>
              </a:rPr>
              <a:t> </a:t>
            </a:r>
            <a:r>
              <a:rPr lang="en-US" sz="2000" b="1" spc="5" dirty="0" err="1">
                <a:latin typeface="Arial"/>
                <a:cs typeface="Arial"/>
              </a:rPr>
              <a:t>Steenkiste</a:t>
            </a:r>
            <a:r>
              <a:rPr lang="en-US" sz="2000" b="1" spc="5" dirty="0">
                <a:latin typeface="Arial"/>
                <a:cs typeface="Arial"/>
              </a:rPr>
              <a:t> lectures at</a:t>
            </a:r>
            <a:endParaRPr lang="en-US" sz="2000" dirty="0">
              <a:latin typeface="Arial"/>
              <a:cs typeface="Arial"/>
            </a:endParaRPr>
          </a:p>
          <a:p>
            <a:pPr marR="79375" algn="ctr">
              <a:lnSpc>
                <a:spcPct val="100000"/>
              </a:lnSpc>
              <a:spcBef>
                <a:spcPts val="405"/>
              </a:spcBef>
            </a:pPr>
            <a:r>
              <a:rPr lang="en-US" sz="1800" b="1" spc="5" dirty="0">
                <a:latin typeface="Arial"/>
                <a:cs typeface="Arial"/>
              </a:rPr>
              <a:t>Carnegie</a:t>
            </a:r>
            <a:r>
              <a:rPr lang="en-US" sz="1800" b="1" spc="40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Mellon</a:t>
            </a:r>
            <a:r>
              <a:rPr lang="en-US" sz="1800" b="1" spc="2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University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60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655-B9EB-4FC1-976F-0A8845F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33" y="533400"/>
            <a:ext cx="5999534" cy="607859"/>
          </a:xfrm>
        </p:spPr>
        <p:txBody>
          <a:bodyPr/>
          <a:lstStyle/>
          <a:p>
            <a:r>
              <a:rPr lang="en-US" dirty="0"/>
              <a:t>Mobile Networking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91C7099-C0EB-48E5-826E-908E0B51BACB}"/>
              </a:ext>
            </a:extLst>
          </p:cNvPr>
          <p:cNvSpPr txBox="1"/>
          <p:nvPr/>
        </p:nvSpPr>
        <p:spPr>
          <a:xfrm>
            <a:off x="914400" y="2057400"/>
            <a:ext cx="8305800" cy="25718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3600" b="1" spc="-10" dirty="0">
                <a:latin typeface="Arial"/>
                <a:cs typeface="Arial"/>
              </a:rPr>
              <a:t>Impact of mobility on Networking: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3600" b="1" spc="-10" dirty="0">
                <a:latin typeface="Arial"/>
                <a:cs typeface="Arial"/>
              </a:rPr>
              <a:t>Location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3600" b="1" spc="-10" dirty="0">
                <a:latin typeface="Arial"/>
                <a:cs typeface="Arial"/>
              </a:rPr>
              <a:t>Addressing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3600" b="1" spc="-10" dirty="0">
                <a:latin typeface="Arial"/>
                <a:cs typeface="Arial"/>
              </a:rPr>
              <a:t>Handoff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12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0287-E3D5-49BB-AA6F-3DF23CC9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33" y="533400"/>
            <a:ext cx="5999534" cy="607859"/>
          </a:xfrm>
        </p:spPr>
        <p:txBody>
          <a:bodyPr/>
          <a:lstStyle/>
          <a:p>
            <a:r>
              <a:rPr lang="en-US" dirty="0"/>
              <a:t>Why Wireless networks?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398E1BD-BFDA-4A4A-95F4-46213E845614}"/>
              </a:ext>
            </a:extLst>
          </p:cNvPr>
          <p:cNvSpPr txBox="1"/>
          <p:nvPr/>
        </p:nvSpPr>
        <p:spPr>
          <a:xfrm>
            <a:off x="457200" y="1981200"/>
            <a:ext cx="9296400" cy="535723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800" b="1" spc="-10" dirty="0">
                <a:latin typeface="Arial"/>
                <a:cs typeface="Arial"/>
              </a:rPr>
              <a:t>Wireless (</a:t>
            </a:r>
            <a:r>
              <a:rPr lang="en-US" sz="2800" b="1" spc="-10" dirty="0" err="1">
                <a:latin typeface="Arial"/>
                <a:cs typeface="Arial"/>
              </a:rPr>
              <a:t>WiFi</a:t>
            </a:r>
            <a:r>
              <a:rPr lang="en-US" sz="2800" b="1" spc="-10" dirty="0">
                <a:latin typeface="Arial"/>
                <a:cs typeface="Arial"/>
              </a:rPr>
              <a:t>) is ubiquitous.</a:t>
            </a:r>
            <a:endParaRPr sz="28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800" b="1" dirty="0">
                <a:latin typeface="Arial"/>
                <a:cs typeface="Arial"/>
              </a:rPr>
              <a:t>Most of the access (end user connectivity) is wireless</a:t>
            </a:r>
            <a:endParaRPr lang="en-US" sz="2400" b="1" dirty="0">
              <a:latin typeface="Arial"/>
              <a:cs typeface="Arial"/>
            </a:endParaRPr>
          </a:p>
          <a:p>
            <a:pPr marL="783590" lvl="1" indent="-314325"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dirty="0">
                <a:latin typeface="Arial"/>
                <a:cs typeface="Arial"/>
              </a:rPr>
              <a:t>Smart phones, Tablets, and many laptops (</a:t>
            </a:r>
            <a:r>
              <a:rPr lang="en-US" sz="2400" b="1" dirty="0" err="1">
                <a:latin typeface="Arial"/>
                <a:cs typeface="Arial"/>
              </a:rPr>
              <a:t>Ultrabooks</a:t>
            </a:r>
            <a:r>
              <a:rPr lang="en-US" sz="2400" b="1" dirty="0">
                <a:latin typeface="Arial"/>
                <a:cs typeface="Arial"/>
              </a:rPr>
              <a:t>) have no wired Ethernet connections</a:t>
            </a:r>
            <a:endParaRPr sz="20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800" b="1" spc="-15" dirty="0">
                <a:latin typeface="Arial"/>
                <a:cs typeface="Arial"/>
              </a:rPr>
              <a:t>Most of telecommunication carriers’ revenue is in wireless</a:t>
            </a: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800" b="1" spc="-15" dirty="0">
                <a:latin typeface="Arial"/>
                <a:cs typeface="Arial"/>
              </a:rPr>
              <a:t>New Developments:</a:t>
            </a:r>
          </a:p>
          <a:p>
            <a:pPr marL="783590" lvl="1" indent="-314325"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/>
                <a:cs typeface="Arial"/>
              </a:rPr>
              <a:t>5G: 1 Gbps Metropolitan Area Networks</a:t>
            </a:r>
          </a:p>
          <a:p>
            <a:pPr marL="783590" lvl="1" indent="-314325"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/>
                <a:cs typeface="Arial"/>
              </a:rPr>
              <a:t>Vehicular Networking (802.11p)</a:t>
            </a:r>
          </a:p>
          <a:p>
            <a:pPr marL="783590" lvl="1" indent="-314325"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5" dirty="0">
                <a:latin typeface="Arial"/>
                <a:cs typeface="Arial"/>
              </a:rPr>
              <a:t>Cognitive networks: Sharing unused spectrum</a:t>
            </a: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endParaRPr lang="en-US"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19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033-5CBF-47CE-940D-8FA4D17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386"/>
            <a:ext cx="7419366" cy="12157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Mobile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A6A3F-2AF1-4D76-84A6-3DE9FE5C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9601200" cy="5332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Over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 55%</a:t>
            </a: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 of website traffic comes from mobile devices.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92.3%</a:t>
            </a: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 of internet users access the internet using a mobile phone.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There are approximately 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4.32 billion active mobile internet users.</a:t>
            </a:r>
            <a:endParaRPr lang="en-US" sz="3200" b="0" dirty="0">
              <a:solidFill>
                <a:srgbClr val="121737"/>
              </a:solidFill>
              <a:latin typeface="Manrop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Africa</a:t>
            </a: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 has the highest proportion of internet traffic from mobile devices - 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69.13%.</a:t>
            </a:r>
            <a:endParaRPr lang="en-US" sz="3200" b="0" dirty="0">
              <a:solidFill>
                <a:srgbClr val="121737"/>
              </a:solidFill>
              <a:latin typeface="Manrop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There will be 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over</a:t>
            </a: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 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1 billion 5G connections</a:t>
            </a:r>
            <a:r>
              <a:rPr lang="en-US" sz="3200" b="0" i="0" dirty="0">
                <a:solidFill>
                  <a:srgbClr val="121737"/>
                </a:solidFill>
                <a:effectLst/>
                <a:latin typeface="Manrope"/>
              </a:rPr>
              <a:t> worldwide by </a:t>
            </a:r>
            <a:r>
              <a:rPr lang="en-US" sz="3200" b="1" i="0" dirty="0">
                <a:solidFill>
                  <a:srgbClr val="121737"/>
                </a:solidFill>
                <a:effectLst/>
                <a:latin typeface="Manrope"/>
              </a:rPr>
              <a:t>2025.</a:t>
            </a:r>
            <a:endParaRPr lang="en-US" sz="3200" b="0" i="0" dirty="0">
              <a:solidFill>
                <a:srgbClr val="121737"/>
              </a:solidFill>
              <a:effectLst/>
              <a:latin typeface="Manrop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6477E7-5918-4672-9F1F-AC74E7418F7E}"/>
              </a:ext>
            </a:extLst>
          </p:cNvPr>
          <p:cNvSpPr txBox="1"/>
          <p:nvPr/>
        </p:nvSpPr>
        <p:spPr>
          <a:xfrm>
            <a:off x="381000" y="762000"/>
            <a:ext cx="891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200" b="1" i="0" dirty="0">
                <a:solidFill>
                  <a:srgbClr val="0B103F"/>
                </a:solidFill>
                <a:effectLst/>
                <a:latin typeface="Montserrat" panose="00000500000000000000" pitchFamily="2" charset="0"/>
              </a:rPr>
              <a:t>USA: 2025 Mobile Economy Forecast</a:t>
            </a:r>
          </a:p>
        </p:txBody>
      </p:sp>
      <p:pic>
        <p:nvPicPr>
          <p:cNvPr id="1028" name="Picture 4" descr="USA: Mobile Economy">
            <a:extLst>
              <a:ext uri="{FF2B5EF4-FFF2-40B4-BE49-F238E27FC236}">
                <a16:creationId xmlns:a16="http://schemas.microsoft.com/office/drawing/2014/main" id="{906B156F-37C8-4485-B28F-2C0C3840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" y="1752600"/>
            <a:ext cx="8666747" cy="47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19D21-9316-4205-8C51-92ADF3850D22}"/>
              </a:ext>
            </a:extLst>
          </p:cNvPr>
          <p:cNvSpPr txBox="1"/>
          <p:nvPr/>
        </p:nvSpPr>
        <p:spPr>
          <a:xfrm>
            <a:off x="431131" y="6717010"/>
            <a:ext cx="9196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646788"/>
                </a:solidFill>
                <a:effectLst/>
                <a:latin typeface="Montserrat" panose="00000500000000000000" pitchFamily="2" charset="0"/>
              </a:rPr>
              <a:t>USA is the second-largest market for 5G and IoT technology. The three major operators in the market (AT&amp;T, Verizon, and T-Mobile) have made partnerships with vendors to expand their 5G technologies.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545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DE1D-543D-416A-922E-31E69585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32" y="176386"/>
            <a:ext cx="5999534" cy="607859"/>
          </a:xfrm>
        </p:spPr>
        <p:txBody>
          <a:bodyPr/>
          <a:lstStyle/>
          <a:p>
            <a:r>
              <a:rPr lang="en-US" dirty="0"/>
              <a:t>Internet of Things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70AD8-7195-4749-8085-ADF5586A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7162800" cy="4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1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ey iot trends">
            <a:extLst>
              <a:ext uri="{FF2B5EF4-FFF2-40B4-BE49-F238E27FC236}">
                <a16:creationId xmlns:a16="http://schemas.microsoft.com/office/drawing/2014/main" id="{F0C34134-DFF0-448B-A63E-F6EEF22F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77724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7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49408"/>
            <a:ext cx="75565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dirty="0"/>
              <a:t>Wireless Communication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9296399" cy="3854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0" dirty="0">
                <a:latin typeface="Arial"/>
                <a:cs typeface="Arial"/>
              </a:rPr>
              <a:t>Transmitting voice and data using electromagnetic waves in open space</a:t>
            </a:r>
          </a:p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endParaRPr lang="en-US" sz="2400" b="1" spc="-1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400" b="1" spc="-10" dirty="0">
                <a:latin typeface="Arial"/>
                <a:cs typeface="Arial"/>
              </a:rPr>
              <a:t>Electromagnetic waves 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000" b="1" spc="-10" dirty="0">
                <a:latin typeface="Arial"/>
                <a:cs typeface="Arial"/>
              </a:rPr>
              <a:t>Travel at speed of light (c = 3x10</a:t>
            </a:r>
            <a:r>
              <a:rPr lang="en-US" sz="2000" b="1" spc="-10" baseline="30000" dirty="0">
                <a:latin typeface="Arial"/>
                <a:cs typeface="Arial"/>
              </a:rPr>
              <a:t>8</a:t>
            </a:r>
            <a:r>
              <a:rPr lang="en-US" sz="2000" b="1" spc="-10" dirty="0">
                <a:latin typeface="Arial"/>
                <a:cs typeface="Arial"/>
              </a:rPr>
              <a:t> m/s)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000" b="1" spc="-10" dirty="0">
                <a:latin typeface="Arial"/>
                <a:cs typeface="Arial"/>
              </a:rPr>
              <a:t>Has a frequency (f)  and wavelength 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sz="2000" b="1" spc="-10" dirty="0">
                <a:latin typeface="Arial"/>
                <a:cs typeface="Arial"/>
              </a:rPr>
              <a:t>)</a:t>
            </a:r>
          </a:p>
          <a:p>
            <a:pPr marL="1240790" lvl="2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000" b="1" spc="-10" dirty="0">
                <a:latin typeface="Arial"/>
                <a:cs typeface="Arial"/>
              </a:rPr>
              <a:t>c = f x </a:t>
            </a:r>
            <a:r>
              <a:rPr lang="en-US" altLang="en-US" sz="2000" dirty="0">
                <a:latin typeface="Symbol" panose="05050102010706020507" pitchFamily="18" charset="2"/>
              </a:rPr>
              <a:t>l</a:t>
            </a:r>
            <a:r>
              <a:rPr lang="en-US" sz="1200" b="1" spc="-10" dirty="0">
                <a:latin typeface="Arial"/>
                <a:cs typeface="Arial"/>
              </a:rPr>
              <a:t> 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000" b="1" spc="-10" dirty="0">
                <a:latin typeface="Arial"/>
                <a:cs typeface="Arial"/>
              </a:rPr>
              <a:t>Higher frequency means higher energy photons </a:t>
            </a:r>
          </a:p>
          <a:p>
            <a:pPr marL="783590" lvl="1" indent="-314325"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000" b="1" spc="-10" dirty="0">
                <a:latin typeface="Arial"/>
                <a:cs typeface="Arial"/>
              </a:rPr>
              <a:t>The higher the energy photon the more penetrating is the radiation</a:t>
            </a:r>
          </a:p>
        </p:txBody>
      </p:sp>
    </p:spTree>
    <p:extLst>
      <p:ext uri="{BB962C8B-B14F-4D97-AF65-F5344CB8AC3E}">
        <p14:creationId xmlns:p14="http://schemas.microsoft.com/office/powerpoint/2010/main" val="224679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394-3206-4C1D-988D-32F1DFD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5999534" cy="607859"/>
          </a:xfrm>
        </p:spPr>
        <p:txBody>
          <a:bodyPr/>
          <a:lstStyle/>
          <a:p>
            <a:r>
              <a:rPr lang="en-US" altLang="en-US" dirty="0"/>
              <a:t>Electromagnetic Spectrum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788C-1E76-4B42-AC2F-A557019A0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9750D52-D372-4D6A-B50F-ACC41AD5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4</a:t>
            </a:r>
            <a:endParaRPr lang="en-US" altLang="en-US" b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477480-FDB8-4C93-A235-55AC6CCD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2</a:t>
            </a:r>
            <a:endParaRPr lang="en-US" altLang="en-US" b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D41F2-8314-4D02-8113-33458DC9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0</a:t>
            </a:r>
            <a:endParaRPr lang="en-US" altLang="en-US" b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3BCE15E-75F0-4576-AC15-F949375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-2</a:t>
            </a:r>
            <a:endParaRPr lang="en-US" altLang="en-US" b="0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73C6953D-BC26-47A2-A795-B9FABE1A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-4</a:t>
            </a:r>
            <a:endParaRPr lang="en-US" altLang="en-US" b="0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EA48D820-96EA-4F0F-81DE-F2DA4924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-6</a:t>
            </a:r>
            <a:endParaRPr lang="en-US" altLang="en-US" b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C84549D-913D-4A6E-945E-920EFF27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-8</a:t>
            </a:r>
            <a:endParaRPr lang="en-US" altLang="en-US" b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FB543150-6F1B-4EC0-949B-1FBFBFEA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-10</a:t>
            </a:r>
            <a:endParaRPr lang="en-US" altLang="en-US" b="0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316B0A83-13B3-4B22-A36B-56BA670B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-12</a:t>
            </a:r>
            <a:endParaRPr lang="en-US" altLang="en-US" b="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2A555C9-02C2-4F08-BF1C-7538264F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-14</a:t>
            </a:r>
            <a:endParaRPr lang="en-US" altLang="en-US" b="0"/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E8F9CF00-FDF1-426F-B664-4D43BA0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732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-16</a:t>
            </a:r>
            <a:endParaRPr lang="en-US" altLang="en-US" b="0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BF67BDB0-4942-48FD-911C-C84AA962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4</a:t>
            </a:r>
            <a:endParaRPr lang="en-US" altLang="en-US" b="0"/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4CC17A45-7DBE-4C0E-ABD1-B221C4B9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6</a:t>
            </a:r>
            <a:endParaRPr lang="en-US" altLang="en-US" b="0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1DA6B23F-1247-4B06-9A74-DB5C5923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8</a:t>
            </a:r>
            <a:endParaRPr lang="en-US" altLang="en-US" b="0"/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6336322E-D9F5-4668-B40C-17EF1EB3F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10</a:t>
            </a:r>
            <a:endParaRPr lang="en-US" altLang="en-US" b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9B7DE1C0-46F4-4F5D-9213-7A4BC238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12</a:t>
            </a:r>
            <a:endParaRPr lang="en-US" altLang="en-US" b="0"/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DC60B8F3-BFE0-44A0-BFA0-54DBD8C4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14</a:t>
            </a:r>
            <a:endParaRPr lang="en-US" altLang="en-US" b="0"/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5374749A-24D9-4210-AB34-5BF4BD94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16</a:t>
            </a:r>
            <a:endParaRPr lang="en-US" altLang="en-US" b="0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C7F73989-C707-47D4-BE45-E22E1010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18</a:t>
            </a:r>
            <a:endParaRPr lang="en-US" altLang="en-US" b="0"/>
          </a:p>
        </p:txBody>
      </p:sp>
      <p:sp>
        <p:nvSpPr>
          <p:cNvPr id="23" name="Rectangle 38">
            <a:extLst>
              <a:ext uri="{FF2B5EF4-FFF2-40B4-BE49-F238E27FC236}">
                <a16:creationId xmlns:a16="http://schemas.microsoft.com/office/drawing/2014/main" id="{11E8844C-EBFB-4FD2-825F-9EDB8191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20</a:t>
            </a:r>
            <a:endParaRPr lang="en-US" altLang="en-US" b="0"/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D535731E-E545-4824-A15F-C5E1BC02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22</a:t>
            </a:r>
            <a:endParaRPr lang="en-US" altLang="en-US" b="0"/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04562CFB-88D6-4299-AEE5-E87BBBE4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25899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10</a:t>
            </a:r>
            <a:r>
              <a:rPr lang="en-US" altLang="en-US" b="0" baseline="30000"/>
              <a:t>24</a:t>
            </a:r>
            <a:endParaRPr lang="en-US" altLang="en-US" b="0"/>
          </a:p>
        </p:txBody>
      </p:sp>
      <p:sp>
        <p:nvSpPr>
          <p:cNvPr id="26" name="Rectangle 42">
            <a:extLst>
              <a:ext uri="{FF2B5EF4-FFF2-40B4-BE49-F238E27FC236}">
                <a16:creationId xmlns:a16="http://schemas.microsoft.com/office/drawing/2014/main" id="{A5B77D7B-0243-4999-8FE8-B65A52CA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30499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IR</a:t>
            </a:r>
          </a:p>
        </p:txBody>
      </p:sp>
      <p:sp>
        <p:nvSpPr>
          <p:cNvPr id="27" name="Rectangle 43">
            <a:extLst>
              <a:ext uri="{FF2B5EF4-FFF2-40B4-BE49-F238E27FC236}">
                <a16:creationId xmlns:a16="http://schemas.microsoft.com/office/drawing/2014/main" id="{012F499B-498A-4B57-965C-F4E169E3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30499"/>
            <a:ext cx="38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8C360738-28C7-485D-AFA1-7CF58690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30499"/>
            <a:ext cx="38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UV</a:t>
            </a: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317A8EFE-7E7B-4666-8A92-F2B0C14A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30499"/>
            <a:ext cx="1981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X-Rays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4E9D8F3C-AB1E-46ED-907A-97F9FAEF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30499"/>
            <a:ext cx="1066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Cosmic </a:t>
            </a:r>
          </a:p>
          <a:p>
            <a:pPr algn="ctr"/>
            <a:r>
              <a:rPr lang="en-US" altLang="en-US"/>
              <a:t>Rays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3DDCAF16-2584-4DD0-B17E-97C8896E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30499"/>
            <a:ext cx="14478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Radio</a:t>
            </a:r>
          </a:p>
          <a:p>
            <a:pPr algn="ctr"/>
            <a:r>
              <a:rPr lang="en-US" altLang="en-US" dirty="0">
                <a:solidFill>
                  <a:srgbClr val="FF0000"/>
                </a:solidFill>
              </a:rPr>
              <a:t>Spectrum</a:t>
            </a:r>
          </a:p>
        </p:txBody>
      </p:sp>
      <p:sp>
        <p:nvSpPr>
          <p:cNvPr id="32" name="Line 49">
            <a:extLst>
              <a:ext uri="{FF2B5EF4-FFF2-40B4-BE49-F238E27FC236}">
                <a16:creationId xmlns:a16="http://schemas.microsoft.com/office/drawing/2014/main" id="{35402E38-C23E-48E8-A774-DCE07F1E8E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025899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0">
            <a:extLst>
              <a:ext uri="{FF2B5EF4-FFF2-40B4-BE49-F238E27FC236}">
                <a16:creationId xmlns:a16="http://schemas.microsoft.com/office/drawing/2014/main" id="{B78668FF-4F5D-4507-8367-56868CF2F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2589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52">
            <a:extLst>
              <a:ext uri="{FF2B5EF4-FFF2-40B4-BE49-F238E27FC236}">
                <a16:creationId xmlns:a16="http://schemas.microsoft.com/office/drawing/2014/main" id="{0CD6A395-6A9F-4804-BAA2-EEE893BA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789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 altLang="en-US"/>
          </a:p>
        </p:txBody>
      </p:sp>
      <p:sp>
        <p:nvSpPr>
          <p:cNvPr id="35" name="Text Box 53">
            <a:extLst>
              <a:ext uri="{FF2B5EF4-FFF2-40B4-BE49-F238E27FC236}">
                <a16:creationId xmlns:a16="http://schemas.microsoft.com/office/drawing/2014/main" id="{EAAB63D2-B0E4-4072-A1DD-E30D27C4E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59299"/>
            <a:ext cx="1543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/>
              <a:t>1MHz     ==100m</a:t>
            </a:r>
            <a:br>
              <a:rPr lang="en-US" altLang="en-US" sz="1400" b="0"/>
            </a:br>
            <a:r>
              <a:rPr lang="en-US" altLang="en-US" sz="1400" b="0"/>
              <a:t>100MHz ==1m </a:t>
            </a:r>
          </a:p>
          <a:p>
            <a:r>
              <a:rPr lang="en-US" altLang="en-US" sz="1400" b="0"/>
              <a:t>10GHz   ==1cm</a:t>
            </a:r>
          </a:p>
        </p:txBody>
      </p:sp>
      <p:sp>
        <p:nvSpPr>
          <p:cNvPr id="36" name="Text Box 54">
            <a:extLst>
              <a:ext uri="{FF2B5EF4-FFF2-40B4-BE49-F238E27FC236}">
                <a16:creationId xmlns:a16="http://schemas.microsoft.com/office/drawing/2014/main" id="{71EE95C3-9080-4BF6-8FF5-C90784939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45099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 altLang="en-US" sz="1400" b="0"/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D9B2BABD-EB37-469C-BECE-5A9F2EE5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68899"/>
            <a:ext cx="28956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0" dirty="0"/>
              <a:t>&lt; 30 </a:t>
            </a:r>
            <a:r>
              <a:rPr lang="en-US" altLang="en-US" sz="1400" b="0" dirty="0" err="1"/>
              <a:t>KHz</a:t>
            </a:r>
            <a:r>
              <a:rPr lang="en-US" altLang="en-US" sz="1400" b="0" dirty="0"/>
              <a:t>                 VLF</a:t>
            </a:r>
            <a:br>
              <a:rPr lang="en-US" altLang="en-US" sz="1400" b="0" dirty="0"/>
            </a:br>
            <a:r>
              <a:rPr lang="en-US" altLang="en-US" sz="1400" b="0" dirty="0"/>
              <a:t>30-300KHz              LF  </a:t>
            </a:r>
          </a:p>
          <a:p>
            <a:r>
              <a:rPr lang="en-US" altLang="en-US" sz="1400" b="0" dirty="0"/>
              <a:t>300KHz – 3MHz      MF</a:t>
            </a:r>
            <a:br>
              <a:rPr lang="en-US" altLang="en-US" sz="1400" b="0" dirty="0"/>
            </a:br>
            <a:r>
              <a:rPr lang="en-US" altLang="en-US" sz="1400" b="0" dirty="0"/>
              <a:t>3 MHz – 30MHz      HF </a:t>
            </a:r>
            <a:br>
              <a:rPr lang="en-US" altLang="en-US" sz="1400" b="0" dirty="0"/>
            </a:br>
            <a:r>
              <a:rPr lang="en-US" altLang="en-US" sz="1400" b="0" dirty="0"/>
              <a:t>30MHz – 300MHz   VHF</a:t>
            </a:r>
          </a:p>
          <a:p>
            <a:r>
              <a:rPr lang="en-US" altLang="en-US" sz="1400" b="0" dirty="0"/>
              <a:t>300 MHz – 3GHz    UHF</a:t>
            </a:r>
          </a:p>
          <a:p>
            <a:r>
              <a:rPr lang="en-US" altLang="en-US" sz="1400" b="0" dirty="0"/>
              <a:t>3-30GHz                 SHF</a:t>
            </a:r>
          </a:p>
          <a:p>
            <a:r>
              <a:rPr lang="en-US" altLang="en-US" sz="1400" b="0" dirty="0"/>
              <a:t>&gt; 30 GHz                EHF</a:t>
            </a:r>
          </a:p>
          <a:p>
            <a:endParaRPr lang="en-US" altLang="en-US" sz="1400" b="0" dirty="0"/>
          </a:p>
        </p:txBody>
      </p:sp>
      <p:sp>
        <p:nvSpPr>
          <p:cNvPr id="38" name="Rectangle 58">
            <a:extLst>
              <a:ext uri="{FF2B5EF4-FFF2-40B4-BE49-F238E27FC236}">
                <a16:creationId xmlns:a16="http://schemas.microsoft.com/office/drawing/2014/main" id="{38906B35-FF4A-42E0-B041-6485C5B0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30499"/>
            <a:ext cx="6858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Micro</a:t>
            </a:r>
            <a:br>
              <a:rPr lang="en-US" altLang="en-US"/>
            </a:br>
            <a:r>
              <a:rPr lang="en-US" altLang="en-US"/>
              <a:t>wave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FECEC53-EB30-497B-84E0-AFBB9B08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30499"/>
            <a:ext cx="6858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9FC83D89-4C5A-4673-8ADA-7C3B2268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35499"/>
            <a:ext cx="228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63">
            <a:extLst>
              <a:ext uri="{FF2B5EF4-FFF2-40B4-BE49-F238E27FC236}">
                <a16:creationId xmlns:a16="http://schemas.microsoft.com/office/drawing/2014/main" id="{6ED01694-85FA-461C-A1C8-15B734E1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35499"/>
            <a:ext cx="2286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64">
            <a:extLst>
              <a:ext uri="{FF2B5EF4-FFF2-40B4-BE49-F238E27FC236}">
                <a16:creationId xmlns:a16="http://schemas.microsoft.com/office/drawing/2014/main" id="{D3636AA2-7465-4B06-B6AB-8582AE7E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35499"/>
            <a:ext cx="228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5">
            <a:extLst>
              <a:ext uri="{FF2B5EF4-FFF2-40B4-BE49-F238E27FC236}">
                <a16:creationId xmlns:a16="http://schemas.microsoft.com/office/drawing/2014/main" id="{24C78486-5BCC-443D-9824-C3CCEA4E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35499"/>
            <a:ext cx="2286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66">
            <a:extLst>
              <a:ext uri="{FF2B5EF4-FFF2-40B4-BE49-F238E27FC236}">
                <a16:creationId xmlns:a16="http://schemas.microsoft.com/office/drawing/2014/main" id="{12540AB7-01A0-48BE-A856-12B2F3FE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35499"/>
            <a:ext cx="228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>
            <a:extLst>
              <a:ext uri="{FF2B5EF4-FFF2-40B4-BE49-F238E27FC236}">
                <a16:creationId xmlns:a16="http://schemas.microsoft.com/office/drawing/2014/main" id="{F3AD0F82-3D18-4815-BB7F-980BDCF2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35499"/>
            <a:ext cx="228600" cy="457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68">
            <a:extLst>
              <a:ext uri="{FF2B5EF4-FFF2-40B4-BE49-F238E27FC236}">
                <a16:creationId xmlns:a16="http://schemas.microsoft.com/office/drawing/2014/main" id="{933788DA-9034-426D-9E54-44C91CB5D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35499"/>
            <a:ext cx="228600" cy="4572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69">
            <a:extLst>
              <a:ext uri="{FF2B5EF4-FFF2-40B4-BE49-F238E27FC236}">
                <a16:creationId xmlns:a16="http://schemas.microsoft.com/office/drawing/2014/main" id="{4A28CD78-3C97-4CFD-B326-4C256701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92699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Visible light</a:t>
            </a:r>
          </a:p>
        </p:txBody>
      </p:sp>
      <p:pic>
        <p:nvPicPr>
          <p:cNvPr id="48" name="Picture 71" descr="What Is Blue Light? The Electromagnetic Spectrum -">
            <a:extLst>
              <a:ext uri="{FF2B5EF4-FFF2-40B4-BE49-F238E27FC236}">
                <a16:creationId xmlns:a16="http://schemas.microsoft.com/office/drawing/2014/main" id="{6BEFD53C-D247-44B2-AD68-149E19D2F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52284"/>
          <a:stretch/>
        </p:blipFill>
        <p:spPr bwMode="auto">
          <a:xfrm>
            <a:off x="1879134" y="5486475"/>
            <a:ext cx="2352675" cy="17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1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267" y="444544"/>
            <a:ext cx="75565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Spectrum</a:t>
            </a:r>
            <a:r>
              <a:rPr spc="-50" dirty="0"/>
              <a:t> </a:t>
            </a:r>
            <a:r>
              <a:rPr spc="10" dirty="0"/>
              <a:t>Shared</a:t>
            </a:r>
            <a:r>
              <a:rPr spc="-5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5" dirty="0"/>
              <a:t>Many</a:t>
            </a:r>
            <a:r>
              <a:rPr spc="-35" dirty="0"/>
              <a:t> </a:t>
            </a:r>
            <a:r>
              <a:rPr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9296399" cy="514179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200" b="1" spc="-10" dirty="0">
                <a:latin typeface="Arial"/>
                <a:cs typeface="Arial"/>
              </a:rPr>
              <a:t>Spectrum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allocated 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FCC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NTIA</a:t>
            </a:r>
            <a:endParaRPr sz="32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200" b="1" dirty="0">
                <a:latin typeface="Arial"/>
                <a:cs typeface="Arial"/>
              </a:rPr>
              <a:t>Two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types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spectrum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bands:</a:t>
            </a:r>
            <a:endParaRPr sz="3200" dirty="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2400" b="1" spc="15" dirty="0">
                <a:latin typeface="Arial"/>
                <a:cs typeface="Arial"/>
              </a:rPr>
              <a:t>Licensed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spectrum: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exclusive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access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an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organization</a:t>
            </a:r>
            <a:endParaRPr sz="2400" dirty="0">
              <a:latin typeface="Arial"/>
              <a:cs typeface="Arial"/>
            </a:endParaRPr>
          </a:p>
          <a:p>
            <a:pPr marL="1268095" lvl="2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2400" b="1" spc="10" dirty="0">
                <a:latin typeface="Arial"/>
                <a:cs typeface="Arial"/>
              </a:rPr>
              <a:t>Federal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agencies,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broadcast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TV,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first responders,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1268095" lvl="2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68730" algn="l"/>
              </a:tabLst>
            </a:pPr>
            <a:r>
              <a:rPr sz="2400" b="1" spc="15" dirty="0">
                <a:latin typeface="Arial"/>
                <a:cs typeface="Arial"/>
              </a:rPr>
              <a:t>Commercial,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e.g.,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cellular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operators</a:t>
            </a:r>
            <a:endParaRPr sz="2400" dirty="0">
              <a:latin typeface="Arial"/>
              <a:cs typeface="Arial"/>
            </a:endParaRPr>
          </a:p>
          <a:p>
            <a:pPr marL="891540" marR="1121410" lvl="1" indent="-376555">
              <a:lnSpc>
                <a:spcPts val="2110"/>
              </a:lnSpc>
              <a:spcBef>
                <a:spcPts val="74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2400" b="1" spc="10" dirty="0">
                <a:latin typeface="Arial"/>
                <a:cs typeface="Arial"/>
              </a:rPr>
              <a:t>Unlicensed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spectrum: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everyone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can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use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it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with </a:t>
            </a:r>
            <a:r>
              <a:rPr sz="2400" b="1" spc="-52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appropriate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equipment,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e.g.,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WiFi,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zigbee,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200" b="1" spc="-15" dirty="0">
                <a:latin typeface="Arial"/>
                <a:cs typeface="Arial"/>
              </a:rPr>
              <a:t>Other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trends:</a:t>
            </a:r>
            <a:endParaRPr sz="3200" dirty="0">
              <a:latin typeface="Arial"/>
              <a:cs typeface="Arial"/>
            </a:endParaRPr>
          </a:p>
          <a:p>
            <a:pPr marL="765175" marR="8255" indent="-250190">
              <a:lnSpc>
                <a:spcPts val="2110"/>
              </a:lnSpc>
              <a:spcBef>
                <a:spcPts val="755"/>
              </a:spcBef>
            </a:pPr>
            <a:r>
              <a:rPr sz="240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spc="15" dirty="0">
                <a:latin typeface="Arial"/>
                <a:cs typeface="Arial"/>
              </a:rPr>
              <a:t>Technology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improvements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have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allowed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us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use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higher </a:t>
            </a:r>
            <a:r>
              <a:rPr sz="2400" b="1" spc="-5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frequency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bands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over</a:t>
            </a:r>
            <a:r>
              <a:rPr sz="2400" b="1" spc="10" dirty="0">
                <a:latin typeface="Arial"/>
                <a:cs typeface="Arial"/>
              </a:rPr>
              <a:t> time</a:t>
            </a:r>
            <a:endParaRPr sz="240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5"/>
              </a:spcBef>
            </a:pPr>
            <a:r>
              <a:rPr sz="240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spc="15" dirty="0">
                <a:latin typeface="Arial"/>
                <a:cs typeface="Arial"/>
              </a:rPr>
              <a:t>Many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bands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have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low</a:t>
            </a:r>
            <a:r>
              <a:rPr sz="2400" b="1" spc="10" dirty="0">
                <a:latin typeface="Arial"/>
                <a:cs typeface="Arial"/>
              </a:rPr>
              <a:t> utilization</a:t>
            </a:r>
            <a:endParaRPr sz="240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sz="240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spc="10" dirty="0">
                <a:latin typeface="Arial"/>
                <a:cs typeface="Arial"/>
              </a:rPr>
              <a:t>Older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bands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often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use</a:t>
            </a:r>
            <a:r>
              <a:rPr sz="2400" b="1" dirty="0">
                <a:latin typeface="Arial"/>
                <a:cs typeface="Arial"/>
              </a:rPr>
              <a:t> very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inefficient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technologies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77" y="444544"/>
            <a:ext cx="52025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Wireless</a:t>
            </a:r>
            <a:r>
              <a:rPr spc="-65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1830324" y="2212860"/>
            <a:ext cx="6807834" cy="4605655"/>
          </a:xfrm>
          <a:custGeom>
            <a:avLst/>
            <a:gdLst/>
            <a:ahLst/>
            <a:cxnLst/>
            <a:rect l="l" t="t" r="r" b="b"/>
            <a:pathLst>
              <a:path w="6807834" h="4605655">
                <a:moveTo>
                  <a:pt x="6807708" y="4436364"/>
                </a:moveTo>
                <a:lnTo>
                  <a:pt x="6752831" y="4436364"/>
                </a:lnTo>
                <a:lnTo>
                  <a:pt x="6752298" y="4494263"/>
                </a:lnTo>
                <a:lnTo>
                  <a:pt x="5970498" y="4494085"/>
                </a:lnTo>
                <a:lnTo>
                  <a:pt x="5971019" y="4436364"/>
                </a:lnTo>
                <a:lnTo>
                  <a:pt x="5914631" y="4436364"/>
                </a:lnTo>
                <a:lnTo>
                  <a:pt x="5914110" y="4494073"/>
                </a:lnTo>
                <a:lnTo>
                  <a:pt x="5133822" y="4493895"/>
                </a:lnTo>
                <a:lnTo>
                  <a:pt x="5134356" y="4436364"/>
                </a:lnTo>
                <a:lnTo>
                  <a:pt x="5077968" y="4436364"/>
                </a:lnTo>
                <a:lnTo>
                  <a:pt x="5077434" y="4493882"/>
                </a:lnTo>
                <a:lnTo>
                  <a:pt x="4297146" y="4493704"/>
                </a:lnTo>
                <a:lnTo>
                  <a:pt x="4297667" y="4436364"/>
                </a:lnTo>
                <a:lnTo>
                  <a:pt x="4241292" y="4436364"/>
                </a:lnTo>
                <a:lnTo>
                  <a:pt x="4240758" y="4493692"/>
                </a:lnTo>
                <a:lnTo>
                  <a:pt x="3461474" y="4493514"/>
                </a:lnTo>
                <a:lnTo>
                  <a:pt x="3462515" y="4436364"/>
                </a:lnTo>
                <a:lnTo>
                  <a:pt x="3406140" y="4436364"/>
                </a:lnTo>
                <a:lnTo>
                  <a:pt x="3405606" y="4493501"/>
                </a:lnTo>
                <a:lnTo>
                  <a:pt x="2706103" y="4493336"/>
                </a:lnTo>
                <a:lnTo>
                  <a:pt x="2706624" y="4436364"/>
                </a:lnTo>
                <a:lnTo>
                  <a:pt x="2651747" y="4436364"/>
                </a:lnTo>
                <a:lnTo>
                  <a:pt x="2650706" y="4493336"/>
                </a:lnTo>
                <a:lnTo>
                  <a:pt x="1869427" y="4493145"/>
                </a:lnTo>
                <a:lnTo>
                  <a:pt x="1869948" y="4436364"/>
                </a:lnTo>
                <a:lnTo>
                  <a:pt x="1813547" y="4436364"/>
                </a:lnTo>
                <a:lnTo>
                  <a:pt x="1813026" y="4493133"/>
                </a:lnTo>
                <a:lnTo>
                  <a:pt x="1032764" y="4492955"/>
                </a:lnTo>
                <a:lnTo>
                  <a:pt x="1033272" y="4437875"/>
                </a:lnTo>
                <a:lnTo>
                  <a:pt x="976884" y="4437875"/>
                </a:lnTo>
                <a:lnTo>
                  <a:pt x="976363" y="4492942"/>
                </a:lnTo>
                <a:lnTo>
                  <a:pt x="195059" y="4492752"/>
                </a:lnTo>
                <a:lnTo>
                  <a:pt x="195287" y="3795649"/>
                </a:lnTo>
                <a:lnTo>
                  <a:pt x="335280" y="3796284"/>
                </a:lnTo>
                <a:lnTo>
                  <a:pt x="335280" y="3741407"/>
                </a:lnTo>
                <a:lnTo>
                  <a:pt x="195313" y="3740785"/>
                </a:lnTo>
                <a:lnTo>
                  <a:pt x="195554" y="3016885"/>
                </a:lnTo>
                <a:lnTo>
                  <a:pt x="335280" y="3017507"/>
                </a:lnTo>
                <a:lnTo>
                  <a:pt x="335280" y="2962643"/>
                </a:lnTo>
                <a:lnTo>
                  <a:pt x="195580" y="2961373"/>
                </a:lnTo>
                <a:lnTo>
                  <a:pt x="195808" y="2277745"/>
                </a:lnTo>
                <a:lnTo>
                  <a:pt x="335280" y="2278367"/>
                </a:lnTo>
                <a:lnTo>
                  <a:pt x="335280" y="2221992"/>
                </a:lnTo>
                <a:lnTo>
                  <a:pt x="195821" y="2221357"/>
                </a:lnTo>
                <a:lnTo>
                  <a:pt x="196049" y="1535569"/>
                </a:lnTo>
                <a:lnTo>
                  <a:pt x="335280" y="1536192"/>
                </a:lnTo>
                <a:lnTo>
                  <a:pt x="335280" y="1481315"/>
                </a:lnTo>
                <a:lnTo>
                  <a:pt x="196075" y="1480680"/>
                </a:lnTo>
                <a:lnTo>
                  <a:pt x="196316" y="782701"/>
                </a:lnTo>
                <a:lnTo>
                  <a:pt x="335280" y="783323"/>
                </a:lnTo>
                <a:lnTo>
                  <a:pt x="335280" y="726948"/>
                </a:lnTo>
                <a:lnTo>
                  <a:pt x="196329" y="726325"/>
                </a:lnTo>
                <a:lnTo>
                  <a:pt x="196596" y="0"/>
                </a:lnTo>
                <a:lnTo>
                  <a:pt x="140208" y="0"/>
                </a:lnTo>
                <a:lnTo>
                  <a:pt x="139941" y="726059"/>
                </a:lnTo>
                <a:lnTo>
                  <a:pt x="1524" y="725424"/>
                </a:lnTo>
                <a:lnTo>
                  <a:pt x="0" y="781799"/>
                </a:lnTo>
                <a:lnTo>
                  <a:pt x="139928" y="782447"/>
                </a:lnTo>
                <a:lnTo>
                  <a:pt x="139687" y="1480426"/>
                </a:lnTo>
                <a:lnTo>
                  <a:pt x="1524" y="1479791"/>
                </a:lnTo>
                <a:lnTo>
                  <a:pt x="0" y="1534668"/>
                </a:lnTo>
                <a:lnTo>
                  <a:pt x="139661" y="1535303"/>
                </a:lnTo>
                <a:lnTo>
                  <a:pt x="139433" y="2221103"/>
                </a:lnTo>
                <a:lnTo>
                  <a:pt x="1524" y="2220468"/>
                </a:lnTo>
                <a:lnTo>
                  <a:pt x="0" y="2276843"/>
                </a:lnTo>
                <a:lnTo>
                  <a:pt x="139420" y="2277478"/>
                </a:lnTo>
                <a:lnTo>
                  <a:pt x="139192" y="2960865"/>
                </a:lnTo>
                <a:lnTo>
                  <a:pt x="1524" y="2959595"/>
                </a:lnTo>
                <a:lnTo>
                  <a:pt x="0" y="3015996"/>
                </a:lnTo>
                <a:lnTo>
                  <a:pt x="139179" y="3016631"/>
                </a:lnTo>
                <a:lnTo>
                  <a:pt x="138938" y="3740518"/>
                </a:lnTo>
                <a:lnTo>
                  <a:pt x="1524" y="3739896"/>
                </a:lnTo>
                <a:lnTo>
                  <a:pt x="0" y="3794747"/>
                </a:lnTo>
                <a:lnTo>
                  <a:pt x="138925" y="3795395"/>
                </a:lnTo>
                <a:lnTo>
                  <a:pt x="138684" y="4521695"/>
                </a:lnTo>
                <a:lnTo>
                  <a:pt x="167627" y="4521695"/>
                </a:lnTo>
                <a:lnTo>
                  <a:pt x="167627" y="4547616"/>
                </a:lnTo>
                <a:lnTo>
                  <a:pt x="975855" y="4547997"/>
                </a:lnTo>
                <a:lnTo>
                  <a:pt x="975347" y="4603991"/>
                </a:lnTo>
                <a:lnTo>
                  <a:pt x="1031748" y="4605528"/>
                </a:lnTo>
                <a:lnTo>
                  <a:pt x="1032268" y="4548022"/>
                </a:lnTo>
                <a:lnTo>
                  <a:pt x="1812518" y="4548390"/>
                </a:lnTo>
                <a:lnTo>
                  <a:pt x="1812023" y="4603991"/>
                </a:lnTo>
                <a:lnTo>
                  <a:pt x="1868424" y="4603991"/>
                </a:lnTo>
                <a:lnTo>
                  <a:pt x="1868919" y="4548416"/>
                </a:lnTo>
                <a:lnTo>
                  <a:pt x="2649702" y="4548784"/>
                </a:lnTo>
                <a:lnTo>
                  <a:pt x="2648699" y="4603991"/>
                </a:lnTo>
                <a:lnTo>
                  <a:pt x="2705100" y="4603991"/>
                </a:lnTo>
                <a:lnTo>
                  <a:pt x="2705595" y="4548810"/>
                </a:lnTo>
                <a:lnTo>
                  <a:pt x="3405098" y="4549140"/>
                </a:lnTo>
                <a:lnTo>
                  <a:pt x="3404603" y="4603991"/>
                </a:lnTo>
                <a:lnTo>
                  <a:pt x="3459467" y="4603991"/>
                </a:lnTo>
                <a:lnTo>
                  <a:pt x="3460458" y="4549165"/>
                </a:lnTo>
                <a:lnTo>
                  <a:pt x="4240250" y="4549521"/>
                </a:lnTo>
                <a:lnTo>
                  <a:pt x="4239768" y="4603991"/>
                </a:lnTo>
                <a:lnTo>
                  <a:pt x="4296156" y="4603991"/>
                </a:lnTo>
                <a:lnTo>
                  <a:pt x="4296638" y="4549559"/>
                </a:lnTo>
                <a:lnTo>
                  <a:pt x="5076926" y="4549902"/>
                </a:lnTo>
                <a:lnTo>
                  <a:pt x="5076431" y="4603991"/>
                </a:lnTo>
                <a:lnTo>
                  <a:pt x="5132819" y="4603991"/>
                </a:lnTo>
                <a:lnTo>
                  <a:pt x="5133314" y="4549927"/>
                </a:lnTo>
                <a:lnTo>
                  <a:pt x="5913602" y="4550283"/>
                </a:lnTo>
                <a:lnTo>
                  <a:pt x="5913120" y="4603991"/>
                </a:lnTo>
                <a:lnTo>
                  <a:pt x="5969508" y="4603991"/>
                </a:lnTo>
                <a:lnTo>
                  <a:pt x="5969990" y="4550308"/>
                </a:lnTo>
                <a:lnTo>
                  <a:pt x="6751790" y="4550664"/>
                </a:lnTo>
                <a:lnTo>
                  <a:pt x="6751320" y="4603991"/>
                </a:lnTo>
                <a:lnTo>
                  <a:pt x="6806171" y="4603991"/>
                </a:lnTo>
                <a:lnTo>
                  <a:pt x="6807708" y="4436364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2120" y="6848347"/>
            <a:ext cx="11582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54380" algn="l"/>
              </a:tabLst>
            </a:pPr>
            <a:r>
              <a:rPr sz="1500" spc="15" dirty="0">
                <a:latin typeface="Times New Roman"/>
                <a:cs typeface="Times New Roman"/>
              </a:rPr>
              <a:t>1960	1970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5444" y="6848347"/>
            <a:ext cx="415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1950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798" y="6848347"/>
            <a:ext cx="415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1980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7904" y="6848347"/>
            <a:ext cx="415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1990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4762" y="6848347"/>
            <a:ext cx="415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2000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1621" y="6848347"/>
            <a:ext cx="415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2010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352" y="6513067"/>
            <a:ext cx="5727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MHz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5352" y="5842508"/>
            <a:ext cx="6699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30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MHz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004" y="5063744"/>
            <a:ext cx="7677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300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MHz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8127" y="4324603"/>
            <a:ext cx="5397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GHz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5352" y="3582416"/>
            <a:ext cx="6369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30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GHz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0008" y="2829560"/>
            <a:ext cx="7346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300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GHz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4036" y="2076704"/>
            <a:ext cx="5143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3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THz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1600" y="5418062"/>
            <a:ext cx="241935" cy="415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-5" dirty="0">
                <a:latin typeface="Times New Roman"/>
                <a:cs typeface="Times New Roman"/>
              </a:rPr>
              <a:t>VH</a:t>
            </a:r>
            <a:r>
              <a:rPr sz="150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8552" y="2488344"/>
            <a:ext cx="241935" cy="222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1600" y="3898268"/>
            <a:ext cx="241935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spc="-5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1600" y="6203154"/>
            <a:ext cx="241935" cy="274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-5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1600" y="3156129"/>
            <a:ext cx="241935" cy="3917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-5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1600" y="4651490"/>
            <a:ext cx="241935" cy="415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70"/>
              </a:lnSpc>
            </a:pPr>
            <a:r>
              <a:rPr sz="1500" spc="-5" dirty="0">
                <a:latin typeface="Times New Roman"/>
                <a:cs typeface="Times New Roman"/>
              </a:rPr>
              <a:t>UH</a:t>
            </a:r>
            <a:r>
              <a:rPr sz="150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30324" y="2185416"/>
            <a:ext cx="335280" cy="58419"/>
          </a:xfrm>
          <a:custGeom>
            <a:avLst/>
            <a:gdLst/>
            <a:ahLst/>
            <a:cxnLst/>
            <a:rect l="l" t="t" r="r" b="b"/>
            <a:pathLst>
              <a:path w="335280" h="58419">
                <a:moveTo>
                  <a:pt x="335279" y="57912"/>
                </a:moveTo>
                <a:lnTo>
                  <a:pt x="0" y="54863"/>
                </a:lnTo>
                <a:lnTo>
                  <a:pt x="1524" y="0"/>
                </a:lnTo>
                <a:lnTo>
                  <a:pt x="335279" y="1524"/>
                </a:lnTo>
                <a:lnTo>
                  <a:pt x="335279" y="57912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34388" y="6257037"/>
            <a:ext cx="116840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8309" marR="179705" indent="-186055">
              <a:lnSpc>
                <a:spcPct val="1016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hor</a:t>
            </a:r>
            <a:r>
              <a:rPr sz="1300" spc="5" dirty="0">
                <a:latin typeface="Times New Roman"/>
                <a:cs typeface="Times New Roman"/>
              </a:rPr>
              <a:t>tw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ve  radio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65175" algn="l"/>
              </a:tabLst>
            </a:pPr>
            <a:r>
              <a:rPr sz="1500" spc="15" dirty="0">
                <a:latin typeface="Times New Roman"/>
                <a:cs typeface="Times New Roman"/>
              </a:rPr>
              <a:t>1930	1940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9312" y="5837936"/>
            <a:ext cx="7162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Black-and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8480" y="6039148"/>
            <a:ext cx="698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White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9968" y="5455415"/>
            <a:ext cx="6540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FM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radio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5781" y="5635241"/>
            <a:ext cx="65405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1600"/>
              </a:lnSpc>
              <a:spcBef>
                <a:spcPts val="95"/>
              </a:spcBef>
            </a:pPr>
            <a:r>
              <a:rPr sz="1300" spc="5" dirty="0">
                <a:latin typeface="Times New Roman"/>
                <a:cs typeface="Times New Roman"/>
              </a:rPr>
              <a:t>Mobile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Times New Roman"/>
                <a:cs typeface="Times New Roman"/>
              </a:rPr>
              <a:t>T</a:t>
            </a:r>
            <a:r>
              <a:rPr sz="1300" spc="-10" dirty="0">
                <a:latin typeface="Times New Roman"/>
                <a:cs typeface="Times New Roman"/>
              </a:rPr>
              <a:t>w</a:t>
            </a:r>
            <a:r>
              <a:rPr sz="1300" spc="10" dirty="0">
                <a:latin typeface="Times New Roman"/>
                <a:cs typeface="Times New Roman"/>
              </a:rPr>
              <a:t>o-</a:t>
            </a:r>
            <a:r>
              <a:rPr sz="1300" spc="5" dirty="0">
                <a:latin typeface="Times New Roman"/>
                <a:cs typeface="Times New Roman"/>
              </a:rPr>
              <a:t>w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4445" y="6037562"/>
            <a:ext cx="3708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Times New Roman"/>
                <a:cs typeface="Times New Roman"/>
              </a:rPr>
              <a:t>r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dio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8061" y="5085121"/>
            <a:ext cx="40830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5080" indent="-79375">
              <a:lnSpc>
                <a:spcPct val="101499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l</a:t>
            </a:r>
            <a:r>
              <a:rPr sz="1300" spc="5" dirty="0">
                <a:latin typeface="Times New Roman"/>
                <a:cs typeface="Times New Roman"/>
              </a:rPr>
              <a:t>or  </a:t>
            </a:r>
            <a:r>
              <a:rPr sz="1300" spc="10" dirty="0">
                <a:latin typeface="Times New Roman"/>
                <a:cs typeface="Times New Roman"/>
              </a:rPr>
              <a:t>TV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45872" y="4666000"/>
            <a:ext cx="61404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marR="5080" indent="-90170">
              <a:lnSpc>
                <a:spcPct val="101499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or</a:t>
            </a:r>
            <a:r>
              <a:rPr sz="1300" spc="5" dirty="0">
                <a:latin typeface="Times New Roman"/>
                <a:cs typeface="Times New Roman"/>
              </a:rPr>
              <a:t>dl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ss  phone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5496" y="3829272"/>
            <a:ext cx="7162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latin typeface="Times New Roman"/>
                <a:cs typeface="Times New Roman"/>
              </a:rPr>
              <a:t>Terrestrial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9737" y="4030473"/>
            <a:ext cx="1267460" cy="810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1445" marR="5080" indent="381000">
              <a:lnSpc>
                <a:spcPts val="1430"/>
              </a:lnSpc>
              <a:spcBef>
                <a:spcPts val="275"/>
              </a:spcBef>
            </a:pPr>
            <a:r>
              <a:rPr sz="1300" spc="-25" dirty="0">
                <a:latin typeface="Times New Roman"/>
                <a:cs typeface="Times New Roman"/>
              </a:rPr>
              <a:t>m</a:t>
            </a:r>
            <a:r>
              <a:rPr sz="1300" spc="20" dirty="0">
                <a:latin typeface="Times New Roman"/>
                <a:cs typeface="Times New Roman"/>
              </a:rPr>
              <a:t>i</a:t>
            </a:r>
            <a:r>
              <a:rPr sz="1300" spc="-5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ro</a:t>
            </a:r>
            <a:r>
              <a:rPr sz="1300" spc="5" dirty="0">
                <a:latin typeface="Times New Roman"/>
                <a:cs typeface="Times New Roman"/>
              </a:rPr>
              <a:t>w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ve  Experimental</a:t>
            </a:r>
            <a:endParaRPr sz="1300">
              <a:latin typeface="Times New Roman"/>
              <a:cs typeface="Times New Roman"/>
            </a:endParaRPr>
          </a:p>
          <a:p>
            <a:pPr marL="320040" marR="104775" indent="-307975">
              <a:lnSpc>
                <a:spcPts val="158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m</a:t>
            </a:r>
            <a:r>
              <a:rPr sz="1300" spc="-2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uni</a:t>
            </a:r>
            <a:r>
              <a:rPr sz="1300" spc="10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t</a:t>
            </a:r>
            <a:r>
              <a:rPr sz="1300" spc="5" dirty="0">
                <a:latin typeface="Times New Roman"/>
                <a:cs typeface="Times New Roman"/>
              </a:rPr>
              <a:t>ions  satellite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3430" y="3661632"/>
            <a:ext cx="11671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m</a:t>
            </a:r>
            <a:r>
              <a:rPr sz="1300" spc="-2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uni</a:t>
            </a:r>
            <a:r>
              <a:rPr sz="1300" spc="10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t</a:t>
            </a:r>
            <a:r>
              <a:rPr sz="1300" spc="5" dirty="0">
                <a:latin typeface="Times New Roman"/>
                <a:cs typeface="Times New Roman"/>
              </a:rPr>
              <a:t>ions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31258" y="3862833"/>
            <a:ext cx="551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satellite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1345" y="2244385"/>
            <a:ext cx="60706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1499"/>
              </a:lnSpc>
              <a:spcBef>
                <a:spcPts val="95"/>
              </a:spcBef>
            </a:pPr>
            <a:r>
              <a:rPr sz="1300" spc="5" dirty="0">
                <a:latin typeface="Times New Roman"/>
                <a:cs typeface="Times New Roman"/>
              </a:rPr>
              <a:t>Infrared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W</a:t>
            </a:r>
            <a:r>
              <a:rPr sz="1300" spc="5" dirty="0">
                <a:latin typeface="Times New Roman"/>
                <a:cs typeface="Times New Roman"/>
              </a:rPr>
              <a:t>i</a:t>
            </a:r>
            <a:r>
              <a:rPr sz="1300" spc="10" dirty="0">
                <a:latin typeface="Times New Roman"/>
                <a:cs typeface="Times New Roman"/>
              </a:rPr>
              <a:t>r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20" dirty="0">
                <a:latin typeface="Times New Roman"/>
                <a:cs typeface="Times New Roman"/>
              </a:rPr>
              <a:t>l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ss  </a:t>
            </a:r>
            <a:r>
              <a:rPr sz="1300" spc="10" dirty="0">
                <a:latin typeface="Times New Roman"/>
                <a:cs typeface="Times New Roman"/>
              </a:rPr>
              <a:t>LAN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85577" y="2076744"/>
            <a:ext cx="116713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3815" algn="ctr">
              <a:lnSpc>
                <a:spcPct val="101499"/>
              </a:lnSpc>
              <a:spcBef>
                <a:spcPts val="95"/>
              </a:spcBef>
            </a:pPr>
            <a:r>
              <a:rPr sz="1300" spc="5" dirty="0">
                <a:latin typeface="Times New Roman"/>
                <a:cs typeface="Times New Roman"/>
              </a:rPr>
              <a:t>Optical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m</a:t>
            </a:r>
            <a:r>
              <a:rPr sz="1300" spc="-2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uni</a:t>
            </a:r>
            <a:r>
              <a:rPr sz="1300" spc="10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t</a:t>
            </a:r>
            <a:r>
              <a:rPr sz="1300" spc="5" dirty="0">
                <a:latin typeface="Times New Roman"/>
                <a:cs typeface="Times New Roman"/>
              </a:rPr>
              <a:t>ions  satellite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86239" y="4115848"/>
            <a:ext cx="4191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45" dirty="0">
                <a:latin typeface="Times New Roman"/>
                <a:cs typeface="Times New Roman"/>
              </a:rPr>
              <a:t>W</a:t>
            </a:r>
            <a:r>
              <a:rPr sz="1300" spc="5" dirty="0">
                <a:latin typeface="Times New Roman"/>
                <a:cs typeface="Times New Roman"/>
              </a:rPr>
              <a:t>i</a:t>
            </a:r>
            <a:r>
              <a:rPr sz="1300" spc="10" dirty="0">
                <a:latin typeface="Times New Roman"/>
                <a:cs typeface="Times New Roman"/>
              </a:rPr>
              <a:t>-</a:t>
            </a:r>
            <a:r>
              <a:rPr sz="1300" dirty="0">
                <a:latin typeface="Times New Roman"/>
                <a:cs typeface="Times New Roman"/>
              </a:rPr>
              <a:t>F</a:t>
            </a:r>
            <a:r>
              <a:rPr sz="1300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5712" y="3780568"/>
            <a:ext cx="953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45" dirty="0">
                <a:latin typeface="Times New Roman"/>
                <a:cs typeface="Times New Roman"/>
              </a:rPr>
              <a:t>W</a:t>
            </a:r>
            <a:r>
              <a:rPr sz="1300" spc="10" dirty="0">
                <a:latin typeface="Times New Roman"/>
                <a:cs typeface="Times New Roman"/>
              </a:rPr>
              <a:t>iM</a:t>
            </a:r>
            <a:r>
              <a:rPr sz="1300" spc="5" dirty="0">
                <a:latin typeface="Times New Roman"/>
                <a:cs typeface="Times New Roman"/>
              </a:rPr>
              <a:t>AX/</a:t>
            </a:r>
            <a:r>
              <a:rPr sz="1300" spc="-110" dirty="0">
                <a:latin typeface="Times New Roman"/>
                <a:cs typeface="Times New Roman"/>
              </a:rPr>
              <a:t>L</a:t>
            </a:r>
            <a:r>
              <a:rPr sz="1300" spc="5" dirty="0">
                <a:latin typeface="Times New Roman"/>
                <a:cs typeface="Times New Roman"/>
              </a:rPr>
              <a:t>T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98758" y="4416013"/>
            <a:ext cx="677545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>
              <a:lnSpc>
                <a:spcPct val="101600"/>
              </a:lnSpc>
              <a:spcBef>
                <a:spcPts val="95"/>
              </a:spcBef>
            </a:pPr>
            <a:r>
              <a:rPr sz="1300" spc="5" dirty="0">
                <a:latin typeface="Times New Roman"/>
                <a:cs typeface="Times New Roman"/>
              </a:rPr>
              <a:t>Ultra-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wid</a:t>
            </a:r>
            <a:r>
              <a:rPr sz="1300" spc="10" dirty="0">
                <a:latin typeface="Times New Roman"/>
                <a:cs typeface="Times New Roman"/>
              </a:rPr>
              <a:t>eb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nd</a:t>
            </a:r>
            <a:endParaRPr sz="13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1080"/>
              </a:spcBef>
            </a:pPr>
            <a:r>
              <a:rPr sz="1300" spc="5" dirty="0">
                <a:latin typeface="Times New Roman"/>
                <a:cs typeface="Times New Roman"/>
              </a:rPr>
              <a:t>ZigBee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2992" y="4838224"/>
            <a:ext cx="56769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5080" indent="-66040">
              <a:lnSpc>
                <a:spcPct val="101499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llul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r  phone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936" y="444544"/>
            <a:ext cx="59416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Where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15" dirty="0"/>
              <a:t>Look</a:t>
            </a:r>
            <a:r>
              <a:rPr spc="-65" dirty="0"/>
              <a:t> </a:t>
            </a:r>
            <a:r>
              <a:rPr spc="5" dirty="0"/>
              <a:t>for</a:t>
            </a:r>
            <a:r>
              <a:rPr spc="-50" dirty="0"/>
              <a:t> </a:t>
            </a:r>
            <a:r>
              <a:rPr spc="5" dirty="0"/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2" y="2118370"/>
            <a:ext cx="8594397" cy="280012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650" b="1" spc="-10" dirty="0">
                <a:latin typeface="Arial"/>
                <a:cs typeface="Arial"/>
              </a:rPr>
              <a:t>LMS (canvas)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Lecture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schedule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slides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Office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hours,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contact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Deadlines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homeworks,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surveys,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projects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Handouts</a:t>
            </a:r>
            <a:endParaRPr sz="1950" dirty="0">
              <a:latin typeface="Arial"/>
              <a:cs typeface="Arial"/>
            </a:endParaRPr>
          </a:p>
          <a:p>
            <a:pPr marL="326390" marR="128905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Canvas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 for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lang="en-US" sz="2650" b="1" spc="-10" dirty="0">
                <a:latin typeface="Arial"/>
                <a:cs typeface="Arial"/>
              </a:rPr>
              <a:t>any course </a:t>
            </a:r>
            <a:r>
              <a:rPr sz="2650" b="1" spc="-10" dirty="0">
                <a:latin typeface="Arial"/>
                <a:cs typeface="Arial"/>
              </a:rPr>
              <a:t>information,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announcements,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handouts</a:t>
            </a:r>
            <a:endParaRPr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169545"/>
            <a:chOff x="0" y="1517904"/>
            <a:chExt cx="10046335" cy="169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7904"/>
              <a:ext cx="10046207" cy="83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44396"/>
              <a:ext cx="10046207" cy="426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9368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Steenkiste.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2856" y="444544"/>
            <a:ext cx="65703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Why</a:t>
            </a:r>
            <a:r>
              <a:rPr spc="-45" dirty="0"/>
              <a:t> </a:t>
            </a:r>
            <a:r>
              <a:rPr spc="-5" dirty="0"/>
              <a:t>so </a:t>
            </a:r>
            <a:r>
              <a:rPr spc="5" dirty="0"/>
              <a:t>many</a:t>
            </a:r>
            <a:r>
              <a:rPr spc="-40" dirty="0"/>
              <a:t> </a:t>
            </a:r>
            <a:r>
              <a:rPr dirty="0"/>
              <a:t>Technologies?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9371" y="1944139"/>
            <a:ext cx="3348990" cy="2379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Technologies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penetration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Frequency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Cost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Market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3816" y="4486668"/>
            <a:ext cx="5303520" cy="2455545"/>
          </a:xfrm>
          <a:custGeom>
            <a:avLst/>
            <a:gdLst/>
            <a:ahLst/>
            <a:cxnLst/>
            <a:rect l="l" t="t" r="r" b="b"/>
            <a:pathLst>
              <a:path w="5303520" h="2455545">
                <a:moveTo>
                  <a:pt x="5303507" y="2400287"/>
                </a:moveTo>
                <a:lnTo>
                  <a:pt x="54889" y="2398788"/>
                </a:lnTo>
                <a:lnTo>
                  <a:pt x="57899" y="0"/>
                </a:lnTo>
                <a:lnTo>
                  <a:pt x="1524" y="0"/>
                </a:lnTo>
                <a:lnTo>
                  <a:pt x="0" y="2427719"/>
                </a:lnTo>
                <a:lnTo>
                  <a:pt x="28956" y="2427719"/>
                </a:lnTo>
                <a:lnTo>
                  <a:pt x="28956" y="2453640"/>
                </a:lnTo>
                <a:lnTo>
                  <a:pt x="5301983" y="2455151"/>
                </a:lnTo>
                <a:lnTo>
                  <a:pt x="5303507" y="2400287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5429" y="4797573"/>
            <a:ext cx="304165" cy="20154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1950" spc="10" dirty="0">
                <a:latin typeface="Times New Roman"/>
                <a:cs typeface="Times New Roman"/>
              </a:rPr>
              <a:t>Throughput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(Mbps)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963" y="1944139"/>
            <a:ext cx="3754754" cy="2993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4861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Diverse </a:t>
            </a:r>
            <a:r>
              <a:rPr sz="2650" b="1" spc="-10" dirty="0">
                <a:latin typeface="Arial"/>
                <a:cs typeface="Arial"/>
              </a:rPr>
              <a:t>application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requirements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Energy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consumption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Bandwidth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Mobility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ts val="244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Cost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100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602" y="6941304"/>
            <a:ext cx="3098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1m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7216" y="6941304"/>
            <a:ext cx="231013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886460" algn="l"/>
                <a:tab pos="1852295" algn="l"/>
              </a:tabLst>
            </a:pPr>
            <a:r>
              <a:rPr sz="1750" dirty="0">
                <a:latin typeface="Times New Roman"/>
                <a:cs typeface="Times New Roman"/>
              </a:rPr>
              <a:t>10m	100m	1</a:t>
            </a:r>
            <a:r>
              <a:rPr sz="1750" spc="-5" dirty="0">
                <a:latin typeface="Times New Roman"/>
                <a:cs typeface="Times New Roman"/>
              </a:rPr>
              <a:t>K</a:t>
            </a:r>
            <a:r>
              <a:rPr sz="1750" dirty="0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  <a:p>
            <a:pPr marL="1295400">
              <a:lnSpc>
                <a:spcPts val="2290"/>
              </a:lnSpc>
            </a:pPr>
            <a:r>
              <a:rPr sz="1950" spc="10" dirty="0">
                <a:latin typeface="Times New Roman"/>
                <a:cs typeface="Times New Roman"/>
              </a:rPr>
              <a:t>Range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6162" y="6941304"/>
            <a:ext cx="156464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  <a:tabLst>
                <a:tab pos="933450" algn="l"/>
              </a:tabLst>
            </a:pPr>
            <a:r>
              <a:rPr sz="1750" dirty="0">
                <a:latin typeface="Times New Roman"/>
                <a:cs typeface="Times New Roman"/>
              </a:rPr>
              <a:t>10km	100km</a:t>
            </a:r>
          </a:p>
          <a:p>
            <a:pPr marL="916305">
              <a:lnSpc>
                <a:spcPts val="2325"/>
              </a:lnSpc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7418" y="6151894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3653" y="5435601"/>
            <a:ext cx="2482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10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5055" y="5482861"/>
            <a:ext cx="12560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30" dirty="0">
                <a:latin typeface="Times New Roman"/>
                <a:cs typeface="Times New Roman"/>
              </a:rPr>
              <a:t>WiMAX/LTE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6441" y="4274421"/>
            <a:ext cx="2837180" cy="7835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78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Age,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integration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50" spc="-5" dirty="0">
                <a:latin typeface="Times New Roman"/>
                <a:cs typeface="Times New Roman"/>
              </a:rPr>
              <a:t>UWB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7911" y="6083622"/>
            <a:ext cx="645160" cy="6959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640"/>
              </a:spcBef>
            </a:pPr>
            <a:r>
              <a:rPr sz="1750" spc="-10" dirty="0">
                <a:latin typeface="Times New Roman"/>
                <a:cs typeface="Times New Roman"/>
              </a:rPr>
              <a:t>BT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spc="-5" dirty="0">
                <a:latin typeface="Times New Roman"/>
                <a:cs typeface="Times New Roman"/>
              </a:rPr>
              <a:t>Z</a:t>
            </a:r>
            <a:r>
              <a:rPr sz="1750" dirty="0">
                <a:latin typeface="Times New Roman"/>
                <a:cs typeface="Times New Roman"/>
              </a:rPr>
              <a:t>igb</a:t>
            </a:r>
            <a:r>
              <a:rPr sz="1750" spc="1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1498" y="5398988"/>
            <a:ext cx="4724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80" dirty="0">
                <a:latin typeface="Times New Roman"/>
                <a:cs typeface="Times New Roman"/>
              </a:rPr>
              <a:t>W</a:t>
            </a: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15" dirty="0">
                <a:latin typeface="Times New Roman"/>
                <a:cs typeface="Times New Roman"/>
              </a:rPr>
              <a:t>F</a:t>
            </a:r>
            <a:r>
              <a:rPr sz="1750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0602" y="4431291"/>
            <a:ext cx="49593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Times New Roman"/>
                <a:cs typeface="Times New Roman"/>
              </a:rPr>
              <a:t>I</a:t>
            </a:r>
            <a:r>
              <a:rPr sz="1750" spc="-10" dirty="0">
                <a:latin typeface="Times New Roman"/>
                <a:cs typeface="Times New Roman"/>
              </a:rPr>
              <a:t>r</a:t>
            </a:r>
            <a:r>
              <a:rPr sz="1750" spc="-5" dirty="0">
                <a:latin typeface="Times New Roman"/>
                <a:cs typeface="Times New Roman"/>
              </a:rPr>
              <a:t>D</a:t>
            </a:r>
            <a:r>
              <a:rPr sz="175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963" y="4873258"/>
            <a:ext cx="2964180" cy="21786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8620" marR="502284" indent="-37655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Diverse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5" dirty="0">
                <a:latin typeface="Arial"/>
                <a:cs typeface="Arial"/>
              </a:rPr>
              <a:t>p</a:t>
            </a:r>
            <a:r>
              <a:rPr sz="2650" b="1" dirty="0">
                <a:latin typeface="Arial"/>
                <a:cs typeface="Arial"/>
              </a:rPr>
              <a:t>l</a:t>
            </a:r>
            <a:r>
              <a:rPr sz="2650" b="1" spc="-15" dirty="0">
                <a:latin typeface="Arial"/>
                <a:cs typeface="Arial"/>
              </a:rPr>
              <a:t>o</a:t>
            </a:r>
            <a:r>
              <a:rPr sz="2650" b="1" spc="-30" dirty="0">
                <a:latin typeface="Arial"/>
                <a:cs typeface="Arial"/>
              </a:rPr>
              <a:t>y</a:t>
            </a:r>
            <a:r>
              <a:rPr sz="2650" b="1" spc="-10" dirty="0">
                <a:latin typeface="Arial"/>
                <a:cs typeface="Arial"/>
              </a:rPr>
              <a:t>m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spc="10" dirty="0">
                <a:latin typeface="Arial"/>
                <a:cs typeface="Arial"/>
              </a:rPr>
              <a:t>t</a:t>
            </a:r>
            <a:r>
              <a:rPr sz="2650" b="1" spc="-10" dirty="0">
                <a:latin typeface="Arial"/>
                <a:cs typeface="Arial"/>
              </a:rPr>
              <a:t>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340"/>
              </a:lnSpc>
              <a:spcBef>
                <a:spcPts val="8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Licensed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versus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unlicensed</a:t>
            </a:r>
            <a:endParaRPr sz="2200">
              <a:latin typeface="Arial"/>
              <a:cs typeface="Arial"/>
            </a:endParaRPr>
          </a:p>
          <a:p>
            <a:pPr marL="765175" marR="238125" indent="-250190">
              <a:lnSpc>
                <a:spcPts val="2340"/>
              </a:lnSpc>
              <a:spcBef>
                <a:spcPts val="8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Provisioned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882" y="444544"/>
            <a:ext cx="72091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Application</a:t>
            </a:r>
            <a:r>
              <a:rPr spc="-60" dirty="0"/>
              <a:t> </a:t>
            </a:r>
            <a:r>
              <a:rPr spc="-5" dirty="0"/>
              <a:t>Trends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-5" dirty="0"/>
              <a:t>Wireless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34604"/>
            <a:ext cx="7429500" cy="47161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Early</a:t>
            </a:r>
            <a:r>
              <a:rPr sz="2650" b="1" spc="-15" dirty="0">
                <a:latin typeface="Arial"/>
                <a:cs typeface="Arial"/>
              </a:rPr>
              <a:t> days: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specialized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applications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Broadcast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TV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radio,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voice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Holds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wired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Today: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flexible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platforms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laptops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spc="10" dirty="0">
                <a:latin typeface="Arial"/>
                <a:cs typeface="Arial"/>
              </a:rPr>
              <a:t> run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trend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everything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runs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expanding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new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domains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Sensor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body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Edge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increasingly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these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unique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Future?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37515" marR="5080" indent="523875">
              <a:lnSpc>
                <a:spcPts val="4220"/>
              </a:lnSpc>
              <a:spcBef>
                <a:spcPts val="685"/>
              </a:spcBef>
            </a:pPr>
            <a:r>
              <a:rPr dirty="0"/>
              <a:t>Scope </a:t>
            </a:r>
            <a:r>
              <a:rPr spc="-10" dirty="0"/>
              <a:t>of </a:t>
            </a:r>
            <a:r>
              <a:rPr dirty="0"/>
              <a:t>Wireless </a:t>
            </a:r>
            <a:r>
              <a:rPr spc="5" dirty="0"/>
              <a:t> </a:t>
            </a:r>
            <a:r>
              <a:rPr dirty="0"/>
              <a:t>Covered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43" y="2034604"/>
            <a:ext cx="7753984" cy="48088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Significant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depth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5" dirty="0">
                <a:latin typeface="Arial"/>
                <a:cs typeface="Arial"/>
              </a:rPr>
              <a:t>two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technologies: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unlicensed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band: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WiFi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licensed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cellular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Focus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optimizing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performance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Sophisticated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fight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challenging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Other</a:t>
            </a:r>
            <a:r>
              <a:rPr sz="2650" b="1" spc="-10" dirty="0">
                <a:latin typeface="Arial"/>
                <a:cs typeface="Arial"/>
              </a:rPr>
              <a:t> wireless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technologies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RFID/NFC,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low-power,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sensor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deployments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WiFi,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hoc,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sensor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vehicular,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Other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applications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5" dirty="0">
                <a:latin typeface="Arial"/>
                <a:cs typeface="Arial"/>
              </a:rPr>
              <a:t>wireless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GPS,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Wifi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localization,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dynamic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spectrum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access,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topics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covered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surveys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909" y="444544"/>
            <a:ext cx="36715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Some</a:t>
            </a:r>
            <a:r>
              <a:rPr spc="-110" dirty="0"/>
              <a:t> </a:t>
            </a:r>
            <a:r>
              <a:rPr spc="5" dirty="0"/>
              <a:t>History…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28800"/>
            <a:ext cx="7656195" cy="570284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1092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650" b="1" spc="-10" dirty="0">
                <a:latin typeface="Arial"/>
                <a:cs typeface="Arial"/>
              </a:rPr>
              <a:t>Hertz discovered electromagnetic waves (1880)</a:t>
            </a:r>
          </a:p>
          <a:p>
            <a:pPr marL="326390" marR="1092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Tesla </a:t>
            </a:r>
            <a:r>
              <a:rPr sz="2650" b="1" spc="-15" dirty="0">
                <a:latin typeface="Arial"/>
                <a:cs typeface="Arial"/>
              </a:rPr>
              <a:t>credited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5" dirty="0">
                <a:latin typeface="Arial"/>
                <a:cs typeface="Arial"/>
              </a:rPr>
              <a:t>first </a:t>
            </a:r>
            <a:r>
              <a:rPr sz="2650" b="1" spc="-10" dirty="0">
                <a:latin typeface="Arial"/>
                <a:cs typeface="Arial"/>
              </a:rPr>
              <a:t>radio </a:t>
            </a:r>
            <a:r>
              <a:rPr sz="2650" b="1" spc="-15" dirty="0">
                <a:latin typeface="Arial"/>
                <a:cs typeface="Arial"/>
              </a:rPr>
              <a:t>communication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1893</a:t>
            </a:r>
            <a:endParaRPr sz="2650" dirty="0">
              <a:latin typeface="Arial"/>
              <a:cs typeface="Arial"/>
            </a:endParaRPr>
          </a:p>
          <a:p>
            <a:pPr marL="326390" marR="662305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 telegraph invented by Guglielmo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Marconi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1896</a:t>
            </a:r>
            <a:endParaRPr sz="2650" dirty="0">
              <a:latin typeface="Arial"/>
              <a:cs typeface="Arial"/>
            </a:endParaRPr>
          </a:p>
          <a:p>
            <a:pPr marL="326390" marR="513080" indent="-314325">
              <a:lnSpc>
                <a:spcPts val="282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 telegraphic signal </a:t>
            </a:r>
            <a:r>
              <a:rPr sz="2650" b="1" spc="-15" dirty="0">
                <a:latin typeface="Arial"/>
                <a:cs typeface="Arial"/>
              </a:rPr>
              <a:t>traveled </a:t>
            </a:r>
            <a:r>
              <a:rPr sz="2650" b="1" spc="-10" dirty="0">
                <a:latin typeface="Arial"/>
                <a:cs typeface="Arial"/>
              </a:rPr>
              <a:t>across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Atlantic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ocean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1901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“cell</a:t>
            </a:r>
            <a:r>
              <a:rPr sz="2650" b="1" spc="-15" dirty="0">
                <a:latin typeface="Arial"/>
                <a:cs typeface="Arial"/>
              </a:rPr>
              <a:t> phone”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concept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developed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1946</a:t>
            </a:r>
            <a:endParaRPr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FCC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allocated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spectrum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70s;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commercial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service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early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80s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started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90s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GPS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project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started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1973,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complete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1995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WiFi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technology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developed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mid-1990s</a:t>
            </a:r>
            <a:endParaRPr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711451"/>
            <a:ext cx="7200900" cy="56906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7333" y="444544"/>
            <a:ext cx="42405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The</a:t>
            </a:r>
            <a:r>
              <a:rPr spc="-75" dirty="0"/>
              <a:t> </a:t>
            </a:r>
            <a:r>
              <a:rPr spc="10" dirty="0"/>
              <a:t>MTS</a:t>
            </a:r>
            <a:r>
              <a:rPr spc="-40" dirty="0"/>
              <a:t> </a:t>
            </a:r>
            <a:r>
              <a:rPr dirty="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2193" y="1825285"/>
            <a:ext cx="3825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  <a:hlinkClick r:id="rId3"/>
              </a:rPr>
              <a:t>http://www.privateline.com/PCS/images/SaintLouis2.gif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485" y="444544"/>
            <a:ext cx="6362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The</a:t>
            </a:r>
            <a:r>
              <a:rPr spc="-50" dirty="0"/>
              <a:t> </a:t>
            </a:r>
            <a:r>
              <a:rPr dirty="0"/>
              <a:t>origin</a:t>
            </a:r>
            <a:r>
              <a:rPr spc="-20" dirty="0"/>
              <a:t> </a:t>
            </a:r>
            <a:r>
              <a:rPr spc="10" dirty="0"/>
              <a:t>of</a:t>
            </a:r>
            <a:r>
              <a:rPr spc="-45" dirty="0"/>
              <a:t> </a:t>
            </a:r>
            <a:r>
              <a:rPr dirty="0"/>
              <a:t>mobile</a:t>
            </a:r>
            <a:r>
              <a:rPr spc="-10" dirty="0"/>
              <a:t> </a:t>
            </a:r>
            <a:r>
              <a:rPr spc="5" dirty="0"/>
              <a:t>phone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44139"/>
            <a:ext cx="7312025" cy="24561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America’s mobile </a:t>
            </a:r>
            <a:r>
              <a:rPr sz="2650" b="1" spc="-15" dirty="0">
                <a:latin typeface="Arial"/>
                <a:cs typeface="Arial"/>
              </a:rPr>
              <a:t>phone age </a:t>
            </a:r>
            <a:r>
              <a:rPr sz="2650" b="1" spc="-10" dirty="0">
                <a:latin typeface="Arial"/>
                <a:cs typeface="Arial"/>
              </a:rPr>
              <a:t>started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1946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MTS</a:t>
            </a:r>
            <a:endParaRPr sz="2650">
              <a:latin typeface="Arial"/>
              <a:cs typeface="Arial"/>
            </a:endParaRPr>
          </a:p>
          <a:p>
            <a:pPr marL="326390" marR="34163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phones bulky,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expensive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hardly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portable,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alone </a:t>
            </a:r>
            <a:r>
              <a:rPr sz="2650" b="1" spc="-10" dirty="0">
                <a:latin typeface="Arial"/>
                <a:cs typeface="Arial"/>
              </a:rPr>
              <a:t>mobile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weighed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40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Kg~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Operator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assisted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250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users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4613148"/>
            <a:ext cx="3570732" cy="2622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939" y="4613147"/>
            <a:ext cx="2595372" cy="2618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492" y="444544"/>
            <a:ext cx="49809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Short</a:t>
            </a:r>
            <a:r>
              <a:rPr spc="-30" dirty="0"/>
              <a:t> </a:t>
            </a:r>
            <a:r>
              <a:rPr spc="-5" dirty="0"/>
              <a:t>History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dirty="0"/>
              <a:t>WiFi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8128000" cy="50469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1985,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FCC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opened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900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Mhz,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2.4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GHz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5.8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Ghz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unlicensed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  <a:p>
            <a:pPr marL="326390" marR="48768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NCR </a:t>
            </a:r>
            <a:r>
              <a:rPr sz="2650" b="1" spc="-15" dirty="0">
                <a:latin typeface="Arial"/>
                <a:cs typeface="Arial"/>
              </a:rPr>
              <a:t>and AT&amp;T developed </a:t>
            </a:r>
            <a:r>
              <a:rPr sz="2650" b="1" spc="-10" dirty="0">
                <a:latin typeface="Arial"/>
                <a:cs typeface="Arial"/>
              </a:rPr>
              <a:t>a WiFi predecessor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called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“Wavelan”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starting</a:t>
            </a:r>
            <a:r>
              <a:rPr sz="2650" b="1" spc="-5" dirty="0">
                <a:latin typeface="Arial"/>
                <a:cs typeface="Arial"/>
              </a:rPr>
              <a:t> 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1988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NCR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wanted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connect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cashier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registers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wirelessly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900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ran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Mbps</a:t>
            </a:r>
            <a:endParaRPr sz="1950">
              <a:latin typeface="Arial"/>
              <a:cs typeface="Arial"/>
            </a:endParaRPr>
          </a:p>
          <a:p>
            <a:pPr marL="326390" marR="487045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Standardization started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early </a:t>
            </a:r>
            <a:r>
              <a:rPr sz="2650" b="1" spc="-10" dirty="0">
                <a:latin typeface="Arial"/>
                <a:cs typeface="Arial"/>
              </a:rPr>
              <a:t>90s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led 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802.11b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(1999)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802.11a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(2000)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9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Pre-standard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products</a:t>
            </a:r>
            <a:r>
              <a:rPr sz="1750" b="1" spc="10" dirty="0">
                <a:latin typeface="Arial"/>
                <a:cs typeface="Arial"/>
              </a:rPr>
              <a:t> were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available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earlier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Today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–many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standards!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Working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802.11ax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several</a:t>
            </a:r>
            <a:r>
              <a:rPr sz="1950" b="1" spc="15" dirty="0">
                <a:latin typeface="Arial"/>
                <a:cs typeface="Arial"/>
              </a:rPr>
              <a:t> Gps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Very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sophisticated: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OFDM,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MIMO,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multi-user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MIMO,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bands: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2.4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GHz,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5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GHz,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60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GHz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585" y="321025"/>
            <a:ext cx="48507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Early</a:t>
            </a:r>
            <a:r>
              <a:rPr spc="-15" dirty="0"/>
              <a:t> </a:t>
            </a:r>
            <a:r>
              <a:rPr dirty="0"/>
              <a:t>WiFi</a:t>
            </a:r>
            <a:r>
              <a:rPr spc="-75" dirty="0"/>
              <a:t> </a:t>
            </a:r>
            <a:r>
              <a:rPr dirty="0"/>
              <a:t>Interfaces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2045208"/>
            <a:ext cx="4954523" cy="1889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4976" y="4556759"/>
            <a:ext cx="3320795" cy="24902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0250" y="2724386"/>
            <a:ext cx="7854315" cy="2232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51705" marR="5080" algn="ctr">
              <a:lnSpc>
                <a:spcPct val="99400"/>
              </a:lnSpc>
              <a:spcBef>
                <a:spcPts val="110"/>
              </a:spcBef>
            </a:pPr>
            <a:r>
              <a:rPr sz="2650" b="1" spc="-15" dirty="0">
                <a:latin typeface="Times New Roman"/>
                <a:cs typeface="Times New Roman"/>
              </a:rPr>
              <a:t>P</a:t>
            </a:r>
            <a:r>
              <a:rPr sz="2650" b="1" spc="-20" dirty="0">
                <a:latin typeface="Times New Roman"/>
                <a:cs typeface="Times New Roman"/>
              </a:rPr>
              <a:t>C</a:t>
            </a:r>
            <a:r>
              <a:rPr sz="2650" b="1" spc="5" dirty="0">
                <a:latin typeface="Times New Roman"/>
                <a:cs typeface="Times New Roman"/>
              </a:rPr>
              <a:t>M</a:t>
            </a:r>
            <a:r>
              <a:rPr sz="2650" b="1" spc="-20" dirty="0">
                <a:latin typeface="Times New Roman"/>
                <a:cs typeface="Times New Roman"/>
              </a:rPr>
              <a:t>C</a:t>
            </a:r>
            <a:r>
              <a:rPr sz="2650" b="1" spc="-10" dirty="0">
                <a:latin typeface="Times New Roman"/>
                <a:cs typeface="Times New Roman"/>
              </a:rPr>
              <a:t>IA</a:t>
            </a:r>
            <a:r>
              <a:rPr sz="2650" b="1" spc="-170" dirty="0">
                <a:latin typeface="Times New Roman"/>
                <a:cs typeface="Times New Roman"/>
              </a:rPr>
              <a:t> </a:t>
            </a:r>
            <a:r>
              <a:rPr sz="2650" b="1" spc="10" dirty="0">
                <a:latin typeface="Times New Roman"/>
                <a:cs typeface="Times New Roman"/>
              </a:rPr>
              <a:t>f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10" dirty="0">
                <a:latin typeface="Times New Roman"/>
                <a:cs typeface="Times New Roman"/>
              </a:rPr>
              <a:t>m</a:t>
            </a:r>
            <a:r>
              <a:rPr sz="2650" b="1" spc="-15" dirty="0">
                <a:latin typeface="Times New Roman"/>
                <a:cs typeface="Times New Roman"/>
              </a:rPr>
              <a:t> f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10" dirty="0">
                <a:latin typeface="Times New Roman"/>
                <a:cs typeface="Times New Roman"/>
              </a:rPr>
              <a:t>c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or  </a:t>
            </a:r>
            <a:r>
              <a:rPr sz="2650" b="1" spc="-10" dirty="0">
                <a:latin typeface="Times New Roman"/>
                <a:cs typeface="Times New Roman"/>
              </a:rPr>
              <a:t>made </a:t>
            </a:r>
            <a:r>
              <a:rPr sz="2650" b="1" spc="-30" dirty="0">
                <a:latin typeface="Times New Roman"/>
                <a:cs typeface="Times New Roman"/>
              </a:rPr>
              <a:t>Wavelan </a:t>
            </a:r>
            <a:r>
              <a:rPr sz="2650" b="1" spc="-20" dirty="0">
                <a:latin typeface="Times New Roman"/>
                <a:cs typeface="Times New Roman"/>
              </a:rPr>
              <a:t>more </a:t>
            </a:r>
            <a:r>
              <a:rPr sz="2650" b="1" spc="-1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portable</a:t>
            </a:r>
            <a:endParaRPr sz="2650">
              <a:latin typeface="Times New Roman"/>
              <a:cs typeface="Times New Roman"/>
            </a:endParaRPr>
          </a:p>
          <a:p>
            <a:pPr marL="79375" marR="4911725" indent="-67310">
              <a:lnSpc>
                <a:spcPts val="3170"/>
              </a:lnSpc>
              <a:spcBef>
                <a:spcPts val="1639"/>
              </a:spcBef>
            </a:pPr>
            <a:r>
              <a:rPr sz="2650" b="1" spc="-30" dirty="0">
                <a:latin typeface="Times New Roman"/>
                <a:cs typeface="Times New Roman"/>
              </a:rPr>
              <a:t>Wavelan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at</a:t>
            </a:r>
            <a:r>
              <a:rPr sz="2650" b="1" spc="-1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900MHz </a:t>
            </a:r>
            <a:r>
              <a:rPr sz="2650" b="1" spc="-64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1</a:t>
            </a:r>
            <a:r>
              <a:rPr sz="2650" b="1" spc="-35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Mbps</a:t>
            </a:r>
            <a:r>
              <a:rPr sz="2650" b="1" spc="-3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throughput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859" y="5448300"/>
            <a:ext cx="3299459" cy="178765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C85E-2642-4384-B2E3-5F8BBDB9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6386"/>
            <a:ext cx="9372600" cy="1823576"/>
          </a:xfrm>
        </p:spPr>
        <p:txBody>
          <a:bodyPr/>
          <a:lstStyle/>
          <a:p>
            <a:r>
              <a:rPr lang="en-US" dirty="0"/>
              <a:t>Hype Cycle for Enterprise Networking and Communications,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5219-E6EB-497E-A5D6-EA2F01F53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B50C5-76D1-4AD1-83B6-DDD0211D6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9"/>
          <a:stretch/>
        </p:blipFill>
        <p:spPr>
          <a:xfrm>
            <a:off x="0" y="1773303"/>
            <a:ext cx="10058400" cy="58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9E1-0C26-441C-8731-3CC2CD80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F6D0-98F7-442D-865A-B76A69016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9B16-BF72-4596-A814-74471933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60"/>
            <a:ext cx="10034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2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171" y="656223"/>
            <a:ext cx="5469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Textbook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5" dirty="0"/>
              <a:t>Readings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2195599"/>
            <a:ext cx="8046084" cy="388119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201930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Textbook”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"Wireless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Communication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Systems",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Corry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Beard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William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Stallings,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Pearson,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2015</a:t>
            </a:r>
            <a:r>
              <a:rPr lang="en-US" sz="2650" b="1" spc="-15" dirty="0">
                <a:latin typeface="Arial"/>
                <a:cs typeface="Arial"/>
              </a:rPr>
              <a:t> 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Best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fit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course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course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based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book</a:t>
            </a:r>
            <a:endParaRPr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book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should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read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about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topics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covered in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class,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clarify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points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depth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Book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cover 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material,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slides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detailed</a:t>
            </a:r>
            <a:endParaRPr lang="en-US" sz="1950" b="1" spc="1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650" b="1" spc="-15" dirty="0">
                <a:latin typeface="Arial"/>
                <a:cs typeface="Arial"/>
              </a:rPr>
              <a:t>Some</a:t>
            </a:r>
            <a:r>
              <a:rPr lang="en-US" sz="2650" b="1" spc="-20" dirty="0">
                <a:latin typeface="Arial"/>
                <a:cs typeface="Arial"/>
              </a:rPr>
              <a:t> </a:t>
            </a:r>
            <a:r>
              <a:rPr lang="en-US" sz="2650" b="1" spc="-10" dirty="0">
                <a:latin typeface="Arial"/>
                <a:cs typeface="Arial"/>
              </a:rPr>
              <a:t>additional</a:t>
            </a:r>
            <a:r>
              <a:rPr lang="en-US" sz="2650" b="1" spc="-20" dirty="0">
                <a:latin typeface="Arial"/>
                <a:cs typeface="Arial"/>
              </a:rPr>
              <a:t> </a:t>
            </a:r>
            <a:r>
              <a:rPr lang="en-US" sz="2650" b="1" spc="-15" dirty="0">
                <a:latin typeface="Arial"/>
                <a:cs typeface="Arial"/>
              </a:rPr>
              <a:t>readings will be uploaded to canvas</a:t>
            </a:r>
            <a:endParaRPr lang="en-US"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2988-0671-4FAF-8598-74AA7FB3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E416-3412-4646-B4E7-3045EDED1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ASE hype cycle">
            <a:extLst>
              <a:ext uri="{FF2B5EF4-FFF2-40B4-BE49-F238E27FC236}">
                <a16:creationId xmlns:a16="http://schemas.microsoft.com/office/drawing/2014/main" id="{036DCCCB-D6D1-4180-B151-0BB69641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520"/>
            <a:ext cx="10001829" cy="73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1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5692775" cy="38506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Goals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structure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course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Administrative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stuff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bit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history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technologies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Building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pieces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we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need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OSI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model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Packet-based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communication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Challenges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Wireless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Networking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169545"/>
            <a:chOff x="0" y="1517904"/>
            <a:chExt cx="10046335" cy="169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7904"/>
              <a:ext cx="10046207" cy="83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44396"/>
              <a:ext cx="10046207" cy="426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0190" marR="5080" indent="11112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The Internet </a:t>
            </a:r>
            <a:r>
              <a:rPr spc="-5" dirty="0"/>
              <a:t>is </a:t>
            </a:r>
            <a:r>
              <a:rPr spc="10" dirty="0"/>
              <a:t>Big </a:t>
            </a:r>
            <a:r>
              <a:rPr spc="15" dirty="0"/>
              <a:t>and </a:t>
            </a:r>
            <a:r>
              <a:rPr spc="-975" dirty="0"/>
              <a:t> </a:t>
            </a:r>
            <a:r>
              <a:rPr dirty="0"/>
              <a:t>Has</a:t>
            </a:r>
            <a:r>
              <a:rPr spc="-45" dirty="0"/>
              <a:t> </a:t>
            </a:r>
            <a:r>
              <a:rPr spc="5" dirty="0"/>
              <a:t>Many,</a:t>
            </a:r>
            <a:r>
              <a:rPr spc="-25" dirty="0"/>
              <a:t> </a:t>
            </a:r>
            <a:r>
              <a:rPr spc="5" dirty="0"/>
              <a:t>Many</a:t>
            </a:r>
            <a:r>
              <a:rPr spc="-55" dirty="0"/>
              <a:t> </a:t>
            </a:r>
            <a:r>
              <a:rPr spc="5" dirty="0"/>
              <a:t>Pieces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21891" y="4556760"/>
            <a:ext cx="7443470" cy="1365885"/>
            <a:chOff x="1421891" y="4556760"/>
            <a:chExt cx="7443470" cy="1365885"/>
          </a:xfrm>
        </p:grpSpPr>
        <p:sp>
          <p:nvSpPr>
            <p:cNvPr id="7" name="object 7"/>
            <p:cNvSpPr/>
            <p:nvPr/>
          </p:nvSpPr>
          <p:spPr>
            <a:xfrm>
              <a:off x="1687055" y="4668012"/>
              <a:ext cx="6971030" cy="1170940"/>
            </a:xfrm>
            <a:custGeom>
              <a:avLst/>
              <a:gdLst/>
              <a:ahLst/>
              <a:cxnLst/>
              <a:rect l="l" t="t" r="r" b="b"/>
              <a:pathLst>
                <a:path w="6971030" h="1170939">
                  <a:moveTo>
                    <a:pt x="766584" y="454164"/>
                  </a:moveTo>
                  <a:lnTo>
                    <a:pt x="458724" y="225564"/>
                  </a:lnTo>
                  <a:lnTo>
                    <a:pt x="441972" y="248412"/>
                  </a:lnTo>
                  <a:lnTo>
                    <a:pt x="749808" y="475488"/>
                  </a:lnTo>
                  <a:lnTo>
                    <a:pt x="766584" y="454164"/>
                  </a:lnTo>
                  <a:close/>
                </a:path>
                <a:path w="6971030" h="1170939">
                  <a:moveTo>
                    <a:pt x="3436620" y="128016"/>
                  </a:moveTo>
                  <a:lnTo>
                    <a:pt x="3421392" y="105156"/>
                  </a:lnTo>
                  <a:lnTo>
                    <a:pt x="2683776" y="592848"/>
                  </a:lnTo>
                  <a:lnTo>
                    <a:pt x="2699016" y="615696"/>
                  </a:lnTo>
                  <a:lnTo>
                    <a:pt x="3436620" y="128016"/>
                  </a:lnTo>
                  <a:close/>
                </a:path>
                <a:path w="6971030" h="1170939">
                  <a:moveTo>
                    <a:pt x="3912120" y="618744"/>
                  </a:moveTo>
                  <a:lnTo>
                    <a:pt x="3467100" y="77724"/>
                  </a:lnTo>
                  <a:lnTo>
                    <a:pt x="3445776" y="96024"/>
                  </a:lnTo>
                  <a:lnTo>
                    <a:pt x="3889260" y="637044"/>
                  </a:lnTo>
                  <a:lnTo>
                    <a:pt x="3912120" y="618744"/>
                  </a:lnTo>
                  <a:close/>
                </a:path>
                <a:path w="6971030" h="1170939">
                  <a:moveTo>
                    <a:pt x="5088636" y="528828"/>
                  </a:moveTo>
                  <a:lnTo>
                    <a:pt x="5085588" y="501396"/>
                  </a:lnTo>
                  <a:lnTo>
                    <a:pt x="4973282" y="512533"/>
                  </a:lnTo>
                  <a:lnTo>
                    <a:pt x="4973282" y="540245"/>
                  </a:lnTo>
                  <a:lnTo>
                    <a:pt x="4345216" y="768235"/>
                  </a:lnTo>
                  <a:lnTo>
                    <a:pt x="4064419" y="630212"/>
                  </a:lnTo>
                  <a:lnTo>
                    <a:pt x="4973282" y="540245"/>
                  </a:lnTo>
                  <a:lnTo>
                    <a:pt x="4973282" y="512533"/>
                  </a:lnTo>
                  <a:lnTo>
                    <a:pt x="4055376" y="603516"/>
                  </a:lnTo>
                  <a:lnTo>
                    <a:pt x="4056634" y="626376"/>
                  </a:lnTo>
                  <a:lnTo>
                    <a:pt x="3892308" y="545592"/>
                  </a:lnTo>
                  <a:lnTo>
                    <a:pt x="3880104" y="569976"/>
                  </a:lnTo>
                  <a:lnTo>
                    <a:pt x="4309669" y="781138"/>
                  </a:lnTo>
                  <a:lnTo>
                    <a:pt x="3319627" y="1140523"/>
                  </a:lnTo>
                  <a:lnTo>
                    <a:pt x="3965460" y="676656"/>
                  </a:lnTo>
                  <a:lnTo>
                    <a:pt x="3948684" y="655332"/>
                  </a:lnTo>
                  <a:lnTo>
                    <a:pt x="3299472" y="1121194"/>
                  </a:lnTo>
                  <a:lnTo>
                    <a:pt x="2767888" y="662178"/>
                  </a:lnTo>
                  <a:lnTo>
                    <a:pt x="2814840" y="650836"/>
                  </a:lnTo>
                  <a:lnTo>
                    <a:pt x="2814840" y="673608"/>
                  </a:lnTo>
                  <a:lnTo>
                    <a:pt x="3878592" y="670560"/>
                  </a:lnTo>
                  <a:lnTo>
                    <a:pt x="3878592" y="643128"/>
                  </a:lnTo>
                  <a:lnTo>
                    <a:pt x="2840482" y="644639"/>
                  </a:lnTo>
                  <a:lnTo>
                    <a:pt x="2852940" y="641616"/>
                  </a:lnTo>
                  <a:lnTo>
                    <a:pt x="2845308" y="614172"/>
                  </a:lnTo>
                  <a:lnTo>
                    <a:pt x="1418501" y="959485"/>
                  </a:lnTo>
                  <a:lnTo>
                    <a:pt x="2065337" y="496824"/>
                  </a:lnTo>
                  <a:lnTo>
                    <a:pt x="2683776" y="641616"/>
                  </a:lnTo>
                  <a:lnTo>
                    <a:pt x="2689860" y="614172"/>
                  </a:lnTo>
                  <a:lnTo>
                    <a:pt x="2065032" y="467880"/>
                  </a:lnTo>
                  <a:lnTo>
                    <a:pt x="2061667" y="482981"/>
                  </a:lnTo>
                  <a:lnTo>
                    <a:pt x="2052840" y="470928"/>
                  </a:lnTo>
                  <a:lnTo>
                    <a:pt x="1404480" y="934681"/>
                  </a:lnTo>
                  <a:lnTo>
                    <a:pt x="865644" y="467880"/>
                  </a:lnTo>
                  <a:lnTo>
                    <a:pt x="856488" y="478548"/>
                  </a:lnTo>
                  <a:lnTo>
                    <a:pt x="845832" y="469392"/>
                  </a:lnTo>
                  <a:lnTo>
                    <a:pt x="800303" y="517829"/>
                  </a:lnTo>
                  <a:lnTo>
                    <a:pt x="0" y="678192"/>
                  </a:lnTo>
                  <a:lnTo>
                    <a:pt x="4584" y="705612"/>
                  </a:lnTo>
                  <a:lnTo>
                    <a:pt x="767473" y="552767"/>
                  </a:lnTo>
                  <a:lnTo>
                    <a:pt x="393192" y="950976"/>
                  </a:lnTo>
                  <a:lnTo>
                    <a:pt x="414528" y="969276"/>
                  </a:lnTo>
                  <a:lnTo>
                    <a:pt x="814959" y="543242"/>
                  </a:lnTo>
                  <a:lnTo>
                    <a:pt x="841260" y="537972"/>
                  </a:lnTo>
                  <a:lnTo>
                    <a:pt x="838034" y="518693"/>
                  </a:lnTo>
                  <a:lnTo>
                    <a:pt x="857478" y="498005"/>
                  </a:lnTo>
                  <a:lnTo>
                    <a:pt x="1394460" y="963180"/>
                  </a:lnTo>
                  <a:lnTo>
                    <a:pt x="1402892" y="953350"/>
                  </a:lnTo>
                  <a:lnTo>
                    <a:pt x="1411224" y="964692"/>
                  </a:lnTo>
                  <a:lnTo>
                    <a:pt x="1416050" y="961237"/>
                  </a:lnTo>
                  <a:lnTo>
                    <a:pt x="1421892" y="987564"/>
                  </a:lnTo>
                  <a:lnTo>
                    <a:pt x="2750489" y="666394"/>
                  </a:lnTo>
                  <a:lnTo>
                    <a:pt x="2741676" y="676656"/>
                  </a:lnTo>
                  <a:lnTo>
                    <a:pt x="3288804" y="1149096"/>
                  </a:lnTo>
                  <a:lnTo>
                    <a:pt x="3297644" y="1138783"/>
                  </a:lnTo>
                  <a:lnTo>
                    <a:pt x="3305556" y="1150632"/>
                  </a:lnTo>
                  <a:lnTo>
                    <a:pt x="3309848" y="1147559"/>
                  </a:lnTo>
                  <a:lnTo>
                    <a:pt x="3319272" y="1170444"/>
                  </a:lnTo>
                  <a:lnTo>
                    <a:pt x="4345571" y="798791"/>
                  </a:lnTo>
                  <a:lnTo>
                    <a:pt x="5055120" y="1147572"/>
                  </a:lnTo>
                  <a:lnTo>
                    <a:pt x="5067300" y="1123188"/>
                  </a:lnTo>
                  <a:lnTo>
                    <a:pt x="4381157" y="785901"/>
                  </a:lnTo>
                  <a:lnTo>
                    <a:pt x="5065788" y="537972"/>
                  </a:lnTo>
                  <a:lnTo>
                    <a:pt x="5063210" y="531355"/>
                  </a:lnTo>
                  <a:lnTo>
                    <a:pt x="5088636" y="528828"/>
                  </a:lnTo>
                  <a:close/>
                </a:path>
                <a:path w="6971030" h="1170939">
                  <a:moveTo>
                    <a:pt x="5897892" y="932688"/>
                  </a:moveTo>
                  <a:lnTo>
                    <a:pt x="5890272" y="906792"/>
                  </a:lnTo>
                  <a:lnTo>
                    <a:pt x="5175504" y="1088148"/>
                  </a:lnTo>
                  <a:lnTo>
                    <a:pt x="5183136" y="1115580"/>
                  </a:lnTo>
                  <a:lnTo>
                    <a:pt x="5897892" y="932688"/>
                  </a:lnTo>
                  <a:close/>
                </a:path>
                <a:path w="6971030" h="1170939">
                  <a:moveTo>
                    <a:pt x="6143256" y="527316"/>
                  </a:moveTo>
                  <a:lnTo>
                    <a:pt x="6137160" y="516483"/>
                  </a:lnTo>
                  <a:lnTo>
                    <a:pt x="6137160" y="512076"/>
                  </a:lnTo>
                  <a:lnTo>
                    <a:pt x="6134671" y="512076"/>
                  </a:lnTo>
                  <a:lnTo>
                    <a:pt x="6129540" y="502932"/>
                  </a:lnTo>
                  <a:lnTo>
                    <a:pt x="6113653" y="512051"/>
                  </a:lnTo>
                  <a:lnTo>
                    <a:pt x="6065990" y="511987"/>
                  </a:lnTo>
                  <a:lnTo>
                    <a:pt x="6065990" y="539394"/>
                  </a:lnTo>
                  <a:lnTo>
                    <a:pt x="5665660" y="769073"/>
                  </a:lnTo>
                  <a:lnTo>
                    <a:pt x="5149443" y="538048"/>
                  </a:lnTo>
                  <a:lnTo>
                    <a:pt x="6065990" y="539394"/>
                  </a:lnTo>
                  <a:lnTo>
                    <a:pt x="6065990" y="511987"/>
                  </a:lnTo>
                  <a:lnTo>
                    <a:pt x="5164036" y="510641"/>
                  </a:lnTo>
                  <a:lnTo>
                    <a:pt x="5167884" y="502932"/>
                  </a:lnTo>
                  <a:lnTo>
                    <a:pt x="4657496" y="221246"/>
                  </a:lnTo>
                  <a:lnTo>
                    <a:pt x="4660404" y="195072"/>
                  </a:lnTo>
                  <a:lnTo>
                    <a:pt x="4592421" y="185331"/>
                  </a:lnTo>
                  <a:lnTo>
                    <a:pt x="4565904" y="170688"/>
                  </a:lnTo>
                  <a:lnTo>
                    <a:pt x="4560252" y="180721"/>
                  </a:lnTo>
                  <a:lnTo>
                    <a:pt x="3486124" y="26746"/>
                  </a:lnTo>
                  <a:lnTo>
                    <a:pt x="3480816" y="7632"/>
                  </a:lnTo>
                  <a:lnTo>
                    <a:pt x="3438093" y="19862"/>
                  </a:lnTo>
                  <a:lnTo>
                    <a:pt x="3352800" y="7632"/>
                  </a:lnTo>
                  <a:lnTo>
                    <a:pt x="3348240" y="35064"/>
                  </a:lnTo>
                  <a:lnTo>
                    <a:pt x="3372739" y="38582"/>
                  </a:lnTo>
                  <a:lnTo>
                    <a:pt x="2001024" y="431292"/>
                  </a:lnTo>
                  <a:lnTo>
                    <a:pt x="2003615" y="439102"/>
                  </a:lnTo>
                  <a:lnTo>
                    <a:pt x="1656600" y="4572"/>
                  </a:lnTo>
                  <a:lnTo>
                    <a:pt x="1645920" y="12966"/>
                  </a:lnTo>
                  <a:lnTo>
                    <a:pt x="1639824" y="0"/>
                  </a:lnTo>
                  <a:lnTo>
                    <a:pt x="807732" y="411492"/>
                  </a:lnTo>
                  <a:lnTo>
                    <a:pt x="819924" y="437388"/>
                  </a:lnTo>
                  <a:lnTo>
                    <a:pt x="1642579" y="30568"/>
                  </a:lnTo>
                  <a:lnTo>
                    <a:pt x="1982216" y="457225"/>
                  </a:lnTo>
                  <a:lnTo>
                    <a:pt x="920508" y="458724"/>
                  </a:lnTo>
                  <a:lnTo>
                    <a:pt x="920508" y="487692"/>
                  </a:lnTo>
                  <a:lnTo>
                    <a:pt x="1982724" y="486156"/>
                  </a:lnTo>
                  <a:lnTo>
                    <a:pt x="1982724" y="457860"/>
                  </a:lnTo>
                  <a:lnTo>
                    <a:pt x="1997976" y="477012"/>
                  </a:lnTo>
                  <a:lnTo>
                    <a:pt x="2019300" y="458724"/>
                  </a:lnTo>
                  <a:lnTo>
                    <a:pt x="2017598" y="456603"/>
                  </a:lnTo>
                  <a:lnTo>
                    <a:pt x="3441725" y="48463"/>
                  </a:lnTo>
                  <a:lnTo>
                    <a:pt x="4582592" y="211823"/>
                  </a:lnTo>
                  <a:lnTo>
                    <a:pt x="5125288" y="510578"/>
                  </a:lnTo>
                  <a:lnTo>
                    <a:pt x="5102352" y="510540"/>
                  </a:lnTo>
                  <a:lnTo>
                    <a:pt x="5102352" y="532663"/>
                  </a:lnTo>
                  <a:lnTo>
                    <a:pt x="5096256" y="545592"/>
                  </a:lnTo>
                  <a:lnTo>
                    <a:pt x="5634939" y="786701"/>
                  </a:lnTo>
                  <a:lnTo>
                    <a:pt x="5096256" y="1095756"/>
                  </a:lnTo>
                  <a:lnTo>
                    <a:pt x="5109972" y="1118628"/>
                  </a:lnTo>
                  <a:lnTo>
                    <a:pt x="5665838" y="800531"/>
                  </a:lnTo>
                  <a:lnTo>
                    <a:pt x="5967984" y="935748"/>
                  </a:lnTo>
                  <a:lnTo>
                    <a:pt x="5980188" y="909828"/>
                  </a:lnTo>
                  <a:lnTo>
                    <a:pt x="5696597" y="782929"/>
                  </a:lnTo>
                  <a:lnTo>
                    <a:pt x="6122009" y="539483"/>
                  </a:lnTo>
                  <a:lnTo>
                    <a:pt x="6137160" y="539496"/>
                  </a:lnTo>
                  <a:lnTo>
                    <a:pt x="6137160" y="530809"/>
                  </a:lnTo>
                  <a:lnTo>
                    <a:pt x="6143256" y="527316"/>
                  </a:lnTo>
                  <a:close/>
                </a:path>
                <a:path w="6971030" h="1170939">
                  <a:moveTo>
                    <a:pt x="6777241" y="1068324"/>
                  </a:moveTo>
                  <a:lnTo>
                    <a:pt x="5990856" y="923544"/>
                  </a:lnTo>
                  <a:lnTo>
                    <a:pt x="5984760" y="950976"/>
                  </a:lnTo>
                  <a:lnTo>
                    <a:pt x="6771145" y="1095756"/>
                  </a:lnTo>
                  <a:lnTo>
                    <a:pt x="6777241" y="1068324"/>
                  </a:lnTo>
                  <a:close/>
                </a:path>
                <a:path w="6971030" h="1170939">
                  <a:moveTo>
                    <a:pt x="6970789" y="678192"/>
                  </a:moveTo>
                  <a:lnTo>
                    <a:pt x="6256350" y="539318"/>
                  </a:lnTo>
                  <a:lnTo>
                    <a:pt x="6861061" y="364248"/>
                  </a:lnTo>
                  <a:lnTo>
                    <a:pt x="6853441" y="336816"/>
                  </a:lnTo>
                  <a:lnTo>
                    <a:pt x="6227076" y="519696"/>
                  </a:lnTo>
                  <a:lnTo>
                    <a:pt x="6231407" y="534466"/>
                  </a:lnTo>
                  <a:lnTo>
                    <a:pt x="6155436" y="519696"/>
                  </a:lnTo>
                  <a:lnTo>
                    <a:pt x="6149340" y="547128"/>
                  </a:lnTo>
                  <a:lnTo>
                    <a:pt x="6964693" y="705612"/>
                  </a:lnTo>
                  <a:lnTo>
                    <a:pt x="6970789" y="678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5040" y="5091684"/>
              <a:ext cx="429895" cy="222885"/>
            </a:xfrm>
            <a:custGeom>
              <a:avLst/>
              <a:gdLst/>
              <a:ahLst/>
              <a:cxnLst/>
              <a:rect l="l" t="t" r="r" b="b"/>
              <a:pathLst>
                <a:path w="429894" h="222885">
                  <a:moveTo>
                    <a:pt x="429767" y="222503"/>
                  </a:moveTo>
                  <a:lnTo>
                    <a:pt x="0" y="222503"/>
                  </a:lnTo>
                  <a:lnTo>
                    <a:pt x="0" y="0"/>
                  </a:lnTo>
                  <a:lnTo>
                    <a:pt x="429767" y="0"/>
                  </a:lnTo>
                  <a:lnTo>
                    <a:pt x="429767" y="222503"/>
                  </a:lnTo>
                  <a:close/>
                </a:path>
              </a:pathLst>
            </a:custGeom>
            <a:solidFill>
              <a:srgbClr val="608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3984" y="5628132"/>
              <a:ext cx="475615" cy="294640"/>
            </a:xfrm>
            <a:custGeom>
              <a:avLst/>
              <a:gdLst/>
              <a:ahLst/>
              <a:cxnLst/>
              <a:rect l="l" t="t" r="r" b="b"/>
              <a:pathLst>
                <a:path w="475615" h="294639">
                  <a:moveTo>
                    <a:pt x="237743" y="294131"/>
                  </a:moveTo>
                  <a:lnTo>
                    <a:pt x="183306" y="290262"/>
                  </a:lnTo>
                  <a:lnTo>
                    <a:pt x="133294" y="279220"/>
                  </a:lnTo>
                  <a:lnTo>
                    <a:pt x="89147" y="261861"/>
                  </a:lnTo>
                  <a:lnTo>
                    <a:pt x="52304" y="239036"/>
                  </a:lnTo>
                  <a:lnTo>
                    <a:pt x="24206" y="211600"/>
                  </a:lnTo>
                  <a:lnTo>
                    <a:pt x="0" y="146303"/>
                  </a:lnTo>
                  <a:lnTo>
                    <a:pt x="6291" y="112767"/>
                  </a:lnTo>
                  <a:lnTo>
                    <a:pt x="52304" y="54810"/>
                  </a:lnTo>
                  <a:lnTo>
                    <a:pt x="89147" y="32150"/>
                  </a:lnTo>
                  <a:lnTo>
                    <a:pt x="133294" y="14875"/>
                  </a:lnTo>
                  <a:lnTo>
                    <a:pt x="183306" y="3865"/>
                  </a:lnTo>
                  <a:lnTo>
                    <a:pt x="237743" y="0"/>
                  </a:lnTo>
                  <a:lnTo>
                    <a:pt x="292181" y="3865"/>
                  </a:lnTo>
                  <a:lnTo>
                    <a:pt x="342193" y="14875"/>
                  </a:lnTo>
                  <a:lnTo>
                    <a:pt x="386340" y="32150"/>
                  </a:lnTo>
                  <a:lnTo>
                    <a:pt x="423183" y="54810"/>
                  </a:lnTo>
                  <a:lnTo>
                    <a:pt x="451281" y="81976"/>
                  </a:lnTo>
                  <a:lnTo>
                    <a:pt x="475487" y="146303"/>
                  </a:lnTo>
                  <a:lnTo>
                    <a:pt x="469196" y="180405"/>
                  </a:lnTo>
                  <a:lnTo>
                    <a:pt x="423183" y="239036"/>
                  </a:lnTo>
                  <a:lnTo>
                    <a:pt x="386340" y="261861"/>
                  </a:lnTo>
                  <a:lnTo>
                    <a:pt x="342193" y="279220"/>
                  </a:lnTo>
                  <a:lnTo>
                    <a:pt x="292181" y="290262"/>
                  </a:lnTo>
                  <a:lnTo>
                    <a:pt x="237743" y="294131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4076" y="4556772"/>
              <a:ext cx="5118100" cy="1294130"/>
            </a:xfrm>
            <a:custGeom>
              <a:avLst/>
              <a:gdLst/>
              <a:ahLst/>
              <a:cxnLst/>
              <a:rect l="l" t="t" r="r" b="b"/>
              <a:pathLst>
                <a:path w="5118100" h="1294129">
                  <a:moveTo>
                    <a:pt x="429768" y="937260"/>
                  </a:moveTo>
                  <a:lnTo>
                    <a:pt x="0" y="937260"/>
                  </a:lnTo>
                  <a:lnTo>
                    <a:pt x="0" y="1161288"/>
                  </a:lnTo>
                  <a:lnTo>
                    <a:pt x="429768" y="1161288"/>
                  </a:lnTo>
                  <a:lnTo>
                    <a:pt x="429768" y="937260"/>
                  </a:lnTo>
                  <a:close/>
                </a:path>
                <a:path w="5118100" h="1294129">
                  <a:moveTo>
                    <a:pt x="563880" y="0"/>
                  </a:moveTo>
                  <a:lnTo>
                    <a:pt x="134112" y="0"/>
                  </a:lnTo>
                  <a:lnTo>
                    <a:pt x="134112" y="222504"/>
                  </a:lnTo>
                  <a:lnTo>
                    <a:pt x="563880" y="222504"/>
                  </a:lnTo>
                  <a:lnTo>
                    <a:pt x="563880" y="0"/>
                  </a:lnTo>
                  <a:close/>
                </a:path>
                <a:path w="5118100" h="1294129">
                  <a:moveTo>
                    <a:pt x="1072896" y="446532"/>
                  </a:moveTo>
                  <a:lnTo>
                    <a:pt x="643115" y="446532"/>
                  </a:lnTo>
                  <a:lnTo>
                    <a:pt x="643115" y="669036"/>
                  </a:lnTo>
                  <a:lnTo>
                    <a:pt x="1072896" y="669036"/>
                  </a:lnTo>
                  <a:lnTo>
                    <a:pt x="1072896" y="446532"/>
                  </a:lnTo>
                  <a:close/>
                </a:path>
                <a:path w="5118100" h="1294129">
                  <a:moveTo>
                    <a:pt x="1741932" y="669036"/>
                  </a:moveTo>
                  <a:lnTo>
                    <a:pt x="1312164" y="669036"/>
                  </a:lnTo>
                  <a:lnTo>
                    <a:pt x="1312164" y="893051"/>
                  </a:lnTo>
                  <a:lnTo>
                    <a:pt x="1741932" y="893051"/>
                  </a:lnTo>
                  <a:lnTo>
                    <a:pt x="1741932" y="669036"/>
                  </a:lnTo>
                  <a:close/>
                </a:path>
                <a:path w="5118100" h="1294129">
                  <a:moveTo>
                    <a:pt x="2305799" y="1071372"/>
                  </a:moveTo>
                  <a:lnTo>
                    <a:pt x="1876044" y="1071372"/>
                  </a:lnTo>
                  <a:lnTo>
                    <a:pt x="1876044" y="1293876"/>
                  </a:lnTo>
                  <a:lnTo>
                    <a:pt x="2305799" y="1293876"/>
                  </a:lnTo>
                  <a:lnTo>
                    <a:pt x="2305799" y="1071372"/>
                  </a:lnTo>
                  <a:close/>
                </a:path>
                <a:path w="5118100" h="1294129">
                  <a:moveTo>
                    <a:pt x="2438400" y="44196"/>
                  </a:moveTo>
                  <a:lnTo>
                    <a:pt x="2008619" y="44196"/>
                  </a:lnTo>
                  <a:lnTo>
                    <a:pt x="2008619" y="268224"/>
                  </a:lnTo>
                  <a:lnTo>
                    <a:pt x="2438400" y="268224"/>
                  </a:lnTo>
                  <a:lnTo>
                    <a:pt x="2438400" y="44196"/>
                  </a:lnTo>
                  <a:close/>
                </a:path>
                <a:path w="5118100" h="1294129">
                  <a:moveTo>
                    <a:pt x="2974835" y="579120"/>
                  </a:moveTo>
                  <a:lnTo>
                    <a:pt x="2545067" y="579120"/>
                  </a:lnTo>
                  <a:lnTo>
                    <a:pt x="2545067" y="803135"/>
                  </a:lnTo>
                  <a:lnTo>
                    <a:pt x="2974835" y="803135"/>
                  </a:lnTo>
                  <a:lnTo>
                    <a:pt x="2974835" y="579120"/>
                  </a:lnTo>
                  <a:close/>
                </a:path>
                <a:path w="5118100" h="1294129">
                  <a:moveTo>
                    <a:pt x="3617976" y="178308"/>
                  </a:moveTo>
                  <a:lnTo>
                    <a:pt x="3188208" y="178308"/>
                  </a:lnTo>
                  <a:lnTo>
                    <a:pt x="3188208" y="400799"/>
                  </a:lnTo>
                  <a:lnTo>
                    <a:pt x="3617976" y="400799"/>
                  </a:lnTo>
                  <a:lnTo>
                    <a:pt x="3617976" y="178308"/>
                  </a:lnTo>
                  <a:close/>
                </a:path>
                <a:path w="5118100" h="1294129">
                  <a:moveTo>
                    <a:pt x="4047744" y="1071372"/>
                  </a:moveTo>
                  <a:lnTo>
                    <a:pt x="3617976" y="1071372"/>
                  </a:lnTo>
                  <a:lnTo>
                    <a:pt x="3617976" y="1293876"/>
                  </a:lnTo>
                  <a:lnTo>
                    <a:pt x="4047744" y="1293876"/>
                  </a:lnTo>
                  <a:lnTo>
                    <a:pt x="4047744" y="1071372"/>
                  </a:lnTo>
                  <a:close/>
                </a:path>
                <a:path w="5118100" h="1294129">
                  <a:moveTo>
                    <a:pt x="4047744" y="534924"/>
                  </a:moveTo>
                  <a:lnTo>
                    <a:pt x="3617976" y="534924"/>
                  </a:lnTo>
                  <a:lnTo>
                    <a:pt x="3617976" y="757415"/>
                  </a:lnTo>
                  <a:lnTo>
                    <a:pt x="4047744" y="757415"/>
                  </a:lnTo>
                  <a:lnTo>
                    <a:pt x="4047744" y="534924"/>
                  </a:lnTo>
                  <a:close/>
                </a:path>
                <a:path w="5118100" h="1294129">
                  <a:moveTo>
                    <a:pt x="4985004" y="937260"/>
                  </a:moveTo>
                  <a:lnTo>
                    <a:pt x="4553712" y="937260"/>
                  </a:lnTo>
                  <a:lnTo>
                    <a:pt x="4553712" y="1161288"/>
                  </a:lnTo>
                  <a:lnTo>
                    <a:pt x="4985004" y="1161288"/>
                  </a:lnTo>
                  <a:lnTo>
                    <a:pt x="4985004" y="937260"/>
                  </a:lnTo>
                  <a:close/>
                </a:path>
                <a:path w="5118100" h="1294129">
                  <a:moveTo>
                    <a:pt x="5117592" y="534924"/>
                  </a:moveTo>
                  <a:lnTo>
                    <a:pt x="4687824" y="534924"/>
                  </a:lnTo>
                  <a:lnTo>
                    <a:pt x="4687824" y="757415"/>
                  </a:lnTo>
                  <a:lnTo>
                    <a:pt x="5117592" y="757415"/>
                  </a:lnTo>
                  <a:lnTo>
                    <a:pt x="5117592" y="534924"/>
                  </a:lnTo>
                  <a:close/>
                </a:path>
              </a:pathLst>
            </a:custGeom>
            <a:solidFill>
              <a:srgbClr val="608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1879" y="4689348"/>
              <a:ext cx="7443470" cy="1100455"/>
            </a:xfrm>
            <a:custGeom>
              <a:avLst/>
              <a:gdLst/>
              <a:ahLst/>
              <a:cxnLst/>
              <a:rect l="l" t="t" r="r" b="b"/>
              <a:pathLst>
                <a:path w="7443470" h="1100454">
                  <a:moveTo>
                    <a:pt x="477024" y="655320"/>
                  </a:moveTo>
                  <a:lnTo>
                    <a:pt x="452780" y="590702"/>
                  </a:lnTo>
                  <a:lnTo>
                    <a:pt x="424599" y="563232"/>
                  </a:lnTo>
                  <a:lnTo>
                    <a:pt x="387591" y="540245"/>
                  </a:lnTo>
                  <a:lnTo>
                    <a:pt x="343166" y="522681"/>
                  </a:lnTo>
                  <a:lnTo>
                    <a:pt x="292747" y="511454"/>
                  </a:lnTo>
                  <a:lnTo>
                    <a:pt x="237744" y="507492"/>
                  </a:lnTo>
                  <a:lnTo>
                    <a:pt x="183311" y="511454"/>
                  </a:lnTo>
                  <a:lnTo>
                    <a:pt x="133299" y="522681"/>
                  </a:lnTo>
                  <a:lnTo>
                    <a:pt x="89154" y="540245"/>
                  </a:lnTo>
                  <a:lnTo>
                    <a:pt x="52311" y="563232"/>
                  </a:lnTo>
                  <a:lnTo>
                    <a:pt x="24218" y="590702"/>
                  </a:lnTo>
                  <a:lnTo>
                    <a:pt x="0" y="655320"/>
                  </a:lnTo>
                  <a:lnTo>
                    <a:pt x="6299" y="689508"/>
                  </a:lnTo>
                  <a:lnTo>
                    <a:pt x="52311" y="748665"/>
                  </a:lnTo>
                  <a:lnTo>
                    <a:pt x="89154" y="771804"/>
                  </a:lnTo>
                  <a:lnTo>
                    <a:pt x="133299" y="789470"/>
                  </a:lnTo>
                  <a:lnTo>
                    <a:pt x="183311" y="800722"/>
                  </a:lnTo>
                  <a:lnTo>
                    <a:pt x="237744" y="804672"/>
                  </a:lnTo>
                  <a:lnTo>
                    <a:pt x="292747" y="800722"/>
                  </a:lnTo>
                  <a:lnTo>
                    <a:pt x="343166" y="789470"/>
                  </a:lnTo>
                  <a:lnTo>
                    <a:pt x="387591" y="771804"/>
                  </a:lnTo>
                  <a:lnTo>
                    <a:pt x="424599" y="748665"/>
                  </a:lnTo>
                  <a:lnTo>
                    <a:pt x="452780" y="720928"/>
                  </a:lnTo>
                  <a:lnTo>
                    <a:pt x="477024" y="655320"/>
                  </a:lnTo>
                  <a:close/>
                </a:path>
                <a:path w="7443470" h="1100454">
                  <a:moveTo>
                    <a:pt x="803160" y="147828"/>
                  </a:moveTo>
                  <a:lnTo>
                    <a:pt x="778916" y="83210"/>
                  </a:lnTo>
                  <a:lnTo>
                    <a:pt x="750735" y="55740"/>
                  </a:lnTo>
                  <a:lnTo>
                    <a:pt x="713727" y="32753"/>
                  </a:lnTo>
                  <a:lnTo>
                    <a:pt x="669302" y="15189"/>
                  </a:lnTo>
                  <a:lnTo>
                    <a:pt x="618883" y="3962"/>
                  </a:lnTo>
                  <a:lnTo>
                    <a:pt x="563892" y="0"/>
                  </a:lnTo>
                  <a:lnTo>
                    <a:pt x="509358" y="3962"/>
                  </a:lnTo>
                  <a:lnTo>
                    <a:pt x="459130" y="15189"/>
                  </a:lnTo>
                  <a:lnTo>
                    <a:pt x="414693" y="32753"/>
                  </a:lnTo>
                  <a:lnTo>
                    <a:pt x="377520" y="55740"/>
                  </a:lnTo>
                  <a:lnTo>
                    <a:pt x="349123" y="83210"/>
                  </a:lnTo>
                  <a:lnTo>
                    <a:pt x="324624" y="147828"/>
                  </a:lnTo>
                  <a:lnTo>
                    <a:pt x="331000" y="181940"/>
                  </a:lnTo>
                  <a:lnTo>
                    <a:pt x="377520" y="240563"/>
                  </a:lnTo>
                  <a:lnTo>
                    <a:pt x="414693" y="263398"/>
                  </a:lnTo>
                  <a:lnTo>
                    <a:pt x="459130" y="280746"/>
                  </a:lnTo>
                  <a:lnTo>
                    <a:pt x="509358" y="291795"/>
                  </a:lnTo>
                  <a:lnTo>
                    <a:pt x="563892" y="295656"/>
                  </a:lnTo>
                  <a:lnTo>
                    <a:pt x="618883" y="291795"/>
                  </a:lnTo>
                  <a:lnTo>
                    <a:pt x="669302" y="280746"/>
                  </a:lnTo>
                  <a:lnTo>
                    <a:pt x="713727" y="263398"/>
                  </a:lnTo>
                  <a:lnTo>
                    <a:pt x="750735" y="240563"/>
                  </a:lnTo>
                  <a:lnTo>
                    <a:pt x="778916" y="213131"/>
                  </a:lnTo>
                  <a:lnTo>
                    <a:pt x="803160" y="147828"/>
                  </a:lnTo>
                  <a:close/>
                </a:path>
                <a:path w="7443470" h="1100454">
                  <a:moveTo>
                    <a:pt x="935748" y="952512"/>
                  </a:moveTo>
                  <a:lnTo>
                    <a:pt x="911529" y="887209"/>
                  </a:lnTo>
                  <a:lnTo>
                    <a:pt x="883437" y="859777"/>
                  </a:lnTo>
                  <a:lnTo>
                    <a:pt x="846594" y="836942"/>
                  </a:lnTo>
                  <a:lnTo>
                    <a:pt x="802449" y="819594"/>
                  </a:lnTo>
                  <a:lnTo>
                    <a:pt x="752436" y="808545"/>
                  </a:lnTo>
                  <a:lnTo>
                    <a:pt x="698004" y="804684"/>
                  </a:lnTo>
                  <a:lnTo>
                    <a:pt x="643470" y="808545"/>
                  </a:lnTo>
                  <a:lnTo>
                    <a:pt x="593242" y="819594"/>
                  </a:lnTo>
                  <a:lnTo>
                    <a:pt x="548805" y="836942"/>
                  </a:lnTo>
                  <a:lnTo>
                    <a:pt x="511632" y="859777"/>
                  </a:lnTo>
                  <a:lnTo>
                    <a:pt x="483235" y="887209"/>
                  </a:lnTo>
                  <a:lnTo>
                    <a:pt x="458736" y="952512"/>
                  </a:lnTo>
                  <a:lnTo>
                    <a:pt x="465112" y="986129"/>
                  </a:lnTo>
                  <a:lnTo>
                    <a:pt x="511632" y="1044600"/>
                  </a:lnTo>
                  <a:lnTo>
                    <a:pt x="548805" y="1067587"/>
                  </a:lnTo>
                  <a:lnTo>
                    <a:pt x="593242" y="1085151"/>
                  </a:lnTo>
                  <a:lnTo>
                    <a:pt x="643470" y="1096378"/>
                  </a:lnTo>
                  <a:lnTo>
                    <a:pt x="698004" y="1100340"/>
                  </a:lnTo>
                  <a:lnTo>
                    <a:pt x="752436" y="1096378"/>
                  </a:lnTo>
                  <a:lnTo>
                    <a:pt x="802449" y="1085151"/>
                  </a:lnTo>
                  <a:lnTo>
                    <a:pt x="846594" y="1067587"/>
                  </a:lnTo>
                  <a:lnTo>
                    <a:pt x="883437" y="1044600"/>
                  </a:lnTo>
                  <a:lnTo>
                    <a:pt x="911529" y="1017130"/>
                  </a:lnTo>
                  <a:lnTo>
                    <a:pt x="935748" y="952512"/>
                  </a:lnTo>
                  <a:close/>
                </a:path>
                <a:path w="7443470" h="1100454">
                  <a:moveTo>
                    <a:pt x="7443216" y="684276"/>
                  </a:moveTo>
                  <a:lnTo>
                    <a:pt x="7418718" y="618985"/>
                  </a:lnTo>
                  <a:lnTo>
                    <a:pt x="7390320" y="591553"/>
                  </a:lnTo>
                  <a:lnTo>
                    <a:pt x="7353147" y="568718"/>
                  </a:lnTo>
                  <a:lnTo>
                    <a:pt x="7308710" y="551370"/>
                  </a:lnTo>
                  <a:lnTo>
                    <a:pt x="7258482" y="540321"/>
                  </a:lnTo>
                  <a:lnTo>
                    <a:pt x="7203948" y="536448"/>
                  </a:lnTo>
                  <a:lnTo>
                    <a:pt x="7148957" y="540321"/>
                  </a:lnTo>
                  <a:lnTo>
                    <a:pt x="7098538" y="551370"/>
                  </a:lnTo>
                  <a:lnTo>
                    <a:pt x="7054113" y="568718"/>
                  </a:lnTo>
                  <a:lnTo>
                    <a:pt x="7017105" y="591553"/>
                  </a:lnTo>
                  <a:lnTo>
                    <a:pt x="6988924" y="618985"/>
                  </a:lnTo>
                  <a:lnTo>
                    <a:pt x="6964680" y="684276"/>
                  </a:lnTo>
                  <a:lnTo>
                    <a:pt x="6970979" y="717905"/>
                  </a:lnTo>
                  <a:lnTo>
                    <a:pt x="7017105" y="776376"/>
                  </a:lnTo>
                  <a:lnTo>
                    <a:pt x="7054113" y="799363"/>
                  </a:lnTo>
                  <a:lnTo>
                    <a:pt x="7098538" y="816927"/>
                  </a:lnTo>
                  <a:lnTo>
                    <a:pt x="7148957" y="828154"/>
                  </a:lnTo>
                  <a:lnTo>
                    <a:pt x="7203948" y="832104"/>
                  </a:lnTo>
                  <a:lnTo>
                    <a:pt x="7258482" y="828154"/>
                  </a:lnTo>
                  <a:lnTo>
                    <a:pt x="7308710" y="816927"/>
                  </a:lnTo>
                  <a:lnTo>
                    <a:pt x="7353147" y="799363"/>
                  </a:lnTo>
                  <a:lnTo>
                    <a:pt x="7390320" y="776376"/>
                  </a:lnTo>
                  <a:lnTo>
                    <a:pt x="7418718" y="748906"/>
                  </a:lnTo>
                  <a:lnTo>
                    <a:pt x="7443216" y="684276"/>
                  </a:lnTo>
                  <a:close/>
                </a:path>
                <a:path w="7443470" h="1100454">
                  <a:moveTo>
                    <a:pt x="7443216" y="281940"/>
                  </a:moveTo>
                  <a:lnTo>
                    <a:pt x="7418718" y="217614"/>
                  </a:lnTo>
                  <a:lnTo>
                    <a:pt x="7390320" y="190449"/>
                  </a:lnTo>
                  <a:lnTo>
                    <a:pt x="7353147" y="167792"/>
                  </a:lnTo>
                  <a:lnTo>
                    <a:pt x="7308710" y="150520"/>
                  </a:lnTo>
                  <a:lnTo>
                    <a:pt x="7258482" y="139509"/>
                  </a:lnTo>
                  <a:lnTo>
                    <a:pt x="7203948" y="135636"/>
                  </a:lnTo>
                  <a:lnTo>
                    <a:pt x="7148957" y="139509"/>
                  </a:lnTo>
                  <a:lnTo>
                    <a:pt x="7098538" y="150520"/>
                  </a:lnTo>
                  <a:lnTo>
                    <a:pt x="7054113" y="167792"/>
                  </a:lnTo>
                  <a:lnTo>
                    <a:pt x="7017105" y="190449"/>
                  </a:lnTo>
                  <a:lnTo>
                    <a:pt x="6988924" y="217614"/>
                  </a:lnTo>
                  <a:lnTo>
                    <a:pt x="6964680" y="281940"/>
                  </a:lnTo>
                  <a:lnTo>
                    <a:pt x="6970979" y="316052"/>
                  </a:lnTo>
                  <a:lnTo>
                    <a:pt x="7017105" y="374675"/>
                  </a:lnTo>
                  <a:lnTo>
                    <a:pt x="7054113" y="397497"/>
                  </a:lnTo>
                  <a:lnTo>
                    <a:pt x="7098538" y="414858"/>
                  </a:lnTo>
                  <a:lnTo>
                    <a:pt x="7148957" y="425907"/>
                  </a:lnTo>
                  <a:lnTo>
                    <a:pt x="7203948" y="429768"/>
                  </a:lnTo>
                  <a:lnTo>
                    <a:pt x="7258482" y="425907"/>
                  </a:lnTo>
                  <a:lnTo>
                    <a:pt x="7308710" y="414858"/>
                  </a:lnTo>
                  <a:lnTo>
                    <a:pt x="7353147" y="397497"/>
                  </a:lnTo>
                  <a:lnTo>
                    <a:pt x="7390320" y="374675"/>
                  </a:lnTo>
                  <a:lnTo>
                    <a:pt x="7418718" y="347243"/>
                  </a:lnTo>
                  <a:lnTo>
                    <a:pt x="7443216" y="28194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548" y="4809744"/>
              <a:ext cx="6583680" cy="970915"/>
            </a:xfrm>
            <a:custGeom>
              <a:avLst/>
              <a:gdLst/>
              <a:ahLst/>
              <a:cxnLst/>
              <a:rect l="l" t="t" r="r" b="b"/>
              <a:pathLst>
                <a:path w="6583680" h="970914">
                  <a:moveTo>
                    <a:pt x="6583680" y="167640"/>
                  </a:moveTo>
                  <a:lnTo>
                    <a:pt x="6571475" y="128028"/>
                  </a:lnTo>
                  <a:lnTo>
                    <a:pt x="5635752" y="396240"/>
                  </a:lnTo>
                  <a:lnTo>
                    <a:pt x="5641073" y="416052"/>
                  </a:lnTo>
                  <a:lnTo>
                    <a:pt x="5631180" y="397764"/>
                  </a:lnTo>
                  <a:lnTo>
                    <a:pt x="4568939" y="928141"/>
                  </a:lnTo>
                  <a:lnTo>
                    <a:pt x="3506711" y="397764"/>
                  </a:lnTo>
                  <a:lnTo>
                    <a:pt x="3498253" y="414667"/>
                  </a:lnTo>
                  <a:lnTo>
                    <a:pt x="3496043" y="394728"/>
                  </a:lnTo>
                  <a:lnTo>
                    <a:pt x="2296172" y="529564"/>
                  </a:lnTo>
                  <a:lnTo>
                    <a:pt x="1629143" y="263664"/>
                  </a:lnTo>
                  <a:lnTo>
                    <a:pt x="1622120" y="281228"/>
                  </a:lnTo>
                  <a:lnTo>
                    <a:pt x="1619999" y="262128"/>
                  </a:lnTo>
                  <a:lnTo>
                    <a:pt x="424141" y="393674"/>
                  </a:lnTo>
                  <a:lnTo>
                    <a:pt x="30480" y="0"/>
                  </a:lnTo>
                  <a:lnTo>
                    <a:pt x="0" y="28956"/>
                  </a:lnTo>
                  <a:lnTo>
                    <a:pt x="402323" y="431292"/>
                  </a:lnTo>
                  <a:lnTo>
                    <a:pt x="416877" y="415975"/>
                  </a:lnTo>
                  <a:lnTo>
                    <a:pt x="419100" y="435864"/>
                  </a:lnTo>
                  <a:lnTo>
                    <a:pt x="1619161" y="303872"/>
                  </a:lnTo>
                  <a:lnTo>
                    <a:pt x="2282952" y="569976"/>
                  </a:lnTo>
                  <a:lnTo>
                    <a:pt x="2291080" y="548817"/>
                  </a:lnTo>
                  <a:lnTo>
                    <a:pt x="2293607" y="571512"/>
                  </a:lnTo>
                  <a:lnTo>
                    <a:pt x="3493135" y="436714"/>
                  </a:lnTo>
                  <a:lnTo>
                    <a:pt x="4559795" y="970800"/>
                  </a:lnTo>
                  <a:lnTo>
                    <a:pt x="4568939" y="951750"/>
                  </a:lnTo>
                  <a:lnTo>
                    <a:pt x="4578096" y="970800"/>
                  </a:lnTo>
                  <a:lnTo>
                    <a:pt x="5649963" y="434848"/>
                  </a:lnTo>
                  <a:lnTo>
                    <a:pt x="6583680" y="16764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2186" y="3411744"/>
            <a:ext cx="1421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229" y="6139641"/>
            <a:ext cx="2162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Protocol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Software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5878" y="3864396"/>
            <a:ext cx="708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L</a:t>
            </a:r>
            <a:r>
              <a:rPr sz="2200" b="1" spc="-5" dirty="0">
                <a:latin typeface="Times New Roman"/>
                <a:cs typeface="Times New Roman"/>
              </a:rPr>
              <a:t>i</a:t>
            </a:r>
            <a:r>
              <a:rPr sz="2200" b="1" spc="-20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k</a:t>
            </a:r>
            <a:r>
              <a:rPr sz="2200" b="1" spc="-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5878" y="6124389"/>
            <a:ext cx="2146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Router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Hardware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8942" y="2943839"/>
            <a:ext cx="2042795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25400">
              <a:lnSpc>
                <a:spcPts val="2630"/>
              </a:lnSpc>
              <a:spcBef>
                <a:spcPts val="190"/>
              </a:spcBef>
            </a:pPr>
            <a:r>
              <a:rPr sz="2200" b="1" spc="-5" dirty="0">
                <a:latin typeface="Times New Roman"/>
                <a:cs typeface="Times New Roman"/>
              </a:rPr>
              <a:t>Router </a:t>
            </a:r>
            <a:r>
              <a:rPr sz="2200" b="1" spc="-10" dirty="0">
                <a:latin typeface="Times New Roman"/>
                <a:cs typeface="Times New Roman"/>
              </a:rPr>
              <a:t>Software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(many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protocols)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4738" y="6708044"/>
            <a:ext cx="1908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Bridge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HW/SW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54" y="2688725"/>
            <a:ext cx="342074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5" dirty="0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1261745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latin typeface="Times New Roman"/>
                <a:cs typeface="Times New Roman"/>
              </a:rPr>
              <a:t>Operating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4729" y="2795950"/>
            <a:ext cx="2171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Operating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326" y="5622985"/>
            <a:ext cx="1250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pu</a:t>
            </a:r>
            <a:r>
              <a:rPr sz="2200" b="1" spc="-15" dirty="0">
                <a:latin typeface="Times New Roman"/>
                <a:cs typeface="Times New Roman"/>
              </a:rPr>
              <a:t>t</a:t>
            </a:r>
            <a:r>
              <a:rPr sz="2200" b="1" spc="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4180" y="6051262"/>
            <a:ext cx="3040380" cy="685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Network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Interface</a:t>
            </a:r>
            <a:endParaRPr sz="2200">
              <a:latin typeface="Times New Roman"/>
              <a:cs typeface="Times New Roman"/>
            </a:endParaRPr>
          </a:p>
          <a:p>
            <a:pPr marL="1801495">
              <a:lnSpc>
                <a:spcPts val="2600"/>
              </a:lnSpc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pu</a:t>
            </a:r>
            <a:r>
              <a:rPr sz="2200" b="1" spc="-15" dirty="0">
                <a:latin typeface="Times New Roman"/>
                <a:cs typeface="Times New Roman"/>
              </a:rPr>
              <a:t>t</a:t>
            </a:r>
            <a:r>
              <a:rPr sz="2200" b="1" spc="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3752" y="3177552"/>
            <a:ext cx="8318500" cy="3592195"/>
          </a:xfrm>
          <a:custGeom>
            <a:avLst/>
            <a:gdLst/>
            <a:ahLst/>
            <a:cxnLst/>
            <a:rect l="l" t="t" r="r" b="b"/>
            <a:pathLst>
              <a:path w="8318500" h="3592195">
                <a:moveTo>
                  <a:pt x="396240" y="2287524"/>
                </a:moveTo>
                <a:lnTo>
                  <a:pt x="304787" y="2305812"/>
                </a:lnTo>
                <a:lnTo>
                  <a:pt x="321932" y="2327478"/>
                </a:lnTo>
                <a:lnTo>
                  <a:pt x="4559" y="2572512"/>
                </a:lnTo>
                <a:lnTo>
                  <a:pt x="21323" y="2595372"/>
                </a:lnTo>
                <a:lnTo>
                  <a:pt x="339344" y="2349500"/>
                </a:lnTo>
                <a:lnTo>
                  <a:pt x="356616" y="2371344"/>
                </a:lnTo>
                <a:lnTo>
                  <a:pt x="381101" y="2319528"/>
                </a:lnTo>
                <a:lnTo>
                  <a:pt x="396240" y="2287524"/>
                </a:lnTo>
                <a:close/>
              </a:path>
              <a:path w="8318500" h="3592195">
                <a:moveTo>
                  <a:pt x="778764" y="1473708"/>
                </a:moveTo>
                <a:lnTo>
                  <a:pt x="753897" y="1486382"/>
                </a:lnTo>
                <a:lnTo>
                  <a:pt x="25908" y="22847"/>
                </a:lnTo>
                <a:lnTo>
                  <a:pt x="0" y="35052"/>
                </a:lnTo>
                <a:lnTo>
                  <a:pt x="728395" y="1499400"/>
                </a:lnTo>
                <a:lnTo>
                  <a:pt x="704088" y="1511808"/>
                </a:lnTo>
                <a:lnTo>
                  <a:pt x="778764" y="1568196"/>
                </a:lnTo>
                <a:lnTo>
                  <a:pt x="778764" y="1511808"/>
                </a:lnTo>
                <a:lnTo>
                  <a:pt x="778764" y="1473708"/>
                </a:lnTo>
                <a:close/>
              </a:path>
              <a:path w="8318500" h="3592195">
                <a:moveTo>
                  <a:pt x="1082027" y="2697467"/>
                </a:moveTo>
                <a:lnTo>
                  <a:pt x="1074547" y="2680703"/>
                </a:lnTo>
                <a:lnTo>
                  <a:pt x="1043927" y="2612123"/>
                </a:lnTo>
                <a:lnTo>
                  <a:pt x="999731" y="2694419"/>
                </a:lnTo>
                <a:lnTo>
                  <a:pt x="1026693" y="2695422"/>
                </a:lnTo>
                <a:lnTo>
                  <a:pt x="1014971" y="3052559"/>
                </a:lnTo>
                <a:lnTo>
                  <a:pt x="1043927" y="3054083"/>
                </a:lnTo>
                <a:lnTo>
                  <a:pt x="1054188" y="2696438"/>
                </a:lnTo>
                <a:lnTo>
                  <a:pt x="1082027" y="2697467"/>
                </a:lnTo>
                <a:close/>
              </a:path>
              <a:path w="8318500" h="3592195">
                <a:moveTo>
                  <a:pt x="1127747" y="544055"/>
                </a:moveTo>
                <a:lnTo>
                  <a:pt x="1098791" y="539483"/>
                </a:lnTo>
                <a:lnTo>
                  <a:pt x="945654" y="1461389"/>
                </a:lnTo>
                <a:lnTo>
                  <a:pt x="918959" y="1456931"/>
                </a:lnTo>
                <a:lnTo>
                  <a:pt x="946391" y="1546847"/>
                </a:lnTo>
                <a:lnTo>
                  <a:pt x="994676" y="1479791"/>
                </a:lnTo>
                <a:lnTo>
                  <a:pt x="1001255" y="1470647"/>
                </a:lnTo>
                <a:lnTo>
                  <a:pt x="973099" y="1465961"/>
                </a:lnTo>
                <a:lnTo>
                  <a:pt x="1127747" y="544055"/>
                </a:lnTo>
                <a:close/>
              </a:path>
              <a:path w="8318500" h="3592195">
                <a:moveTo>
                  <a:pt x="2633459" y="1132319"/>
                </a:moveTo>
                <a:lnTo>
                  <a:pt x="2606027" y="1123175"/>
                </a:lnTo>
                <a:lnTo>
                  <a:pt x="2465552" y="1546085"/>
                </a:lnTo>
                <a:lnTo>
                  <a:pt x="2439911" y="1537703"/>
                </a:lnTo>
                <a:lnTo>
                  <a:pt x="2452103" y="1630667"/>
                </a:lnTo>
                <a:lnTo>
                  <a:pt x="2514587" y="1568183"/>
                </a:lnTo>
                <a:lnTo>
                  <a:pt x="2519159" y="1563611"/>
                </a:lnTo>
                <a:lnTo>
                  <a:pt x="2491714" y="1554645"/>
                </a:lnTo>
                <a:lnTo>
                  <a:pt x="2633459" y="1132319"/>
                </a:lnTo>
                <a:close/>
              </a:path>
              <a:path w="8318500" h="3592195">
                <a:moveTo>
                  <a:pt x="3223260" y="1621523"/>
                </a:moveTo>
                <a:lnTo>
                  <a:pt x="3196463" y="1629105"/>
                </a:lnTo>
                <a:lnTo>
                  <a:pt x="3052572" y="1124699"/>
                </a:lnTo>
                <a:lnTo>
                  <a:pt x="3025140" y="1132319"/>
                </a:lnTo>
                <a:lnTo>
                  <a:pt x="3169069" y="1636864"/>
                </a:lnTo>
                <a:lnTo>
                  <a:pt x="3142488" y="1644383"/>
                </a:lnTo>
                <a:lnTo>
                  <a:pt x="3206496" y="1714487"/>
                </a:lnTo>
                <a:lnTo>
                  <a:pt x="3218027" y="1650479"/>
                </a:lnTo>
                <a:lnTo>
                  <a:pt x="3223260" y="1621523"/>
                </a:lnTo>
                <a:close/>
              </a:path>
              <a:path w="8318500" h="3592195">
                <a:moveTo>
                  <a:pt x="3246120" y="2301227"/>
                </a:moveTo>
                <a:lnTo>
                  <a:pt x="3239033" y="2285987"/>
                </a:lnTo>
                <a:lnTo>
                  <a:pt x="3206496" y="2215883"/>
                </a:lnTo>
                <a:lnTo>
                  <a:pt x="3162300" y="2299703"/>
                </a:lnTo>
                <a:lnTo>
                  <a:pt x="3190976" y="2300236"/>
                </a:lnTo>
                <a:lnTo>
                  <a:pt x="3177540" y="2985503"/>
                </a:lnTo>
                <a:lnTo>
                  <a:pt x="3206496" y="2985503"/>
                </a:lnTo>
                <a:lnTo>
                  <a:pt x="3218421" y="2300732"/>
                </a:lnTo>
                <a:lnTo>
                  <a:pt x="3246120" y="2301227"/>
                </a:lnTo>
                <a:close/>
              </a:path>
              <a:path w="8318500" h="3592195">
                <a:moveTo>
                  <a:pt x="3895344" y="2810243"/>
                </a:moveTo>
                <a:lnTo>
                  <a:pt x="3889400" y="2782811"/>
                </a:lnTo>
                <a:lnTo>
                  <a:pt x="3875532" y="2718803"/>
                </a:lnTo>
                <a:lnTo>
                  <a:pt x="3814572" y="2788907"/>
                </a:lnTo>
                <a:lnTo>
                  <a:pt x="3841712" y="2796082"/>
                </a:lnTo>
                <a:lnTo>
                  <a:pt x="3777996" y="3049511"/>
                </a:lnTo>
                <a:lnTo>
                  <a:pt x="3805428" y="3057131"/>
                </a:lnTo>
                <a:lnTo>
                  <a:pt x="3868890" y="2803258"/>
                </a:lnTo>
                <a:lnTo>
                  <a:pt x="3895344" y="2810243"/>
                </a:lnTo>
                <a:close/>
              </a:path>
              <a:path w="8318500" h="3592195">
                <a:moveTo>
                  <a:pt x="4306811" y="629412"/>
                </a:moveTo>
                <a:lnTo>
                  <a:pt x="4280903" y="621792"/>
                </a:lnTo>
                <a:lnTo>
                  <a:pt x="4053243" y="1378178"/>
                </a:lnTo>
                <a:lnTo>
                  <a:pt x="4026395" y="1370076"/>
                </a:lnTo>
                <a:lnTo>
                  <a:pt x="4043159" y="1463040"/>
                </a:lnTo>
                <a:lnTo>
                  <a:pt x="4101477" y="1400556"/>
                </a:lnTo>
                <a:lnTo>
                  <a:pt x="4107167" y="1394460"/>
                </a:lnTo>
                <a:lnTo>
                  <a:pt x="4080878" y="1386522"/>
                </a:lnTo>
                <a:lnTo>
                  <a:pt x="4306811" y="629412"/>
                </a:lnTo>
                <a:close/>
              </a:path>
              <a:path w="8318500" h="3592195">
                <a:moveTo>
                  <a:pt x="5248656" y="1376159"/>
                </a:moveTo>
                <a:lnTo>
                  <a:pt x="5221440" y="1378635"/>
                </a:lnTo>
                <a:lnTo>
                  <a:pt x="5145024" y="541007"/>
                </a:lnTo>
                <a:lnTo>
                  <a:pt x="5117592" y="544055"/>
                </a:lnTo>
                <a:lnTo>
                  <a:pt x="5192598" y="1381264"/>
                </a:lnTo>
                <a:lnTo>
                  <a:pt x="5164836" y="1383779"/>
                </a:lnTo>
                <a:lnTo>
                  <a:pt x="5215128" y="1463027"/>
                </a:lnTo>
                <a:lnTo>
                  <a:pt x="5241595" y="1394447"/>
                </a:lnTo>
                <a:lnTo>
                  <a:pt x="5248656" y="1376159"/>
                </a:lnTo>
                <a:close/>
              </a:path>
              <a:path w="8318500" h="3592195">
                <a:moveTo>
                  <a:pt x="5657075" y="2808719"/>
                </a:moveTo>
                <a:lnTo>
                  <a:pt x="5650471" y="2784335"/>
                </a:lnTo>
                <a:lnTo>
                  <a:pt x="5632691" y="2718803"/>
                </a:lnTo>
                <a:lnTo>
                  <a:pt x="5574779" y="2791955"/>
                </a:lnTo>
                <a:lnTo>
                  <a:pt x="5602440" y="2797594"/>
                </a:lnTo>
                <a:lnTo>
                  <a:pt x="5434571" y="3585959"/>
                </a:lnTo>
                <a:lnTo>
                  <a:pt x="5462003" y="3592055"/>
                </a:lnTo>
                <a:lnTo>
                  <a:pt x="5629668" y="2803144"/>
                </a:lnTo>
                <a:lnTo>
                  <a:pt x="5657075" y="2808719"/>
                </a:lnTo>
                <a:close/>
              </a:path>
              <a:path w="8318500" h="3592195">
                <a:moveTo>
                  <a:pt x="7188695" y="2680703"/>
                </a:moveTo>
                <a:lnTo>
                  <a:pt x="7101827" y="2715755"/>
                </a:lnTo>
                <a:lnTo>
                  <a:pt x="7122757" y="2734132"/>
                </a:lnTo>
                <a:lnTo>
                  <a:pt x="6937235" y="2942831"/>
                </a:lnTo>
                <a:lnTo>
                  <a:pt x="6958571" y="2961119"/>
                </a:lnTo>
                <a:lnTo>
                  <a:pt x="7143864" y="2752674"/>
                </a:lnTo>
                <a:lnTo>
                  <a:pt x="7164311" y="2770619"/>
                </a:lnTo>
                <a:lnTo>
                  <a:pt x="7177125" y="2723375"/>
                </a:lnTo>
                <a:lnTo>
                  <a:pt x="7188695" y="2680703"/>
                </a:lnTo>
                <a:close/>
              </a:path>
              <a:path w="8318500" h="3592195">
                <a:moveTo>
                  <a:pt x="7475220" y="1546860"/>
                </a:moveTo>
                <a:lnTo>
                  <a:pt x="7464171" y="1502664"/>
                </a:lnTo>
                <a:lnTo>
                  <a:pt x="7452360" y="1455420"/>
                </a:lnTo>
                <a:lnTo>
                  <a:pt x="7430871" y="1473314"/>
                </a:lnTo>
                <a:lnTo>
                  <a:pt x="6641592" y="533400"/>
                </a:lnTo>
                <a:lnTo>
                  <a:pt x="6620256" y="551688"/>
                </a:lnTo>
                <a:lnTo>
                  <a:pt x="7409294" y="1491297"/>
                </a:lnTo>
                <a:lnTo>
                  <a:pt x="7388352" y="1508760"/>
                </a:lnTo>
                <a:lnTo>
                  <a:pt x="7475220" y="1546860"/>
                </a:lnTo>
                <a:close/>
              </a:path>
              <a:path w="8318500" h="3592195">
                <a:moveTo>
                  <a:pt x="7868412" y="3048"/>
                </a:moveTo>
                <a:lnTo>
                  <a:pt x="7840980" y="0"/>
                </a:lnTo>
                <a:lnTo>
                  <a:pt x="7641742" y="1513890"/>
                </a:lnTo>
                <a:lnTo>
                  <a:pt x="7613904" y="1510284"/>
                </a:lnTo>
                <a:lnTo>
                  <a:pt x="7644384" y="1598676"/>
                </a:lnTo>
                <a:lnTo>
                  <a:pt x="7689075" y="1531620"/>
                </a:lnTo>
                <a:lnTo>
                  <a:pt x="7696200" y="1520952"/>
                </a:lnTo>
                <a:lnTo>
                  <a:pt x="7669098" y="1517434"/>
                </a:lnTo>
                <a:lnTo>
                  <a:pt x="7868412" y="3048"/>
                </a:lnTo>
                <a:close/>
              </a:path>
              <a:path w="8318500" h="3592195">
                <a:moveTo>
                  <a:pt x="8317979" y="3261360"/>
                </a:moveTo>
                <a:lnTo>
                  <a:pt x="7788427" y="2337638"/>
                </a:lnTo>
                <a:lnTo>
                  <a:pt x="7809370" y="2325611"/>
                </a:lnTo>
                <a:lnTo>
                  <a:pt x="7812011" y="2324100"/>
                </a:lnTo>
                <a:lnTo>
                  <a:pt x="7734287" y="2272271"/>
                </a:lnTo>
                <a:lnTo>
                  <a:pt x="7740383" y="2365248"/>
                </a:lnTo>
                <a:lnTo>
                  <a:pt x="7764183" y="2351570"/>
                </a:lnTo>
                <a:lnTo>
                  <a:pt x="8295119" y="3275076"/>
                </a:lnTo>
                <a:lnTo>
                  <a:pt x="8317979" y="3261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6063" y="1945639"/>
            <a:ext cx="842581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1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30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30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r>
              <a:rPr sz="305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something</a:t>
            </a:r>
            <a:r>
              <a:rPr sz="30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305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complex?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423" y="444544"/>
            <a:ext cx="60826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spc="5" dirty="0"/>
              <a:t>Pieces</a:t>
            </a:r>
            <a:r>
              <a:rPr spc="-25" dirty="0"/>
              <a:t> </a:t>
            </a:r>
            <a:r>
              <a:rPr dirty="0"/>
              <a:t>Do</a:t>
            </a:r>
            <a:r>
              <a:rPr spc="5" dirty="0"/>
              <a:t> We</a:t>
            </a:r>
            <a:r>
              <a:rPr spc="-50" dirty="0"/>
              <a:t> </a:t>
            </a:r>
            <a:r>
              <a:rPr spc="5" dirty="0"/>
              <a:t>Need?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23" y="2197662"/>
            <a:ext cx="6080760" cy="4450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We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 to </a:t>
            </a:r>
            <a:r>
              <a:rPr sz="2650" b="1" spc="-25" dirty="0">
                <a:latin typeface="Arial"/>
                <a:cs typeface="Arial"/>
              </a:rPr>
              <a:t>be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able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bits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dirty="0">
                <a:latin typeface="Arial"/>
                <a:cs typeface="Arial"/>
              </a:rPr>
              <a:t>Over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wired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analog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We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really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want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 </a:t>
            </a:r>
            <a:r>
              <a:rPr sz="2650" b="1" spc="-15" dirty="0">
                <a:latin typeface="Arial"/>
                <a:cs typeface="Arial"/>
              </a:rPr>
              <a:t>packets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Statistical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multiplexing: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deliver</a:t>
            </a:r>
            <a:r>
              <a:rPr sz="1950" b="1" spc="10" dirty="0">
                <a:latin typeface="Arial"/>
                <a:cs typeface="Arial"/>
              </a:rPr>
              <a:t> packets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correctly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But </a:t>
            </a:r>
            <a:r>
              <a:rPr sz="2650" b="1" spc="-10" dirty="0">
                <a:latin typeface="Arial"/>
                <a:cs typeface="Arial"/>
              </a:rPr>
              <a:t>network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may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 </a:t>
            </a:r>
            <a:r>
              <a:rPr sz="2650" b="1" spc="-25" dirty="0">
                <a:latin typeface="Arial"/>
                <a:cs typeface="Arial"/>
              </a:rPr>
              <a:t>be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reliable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packets,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recover</a:t>
            </a:r>
            <a:r>
              <a:rPr sz="1950" b="1" spc="10" dirty="0">
                <a:latin typeface="Arial"/>
                <a:cs typeface="Arial"/>
              </a:rPr>
              <a:t> from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end-to-end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You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applications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services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Otherwise: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who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cares?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0536" y="1810060"/>
            <a:ext cx="12369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Module: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341" y="2739611"/>
            <a:ext cx="12185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3838" y="3556530"/>
            <a:ext cx="1275080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270">
              <a:lnSpc>
                <a:spcPts val="3170"/>
              </a:lnSpc>
              <a:spcBef>
                <a:spcPts val="195"/>
              </a:spcBef>
            </a:pPr>
            <a:r>
              <a:rPr sz="26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50" b="1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26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  </a:t>
            </a:r>
            <a:r>
              <a:rPr sz="26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tw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682" y="4995223"/>
            <a:ext cx="14751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Transport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8885" y="5999427"/>
            <a:ext cx="17005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19" y="4637531"/>
            <a:ext cx="9808845" cy="2598420"/>
            <a:chOff x="83819" y="4637531"/>
            <a:chExt cx="9808845" cy="2598420"/>
          </a:xfrm>
        </p:grpSpPr>
        <p:sp>
          <p:nvSpPr>
            <p:cNvPr id="3" name="object 3"/>
            <p:cNvSpPr/>
            <p:nvPr/>
          </p:nvSpPr>
          <p:spPr>
            <a:xfrm>
              <a:off x="83819" y="5559551"/>
              <a:ext cx="3522345" cy="1676400"/>
            </a:xfrm>
            <a:custGeom>
              <a:avLst/>
              <a:gdLst/>
              <a:ahLst/>
              <a:cxnLst/>
              <a:rect l="l" t="t" r="r" b="b"/>
              <a:pathLst>
                <a:path w="3522345" h="1676400">
                  <a:moveTo>
                    <a:pt x="1761744" y="1676400"/>
                  </a:moveTo>
                  <a:lnTo>
                    <a:pt x="1697200" y="1675845"/>
                  </a:lnTo>
                  <a:lnTo>
                    <a:pt x="1633239" y="1674194"/>
                  </a:lnTo>
                  <a:lnTo>
                    <a:pt x="1569899" y="1671467"/>
                  </a:lnTo>
                  <a:lnTo>
                    <a:pt x="1507221" y="1667681"/>
                  </a:lnTo>
                  <a:lnTo>
                    <a:pt x="1445245" y="1662857"/>
                  </a:lnTo>
                  <a:lnTo>
                    <a:pt x="1384010" y="1657013"/>
                  </a:lnTo>
                  <a:lnTo>
                    <a:pt x="1323557" y="1650169"/>
                  </a:lnTo>
                  <a:lnTo>
                    <a:pt x="1263925" y="1642344"/>
                  </a:lnTo>
                  <a:lnTo>
                    <a:pt x="1205154" y="1633557"/>
                  </a:lnTo>
                  <a:lnTo>
                    <a:pt x="1147285" y="1623827"/>
                  </a:lnTo>
                  <a:lnTo>
                    <a:pt x="1090357" y="1613173"/>
                  </a:lnTo>
                  <a:lnTo>
                    <a:pt x="1034410" y="1601615"/>
                  </a:lnTo>
                  <a:lnTo>
                    <a:pt x="979485" y="1589171"/>
                  </a:lnTo>
                  <a:lnTo>
                    <a:pt x="925620" y="1575861"/>
                  </a:lnTo>
                  <a:lnTo>
                    <a:pt x="872856" y="1561704"/>
                  </a:lnTo>
                  <a:lnTo>
                    <a:pt x="821234" y="1546720"/>
                  </a:lnTo>
                  <a:lnTo>
                    <a:pt x="770792" y="1530926"/>
                  </a:lnTo>
                  <a:lnTo>
                    <a:pt x="721571" y="1514343"/>
                  </a:lnTo>
                  <a:lnTo>
                    <a:pt x="673611" y="1496990"/>
                  </a:lnTo>
                  <a:lnTo>
                    <a:pt x="626951" y="1478886"/>
                  </a:lnTo>
                  <a:lnTo>
                    <a:pt x="581632" y="1460049"/>
                  </a:lnTo>
                  <a:lnTo>
                    <a:pt x="537694" y="1440500"/>
                  </a:lnTo>
                  <a:lnTo>
                    <a:pt x="495176" y="1420257"/>
                  </a:lnTo>
                  <a:lnTo>
                    <a:pt x="454118" y="1399339"/>
                  </a:lnTo>
                  <a:lnTo>
                    <a:pt x="414561" y="1377767"/>
                  </a:lnTo>
                  <a:lnTo>
                    <a:pt x="376544" y="1355558"/>
                  </a:lnTo>
                  <a:lnTo>
                    <a:pt x="340108" y="1332731"/>
                  </a:lnTo>
                  <a:lnTo>
                    <a:pt x="305291" y="1309307"/>
                  </a:lnTo>
                  <a:lnTo>
                    <a:pt x="272135" y="1285305"/>
                  </a:lnTo>
                  <a:lnTo>
                    <a:pt x="240679" y="1260743"/>
                  </a:lnTo>
                  <a:lnTo>
                    <a:pt x="210962" y="1235640"/>
                  </a:lnTo>
                  <a:lnTo>
                    <a:pt x="156910" y="1183891"/>
                  </a:lnTo>
                  <a:lnTo>
                    <a:pt x="110296" y="1130210"/>
                  </a:lnTo>
                  <a:lnTo>
                    <a:pt x="71441" y="1074751"/>
                  </a:lnTo>
                  <a:lnTo>
                    <a:pt x="40665" y="1017667"/>
                  </a:lnTo>
                  <a:lnTo>
                    <a:pt x="18286" y="959111"/>
                  </a:lnTo>
                  <a:lnTo>
                    <a:pt x="4624" y="899238"/>
                  </a:lnTo>
                  <a:lnTo>
                    <a:pt x="0" y="838200"/>
                  </a:lnTo>
                  <a:lnTo>
                    <a:pt x="1162" y="807447"/>
                  </a:lnTo>
                  <a:lnTo>
                    <a:pt x="10346" y="746804"/>
                  </a:lnTo>
                  <a:lnTo>
                    <a:pt x="28406" y="687434"/>
                  </a:lnTo>
                  <a:lnTo>
                    <a:pt x="55023" y="629490"/>
                  </a:lnTo>
                  <a:lnTo>
                    <a:pt x="89879" y="573121"/>
                  </a:lnTo>
                  <a:lnTo>
                    <a:pt x="132653" y="518479"/>
                  </a:lnTo>
                  <a:lnTo>
                    <a:pt x="183026" y="465715"/>
                  </a:lnTo>
                  <a:lnTo>
                    <a:pt x="240679" y="414979"/>
                  </a:lnTo>
                  <a:lnTo>
                    <a:pt x="272135" y="390419"/>
                  </a:lnTo>
                  <a:lnTo>
                    <a:pt x="305291" y="366423"/>
                  </a:lnTo>
                  <a:lnTo>
                    <a:pt x="340108" y="343009"/>
                  </a:lnTo>
                  <a:lnTo>
                    <a:pt x="376544" y="320197"/>
                  </a:lnTo>
                  <a:lnTo>
                    <a:pt x="414561" y="298005"/>
                  </a:lnTo>
                  <a:lnTo>
                    <a:pt x="454118" y="276453"/>
                  </a:lnTo>
                  <a:lnTo>
                    <a:pt x="495176" y="255558"/>
                  </a:lnTo>
                  <a:lnTo>
                    <a:pt x="537694" y="235340"/>
                  </a:lnTo>
                  <a:lnTo>
                    <a:pt x="581632" y="215819"/>
                  </a:lnTo>
                  <a:lnTo>
                    <a:pt x="626951" y="197012"/>
                  </a:lnTo>
                  <a:lnTo>
                    <a:pt x="673611" y="178938"/>
                  </a:lnTo>
                  <a:lnTo>
                    <a:pt x="721571" y="161617"/>
                  </a:lnTo>
                  <a:lnTo>
                    <a:pt x="770792" y="145067"/>
                  </a:lnTo>
                  <a:lnTo>
                    <a:pt x="821234" y="129307"/>
                  </a:lnTo>
                  <a:lnTo>
                    <a:pt x="872856" y="114356"/>
                  </a:lnTo>
                  <a:lnTo>
                    <a:pt x="925620" y="100233"/>
                  </a:lnTo>
                  <a:lnTo>
                    <a:pt x="979485" y="86957"/>
                  </a:lnTo>
                  <a:lnTo>
                    <a:pt x="1034410" y="74546"/>
                  </a:lnTo>
                  <a:lnTo>
                    <a:pt x="1090357" y="63020"/>
                  </a:lnTo>
                  <a:lnTo>
                    <a:pt x="1147285" y="52397"/>
                  </a:lnTo>
                  <a:lnTo>
                    <a:pt x="1205154" y="42696"/>
                  </a:lnTo>
                  <a:lnTo>
                    <a:pt x="1263925" y="33936"/>
                  </a:lnTo>
                  <a:lnTo>
                    <a:pt x="1323557" y="26136"/>
                  </a:lnTo>
                  <a:lnTo>
                    <a:pt x="1384010" y="19315"/>
                  </a:lnTo>
                  <a:lnTo>
                    <a:pt x="1445245" y="13492"/>
                  </a:lnTo>
                  <a:lnTo>
                    <a:pt x="1507221" y="8685"/>
                  </a:lnTo>
                  <a:lnTo>
                    <a:pt x="1569899" y="4913"/>
                  </a:lnTo>
                  <a:lnTo>
                    <a:pt x="1633239" y="2196"/>
                  </a:lnTo>
                  <a:lnTo>
                    <a:pt x="1697200" y="552"/>
                  </a:lnTo>
                  <a:lnTo>
                    <a:pt x="1761744" y="0"/>
                  </a:lnTo>
                  <a:lnTo>
                    <a:pt x="1826187" y="552"/>
                  </a:lnTo>
                  <a:lnTo>
                    <a:pt x="1890054" y="2196"/>
                  </a:lnTo>
                  <a:lnTo>
                    <a:pt x="1953303" y="4913"/>
                  </a:lnTo>
                  <a:lnTo>
                    <a:pt x="2015894" y="8685"/>
                  </a:lnTo>
                  <a:lnTo>
                    <a:pt x="2077789" y="13492"/>
                  </a:lnTo>
                  <a:lnTo>
                    <a:pt x="2138945" y="19315"/>
                  </a:lnTo>
                  <a:lnTo>
                    <a:pt x="2199324" y="26136"/>
                  </a:lnTo>
                  <a:lnTo>
                    <a:pt x="2258885" y="33936"/>
                  </a:lnTo>
                  <a:lnTo>
                    <a:pt x="2317589" y="42696"/>
                  </a:lnTo>
                  <a:lnTo>
                    <a:pt x="2375395" y="52397"/>
                  </a:lnTo>
                  <a:lnTo>
                    <a:pt x="2432263" y="63020"/>
                  </a:lnTo>
                  <a:lnTo>
                    <a:pt x="2488154" y="74546"/>
                  </a:lnTo>
                  <a:lnTo>
                    <a:pt x="2543026" y="86957"/>
                  </a:lnTo>
                  <a:lnTo>
                    <a:pt x="2596841" y="100233"/>
                  </a:lnTo>
                  <a:lnTo>
                    <a:pt x="2649558" y="114356"/>
                  </a:lnTo>
                  <a:lnTo>
                    <a:pt x="2701137" y="129307"/>
                  </a:lnTo>
                  <a:lnTo>
                    <a:pt x="2751538" y="145067"/>
                  </a:lnTo>
                  <a:lnTo>
                    <a:pt x="2800721" y="161617"/>
                  </a:lnTo>
                  <a:lnTo>
                    <a:pt x="2848646" y="178938"/>
                  </a:lnTo>
                  <a:lnTo>
                    <a:pt x="2895273" y="197012"/>
                  </a:lnTo>
                  <a:lnTo>
                    <a:pt x="2940562" y="215819"/>
                  </a:lnTo>
                  <a:lnTo>
                    <a:pt x="2984473" y="235340"/>
                  </a:lnTo>
                  <a:lnTo>
                    <a:pt x="3026966" y="255558"/>
                  </a:lnTo>
                  <a:lnTo>
                    <a:pt x="3068000" y="276453"/>
                  </a:lnTo>
                  <a:lnTo>
                    <a:pt x="3107536" y="298005"/>
                  </a:lnTo>
                  <a:lnTo>
                    <a:pt x="3145534" y="320197"/>
                  </a:lnTo>
                  <a:lnTo>
                    <a:pt x="3181953" y="343009"/>
                  </a:lnTo>
                  <a:lnTo>
                    <a:pt x="3216754" y="366423"/>
                  </a:lnTo>
                  <a:lnTo>
                    <a:pt x="3249897" y="390419"/>
                  </a:lnTo>
                  <a:lnTo>
                    <a:pt x="3281341" y="414979"/>
                  </a:lnTo>
                  <a:lnTo>
                    <a:pt x="3311047" y="440084"/>
                  </a:lnTo>
                  <a:lnTo>
                    <a:pt x="3365082" y="491853"/>
                  </a:lnTo>
                  <a:lnTo>
                    <a:pt x="3411684" y="545575"/>
                  </a:lnTo>
                  <a:lnTo>
                    <a:pt x="3450530" y="601099"/>
                  </a:lnTo>
                  <a:lnTo>
                    <a:pt x="3481302" y="658274"/>
                  </a:lnTo>
                  <a:lnTo>
                    <a:pt x="3503678" y="716950"/>
                  </a:lnTo>
                  <a:lnTo>
                    <a:pt x="3517339" y="776976"/>
                  </a:lnTo>
                  <a:lnTo>
                    <a:pt x="3521964" y="838200"/>
                  </a:lnTo>
                  <a:lnTo>
                    <a:pt x="3520801" y="868855"/>
                  </a:lnTo>
                  <a:lnTo>
                    <a:pt x="3511618" y="929330"/>
                  </a:lnTo>
                  <a:lnTo>
                    <a:pt x="3493559" y="988563"/>
                  </a:lnTo>
                  <a:lnTo>
                    <a:pt x="3466946" y="1046402"/>
                  </a:lnTo>
                  <a:lnTo>
                    <a:pt x="3432096" y="1102693"/>
                  </a:lnTo>
                  <a:lnTo>
                    <a:pt x="3389332" y="1157282"/>
                  </a:lnTo>
                  <a:lnTo>
                    <a:pt x="3338974" y="1210016"/>
                  </a:lnTo>
                  <a:lnTo>
                    <a:pt x="3281341" y="1260743"/>
                  </a:lnTo>
                  <a:lnTo>
                    <a:pt x="3249897" y="1285305"/>
                  </a:lnTo>
                  <a:lnTo>
                    <a:pt x="3216754" y="1309307"/>
                  </a:lnTo>
                  <a:lnTo>
                    <a:pt x="3181953" y="1332731"/>
                  </a:lnTo>
                  <a:lnTo>
                    <a:pt x="3145534" y="1355558"/>
                  </a:lnTo>
                  <a:lnTo>
                    <a:pt x="3107536" y="1377767"/>
                  </a:lnTo>
                  <a:lnTo>
                    <a:pt x="3068000" y="1399339"/>
                  </a:lnTo>
                  <a:lnTo>
                    <a:pt x="3026966" y="1420257"/>
                  </a:lnTo>
                  <a:lnTo>
                    <a:pt x="2984473" y="1440500"/>
                  </a:lnTo>
                  <a:lnTo>
                    <a:pt x="2940562" y="1460049"/>
                  </a:lnTo>
                  <a:lnTo>
                    <a:pt x="2895273" y="1478886"/>
                  </a:lnTo>
                  <a:lnTo>
                    <a:pt x="2848646" y="1496990"/>
                  </a:lnTo>
                  <a:lnTo>
                    <a:pt x="2800721" y="1514343"/>
                  </a:lnTo>
                  <a:lnTo>
                    <a:pt x="2751538" y="1530926"/>
                  </a:lnTo>
                  <a:lnTo>
                    <a:pt x="2701137" y="1546720"/>
                  </a:lnTo>
                  <a:lnTo>
                    <a:pt x="2649558" y="1561704"/>
                  </a:lnTo>
                  <a:lnTo>
                    <a:pt x="2596841" y="1575861"/>
                  </a:lnTo>
                  <a:lnTo>
                    <a:pt x="2543026" y="1589171"/>
                  </a:lnTo>
                  <a:lnTo>
                    <a:pt x="2488154" y="1601615"/>
                  </a:lnTo>
                  <a:lnTo>
                    <a:pt x="2432263" y="1613173"/>
                  </a:lnTo>
                  <a:lnTo>
                    <a:pt x="2375395" y="1623827"/>
                  </a:lnTo>
                  <a:lnTo>
                    <a:pt x="2317589" y="1633557"/>
                  </a:lnTo>
                  <a:lnTo>
                    <a:pt x="2258885" y="1642344"/>
                  </a:lnTo>
                  <a:lnTo>
                    <a:pt x="2199324" y="1650169"/>
                  </a:lnTo>
                  <a:lnTo>
                    <a:pt x="2138945" y="1657013"/>
                  </a:lnTo>
                  <a:lnTo>
                    <a:pt x="2077789" y="1662857"/>
                  </a:lnTo>
                  <a:lnTo>
                    <a:pt x="2015894" y="1667681"/>
                  </a:lnTo>
                  <a:lnTo>
                    <a:pt x="1953303" y="1671467"/>
                  </a:lnTo>
                  <a:lnTo>
                    <a:pt x="1890054" y="1674194"/>
                  </a:lnTo>
                  <a:lnTo>
                    <a:pt x="1826187" y="1675845"/>
                  </a:lnTo>
                  <a:lnTo>
                    <a:pt x="1761744" y="16764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2019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80" h="250190">
                  <a:moveTo>
                    <a:pt x="259079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79" y="0"/>
                  </a:lnTo>
                  <a:lnTo>
                    <a:pt x="259079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779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7275" y="639622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90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2036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60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60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60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60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2795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60" h="280670">
                  <a:moveTo>
                    <a:pt x="289560" y="30480"/>
                  </a:moveTo>
                  <a:lnTo>
                    <a:pt x="272795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60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60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60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4648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80" h="250190">
                  <a:moveTo>
                    <a:pt x="259079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79" y="0"/>
                  </a:lnTo>
                  <a:lnTo>
                    <a:pt x="259079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9408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60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60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60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60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7556" y="265176"/>
                  </a:lnTo>
                  <a:close/>
                </a:path>
                <a:path w="289560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60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60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60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9903" y="639622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90">
                  <a:moveTo>
                    <a:pt x="257555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3140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60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60" h="280670">
                  <a:moveTo>
                    <a:pt x="32004" y="30480"/>
                  </a:move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60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60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60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60" h="280670">
                  <a:moveTo>
                    <a:pt x="32004" y="265176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60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60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31008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80" h="250190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5767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60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60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60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60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60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60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60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60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019" y="6646176"/>
              <a:ext cx="2348865" cy="266700"/>
            </a:xfrm>
            <a:custGeom>
              <a:avLst/>
              <a:gdLst/>
              <a:ahLst/>
              <a:cxnLst/>
              <a:rect l="l" t="t" r="r" b="b"/>
              <a:pathLst>
                <a:path w="2348865" h="266700">
                  <a:moveTo>
                    <a:pt x="2348471" y="236207"/>
                  </a:moveTo>
                  <a:lnTo>
                    <a:pt x="1955190" y="235966"/>
                  </a:lnTo>
                  <a:lnTo>
                    <a:pt x="1953768" y="0"/>
                  </a:lnTo>
                  <a:lnTo>
                    <a:pt x="1923288" y="0"/>
                  </a:lnTo>
                  <a:lnTo>
                    <a:pt x="1924723" y="235940"/>
                  </a:lnTo>
                  <a:lnTo>
                    <a:pt x="1504099" y="235673"/>
                  </a:lnTo>
                  <a:lnTo>
                    <a:pt x="1502651" y="0"/>
                  </a:lnTo>
                  <a:lnTo>
                    <a:pt x="1470647" y="0"/>
                  </a:lnTo>
                  <a:lnTo>
                    <a:pt x="1472095" y="235648"/>
                  </a:lnTo>
                  <a:lnTo>
                    <a:pt x="1051458" y="235381"/>
                  </a:lnTo>
                  <a:lnTo>
                    <a:pt x="1050023" y="0"/>
                  </a:lnTo>
                  <a:lnTo>
                    <a:pt x="1018019" y="0"/>
                  </a:lnTo>
                  <a:lnTo>
                    <a:pt x="1019454" y="235356"/>
                  </a:lnTo>
                  <a:lnTo>
                    <a:pt x="598817" y="235089"/>
                  </a:lnTo>
                  <a:lnTo>
                    <a:pt x="597408" y="0"/>
                  </a:lnTo>
                  <a:lnTo>
                    <a:pt x="566928" y="0"/>
                  </a:lnTo>
                  <a:lnTo>
                    <a:pt x="568337" y="235064"/>
                  </a:lnTo>
                  <a:lnTo>
                    <a:pt x="146304" y="234797"/>
                  </a:lnTo>
                  <a:lnTo>
                    <a:pt x="146304" y="0"/>
                  </a:lnTo>
                  <a:lnTo>
                    <a:pt x="114300" y="0"/>
                  </a:lnTo>
                  <a:lnTo>
                    <a:pt x="115709" y="234772"/>
                  </a:lnTo>
                  <a:lnTo>
                    <a:pt x="0" y="234696"/>
                  </a:lnTo>
                  <a:lnTo>
                    <a:pt x="0" y="265163"/>
                  </a:lnTo>
                  <a:lnTo>
                    <a:pt x="2348471" y="266700"/>
                  </a:lnTo>
                  <a:lnTo>
                    <a:pt x="2348471" y="236207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83" y="5811012"/>
              <a:ext cx="257810" cy="248920"/>
            </a:xfrm>
            <a:custGeom>
              <a:avLst/>
              <a:gdLst/>
              <a:ahLst/>
              <a:cxnLst/>
              <a:rect l="l" t="t" r="r" b="b"/>
              <a:pathLst>
                <a:path w="257809" h="248920">
                  <a:moveTo>
                    <a:pt x="257556" y="248411"/>
                  </a:moveTo>
                  <a:lnTo>
                    <a:pt x="0" y="248411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841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843" y="579424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59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1940"/>
                  </a:lnTo>
                  <a:close/>
                </a:path>
                <a:path w="289559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59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59" h="281939">
                  <a:moveTo>
                    <a:pt x="257556" y="265176"/>
                  </a:moveTo>
                  <a:lnTo>
                    <a:pt x="257556" y="16764"/>
                  </a:lnTo>
                  <a:lnTo>
                    <a:pt x="272795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59" h="281939">
                  <a:moveTo>
                    <a:pt x="289560" y="32004"/>
                  </a:moveTo>
                  <a:lnTo>
                    <a:pt x="272795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59" h="281939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59" h="281939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59" h="281939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5816" y="5811012"/>
              <a:ext cx="257810" cy="248920"/>
            </a:xfrm>
            <a:custGeom>
              <a:avLst/>
              <a:gdLst/>
              <a:ahLst/>
              <a:cxnLst/>
              <a:rect l="l" t="t" r="r" b="b"/>
              <a:pathLst>
                <a:path w="257810" h="248920">
                  <a:moveTo>
                    <a:pt x="257555" y="248411"/>
                  </a:moveTo>
                  <a:lnTo>
                    <a:pt x="0" y="248411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841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0575" y="579424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5176"/>
                  </a:moveTo>
                  <a:lnTo>
                    <a:pt x="257556" y="16764"/>
                  </a:lnTo>
                  <a:lnTo>
                    <a:pt x="272795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2795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60" h="281939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60" h="281939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4711" y="5811012"/>
              <a:ext cx="257810" cy="248920"/>
            </a:xfrm>
            <a:custGeom>
              <a:avLst/>
              <a:gdLst/>
              <a:ahLst/>
              <a:cxnLst/>
              <a:rect l="l" t="t" r="r" b="b"/>
              <a:pathLst>
                <a:path w="257809" h="248920">
                  <a:moveTo>
                    <a:pt x="257555" y="248411"/>
                  </a:moveTo>
                  <a:lnTo>
                    <a:pt x="0" y="248411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841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7947" y="579424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59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1940"/>
                  </a:lnTo>
                  <a:close/>
                </a:path>
                <a:path w="289559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59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59" h="281939">
                  <a:moveTo>
                    <a:pt x="259080" y="265176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59" h="281939">
                  <a:moveTo>
                    <a:pt x="32004" y="265176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1939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1939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8444" y="5811012"/>
              <a:ext cx="257810" cy="248920"/>
            </a:xfrm>
            <a:custGeom>
              <a:avLst/>
              <a:gdLst/>
              <a:ahLst/>
              <a:cxnLst/>
              <a:rect l="l" t="t" r="r" b="b"/>
              <a:pathLst>
                <a:path w="257810" h="248920">
                  <a:moveTo>
                    <a:pt x="257555" y="248411"/>
                  </a:moveTo>
                  <a:lnTo>
                    <a:pt x="0" y="248411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841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1680" y="579424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60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60" h="281939">
                  <a:moveTo>
                    <a:pt x="259080" y="265176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2004" y="265176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60" h="281939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60" h="281939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9547" y="5811012"/>
              <a:ext cx="257810" cy="248920"/>
            </a:xfrm>
            <a:custGeom>
              <a:avLst/>
              <a:gdLst/>
              <a:ahLst/>
              <a:cxnLst/>
              <a:rect l="l" t="t" r="r" b="b"/>
              <a:pathLst>
                <a:path w="257810" h="248920">
                  <a:moveTo>
                    <a:pt x="257555" y="248411"/>
                  </a:moveTo>
                  <a:lnTo>
                    <a:pt x="0" y="248411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841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64308" y="579424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5176"/>
                  </a:moveTo>
                  <a:lnTo>
                    <a:pt x="257556" y="16764"/>
                  </a:lnTo>
                  <a:lnTo>
                    <a:pt x="272795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2795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60" h="281939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60" h="281939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071" y="6059423"/>
              <a:ext cx="2345690" cy="266700"/>
            </a:xfrm>
            <a:custGeom>
              <a:avLst/>
              <a:gdLst/>
              <a:ahLst/>
              <a:cxnLst/>
              <a:rect l="l" t="t" r="r" b="b"/>
              <a:pathLst>
                <a:path w="2345690" h="266700">
                  <a:moveTo>
                    <a:pt x="2345436" y="236232"/>
                  </a:moveTo>
                  <a:lnTo>
                    <a:pt x="1953679" y="235978"/>
                  </a:lnTo>
                  <a:lnTo>
                    <a:pt x="1952244" y="0"/>
                  </a:lnTo>
                  <a:lnTo>
                    <a:pt x="1920252" y="1536"/>
                  </a:lnTo>
                  <a:lnTo>
                    <a:pt x="1921687" y="235966"/>
                  </a:lnTo>
                  <a:lnTo>
                    <a:pt x="1501152" y="235686"/>
                  </a:lnTo>
                  <a:lnTo>
                    <a:pt x="1501152" y="0"/>
                  </a:lnTo>
                  <a:lnTo>
                    <a:pt x="1469148" y="1536"/>
                  </a:lnTo>
                  <a:lnTo>
                    <a:pt x="1470583" y="235661"/>
                  </a:lnTo>
                  <a:lnTo>
                    <a:pt x="1049947" y="235394"/>
                  </a:lnTo>
                  <a:lnTo>
                    <a:pt x="1048512" y="0"/>
                  </a:lnTo>
                  <a:lnTo>
                    <a:pt x="1016508" y="1536"/>
                  </a:lnTo>
                  <a:lnTo>
                    <a:pt x="1017943" y="235369"/>
                  </a:lnTo>
                  <a:lnTo>
                    <a:pt x="597408" y="235089"/>
                  </a:lnTo>
                  <a:lnTo>
                    <a:pt x="597408" y="0"/>
                  </a:lnTo>
                  <a:lnTo>
                    <a:pt x="565404" y="1536"/>
                  </a:lnTo>
                  <a:lnTo>
                    <a:pt x="566839" y="235077"/>
                  </a:lnTo>
                  <a:lnTo>
                    <a:pt x="146202" y="234797"/>
                  </a:lnTo>
                  <a:lnTo>
                    <a:pt x="144792" y="0"/>
                  </a:lnTo>
                  <a:lnTo>
                    <a:pt x="112788" y="1536"/>
                  </a:lnTo>
                  <a:lnTo>
                    <a:pt x="114198" y="234772"/>
                  </a:lnTo>
                  <a:lnTo>
                    <a:pt x="0" y="234696"/>
                  </a:lnTo>
                  <a:lnTo>
                    <a:pt x="0" y="266700"/>
                  </a:lnTo>
                  <a:lnTo>
                    <a:pt x="2345436" y="266700"/>
                  </a:lnTo>
                  <a:lnTo>
                    <a:pt x="2345436" y="236232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8980" y="4637531"/>
              <a:ext cx="3520440" cy="1675130"/>
            </a:xfrm>
            <a:custGeom>
              <a:avLst/>
              <a:gdLst/>
              <a:ahLst/>
              <a:cxnLst/>
              <a:rect l="l" t="t" r="r" b="b"/>
              <a:pathLst>
                <a:path w="3520440" h="1675129">
                  <a:moveTo>
                    <a:pt x="1760220" y="1674875"/>
                  </a:moveTo>
                  <a:lnTo>
                    <a:pt x="1695679" y="1674323"/>
                  </a:lnTo>
                  <a:lnTo>
                    <a:pt x="1631724" y="1672679"/>
                  </a:lnTo>
                  <a:lnTo>
                    <a:pt x="1568395" y="1669962"/>
                  </a:lnTo>
                  <a:lnTo>
                    <a:pt x="1505731" y="1666190"/>
                  </a:lnTo>
                  <a:lnTo>
                    <a:pt x="1443773" y="1661383"/>
                  </a:lnTo>
                  <a:lnTo>
                    <a:pt x="1382560" y="1655560"/>
                  </a:lnTo>
                  <a:lnTo>
                    <a:pt x="1322132" y="1648739"/>
                  </a:lnTo>
                  <a:lnTo>
                    <a:pt x="1262528" y="1640939"/>
                  </a:lnTo>
                  <a:lnTo>
                    <a:pt x="1203789" y="1632179"/>
                  </a:lnTo>
                  <a:lnTo>
                    <a:pt x="1145953" y="1622478"/>
                  </a:lnTo>
                  <a:lnTo>
                    <a:pt x="1089062" y="1611855"/>
                  </a:lnTo>
                  <a:lnTo>
                    <a:pt x="1033154" y="1600329"/>
                  </a:lnTo>
                  <a:lnTo>
                    <a:pt x="978269" y="1587918"/>
                  </a:lnTo>
                  <a:lnTo>
                    <a:pt x="924447" y="1574642"/>
                  </a:lnTo>
                  <a:lnTo>
                    <a:pt x="871728" y="1560519"/>
                  </a:lnTo>
                  <a:lnTo>
                    <a:pt x="820151" y="1545568"/>
                  </a:lnTo>
                  <a:lnTo>
                    <a:pt x="769756" y="1529808"/>
                  </a:lnTo>
                  <a:lnTo>
                    <a:pt x="720583" y="1513258"/>
                  </a:lnTo>
                  <a:lnTo>
                    <a:pt x="672672" y="1495937"/>
                  </a:lnTo>
                  <a:lnTo>
                    <a:pt x="626062" y="1477863"/>
                  </a:lnTo>
                  <a:lnTo>
                    <a:pt x="580794" y="1459056"/>
                  </a:lnTo>
                  <a:lnTo>
                    <a:pt x="536906" y="1439534"/>
                  </a:lnTo>
                  <a:lnTo>
                    <a:pt x="494439" y="1419317"/>
                  </a:lnTo>
                  <a:lnTo>
                    <a:pt x="453432" y="1398422"/>
                  </a:lnTo>
                  <a:lnTo>
                    <a:pt x="413925" y="1376870"/>
                  </a:lnTo>
                  <a:lnTo>
                    <a:pt x="375958" y="1354678"/>
                  </a:lnTo>
                  <a:lnTo>
                    <a:pt x="339571" y="1331866"/>
                  </a:lnTo>
                  <a:lnTo>
                    <a:pt x="304803" y="1308452"/>
                  </a:lnTo>
                  <a:lnTo>
                    <a:pt x="271694" y="1284456"/>
                  </a:lnTo>
                  <a:lnTo>
                    <a:pt x="240284" y="1259896"/>
                  </a:lnTo>
                  <a:lnTo>
                    <a:pt x="210612" y="1234791"/>
                  </a:lnTo>
                  <a:lnTo>
                    <a:pt x="156642" y="1183022"/>
                  </a:lnTo>
                  <a:lnTo>
                    <a:pt x="110104" y="1129300"/>
                  </a:lnTo>
                  <a:lnTo>
                    <a:pt x="71314" y="1073776"/>
                  </a:lnTo>
                  <a:lnTo>
                    <a:pt x="40591" y="1016600"/>
                  </a:lnTo>
                  <a:lnTo>
                    <a:pt x="18252" y="957925"/>
                  </a:lnTo>
                  <a:lnTo>
                    <a:pt x="4616" y="897899"/>
                  </a:lnTo>
                  <a:lnTo>
                    <a:pt x="0" y="836675"/>
                  </a:lnTo>
                  <a:lnTo>
                    <a:pt x="1160" y="806023"/>
                  </a:lnTo>
                  <a:lnTo>
                    <a:pt x="10326" y="745565"/>
                  </a:lnTo>
                  <a:lnTo>
                    <a:pt x="28353" y="686364"/>
                  </a:lnTo>
                  <a:lnTo>
                    <a:pt x="54924" y="628572"/>
                  </a:lnTo>
                  <a:lnTo>
                    <a:pt x="89720" y="572341"/>
                  </a:lnTo>
                  <a:lnTo>
                    <a:pt x="132424" y="517822"/>
                  </a:lnTo>
                  <a:lnTo>
                    <a:pt x="182718" y="465167"/>
                  </a:lnTo>
                  <a:lnTo>
                    <a:pt x="240284" y="414527"/>
                  </a:lnTo>
                  <a:lnTo>
                    <a:pt x="271694" y="390011"/>
                  </a:lnTo>
                  <a:lnTo>
                    <a:pt x="304803" y="366056"/>
                  </a:lnTo>
                  <a:lnTo>
                    <a:pt x="339571" y="342680"/>
                  </a:lnTo>
                  <a:lnTo>
                    <a:pt x="375958" y="319903"/>
                  </a:lnTo>
                  <a:lnTo>
                    <a:pt x="413925" y="297744"/>
                  </a:lnTo>
                  <a:lnTo>
                    <a:pt x="453432" y="276221"/>
                  </a:lnTo>
                  <a:lnTo>
                    <a:pt x="494439" y="255355"/>
                  </a:lnTo>
                  <a:lnTo>
                    <a:pt x="536906" y="235162"/>
                  </a:lnTo>
                  <a:lnTo>
                    <a:pt x="580794" y="215664"/>
                  </a:lnTo>
                  <a:lnTo>
                    <a:pt x="626062" y="196878"/>
                  </a:lnTo>
                  <a:lnTo>
                    <a:pt x="672672" y="178823"/>
                  </a:lnTo>
                  <a:lnTo>
                    <a:pt x="720583" y="161519"/>
                  </a:lnTo>
                  <a:lnTo>
                    <a:pt x="769756" y="144984"/>
                  </a:lnTo>
                  <a:lnTo>
                    <a:pt x="820151" y="129238"/>
                  </a:lnTo>
                  <a:lnTo>
                    <a:pt x="871728" y="114299"/>
                  </a:lnTo>
                  <a:lnTo>
                    <a:pt x="924447" y="100187"/>
                  </a:lnTo>
                  <a:lnTo>
                    <a:pt x="978269" y="86920"/>
                  </a:lnTo>
                  <a:lnTo>
                    <a:pt x="1033154" y="74517"/>
                  </a:lnTo>
                  <a:lnTo>
                    <a:pt x="1089062" y="62997"/>
                  </a:lnTo>
                  <a:lnTo>
                    <a:pt x="1145953" y="52380"/>
                  </a:lnTo>
                  <a:lnTo>
                    <a:pt x="1203789" y="42684"/>
                  </a:lnTo>
                  <a:lnTo>
                    <a:pt x="1262528" y="33928"/>
                  </a:lnTo>
                  <a:lnTo>
                    <a:pt x="1322132" y="26131"/>
                  </a:lnTo>
                  <a:lnTo>
                    <a:pt x="1382560" y="19312"/>
                  </a:lnTo>
                  <a:lnTo>
                    <a:pt x="1443773" y="13490"/>
                  </a:lnTo>
                  <a:lnTo>
                    <a:pt x="1505731" y="8684"/>
                  </a:lnTo>
                  <a:lnTo>
                    <a:pt x="1568395" y="4913"/>
                  </a:lnTo>
                  <a:lnTo>
                    <a:pt x="1631724" y="2196"/>
                  </a:lnTo>
                  <a:lnTo>
                    <a:pt x="1695679" y="552"/>
                  </a:lnTo>
                  <a:lnTo>
                    <a:pt x="1760220" y="0"/>
                  </a:lnTo>
                  <a:lnTo>
                    <a:pt x="1824761" y="552"/>
                  </a:lnTo>
                  <a:lnTo>
                    <a:pt x="1888715" y="2196"/>
                  </a:lnTo>
                  <a:lnTo>
                    <a:pt x="1952044" y="4913"/>
                  </a:lnTo>
                  <a:lnTo>
                    <a:pt x="2014708" y="8684"/>
                  </a:lnTo>
                  <a:lnTo>
                    <a:pt x="2076666" y="13490"/>
                  </a:lnTo>
                  <a:lnTo>
                    <a:pt x="2137879" y="19312"/>
                  </a:lnTo>
                  <a:lnTo>
                    <a:pt x="2198307" y="26131"/>
                  </a:lnTo>
                  <a:lnTo>
                    <a:pt x="2257911" y="33928"/>
                  </a:lnTo>
                  <a:lnTo>
                    <a:pt x="2316650" y="42684"/>
                  </a:lnTo>
                  <a:lnTo>
                    <a:pt x="2374486" y="52380"/>
                  </a:lnTo>
                  <a:lnTo>
                    <a:pt x="2431377" y="62997"/>
                  </a:lnTo>
                  <a:lnTo>
                    <a:pt x="2487285" y="74517"/>
                  </a:lnTo>
                  <a:lnTo>
                    <a:pt x="2542170" y="86920"/>
                  </a:lnTo>
                  <a:lnTo>
                    <a:pt x="2595992" y="100187"/>
                  </a:lnTo>
                  <a:lnTo>
                    <a:pt x="2648712" y="114299"/>
                  </a:lnTo>
                  <a:lnTo>
                    <a:pt x="2700288" y="129238"/>
                  </a:lnTo>
                  <a:lnTo>
                    <a:pt x="2750683" y="144984"/>
                  </a:lnTo>
                  <a:lnTo>
                    <a:pt x="2799856" y="161519"/>
                  </a:lnTo>
                  <a:lnTo>
                    <a:pt x="2847767" y="178823"/>
                  </a:lnTo>
                  <a:lnTo>
                    <a:pt x="2894377" y="196878"/>
                  </a:lnTo>
                  <a:lnTo>
                    <a:pt x="2939645" y="215664"/>
                  </a:lnTo>
                  <a:lnTo>
                    <a:pt x="2983533" y="235162"/>
                  </a:lnTo>
                  <a:lnTo>
                    <a:pt x="3026000" y="255355"/>
                  </a:lnTo>
                  <a:lnTo>
                    <a:pt x="3067007" y="276221"/>
                  </a:lnTo>
                  <a:lnTo>
                    <a:pt x="3106514" y="297744"/>
                  </a:lnTo>
                  <a:lnTo>
                    <a:pt x="3144481" y="319903"/>
                  </a:lnTo>
                  <a:lnTo>
                    <a:pt x="3180868" y="342680"/>
                  </a:lnTo>
                  <a:lnTo>
                    <a:pt x="3215636" y="366056"/>
                  </a:lnTo>
                  <a:lnTo>
                    <a:pt x="3248745" y="390011"/>
                  </a:lnTo>
                  <a:lnTo>
                    <a:pt x="3280156" y="414527"/>
                  </a:lnTo>
                  <a:lnTo>
                    <a:pt x="3309827" y="439586"/>
                  </a:lnTo>
                  <a:lnTo>
                    <a:pt x="3363797" y="491252"/>
                  </a:lnTo>
                  <a:lnTo>
                    <a:pt x="3410335" y="544858"/>
                  </a:lnTo>
                  <a:lnTo>
                    <a:pt x="3449125" y="600252"/>
                  </a:lnTo>
                  <a:lnTo>
                    <a:pt x="3479848" y="657282"/>
                  </a:lnTo>
                  <a:lnTo>
                    <a:pt x="3502187" y="715798"/>
                  </a:lnTo>
                  <a:lnTo>
                    <a:pt x="3515823" y="775646"/>
                  </a:lnTo>
                  <a:lnTo>
                    <a:pt x="3520440" y="836675"/>
                  </a:lnTo>
                  <a:lnTo>
                    <a:pt x="3519279" y="867428"/>
                  </a:lnTo>
                  <a:lnTo>
                    <a:pt x="3510113" y="928071"/>
                  </a:lnTo>
                  <a:lnTo>
                    <a:pt x="3492086" y="987441"/>
                  </a:lnTo>
                  <a:lnTo>
                    <a:pt x="3465515" y="1045385"/>
                  </a:lnTo>
                  <a:lnTo>
                    <a:pt x="3430719" y="1101754"/>
                  </a:lnTo>
                  <a:lnTo>
                    <a:pt x="3388015" y="1156396"/>
                  </a:lnTo>
                  <a:lnTo>
                    <a:pt x="3337721" y="1209160"/>
                  </a:lnTo>
                  <a:lnTo>
                    <a:pt x="3280156" y="1259896"/>
                  </a:lnTo>
                  <a:lnTo>
                    <a:pt x="3248745" y="1284456"/>
                  </a:lnTo>
                  <a:lnTo>
                    <a:pt x="3215636" y="1308452"/>
                  </a:lnTo>
                  <a:lnTo>
                    <a:pt x="3180868" y="1331866"/>
                  </a:lnTo>
                  <a:lnTo>
                    <a:pt x="3144481" y="1354678"/>
                  </a:lnTo>
                  <a:lnTo>
                    <a:pt x="3106514" y="1376870"/>
                  </a:lnTo>
                  <a:lnTo>
                    <a:pt x="3067007" y="1398422"/>
                  </a:lnTo>
                  <a:lnTo>
                    <a:pt x="3026000" y="1419317"/>
                  </a:lnTo>
                  <a:lnTo>
                    <a:pt x="2983533" y="1439534"/>
                  </a:lnTo>
                  <a:lnTo>
                    <a:pt x="2939645" y="1459056"/>
                  </a:lnTo>
                  <a:lnTo>
                    <a:pt x="2894377" y="1477863"/>
                  </a:lnTo>
                  <a:lnTo>
                    <a:pt x="2847767" y="1495937"/>
                  </a:lnTo>
                  <a:lnTo>
                    <a:pt x="2799856" y="1513258"/>
                  </a:lnTo>
                  <a:lnTo>
                    <a:pt x="2750683" y="1529808"/>
                  </a:lnTo>
                  <a:lnTo>
                    <a:pt x="2700288" y="1545568"/>
                  </a:lnTo>
                  <a:lnTo>
                    <a:pt x="2648712" y="1560519"/>
                  </a:lnTo>
                  <a:lnTo>
                    <a:pt x="2595992" y="1574642"/>
                  </a:lnTo>
                  <a:lnTo>
                    <a:pt x="2542170" y="1587918"/>
                  </a:lnTo>
                  <a:lnTo>
                    <a:pt x="2487285" y="1600329"/>
                  </a:lnTo>
                  <a:lnTo>
                    <a:pt x="2431377" y="1611855"/>
                  </a:lnTo>
                  <a:lnTo>
                    <a:pt x="2374486" y="1622478"/>
                  </a:lnTo>
                  <a:lnTo>
                    <a:pt x="2316650" y="1632179"/>
                  </a:lnTo>
                  <a:lnTo>
                    <a:pt x="2257911" y="1640939"/>
                  </a:lnTo>
                  <a:lnTo>
                    <a:pt x="2198307" y="1648739"/>
                  </a:lnTo>
                  <a:lnTo>
                    <a:pt x="2137879" y="1655560"/>
                  </a:lnTo>
                  <a:lnTo>
                    <a:pt x="2076666" y="1661383"/>
                  </a:lnTo>
                  <a:lnTo>
                    <a:pt x="2014708" y="1666190"/>
                  </a:lnTo>
                  <a:lnTo>
                    <a:pt x="1952044" y="1669962"/>
                  </a:lnTo>
                  <a:lnTo>
                    <a:pt x="1888715" y="1672679"/>
                  </a:lnTo>
                  <a:lnTo>
                    <a:pt x="1824761" y="1674323"/>
                  </a:lnTo>
                  <a:lnTo>
                    <a:pt x="1760220" y="167487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7180" y="547420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5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99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1940" y="5457444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257556" y="16764"/>
                  </a:lnTo>
                  <a:lnTo>
                    <a:pt x="272795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2795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6700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6700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30480" y="266700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7556" y="266700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10912" y="547420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80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5671" y="5457444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2004" y="32004"/>
                  </a:move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60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2004" y="266700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9808" y="547420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6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43043" y="5457444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60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2004" y="266700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63539" y="547420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80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8299" y="5457444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257556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6700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6700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30480" y="266700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7556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6167" y="547420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5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993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9403" y="5457444"/>
              <a:ext cx="291465" cy="281940"/>
            </a:xfrm>
            <a:custGeom>
              <a:avLst/>
              <a:gdLst/>
              <a:ahLst/>
              <a:cxnLst/>
              <a:rect l="l" t="t" r="r" b="b"/>
              <a:pathLst>
                <a:path w="291464" h="281939">
                  <a:moveTo>
                    <a:pt x="291083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91083" y="0"/>
                  </a:lnTo>
                  <a:lnTo>
                    <a:pt x="291083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6700"/>
                  </a:lnTo>
                  <a:lnTo>
                    <a:pt x="291083" y="266700"/>
                  </a:lnTo>
                  <a:lnTo>
                    <a:pt x="291083" y="281940"/>
                  </a:lnTo>
                  <a:close/>
                </a:path>
                <a:path w="291464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91464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91464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91083" y="32004"/>
                  </a:lnTo>
                  <a:lnTo>
                    <a:pt x="291083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91464" h="281939">
                  <a:moveTo>
                    <a:pt x="291083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91083" y="16764"/>
                  </a:lnTo>
                  <a:lnTo>
                    <a:pt x="291083" y="32004"/>
                  </a:lnTo>
                  <a:close/>
                </a:path>
                <a:path w="291464" h="281939">
                  <a:moveTo>
                    <a:pt x="32004" y="266700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91464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91464" h="281939">
                  <a:moveTo>
                    <a:pt x="291083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91083" y="249936"/>
                  </a:lnTo>
                  <a:lnTo>
                    <a:pt x="291083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07180" y="5724156"/>
              <a:ext cx="2346960" cy="266700"/>
            </a:xfrm>
            <a:custGeom>
              <a:avLst/>
              <a:gdLst/>
              <a:ahLst/>
              <a:cxnLst/>
              <a:rect l="l" t="t" r="r" b="b"/>
              <a:pathLst>
                <a:path w="2346960" h="266700">
                  <a:moveTo>
                    <a:pt x="2346947" y="234683"/>
                  </a:moveTo>
                  <a:lnTo>
                    <a:pt x="1955177" y="234683"/>
                  </a:lnTo>
                  <a:lnTo>
                    <a:pt x="1953768" y="0"/>
                  </a:lnTo>
                  <a:lnTo>
                    <a:pt x="1921764" y="0"/>
                  </a:lnTo>
                  <a:lnTo>
                    <a:pt x="1923173" y="234683"/>
                  </a:lnTo>
                  <a:lnTo>
                    <a:pt x="1502562" y="234683"/>
                  </a:lnTo>
                  <a:lnTo>
                    <a:pt x="1501127" y="0"/>
                  </a:lnTo>
                  <a:lnTo>
                    <a:pt x="1469136" y="0"/>
                  </a:lnTo>
                  <a:lnTo>
                    <a:pt x="1470545" y="234683"/>
                  </a:lnTo>
                  <a:lnTo>
                    <a:pt x="1049934" y="234683"/>
                  </a:lnTo>
                  <a:lnTo>
                    <a:pt x="1048512" y="0"/>
                  </a:lnTo>
                  <a:lnTo>
                    <a:pt x="1018032" y="0"/>
                  </a:lnTo>
                  <a:lnTo>
                    <a:pt x="1019441" y="234683"/>
                  </a:lnTo>
                  <a:lnTo>
                    <a:pt x="598817" y="234683"/>
                  </a:lnTo>
                  <a:lnTo>
                    <a:pt x="597408" y="0"/>
                  </a:lnTo>
                  <a:lnTo>
                    <a:pt x="565391" y="0"/>
                  </a:lnTo>
                  <a:lnTo>
                    <a:pt x="566826" y="234683"/>
                  </a:lnTo>
                  <a:lnTo>
                    <a:pt x="146189" y="234683"/>
                  </a:lnTo>
                  <a:lnTo>
                    <a:pt x="144767" y="0"/>
                  </a:lnTo>
                  <a:lnTo>
                    <a:pt x="112776" y="0"/>
                  </a:lnTo>
                  <a:lnTo>
                    <a:pt x="114198" y="234683"/>
                  </a:lnTo>
                  <a:lnTo>
                    <a:pt x="0" y="234683"/>
                  </a:lnTo>
                  <a:lnTo>
                    <a:pt x="0" y="265163"/>
                  </a:lnTo>
                  <a:lnTo>
                    <a:pt x="2346947" y="266700"/>
                  </a:lnTo>
                  <a:lnTo>
                    <a:pt x="2346947" y="234683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71899" y="4888992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6659" y="487222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257556" y="16764"/>
                  </a:lnTo>
                  <a:lnTo>
                    <a:pt x="272795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2795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6700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6700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30480" y="266700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7556" y="266700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75631" y="4888992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60391" y="487222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2004" y="32004"/>
                  </a:move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60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2004" y="266700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24527" y="4888992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07764" y="487222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89560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2004" y="266700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89560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28260" y="4888992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79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79" y="0"/>
                  </a:lnTo>
                  <a:lnTo>
                    <a:pt x="259079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13019" y="4872227"/>
              <a:ext cx="289560" cy="281940"/>
            </a:xfrm>
            <a:custGeom>
              <a:avLst/>
              <a:gdLst/>
              <a:ahLst/>
              <a:cxnLst/>
              <a:rect l="l" t="t" r="r" b="b"/>
              <a:pathLst>
                <a:path w="289560" h="281939">
                  <a:moveTo>
                    <a:pt x="289560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6764"/>
                  </a:ln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6700"/>
                  </a:lnTo>
                  <a:lnTo>
                    <a:pt x="289560" y="266700"/>
                  </a:lnTo>
                  <a:lnTo>
                    <a:pt x="289560" y="281940"/>
                  </a:lnTo>
                  <a:close/>
                </a:path>
                <a:path w="289560" h="281939">
                  <a:moveTo>
                    <a:pt x="30480" y="32004"/>
                  </a:move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close/>
                </a:path>
                <a:path w="289560" h="281939">
                  <a:moveTo>
                    <a:pt x="257556" y="32004"/>
                  </a:moveTo>
                  <a:lnTo>
                    <a:pt x="30480" y="32004"/>
                  </a:lnTo>
                  <a:lnTo>
                    <a:pt x="30480" y="16764"/>
                  </a:lnTo>
                  <a:lnTo>
                    <a:pt x="257556" y="16764"/>
                  </a:lnTo>
                  <a:lnTo>
                    <a:pt x="257556" y="32004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257556" y="16764"/>
                  </a:lnTo>
                  <a:lnTo>
                    <a:pt x="274319" y="32004"/>
                  </a:lnTo>
                  <a:lnTo>
                    <a:pt x="289560" y="32004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32004"/>
                  </a:moveTo>
                  <a:lnTo>
                    <a:pt x="274319" y="32004"/>
                  </a:lnTo>
                  <a:lnTo>
                    <a:pt x="257556" y="16764"/>
                  </a:lnTo>
                  <a:lnTo>
                    <a:pt x="289560" y="16764"/>
                  </a:lnTo>
                  <a:lnTo>
                    <a:pt x="289560" y="32004"/>
                  </a:lnTo>
                  <a:close/>
                </a:path>
                <a:path w="289560" h="281939">
                  <a:moveTo>
                    <a:pt x="30480" y="266700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6700"/>
                  </a:lnTo>
                  <a:close/>
                </a:path>
                <a:path w="289560" h="281939">
                  <a:moveTo>
                    <a:pt x="257556" y="266700"/>
                  </a:moveTo>
                  <a:lnTo>
                    <a:pt x="30480" y="266700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6700"/>
                  </a:lnTo>
                  <a:close/>
                </a:path>
                <a:path w="289560" h="281939">
                  <a:moveTo>
                    <a:pt x="289560" y="266700"/>
                  </a:moveTo>
                  <a:lnTo>
                    <a:pt x="257556" y="266700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80887" y="4888992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10" h="250189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64123" y="4872227"/>
              <a:ext cx="291465" cy="281940"/>
            </a:xfrm>
            <a:custGeom>
              <a:avLst/>
              <a:gdLst/>
              <a:ahLst/>
              <a:cxnLst/>
              <a:rect l="l" t="t" r="r" b="b"/>
              <a:pathLst>
                <a:path w="291464" h="281939">
                  <a:moveTo>
                    <a:pt x="291083" y="281940"/>
                  </a:moveTo>
                  <a:lnTo>
                    <a:pt x="0" y="281940"/>
                  </a:lnTo>
                  <a:lnTo>
                    <a:pt x="0" y="0"/>
                  </a:lnTo>
                  <a:lnTo>
                    <a:pt x="291083" y="0"/>
                  </a:lnTo>
                  <a:lnTo>
                    <a:pt x="291083" y="16764"/>
                  </a:ln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6700"/>
                  </a:lnTo>
                  <a:lnTo>
                    <a:pt x="291083" y="266700"/>
                  </a:lnTo>
                  <a:lnTo>
                    <a:pt x="291083" y="281940"/>
                  </a:lnTo>
                  <a:close/>
                </a:path>
                <a:path w="291464" h="281939">
                  <a:moveTo>
                    <a:pt x="32004" y="32004"/>
                  </a:move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close/>
                </a:path>
                <a:path w="291464" h="281939">
                  <a:moveTo>
                    <a:pt x="259080" y="32004"/>
                  </a:moveTo>
                  <a:lnTo>
                    <a:pt x="32004" y="32004"/>
                  </a:lnTo>
                  <a:lnTo>
                    <a:pt x="32004" y="16764"/>
                  </a:lnTo>
                  <a:lnTo>
                    <a:pt x="259080" y="16764"/>
                  </a:lnTo>
                  <a:lnTo>
                    <a:pt x="259080" y="32004"/>
                  </a:lnTo>
                  <a:close/>
                </a:path>
                <a:path w="291464" h="281939">
                  <a:moveTo>
                    <a:pt x="259080" y="266700"/>
                  </a:moveTo>
                  <a:lnTo>
                    <a:pt x="259080" y="16764"/>
                  </a:lnTo>
                  <a:lnTo>
                    <a:pt x="274319" y="32004"/>
                  </a:lnTo>
                  <a:lnTo>
                    <a:pt x="291083" y="32004"/>
                  </a:lnTo>
                  <a:lnTo>
                    <a:pt x="291083" y="249936"/>
                  </a:lnTo>
                  <a:lnTo>
                    <a:pt x="274319" y="249936"/>
                  </a:lnTo>
                  <a:lnTo>
                    <a:pt x="259080" y="266700"/>
                  </a:lnTo>
                  <a:close/>
                </a:path>
                <a:path w="291464" h="281939">
                  <a:moveTo>
                    <a:pt x="291083" y="32004"/>
                  </a:moveTo>
                  <a:lnTo>
                    <a:pt x="274319" y="32004"/>
                  </a:lnTo>
                  <a:lnTo>
                    <a:pt x="259080" y="16764"/>
                  </a:lnTo>
                  <a:lnTo>
                    <a:pt x="291083" y="16764"/>
                  </a:lnTo>
                  <a:lnTo>
                    <a:pt x="291083" y="32004"/>
                  </a:lnTo>
                  <a:close/>
                </a:path>
                <a:path w="291464" h="281939">
                  <a:moveTo>
                    <a:pt x="32004" y="266700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6700"/>
                  </a:lnTo>
                  <a:close/>
                </a:path>
                <a:path w="291464" h="281939">
                  <a:moveTo>
                    <a:pt x="259080" y="266700"/>
                  </a:moveTo>
                  <a:lnTo>
                    <a:pt x="32004" y="266700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6700"/>
                  </a:lnTo>
                  <a:close/>
                </a:path>
                <a:path w="291464" h="281939">
                  <a:moveTo>
                    <a:pt x="291083" y="266700"/>
                  </a:moveTo>
                  <a:lnTo>
                    <a:pt x="259080" y="266700"/>
                  </a:lnTo>
                  <a:lnTo>
                    <a:pt x="274319" y="249936"/>
                  </a:lnTo>
                  <a:lnTo>
                    <a:pt x="291083" y="249936"/>
                  </a:lnTo>
                  <a:lnTo>
                    <a:pt x="291083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1900" y="5138940"/>
              <a:ext cx="2346960" cy="266700"/>
            </a:xfrm>
            <a:custGeom>
              <a:avLst/>
              <a:gdLst/>
              <a:ahLst/>
              <a:cxnLst/>
              <a:rect l="l" t="t" r="r" b="b"/>
              <a:pathLst>
                <a:path w="2346960" h="266700">
                  <a:moveTo>
                    <a:pt x="2346960" y="234683"/>
                  </a:moveTo>
                  <a:lnTo>
                    <a:pt x="1955190" y="234429"/>
                  </a:lnTo>
                  <a:lnTo>
                    <a:pt x="1953755" y="0"/>
                  </a:lnTo>
                  <a:lnTo>
                    <a:pt x="1921764" y="0"/>
                  </a:lnTo>
                  <a:lnTo>
                    <a:pt x="1923173" y="234416"/>
                  </a:lnTo>
                  <a:lnTo>
                    <a:pt x="1502562" y="234137"/>
                  </a:lnTo>
                  <a:lnTo>
                    <a:pt x="1501127" y="0"/>
                  </a:lnTo>
                  <a:lnTo>
                    <a:pt x="1469123" y="0"/>
                  </a:lnTo>
                  <a:lnTo>
                    <a:pt x="1470558" y="234124"/>
                  </a:lnTo>
                  <a:lnTo>
                    <a:pt x="1049921" y="233845"/>
                  </a:lnTo>
                  <a:lnTo>
                    <a:pt x="1048499" y="0"/>
                  </a:lnTo>
                  <a:lnTo>
                    <a:pt x="1018032" y="0"/>
                  </a:lnTo>
                  <a:lnTo>
                    <a:pt x="1019454" y="233832"/>
                  </a:lnTo>
                  <a:lnTo>
                    <a:pt x="598830" y="233553"/>
                  </a:lnTo>
                  <a:lnTo>
                    <a:pt x="597408" y="0"/>
                  </a:lnTo>
                  <a:lnTo>
                    <a:pt x="565391" y="0"/>
                  </a:lnTo>
                  <a:lnTo>
                    <a:pt x="566813" y="233527"/>
                  </a:lnTo>
                  <a:lnTo>
                    <a:pt x="146189" y="233260"/>
                  </a:lnTo>
                  <a:lnTo>
                    <a:pt x="144780" y="0"/>
                  </a:lnTo>
                  <a:lnTo>
                    <a:pt x="112763" y="0"/>
                  </a:lnTo>
                  <a:lnTo>
                    <a:pt x="114185" y="233235"/>
                  </a:lnTo>
                  <a:lnTo>
                    <a:pt x="0" y="233159"/>
                  </a:lnTo>
                  <a:lnTo>
                    <a:pt x="0" y="265163"/>
                  </a:lnTo>
                  <a:lnTo>
                    <a:pt x="2346960" y="266700"/>
                  </a:lnTo>
                  <a:lnTo>
                    <a:pt x="2346960" y="234683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70319" y="5559551"/>
              <a:ext cx="3522345" cy="1676400"/>
            </a:xfrm>
            <a:custGeom>
              <a:avLst/>
              <a:gdLst/>
              <a:ahLst/>
              <a:cxnLst/>
              <a:rect l="l" t="t" r="r" b="b"/>
              <a:pathLst>
                <a:path w="3522345" h="1676400">
                  <a:moveTo>
                    <a:pt x="1761744" y="1676400"/>
                  </a:moveTo>
                  <a:lnTo>
                    <a:pt x="1697200" y="1675845"/>
                  </a:lnTo>
                  <a:lnTo>
                    <a:pt x="1633239" y="1674194"/>
                  </a:lnTo>
                  <a:lnTo>
                    <a:pt x="1569899" y="1671467"/>
                  </a:lnTo>
                  <a:lnTo>
                    <a:pt x="1507221" y="1667681"/>
                  </a:lnTo>
                  <a:lnTo>
                    <a:pt x="1445245" y="1662857"/>
                  </a:lnTo>
                  <a:lnTo>
                    <a:pt x="1384010" y="1657013"/>
                  </a:lnTo>
                  <a:lnTo>
                    <a:pt x="1323557" y="1650169"/>
                  </a:lnTo>
                  <a:lnTo>
                    <a:pt x="1263925" y="1642344"/>
                  </a:lnTo>
                  <a:lnTo>
                    <a:pt x="1205154" y="1633557"/>
                  </a:lnTo>
                  <a:lnTo>
                    <a:pt x="1147285" y="1623827"/>
                  </a:lnTo>
                  <a:lnTo>
                    <a:pt x="1090357" y="1613173"/>
                  </a:lnTo>
                  <a:lnTo>
                    <a:pt x="1034410" y="1601615"/>
                  </a:lnTo>
                  <a:lnTo>
                    <a:pt x="979485" y="1589171"/>
                  </a:lnTo>
                  <a:lnTo>
                    <a:pt x="925620" y="1575861"/>
                  </a:lnTo>
                  <a:lnTo>
                    <a:pt x="872856" y="1561704"/>
                  </a:lnTo>
                  <a:lnTo>
                    <a:pt x="821234" y="1546720"/>
                  </a:lnTo>
                  <a:lnTo>
                    <a:pt x="770792" y="1530926"/>
                  </a:lnTo>
                  <a:lnTo>
                    <a:pt x="721571" y="1514343"/>
                  </a:lnTo>
                  <a:lnTo>
                    <a:pt x="673611" y="1496990"/>
                  </a:lnTo>
                  <a:lnTo>
                    <a:pt x="626951" y="1478886"/>
                  </a:lnTo>
                  <a:lnTo>
                    <a:pt x="581632" y="1460049"/>
                  </a:lnTo>
                  <a:lnTo>
                    <a:pt x="537694" y="1440500"/>
                  </a:lnTo>
                  <a:lnTo>
                    <a:pt x="495176" y="1420257"/>
                  </a:lnTo>
                  <a:lnTo>
                    <a:pt x="454118" y="1399339"/>
                  </a:lnTo>
                  <a:lnTo>
                    <a:pt x="414561" y="1377767"/>
                  </a:lnTo>
                  <a:lnTo>
                    <a:pt x="376544" y="1355558"/>
                  </a:lnTo>
                  <a:lnTo>
                    <a:pt x="340108" y="1332731"/>
                  </a:lnTo>
                  <a:lnTo>
                    <a:pt x="305291" y="1309307"/>
                  </a:lnTo>
                  <a:lnTo>
                    <a:pt x="272135" y="1285305"/>
                  </a:lnTo>
                  <a:lnTo>
                    <a:pt x="240679" y="1260743"/>
                  </a:lnTo>
                  <a:lnTo>
                    <a:pt x="210962" y="1235640"/>
                  </a:lnTo>
                  <a:lnTo>
                    <a:pt x="156910" y="1183891"/>
                  </a:lnTo>
                  <a:lnTo>
                    <a:pt x="110296" y="1130210"/>
                  </a:lnTo>
                  <a:lnTo>
                    <a:pt x="71441" y="1074751"/>
                  </a:lnTo>
                  <a:lnTo>
                    <a:pt x="40665" y="1017667"/>
                  </a:lnTo>
                  <a:lnTo>
                    <a:pt x="18286" y="959111"/>
                  </a:lnTo>
                  <a:lnTo>
                    <a:pt x="4624" y="899238"/>
                  </a:lnTo>
                  <a:lnTo>
                    <a:pt x="0" y="838200"/>
                  </a:lnTo>
                  <a:lnTo>
                    <a:pt x="1162" y="807447"/>
                  </a:lnTo>
                  <a:lnTo>
                    <a:pt x="10346" y="746804"/>
                  </a:lnTo>
                  <a:lnTo>
                    <a:pt x="28406" y="687434"/>
                  </a:lnTo>
                  <a:lnTo>
                    <a:pt x="55023" y="629490"/>
                  </a:lnTo>
                  <a:lnTo>
                    <a:pt x="89879" y="573121"/>
                  </a:lnTo>
                  <a:lnTo>
                    <a:pt x="132653" y="518479"/>
                  </a:lnTo>
                  <a:lnTo>
                    <a:pt x="183026" y="465715"/>
                  </a:lnTo>
                  <a:lnTo>
                    <a:pt x="240679" y="414979"/>
                  </a:lnTo>
                  <a:lnTo>
                    <a:pt x="272135" y="390419"/>
                  </a:lnTo>
                  <a:lnTo>
                    <a:pt x="305291" y="366423"/>
                  </a:lnTo>
                  <a:lnTo>
                    <a:pt x="340108" y="343009"/>
                  </a:lnTo>
                  <a:lnTo>
                    <a:pt x="376544" y="320197"/>
                  </a:lnTo>
                  <a:lnTo>
                    <a:pt x="414561" y="298005"/>
                  </a:lnTo>
                  <a:lnTo>
                    <a:pt x="454118" y="276453"/>
                  </a:lnTo>
                  <a:lnTo>
                    <a:pt x="495176" y="255558"/>
                  </a:lnTo>
                  <a:lnTo>
                    <a:pt x="537694" y="235340"/>
                  </a:lnTo>
                  <a:lnTo>
                    <a:pt x="581632" y="215819"/>
                  </a:lnTo>
                  <a:lnTo>
                    <a:pt x="626951" y="197012"/>
                  </a:lnTo>
                  <a:lnTo>
                    <a:pt x="673611" y="178938"/>
                  </a:lnTo>
                  <a:lnTo>
                    <a:pt x="721571" y="161617"/>
                  </a:lnTo>
                  <a:lnTo>
                    <a:pt x="770792" y="145067"/>
                  </a:lnTo>
                  <a:lnTo>
                    <a:pt x="821234" y="129307"/>
                  </a:lnTo>
                  <a:lnTo>
                    <a:pt x="872856" y="114356"/>
                  </a:lnTo>
                  <a:lnTo>
                    <a:pt x="925620" y="100233"/>
                  </a:lnTo>
                  <a:lnTo>
                    <a:pt x="979485" y="86957"/>
                  </a:lnTo>
                  <a:lnTo>
                    <a:pt x="1034410" y="74546"/>
                  </a:lnTo>
                  <a:lnTo>
                    <a:pt x="1090357" y="63020"/>
                  </a:lnTo>
                  <a:lnTo>
                    <a:pt x="1147285" y="52397"/>
                  </a:lnTo>
                  <a:lnTo>
                    <a:pt x="1205154" y="42696"/>
                  </a:lnTo>
                  <a:lnTo>
                    <a:pt x="1263925" y="33936"/>
                  </a:lnTo>
                  <a:lnTo>
                    <a:pt x="1323557" y="26136"/>
                  </a:lnTo>
                  <a:lnTo>
                    <a:pt x="1384010" y="19315"/>
                  </a:lnTo>
                  <a:lnTo>
                    <a:pt x="1445245" y="13492"/>
                  </a:lnTo>
                  <a:lnTo>
                    <a:pt x="1507221" y="8685"/>
                  </a:lnTo>
                  <a:lnTo>
                    <a:pt x="1569899" y="4913"/>
                  </a:lnTo>
                  <a:lnTo>
                    <a:pt x="1633239" y="2196"/>
                  </a:lnTo>
                  <a:lnTo>
                    <a:pt x="1697200" y="552"/>
                  </a:lnTo>
                  <a:lnTo>
                    <a:pt x="1761744" y="0"/>
                  </a:lnTo>
                  <a:lnTo>
                    <a:pt x="1826187" y="552"/>
                  </a:lnTo>
                  <a:lnTo>
                    <a:pt x="1890054" y="2196"/>
                  </a:lnTo>
                  <a:lnTo>
                    <a:pt x="1953303" y="4913"/>
                  </a:lnTo>
                  <a:lnTo>
                    <a:pt x="2015894" y="8685"/>
                  </a:lnTo>
                  <a:lnTo>
                    <a:pt x="2077789" y="13492"/>
                  </a:lnTo>
                  <a:lnTo>
                    <a:pt x="2138945" y="19315"/>
                  </a:lnTo>
                  <a:lnTo>
                    <a:pt x="2199324" y="26136"/>
                  </a:lnTo>
                  <a:lnTo>
                    <a:pt x="2258885" y="33936"/>
                  </a:lnTo>
                  <a:lnTo>
                    <a:pt x="2317589" y="42696"/>
                  </a:lnTo>
                  <a:lnTo>
                    <a:pt x="2375395" y="52397"/>
                  </a:lnTo>
                  <a:lnTo>
                    <a:pt x="2432263" y="63020"/>
                  </a:lnTo>
                  <a:lnTo>
                    <a:pt x="2488154" y="74546"/>
                  </a:lnTo>
                  <a:lnTo>
                    <a:pt x="2543026" y="86957"/>
                  </a:lnTo>
                  <a:lnTo>
                    <a:pt x="2596841" y="100233"/>
                  </a:lnTo>
                  <a:lnTo>
                    <a:pt x="2649558" y="114356"/>
                  </a:lnTo>
                  <a:lnTo>
                    <a:pt x="2701137" y="129307"/>
                  </a:lnTo>
                  <a:lnTo>
                    <a:pt x="2751538" y="145067"/>
                  </a:lnTo>
                  <a:lnTo>
                    <a:pt x="2800721" y="161617"/>
                  </a:lnTo>
                  <a:lnTo>
                    <a:pt x="2848646" y="178938"/>
                  </a:lnTo>
                  <a:lnTo>
                    <a:pt x="2895273" y="197012"/>
                  </a:lnTo>
                  <a:lnTo>
                    <a:pt x="2940562" y="215819"/>
                  </a:lnTo>
                  <a:lnTo>
                    <a:pt x="2984473" y="235340"/>
                  </a:lnTo>
                  <a:lnTo>
                    <a:pt x="3026966" y="255558"/>
                  </a:lnTo>
                  <a:lnTo>
                    <a:pt x="3068000" y="276453"/>
                  </a:lnTo>
                  <a:lnTo>
                    <a:pt x="3107536" y="298005"/>
                  </a:lnTo>
                  <a:lnTo>
                    <a:pt x="3145534" y="320197"/>
                  </a:lnTo>
                  <a:lnTo>
                    <a:pt x="3181953" y="343009"/>
                  </a:lnTo>
                  <a:lnTo>
                    <a:pt x="3216754" y="366423"/>
                  </a:lnTo>
                  <a:lnTo>
                    <a:pt x="3249897" y="390419"/>
                  </a:lnTo>
                  <a:lnTo>
                    <a:pt x="3281341" y="414979"/>
                  </a:lnTo>
                  <a:lnTo>
                    <a:pt x="3311047" y="440084"/>
                  </a:lnTo>
                  <a:lnTo>
                    <a:pt x="3365082" y="491853"/>
                  </a:lnTo>
                  <a:lnTo>
                    <a:pt x="3411684" y="545575"/>
                  </a:lnTo>
                  <a:lnTo>
                    <a:pt x="3450530" y="601099"/>
                  </a:lnTo>
                  <a:lnTo>
                    <a:pt x="3481302" y="658274"/>
                  </a:lnTo>
                  <a:lnTo>
                    <a:pt x="3503678" y="716950"/>
                  </a:lnTo>
                  <a:lnTo>
                    <a:pt x="3517339" y="776976"/>
                  </a:lnTo>
                  <a:lnTo>
                    <a:pt x="3521964" y="838200"/>
                  </a:lnTo>
                  <a:lnTo>
                    <a:pt x="3520801" y="868855"/>
                  </a:lnTo>
                  <a:lnTo>
                    <a:pt x="3511618" y="929330"/>
                  </a:lnTo>
                  <a:lnTo>
                    <a:pt x="3493559" y="988563"/>
                  </a:lnTo>
                  <a:lnTo>
                    <a:pt x="3466946" y="1046402"/>
                  </a:lnTo>
                  <a:lnTo>
                    <a:pt x="3432096" y="1102693"/>
                  </a:lnTo>
                  <a:lnTo>
                    <a:pt x="3389332" y="1157282"/>
                  </a:lnTo>
                  <a:lnTo>
                    <a:pt x="3338974" y="1210016"/>
                  </a:lnTo>
                  <a:lnTo>
                    <a:pt x="3281341" y="1260743"/>
                  </a:lnTo>
                  <a:lnTo>
                    <a:pt x="3249897" y="1285305"/>
                  </a:lnTo>
                  <a:lnTo>
                    <a:pt x="3216754" y="1309307"/>
                  </a:lnTo>
                  <a:lnTo>
                    <a:pt x="3181953" y="1332731"/>
                  </a:lnTo>
                  <a:lnTo>
                    <a:pt x="3145534" y="1355558"/>
                  </a:lnTo>
                  <a:lnTo>
                    <a:pt x="3107536" y="1377767"/>
                  </a:lnTo>
                  <a:lnTo>
                    <a:pt x="3068000" y="1399339"/>
                  </a:lnTo>
                  <a:lnTo>
                    <a:pt x="3026966" y="1420257"/>
                  </a:lnTo>
                  <a:lnTo>
                    <a:pt x="2984473" y="1440500"/>
                  </a:lnTo>
                  <a:lnTo>
                    <a:pt x="2940562" y="1460049"/>
                  </a:lnTo>
                  <a:lnTo>
                    <a:pt x="2895273" y="1478886"/>
                  </a:lnTo>
                  <a:lnTo>
                    <a:pt x="2848646" y="1496990"/>
                  </a:lnTo>
                  <a:lnTo>
                    <a:pt x="2800721" y="1514343"/>
                  </a:lnTo>
                  <a:lnTo>
                    <a:pt x="2751538" y="1530926"/>
                  </a:lnTo>
                  <a:lnTo>
                    <a:pt x="2701137" y="1546720"/>
                  </a:lnTo>
                  <a:lnTo>
                    <a:pt x="2649558" y="1561704"/>
                  </a:lnTo>
                  <a:lnTo>
                    <a:pt x="2596841" y="1575861"/>
                  </a:lnTo>
                  <a:lnTo>
                    <a:pt x="2543026" y="1589171"/>
                  </a:lnTo>
                  <a:lnTo>
                    <a:pt x="2488154" y="1601615"/>
                  </a:lnTo>
                  <a:lnTo>
                    <a:pt x="2432263" y="1613173"/>
                  </a:lnTo>
                  <a:lnTo>
                    <a:pt x="2375395" y="1623827"/>
                  </a:lnTo>
                  <a:lnTo>
                    <a:pt x="2317589" y="1633557"/>
                  </a:lnTo>
                  <a:lnTo>
                    <a:pt x="2258885" y="1642344"/>
                  </a:lnTo>
                  <a:lnTo>
                    <a:pt x="2199324" y="1650169"/>
                  </a:lnTo>
                  <a:lnTo>
                    <a:pt x="2138945" y="1657013"/>
                  </a:lnTo>
                  <a:lnTo>
                    <a:pt x="2077789" y="1662857"/>
                  </a:lnTo>
                  <a:lnTo>
                    <a:pt x="2015894" y="1667681"/>
                  </a:lnTo>
                  <a:lnTo>
                    <a:pt x="1953303" y="1671467"/>
                  </a:lnTo>
                  <a:lnTo>
                    <a:pt x="1890054" y="1674194"/>
                  </a:lnTo>
                  <a:lnTo>
                    <a:pt x="1826187" y="1675845"/>
                  </a:lnTo>
                  <a:lnTo>
                    <a:pt x="1761744" y="16764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08519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90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93279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13776" y="639622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09" h="250190">
                  <a:moveTo>
                    <a:pt x="257555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98536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59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2795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2795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61148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90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45908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59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66403" y="6396227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09" h="250190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49639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17508" y="6396227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90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2267" y="6380987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8507" y="6646176"/>
              <a:ext cx="2348865" cy="266700"/>
            </a:xfrm>
            <a:custGeom>
              <a:avLst/>
              <a:gdLst/>
              <a:ahLst/>
              <a:cxnLst/>
              <a:rect l="l" t="t" r="r" b="b"/>
              <a:pathLst>
                <a:path w="2348865" h="266700">
                  <a:moveTo>
                    <a:pt x="2348484" y="236207"/>
                  </a:moveTo>
                  <a:lnTo>
                    <a:pt x="1955215" y="235966"/>
                  </a:lnTo>
                  <a:lnTo>
                    <a:pt x="1953768" y="0"/>
                  </a:lnTo>
                  <a:lnTo>
                    <a:pt x="1923288" y="0"/>
                  </a:lnTo>
                  <a:lnTo>
                    <a:pt x="1924735" y="235940"/>
                  </a:lnTo>
                  <a:lnTo>
                    <a:pt x="1504099" y="235673"/>
                  </a:lnTo>
                  <a:lnTo>
                    <a:pt x="1502664" y="0"/>
                  </a:lnTo>
                  <a:lnTo>
                    <a:pt x="1470672" y="0"/>
                  </a:lnTo>
                  <a:lnTo>
                    <a:pt x="1472095" y="235648"/>
                  </a:lnTo>
                  <a:lnTo>
                    <a:pt x="1051471" y="235381"/>
                  </a:lnTo>
                  <a:lnTo>
                    <a:pt x="1050036" y="0"/>
                  </a:lnTo>
                  <a:lnTo>
                    <a:pt x="1018032" y="0"/>
                  </a:lnTo>
                  <a:lnTo>
                    <a:pt x="1019467" y="235356"/>
                  </a:lnTo>
                  <a:lnTo>
                    <a:pt x="598830" y="235089"/>
                  </a:lnTo>
                  <a:lnTo>
                    <a:pt x="597420" y="0"/>
                  </a:lnTo>
                  <a:lnTo>
                    <a:pt x="566940" y="0"/>
                  </a:lnTo>
                  <a:lnTo>
                    <a:pt x="568350" y="235064"/>
                  </a:lnTo>
                  <a:lnTo>
                    <a:pt x="146304" y="234797"/>
                  </a:lnTo>
                  <a:lnTo>
                    <a:pt x="146304" y="0"/>
                  </a:lnTo>
                  <a:lnTo>
                    <a:pt x="114300" y="0"/>
                  </a:lnTo>
                  <a:lnTo>
                    <a:pt x="115735" y="234772"/>
                  </a:lnTo>
                  <a:lnTo>
                    <a:pt x="0" y="234696"/>
                  </a:lnTo>
                  <a:lnTo>
                    <a:pt x="0" y="265163"/>
                  </a:lnTo>
                  <a:lnTo>
                    <a:pt x="2348484" y="266700"/>
                  </a:lnTo>
                  <a:lnTo>
                    <a:pt x="2348484" y="236207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73239" y="5811012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8000" y="5795771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78496" y="5811012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09" h="250189">
                  <a:moveTo>
                    <a:pt x="257555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63255" y="5795771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59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2795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2795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2795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2795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25867" y="5811012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80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0628" y="5795771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lnTo>
                    <a:pt x="30480" y="249936"/>
                  </a:lnTo>
                  <a:lnTo>
                    <a:pt x="15240" y="249936"/>
                  </a:lnTo>
                  <a:lnTo>
                    <a:pt x="30480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0480" y="30480"/>
                  </a:move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close/>
                </a:path>
                <a:path w="289559" h="280670">
                  <a:moveTo>
                    <a:pt x="257556" y="30480"/>
                  </a:moveTo>
                  <a:lnTo>
                    <a:pt x="30480" y="30480"/>
                  </a:lnTo>
                  <a:lnTo>
                    <a:pt x="30480" y="15240"/>
                  </a:lnTo>
                  <a:lnTo>
                    <a:pt x="257556" y="15240"/>
                  </a:lnTo>
                  <a:lnTo>
                    <a:pt x="257556" y="30480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257556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7556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0480" y="265176"/>
                  </a:moveTo>
                  <a:lnTo>
                    <a:pt x="15240" y="249936"/>
                  </a:lnTo>
                  <a:lnTo>
                    <a:pt x="30480" y="249936"/>
                  </a:lnTo>
                  <a:lnTo>
                    <a:pt x="30480" y="265176"/>
                  </a:lnTo>
                  <a:close/>
                </a:path>
                <a:path w="289559" h="280670">
                  <a:moveTo>
                    <a:pt x="257556" y="265176"/>
                  </a:moveTo>
                  <a:lnTo>
                    <a:pt x="30480" y="265176"/>
                  </a:lnTo>
                  <a:lnTo>
                    <a:pt x="30480" y="249936"/>
                  </a:lnTo>
                  <a:lnTo>
                    <a:pt x="257556" y="249936"/>
                  </a:lnTo>
                  <a:lnTo>
                    <a:pt x="257556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7556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31123" y="5811012"/>
              <a:ext cx="257810" cy="250190"/>
            </a:xfrm>
            <a:custGeom>
              <a:avLst/>
              <a:gdLst/>
              <a:ahLst/>
              <a:cxnLst/>
              <a:rect l="l" t="t" r="r" b="b"/>
              <a:pathLst>
                <a:path w="257809" h="250189">
                  <a:moveTo>
                    <a:pt x="257556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14360" y="5795771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6764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6764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82228" y="5811012"/>
              <a:ext cx="259079" cy="250190"/>
            </a:xfrm>
            <a:custGeom>
              <a:avLst/>
              <a:gdLst/>
              <a:ahLst/>
              <a:cxnLst/>
              <a:rect l="l" t="t" r="r" b="b"/>
              <a:pathLst>
                <a:path w="259079" h="250189">
                  <a:moveTo>
                    <a:pt x="259079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259079" y="0"/>
                  </a:lnTo>
                  <a:lnTo>
                    <a:pt x="259079" y="249935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6987" y="5795771"/>
              <a:ext cx="289560" cy="280670"/>
            </a:xfrm>
            <a:custGeom>
              <a:avLst/>
              <a:gdLst/>
              <a:ahLst/>
              <a:cxnLst/>
              <a:rect l="l" t="t" r="r" b="b"/>
              <a:pathLst>
                <a:path w="289559" h="280670">
                  <a:moveTo>
                    <a:pt x="289560" y="280416"/>
                  </a:moveTo>
                  <a:lnTo>
                    <a:pt x="0" y="280416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5240"/>
                  </a:ln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lnTo>
                    <a:pt x="32004" y="249936"/>
                  </a:lnTo>
                  <a:lnTo>
                    <a:pt x="15240" y="249936"/>
                  </a:lnTo>
                  <a:lnTo>
                    <a:pt x="32004" y="265176"/>
                  </a:lnTo>
                  <a:lnTo>
                    <a:pt x="289560" y="265176"/>
                  </a:lnTo>
                  <a:lnTo>
                    <a:pt x="289560" y="280416"/>
                  </a:lnTo>
                  <a:close/>
                </a:path>
                <a:path w="289559" h="280670">
                  <a:moveTo>
                    <a:pt x="32004" y="30480"/>
                  </a:move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9559" h="280670">
                  <a:moveTo>
                    <a:pt x="25908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9080" y="15240"/>
                  </a:lnTo>
                  <a:lnTo>
                    <a:pt x="259080" y="30480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259080" y="15240"/>
                  </a:lnTo>
                  <a:lnTo>
                    <a:pt x="274319" y="30480"/>
                  </a:lnTo>
                  <a:lnTo>
                    <a:pt x="289560" y="30480"/>
                  </a:lnTo>
                  <a:lnTo>
                    <a:pt x="289560" y="249936"/>
                  </a:lnTo>
                  <a:lnTo>
                    <a:pt x="274319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30480"/>
                  </a:moveTo>
                  <a:lnTo>
                    <a:pt x="274319" y="30480"/>
                  </a:lnTo>
                  <a:lnTo>
                    <a:pt x="259080" y="15240"/>
                  </a:lnTo>
                  <a:lnTo>
                    <a:pt x="289560" y="15240"/>
                  </a:lnTo>
                  <a:lnTo>
                    <a:pt x="289560" y="30480"/>
                  </a:lnTo>
                  <a:close/>
                </a:path>
                <a:path w="289559" h="280670">
                  <a:moveTo>
                    <a:pt x="32004" y="265176"/>
                  </a:moveTo>
                  <a:lnTo>
                    <a:pt x="15240" y="249936"/>
                  </a:lnTo>
                  <a:lnTo>
                    <a:pt x="32004" y="249936"/>
                  </a:lnTo>
                  <a:lnTo>
                    <a:pt x="32004" y="265176"/>
                  </a:lnTo>
                  <a:close/>
                </a:path>
                <a:path w="289559" h="280670">
                  <a:moveTo>
                    <a:pt x="259080" y="265176"/>
                  </a:moveTo>
                  <a:lnTo>
                    <a:pt x="32004" y="265176"/>
                  </a:lnTo>
                  <a:lnTo>
                    <a:pt x="32004" y="249936"/>
                  </a:lnTo>
                  <a:lnTo>
                    <a:pt x="259080" y="249936"/>
                  </a:lnTo>
                  <a:lnTo>
                    <a:pt x="259080" y="265176"/>
                  </a:lnTo>
                  <a:close/>
                </a:path>
                <a:path w="289559" h="280670">
                  <a:moveTo>
                    <a:pt x="289560" y="265176"/>
                  </a:moveTo>
                  <a:lnTo>
                    <a:pt x="259080" y="265176"/>
                  </a:lnTo>
                  <a:lnTo>
                    <a:pt x="274319" y="249936"/>
                  </a:lnTo>
                  <a:lnTo>
                    <a:pt x="289560" y="249936"/>
                  </a:lnTo>
                  <a:lnTo>
                    <a:pt x="289560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73227" y="6060960"/>
              <a:ext cx="2348865" cy="266700"/>
            </a:xfrm>
            <a:custGeom>
              <a:avLst/>
              <a:gdLst/>
              <a:ahLst/>
              <a:cxnLst/>
              <a:rect l="l" t="t" r="r" b="b"/>
              <a:pathLst>
                <a:path w="2348865" h="266700">
                  <a:moveTo>
                    <a:pt x="2348484" y="236207"/>
                  </a:moveTo>
                  <a:lnTo>
                    <a:pt x="1955215" y="235966"/>
                  </a:lnTo>
                  <a:lnTo>
                    <a:pt x="1953768" y="0"/>
                  </a:lnTo>
                  <a:lnTo>
                    <a:pt x="1923300" y="0"/>
                  </a:lnTo>
                  <a:lnTo>
                    <a:pt x="1924723" y="235940"/>
                  </a:lnTo>
                  <a:lnTo>
                    <a:pt x="1504111" y="235673"/>
                  </a:lnTo>
                  <a:lnTo>
                    <a:pt x="1502664" y="0"/>
                  </a:lnTo>
                  <a:lnTo>
                    <a:pt x="1470672" y="0"/>
                  </a:lnTo>
                  <a:lnTo>
                    <a:pt x="1472095" y="235648"/>
                  </a:lnTo>
                  <a:lnTo>
                    <a:pt x="1051483" y="235381"/>
                  </a:lnTo>
                  <a:lnTo>
                    <a:pt x="1050048" y="0"/>
                  </a:lnTo>
                  <a:lnTo>
                    <a:pt x="1018032" y="0"/>
                  </a:lnTo>
                  <a:lnTo>
                    <a:pt x="1019467" y="235356"/>
                  </a:lnTo>
                  <a:lnTo>
                    <a:pt x="598830" y="235089"/>
                  </a:lnTo>
                  <a:lnTo>
                    <a:pt x="597420" y="0"/>
                  </a:lnTo>
                  <a:lnTo>
                    <a:pt x="566928" y="0"/>
                  </a:lnTo>
                  <a:lnTo>
                    <a:pt x="568363" y="235064"/>
                  </a:lnTo>
                  <a:lnTo>
                    <a:pt x="146316" y="234797"/>
                  </a:lnTo>
                  <a:lnTo>
                    <a:pt x="146316" y="0"/>
                  </a:lnTo>
                  <a:lnTo>
                    <a:pt x="114300" y="0"/>
                  </a:lnTo>
                  <a:lnTo>
                    <a:pt x="115735" y="234772"/>
                  </a:lnTo>
                  <a:lnTo>
                    <a:pt x="0" y="234696"/>
                  </a:lnTo>
                  <a:lnTo>
                    <a:pt x="0" y="265163"/>
                  </a:lnTo>
                  <a:lnTo>
                    <a:pt x="2348484" y="266700"/>
                  </a:lnTo>
                  <a:lnTo>
                    <a:pt x="2348484" y="236207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97339" y="5158739"/>
              <a:ext cx="6268720" cy="701675"/>
            </a:xfrm>
            <a:custGeom>
              <a:avLst/>
              <a:gdLst/>
              <a:ahLst/>
              <a:cxnLst/>
              <a:rect l="l" t="t" r="r" b="b"/>
              <a:pathLst>
                <a:path w="6268720" h="701675">
                  <a:moveTo>
                    <a:pt x="4384560" y="19812"/>
                  </a:moveTo>
                  <a:lnTo>
                    <a:pt x="4381500" y="0"/>
                  </a:lnTo>
                  <a:lnTo>
                    <a:pt x="0" y="679716"/>
                  </a:lnTo>
                  <a:lnTo>
                    <a:pt x="3060" y="701052"/>
                  </a:lnTo>
                  <a:lnTo>
                    <a:pt x="4384560" y="19812"/>
                  </a:lnTo>
                  <a:close/>
                </a:path>
                <a:path w="6268720" h="701675">
                  <a:moveTo>
                    <a:pt x="6268212" y="483120"/>
                  </a:moveTo>
                  <a:lnTo>
                    <a:pt x="6262255" y="438416"/>
                  </a:lnTo>
                  <a:lnTo>
                    <a:pt x="6245415" y="398335"/>
                  </a:lnTo>
                  <a:lnTo>
                    <a:pt x="6219253" y="364439"/>
                  </a:lnTo>
                  <a:lnTo>
                    <a:pt x="6185357" y="338277"/>
                  </a:lnTo>
                  <a:lnTo>
                    <a:pt x="6145276" y="321437"/>
                  </a:lnTo>
                  <a:lnTo>
                    <a:pt x="6100572" y="315480"/>
                  </a:lnTo>
                  <a:lnTo>
                    <a:pt x="6056414" y="321437"/>
                  </a:lnTo>
                  <a:lnTo>
                    <a:pt x="6016472" y="338277"/>
                  </a:lnTo>
                  <a:lnTo>
                    <a:pt x="5982462" y="364439"/>
                  </a:lnTo>
                  <a:lnTo>
                    <a:pt x="5956084" y="398335"/>
                  </a:lnTo>
                  <a:lnTo>
                    <a:pt x="5939002" y="438416"/>
                  </a:lnTo>
                  <a:lnTo>
                    <a:pt x="5934659" y="470344"/>
                  </a:lnTo>
                  <a:lnTo>
                    <a:pt x="5492508" y="82296"/>
                  </a:lnTo>
                  <a:lnTo>
                    <a:pt x="5478792" y="97548"/>
                  </a:lnTo>
                  <a:lnTo>
                    <a:pt x="5926836" y="490728"/>
                  </a:lnTo>
                  <a:lnTo>
                    <a:pt x="5933021" y="483857"/>
                  </a:lnTo>
                  <a:lnTo>
                    <a:pt x="5939002" y="527812"/>
                  </a:lnTo>
                  <a:lnTo>
                    <a:pt x="5956084" y="567893"/>
                  </a:lnTo>
                  <a:lnTo>
                    <a:pt x="5982462" y="601802"/>
                  </a:lnTo>
                  <a:lnTo>
                    <a:pt x="6016472" y="627951"/>
                  </a:lnTo>
                  <a:lnTo>
                    <a:pt x="6056414" y="644791"/>
                  </a:lnTo>
                  <a:lnTo>
                    <a:pt x="6100572" y="650760"/>
                  </a:lnTo>
                  <a:lnTo>
                    <a:pt x="6145276" y="644791"/>
                  </a:lnTo>
                  <a:lnTo>
                    <a:pt x="6185357" y="627951"/>
                  </a:lnTo>
                  <a:lnTo>
                    <a:pt x="6219253" y="601802"/>
                  </a:lnTo>
                  <a:lnTo>
                    <a:pt x="6245415" y="567893"/>
                  </a:lnTo>
                  <a:lnTo>
                    <a:pt x="6262255" y="527812"/>
                  </a:lnTo>
                  <a:lnTo>
                    <a:pt x="6268212" y="48312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21139" y="5463539"/>
              <a:ext cx="355600" cy="356870"/>
            </a:xfrm>
            <a:custGeom>
              <a:avLst/>
              <a:gdLst/>
              <a:ahLst/>
              <a:cxnLst/>
              <a:rect l="l" t="t" r="r" b="b"/>
              <a:pathLst>
                <a:path w="355600" h="356870">
                  <a:moveTo>
                    <a:pt x="178307" y="356615"/>
                  </a:moveTo>
                  <a:lnTo>
                    <a:pt x="124968" y="348996"/>
                  </a:lnTo>
                  <a:lnTo>
                    <a:pt x="77724" y="326136"/>
                  </a:lnTo>
                  <a:lnTo>
                    <a:pt x="39624" y="292607"/>
                  </a:lnTo>
                  <a:lnTo>
                    <a:pt x="13716" y="248411"/>
                  </a:lnTo>
                  <a:lnTo>
                    <a:pt x="0" y="196595"/>
                  </a:lnTo>
                  <a:lnTo>
                    <a:pt x="0" y="160019"/>
                  </a:lnTo>
                  <a:lnTo>
                    <a:pt x="13716" y="109727"/>
                  </a:lnTo>
                  <a:lnTo>
                    <a:pt x="39624" y="65531"/>
                  </a:lnTo>
                  <a:lnTo>
                    <a:pt x="77724" y="30479"/>
                  </a:lnTo>
                  <a:lnTo>
                    <a:pt x="123444" y="7619"/>
                  </a:lnTo>
                  <a:lnTo>
                    <a:pt x="176783" y="0"/>
                  </a:lnTo>
                  <a:lnTo>
                    <a:pt x="213360" y="3047"/>
                  </a:lnTo>
                  <a:lnTo>
                    <a:pt x="230124" y="7619"/>
                  </a:lnTo>
                  <a:lnTo>
                    <a:pt x="246888" y="13715"/>
                  </a:lnTo>
                  <a:lnTo>
                    <a:pt x="262128" y="21335"/>
                  </a:lnTo>
                  <a:lnTo>
                    <a:pt x="161543" y="21335"/>
                  </a:lnTo>
                  <a:lnTo>
                    <a:pt x="131064" y="27431"/>
                  </a:lnTo>
                  <a:lnTo>
                    <a:pt x="89916" y="47243"/>
                  </a:lnTo>
                  <a:lnTo>
                    <a:pt x="56388" y="77723"/>
                  </a:lnTo>
                  <a:lnTo>
                    <a:pt x="33528" y="115823"/>
                  </a:lnTo>
                  <a:lnTo>
                    <a:pt x="21336" y="161543"/>
                  </a:lnTo>
                  <a:lnTo>
                    <a:pt x="19812" y="178307"/>
                  </a:lnTo>
                  <a:lnTo>
                    <a:pt x="22860" y="208787"/>
                  </a:lnTo>
                  <a:lnTo>
                    <a:pt x="39624" y="252983"/>
                  </a:lnTo>
                  <a:lnTo>
                    <a:pt x="65532" y="289559"/>
                  </a:lnTo>
                  <a:lnTo>
                    <a:pt x="102108" y="316991"/>
                  </a:lnTo>
                  <a:lnTo>
                    <a:pt x="144780" y="332232"/>
                  </a:lnTo>
                  <a:lnTo>
                    <a:pt x="161543" y="335280"/>
                  </a:lnTo>
                  <a:lnTo>
                    <a:pt x="262128" y="335280"/>
                  </a:lnTo>
                  <a:lnTo>
                    <a:pt x="246888" y="342900"/>
                  </a:lnTo>
                  <a:lnTo>
                    <a:pt x="230124" y="348996"/>
                  </a:lnTo>
                  <a:lnTo>
                    <a:pt x="196595" y="355091"/>
                  </a:lnTo>
                  <a:lnTo>
                    <a:pt x="178307" y="356615"/>
                  </a:lnTo>
                  <a:close/>
                </a:path>
                <a:path w="355600" h="356870">
                  <a:moveTo>
                    <a:pt x="262128" y="335280"/>
                  </a:moveTo>
                  <a:lnTo>
                    <a:pt x="193548" y="335280"/>
                  </a:lnTo>
                  <a:lnTo>
                    <a:pt x="224028" y="329184"/>
                  </a:lnTo>
                  <a:lnTo>
                    <a:pt x="251460" y="316991"/>
                  </a:lnTo>
                  <a:lnTo>
                    <a:pt x="298704" y="278891"/>
                  </a:lnTo>
                  <a:lnTo>
                    <a:pt x="327660" y="225551"/>
                  </a:lnTo>
                  <a:lnTo>
                    <a:pt x="335280" y="178307"/>
                  </a:lnTo>
                  <a:lnTo>
                    <a:pt x="333756" y="163067"/>
                  </a:lnTo>
                  <a:lnTo>
                    <a:pt x="332232" y="146303"/>
                  </a:lnTo>
                  <a:lnTo>
                    <a:pt x="327660" y="132587"/>
                  </a:lnTo>
                  <a:lnTo>
                    <a:pt x="323087" y="117347"/>
                  </a:lnTo>
                  <a:lnTo>
                    <a:pt x="315467" y="103631"/>
                  </a:lnTo>
                  <a:lnTo>
                    <a:pt x="289560" y="67055"/>
                  </a:lnTo>
                  <a:lnTo>
                    <a:pt x="252983" y="39623"/>
                  </a:lnTo>
                  <a:lnTo>
                    <a:pt x="210312" y="24383"/>
                  </a:lnTo>
                  <a:lnTo>
                    <a:pt x="193548" y="21335"/>
                  </a:lnTo>
                  <a:lnTo>
                    <a:pt x="262128" y="21335"/>
                  </a:lnTo>
                  <a:lnTo>
                    <a:pt x="275843" y="30479"/>
                  </a:lnTo>
                  <a:lnTo>
                    <a:pt x="291083" y="39623"/>
                  </a:lnTo>
                  <a:lnTo>
                    <a:pt x="303276" y="51815"/>
                  </a:lnTo>
                  <a:lnTo>
                    <a:pt x="333756" y="92963"/>
                  </a:lnTo>
                  <a:lnTo>
                    <a:pt x="352044" y="141731"/>
                  </a:lnTo>
                  <a:lnTo>
                    <a:pt x="355092" y="160019"/>
                  </a:lnTo>
                  <a:lnTo>
                    <a:pt x="355092" y="196595"/>
                  </a:lnTo>
                  <a:lnTo>
                    <a:pt x="341376" y="246887"/>
                  </a:lnTo>
                  <a:lnTo>
                    <a:pt x="315467" y="291083"/>
                  </a:lnTo>
                  <a:lnTo>
                    <a:pt x="277368" y="326136"/>
                  </a:lnTo>
                  <a:lnTo>
                    <a:pt x="262128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41123" y="4712220"/>
              <a:ext cx="3351529" cy="2185670"/>
            </a:xfrm>
            <a:custGeom>
              <a:avLst/>
              <a:gdLst/>
              <a:ahLst/>
              <a:cxnLst/>
              <a:rect l="l" t="t" r="r" b="b"/>
              <a:pathLst>
                <a:path w="3351529" h="2185670">
                  <a:moveTo>
                    <a:pt x="335280" y="167640"/>
                  </a:moveTo>
                  <a:lnTo>
                    <a:pt x="329323" y="122936"/>
                  </a:lnTo>
                  <a:lnTo>
                    <a:pt x="312483" y="82854"/>
                  </a:lnTo>
                  <a:lnTo>
                    <a:pt x="286321" y="48958"/>
                  </a:lnTo>
                  <a:lnTo>
                    <a:pt x="252425" y="22796"/>
                  </a:lnTo>
                  <a:lnTo>
                    <a:pt x="212344" y="5956"/>
                  </a:lnTo>
                  <a:lnTo>
                    <a:pt x="167640" y="0"/>
                  </a:lnTo>
                  <a:lnTo>
                    <a:pt x="122948" y="5956"/>
                  </a:lnTo>
                  <a:lnTo>
                    <a:pt x="82867" y="22796"/>
                  </a:lnTo>
                  <a:lnTo>
                    <a:pt x="48958" y="48958"/>
                  </a:lnTo>
                  <a:lnTo>
                    <a:pt x="22809" y="82854"/>
                  </a:lnTo>
                  <a:lnTo>
                    <a:pt x="5969" y="122936"/>
                  </a:lnTo>
                  <a:lnTo>
                    <a:pt x="0" y="167640"/>
                  </a:lnTo>
                  <a:lnTo>
                    <a:pt x="5969" y="212331"/>
                  </a:lnTo>
                  <a:lnTo>
                    <a:pt x="22809" y="252412"/>
                  </a:lnTo>
                  <a:lnTo>
                    <a:pt x="48958" y="286321"/>
                  </a:lnTo>
                  <a:lnTo>
                    <a:pt x="82867" y="312470"/>
                  </a:lnTo>
                  <a:lnTo>
                    <a:pt x="122948" y="329311"/>
                  </a:lnTo>
                  <a:lnTo>
                    <a:pt x="167640" y="335280"/>
                  </a:lnTo>
                  <a:lnTo>
                    <a:pt x="212344" y="329311"/>
                  </a:lnTo>
                  <a:lnTo>
                    <a:pt x="252425" y="312470"/>
                  </a:lnTo>
                  <a:lnTo>
                    <a:pt x="286321" y="286321"/>
                  </a:lnTo>
                  <a:lnTo>
                    <a:pt x="312483" y="252412"/>
                  </a:lnTo>
                  <a:lnTo>
                    <a:pt x="329323" y="212331"/>
                  </a:lnTo>
                  <a:lnTo>
                    <a:pt x="335280" y="167640"/>
                  </a:lnTo>
                  <a:close/>
                </a:path>
                <a:path w="3351529" h="2185670">
                  <a:moveTo>
                    <a:pt x="3148584" y="1051547"/>
                  </a:moveTo>
                  <a:lnTo>
                    <a:pt x="3128772" y="1045451"/>
                  </a:lnTo>
                  <a:lnTo>
                    <a:pt x="2967240" y="1597152"/>
                  </a:lnTo>
                  <a:lnTo>
                    <a:pt x="2987052" y="1603235"/>
                  </a:lnTo>
                  <a:lnTo>
                    <a:pt x="3148584" y="1051547"/>
                  </a:lnTo>
                  <a:close/>
                </a:path>
                <a:path w="3351529" h="2185670">
                  <a:moveTo>
                    <a:pt x="3351288" y="2183879"/>
                  </a:moveTo>
                  <a:lnTo>
                    <a:pt x="3267468" y="1097267"/>
                  </a:lnTo>
                  <a:lnTo>
                    <a:pt x="3247656" y="1098804"/>
                  </a:lnTo>
                  <a:lnTo>
                    <a:pt x="3331476" y="2185403"/>
                  </a:lnTo>
                  <a:lnTo>
                    <a:pt x="3351288" y="218387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30467" y="47015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178307" y="356615"/>
                  </a:moveTo>
                  <a:lnTo>
                    <a:pt x="160019" y="355091"/>
                  </a:lnTo>
                  <a:lnTo>
                    <a:pt x="143256" y="352044"/>
                  </a:lnTo>
                  <a:lnTo>
                    <a:pt x="124968" y="348996"/>
                  </a:lnTo>
                  <a:lnTo>
                    <a:pt x="79248" y="326136"/>
                  </a:lnTo>
                  <a:lnTo>
                    <a:pt x="30480" y="277367"/>
                  </a:lnTo>
                  <a:lnTo>
                    <a:pt x="7620" y="231647"/>
                  </a:lnTo>
                  <a:lnTo>
                    <a:pt x="0" y="196595"/>
                  </a:lnTo>
                  <a:lnTo>
                    <a:pt x="0" y="160019"/>
                  </a:lnTo>
                  <a:lnTo>
                    <a:pt x="13716" y="109727"/>
                  </a:lnTo>
                  <a:lnTo>
                    <a:pt x="39624" y="65531"/>
                  </a:lnTo>
                  <a:lnTo>
                    <a:pt x="77724" y="30479"/>
                  </a:lnTo>
                  <a:lnTo>
                    <a:pt x="124968" y="7619"/>
                  </a:lnTo>
                  <a:lnTo>
                    <a:pt x="176783" y="0"/>
                  </a:lnTo>
                  <a:lnTo>
                    <a:pt x="213360" y="3047"/>
                  </a:lnTo>
                  <a:lnTo>
                    <a:pt x="230124" y="7619"/>
                  </a:lnTo>
                  <a:lnTo>
                    <a:pt x="246888" y="13715"/>
                  </a:lnTo>
                  <a:lnTo>
                    <a:pt x="262128" y="21335"/>
                  </a:lnTo>
                  <a:lnTo>
                    <a:pt x="163068" y="21335"/>
                  </a:lnTo>
                  <a:lnTo>
                    <a:pt x="146304" y="24383"/>
                  </a:lnTo>
                  <a:lnTo>
                    <a:pt x="103632" y="39623"/>
                  </a:lnTo>
                  <a:lnTo>
                    <a:pt x="56388" y="77723"/>
                  </a:lnTo>
                  <a:lnTo>
                    <a:pt x="33528" y="115823"/>
                  </a:lnTo>
                  <a:lnTo>
                    <a:pt x="21336" y="161543"/>
                  </a:lnTo>
                  <a:lnTo>
                    <a:pt x="21336" y="193547"/>
                  </a:lnTo>
                  <a:lnTo>
                    <a:pt x="32004" y="239267"/>
                  </a:lnTo>
                  <a:lnTo>
                    <a:pt x="56388" y="277367"/>
                  </a:lnTo>
                  <a:lnTo>
                    <a:pt x="89916" y="307847"/>
                  </a:lnTo>
                  <a:lnTo>
                    <a:pt x="146304" y="332232"/>
                  </a:lnTo>
                  <a:lnTo>
                    <a:pt x="176783" y="335280"/>
                  </a:lnTo>
                  <a:lnTo>
                    <a:pt x="260604" y="335280"/>
                  </a:lnTo>
                  <a:lnTo>
                    <a:pt x="248412" y="341376"/>
                  </a:lnTo>
                  <a:lnTo>
                    <a:pt x="231648" y="347472"/>
                  </a:lnTo>
                  <a:lnTo>
                    <a:pt x="214883" y="352044"/>
                  </a:lnTo>
                  <a:lnTo>
                    <a:pt x="196595" y="355091"/>
                  </a:lnTo>
                  <a:lnTo>
                    <a:pt x="178307" y="356615"/>
                  </a:lnTo>
                  <a:close/>
                </a:path>
                <a:path w="356870" h="356870">
                  <a:moveTo>
                    <a:pt x="260604" y="335280"/>
                  </a:moveTo>
                  <a:lnTo>
                    <a:pt x="176783" y="335280"/>
                  </a:lnTo>
                  <a:lnTo>
                    <a:pt x="208788" y="332232"/>
                  </a:lnTo>
                  <a:lnTo>
                    <a:pt x="239268" y="323088"/>
                  </a:lnTo>
                  <a:lnTo>
                    <a:pt x="277368" y="300227"/>
                  </a:lnTo>
                  <a:lnTo>
                    <a:pt x="307848" y="266699"/>
                  </a:lnTo>
                  <a:lnTo>
                    <a:pt x="327660" y="225551"/>
                  </a:lnTo>
                  <a:lnTo>
                    <a:pt x="335280" y="178307"/>
                  </a:lnTo>
                  <a:lnTo>
                    <a:pt x="333756" y="163067"/>
                  </a:lnTo>
                  <a:lnTo>
                    <a:pt x="332232" y="146303"/>
                  </a:lnTo>
                  <a:lnTo>
                    <a:pt x="327660" y="132587"/>
                  </a:lnTo>
                  <a:lnTo>
                    <a:pt x="323087" y="117347"/>
                  </a:lnTo>
                  <a:lnTo>
                    <a:pt x="316991" y="103631"/>
                  </a:lnTo>
                  <a:lnTo>
                    <a:pt x="309372" y="89915"/>
                  </a:lnTo>
                  <a:lnTo>
                    <a:pt x="300228" y="77723"/>
                  </a:lnTo>
                  <a:lnTo>
                    <a:pt x="278892" y="56387"/>
                  </a:lnTo>
                  <a:lnTo>
                    <a:pt x="266700" y="48767"/>
                  </a:lnTo>
                  <a:lnTo>
                    <a:pt x="252983" y="39623"/>
                  </a:lnTo>
                  <a:lnTo>
                    <a:pt x="225552" y="27431"/>
                  </a:lnTo>
                  <a:lnTo>
                    <a:pt x="195072" y="21335"/>
                  </a:lnTo>
                  <a:lnTo>
                    <a:pt x="262128" y="21335"/>
                  </a:lnTo>
                  <a:lnTo>
                    <a:pt x="315467" y="64007"/>
                  </a:lnTo>
                  <a:lnTo>
                    <a:pt x="341376" y="108203"/>
                  </a:lnTo>
                  <a:lnTo>
                    <a:pt x="355092" y="160019"/>
                  </a:lnTo>
                  <a:lnTo>
                    <a:pt x="356616" y="176783"/>
                  </a:lnTo>
                  <a:lnTo>
                    <a:pt x="355092" y="195071"/>
                  </a:lnTo>
                  <a:lnTo>
                    <a:pt x="342900" y="246887"/>
                  </a:lnTo>
                  <a:lnTo>
                    <a:pt x="315467" y="291083"/>
                  </a:lnTo>
                  <a:lnTo>
                    <a:pt x="277368" y="326136"/>
                  </a:lnTo>
                  <a:lnTo>
                    <a:pt x="263652" y="333756"/>
                  </a:lnTo>
                  <a:lnTo>
                    <a:pt x="260604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65107" y="4994160"/>
              <a:ext cx="3430904" cy="1914525"/>
            </a:xfrm>
            <a:custGeom>
              <a:avLst/>
              <a:gdLst/>
              <a:ahLst/>
              <a:cxnLst/>
              <a:rect l="l" t="t" r="r" b="b"/>
              <a:pathLst>
                <a:path w="3430904" h="1914525">
                  <a:moveTo>
                    <a:pt x="295656" y="986028"/>
                  </a:moveTo>
                  <a:lnTo>
                    <a:pt x="274332" y="984491"/>
                  </a:lnTo>
                  <a:lnTo>
                    <a:pt x="208800" y="1912607"/>
                  </a:lnTo>
                  <a:lnTo>
                    <a:pt x="228600" y="1914144"/>
                  </a:lnTo>
                  <a:lnTo>
                    <a:pt x="295656" y="986028"/>
                  </a:lnTo>
                  <a:close/>
                </a:path>
                <a:path w="3430904" h="1914525">
                  <a:moveTo>
                    <a:pt x="333756" y="854964"/>
                  </a:moveTo>
                  <a:lnTo>
                    <a:pt x="327799" y="810260"/>
                  </a:lnTo>
                  <a:lnTo>
                    <a:pt x="310959" y="770178"/>
                  </a:lnTo>
                  <a:lnTo>
                    <a:pt x="284797" y="736282"/>
                  </a:lnTo>
                  <a:lnTo>
                    <a:pt x="250901" y="710120"/>
                  </a:lnTo>
                  <a:lnTo>
                    <a:pt x="210820" y="693280"/>
                  </a:lnTo>
                  <a:lnTo>
                    <a:pt x="166116" y="687324"/>
                  </a:lnTo>
                  <a:lnTo>
                    <a:pt x="122072" y="693280"/>
                  </a:lnTo>
                  <a:lnTo>
                    <a:pt x="82410" y="710120"/>
                  </a:lnTo>
                  <a:lnTo>
                    <a:pt x="48768" y="736282"/>
                  </a:lnTo>
                  <a:lnTo>
                    <a:pt x="22758" y="770178"/>
                  </a:lnTo>
                  <a:lnTo>
                    <a:pt x="5956" y="810260"/>
                  </a:lnTo>
                  <a:lnTo>
                    <a:pt x="0" y="854964"/>
                  </a:lnTo>
                  <a:lnTo>
                    <a:pt x="5956" y="899655"/>
                  </a:lnTo>
                  <a:lnTo>
                    <a:pt x="22758" y="939736"/>
                  </a:lnTo>
                  <a:lnTo>
                    <a:pt x="48768" y="973645"/>
                  </a:lnTo>
                  <a:lnTo>
                    <a:pt x="82410" y="999794"/>
                  </a:lnTo>
                  <a:lnTo>
                    <a:pt x="122072" y="1016635"/>
                  </a:lnTo>
                  <a:lnTo>
                    <a:pt x="166116" y="1022604"/>
                  </a:lnTo>
                  <a:lnTo>
                    <a:pt x="210820" y="1016635"/>
                  </a:lnTo>
                  <a:lnTo>
                    <a:pt x="250901" y="999794"/>
                  </a:lnTo>
                  <a:lnTo>
                    <a:pt x="284797" y="973645"/>
                  </a:lnTo>
                  <a:lnTo>
                    <a:pt x="310959" y="939736"/>
                  </a:lnTo>
                  <a:lnTo>
                    <a:pt x="327799" y="899655"/>
                  </a:lnTo>
                  <a:lnTo>
                    <a:pt x="333756" y="854964"/>
                  </a:lnTo>
                  <a:close/>
                </a:path>
                <a:path w="3430904" h="1914525">
                  <a:moveTo>
                    <a:pt x="3235452" y="7607"/>
                  </a:moveTo>
                  <a:lnTo>
                    <a:pt x="3215652" y="0"/>
                  </a:lnTo>
                  <a:lnTo>
                    <a:pt x="3040392" y="391668"/>
                  </a:lnTo>
                  <a:lnTo>
                    <a:pt x="3060204" y="400812"/>
                  </a:lnTo>
                  <a:lnTo>
                    <a:pt x="3235452" y="7607"/>
                  </a:lnTo>
                  <a:close/>
                </a:path>
                <a:path w="3430904" h="1914525">
                  <a:moveTo>
                    <a:pt x="3430536" y="972312"/>
                  </a:moveTo>
                  <a:lnTo>
                    <a:pt x="3354336" y="53327"/>
                  </a:lnTo>
                  <a:lnTo>
                    <a:pt x="3332988" y="54864"/>
                  </a:lnTo>
                  <a:lnTo>
                    <a:pt x="3410724" y="973823"/>
                  </a:lnTo>
                  <a:lnTo>
                    <a:pt x="3430536" y="97231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54451" y="5670804"/>
              <a:ext cx="355600" cy="356870"/>
            </a:xfrm>
            <a:custGeom>
              <a:avLst/>
              <a:gdLst/>
              <a:ahLst/>
              <a:cxnLst/>
              <a:rect l="l" t="t" r="r" b="b"/>
              <a:pathLst>
                <a:path w="355600" h="356870">
                  <a:moveTo>
                    <a:pt x="178307" y="356615"/>
                  </a:moveTo>
                  <a:lnTo>
                    <a:pt x="124968" y="348996"/>
                  </a:lnTo>
                  <a:lnTo>
                    <a:pt x="79248" y="326136"/>
                  </a:lnTo>
                  <a:lnTo>
                    <a:pt x="41148" y="291083"/>
                  </a:lnTo>
                  <a:lnTo>
                    <a:pt x="30480" y="278891"/>
                  </a:lnTo>
                  <a:lnTo>
                    <a:pt x="7620" y="231647"/>
                  </a:lnTo>
                  <a:lnTo>
                    <a:pt x="0" y="178307"/>
                  </a:lnTo>
                  <a:lnTo>
                    <a:pt x="0" y="160019"/>
                  </a:lnTo>
                  <a:lnTo>
                    <a:pt x="13716" y="109727"/>
                  </a:lnTo>
                  <a:lnTo>
                    <a:pt x="39624" y="65531"/>
                  </a:lnTo>
                  <a:lnTo>
                    <a:pt x="77724" y="30479"/>
                  </a:lnTo>
                  <a:lnTo>
                    <a:pt x="123444" y="9143"/>
                  </a:lnTo>
                  <a:lnTo>
                    <a:pt x="176783" y="0"/>
                  </a:lnTo>
                  <a:lnTo>
                    <a:pt x="195072" y="1524"/>
                  </a:lnTo>
                  <a:lnTo>
                    <a:pt x="213360" y="4571"/>
                  </a:lnTo>
                  <a:lnTo>
                    <a:pt x="230124" y="7619"/>
                  </a:lnTo>
                  <a:lnTo>
                    <a:pt x="245364" y="13715"/>
                  </a:lnTo>
                  <a:lnTo>
                    <a:pt x="262128" y="21335"/>
                  </a:lnTo>
                  <a:lnTo>
                    <a:pt x="161543" y="21335"/>
                  </a:lnTo>
                  <a:lnTo>
                    <a:pt x="131064" y="27431"/>
                  </a:lnTo>
                  <a:lnTo>
                    <a:pt x="89916" y="47243"/>
                  </a:lnTo>
                  <a:lnTo>
                    <a:pt x="56388" y="77723"/>
                  </a:lnTo>
                  <a:lnTo>
                    <a:pt x="27432" y="131063"/>
                  </a:lnTo>
                  <a:lnTo>
                    <a:pt x="21336" y="161543"/>
                  </a:lnTo>
                  <a:lnTo>
                    <a:pt x="21336" y="193547"/>
                  </a:lnTo>
                  <a:lnTo>
                    <a:pt x="33528" y="239267"/>
                  </a:lnTo>
                  <a:lnTo>
                    <a:pt x="65532" y="289559"/>
                  </a:lnTo>
                  <a:lnTo>
                    <a:pt x="102108" y="315467"/>
                  </a:lnTo>
                  <a:lnTo>
                    <a:pt x="131064" y="327660"/>
                  </a:lnTo>
                  <a:lnTo>
                    <a:pt x="144780" y="332232"/>
                  </a:lnTo>
                  <a:lnTo>
                    <a:pt x="176783" y="335280"/>
                  </a:lnTo>
                  <a:lnTo>
                    <a:pt x="259080" y="335280"/>
                  </a:lnTo>
                  <a:lnTo>
                    <a:pt x="246888" y="341376"/>
                  </a:lnTo>
                  <a:lnTo>
                    <a:pt x="230124" y="347472"/>
                  </a:lnTo>
                  <a:lnTo>
                    <a:pt x="213360" y="352044"/>
                  </a:lnTo>
                  <a:lnTo>
                    <a:pt x="196595" y="355091"/>
                  </a:lnTo>
                  <a:lnTo>
                    <a:pt x="178307" y="356615"/>
                  </a:lnTo>
                  <a:close/>
                </a:path>
                <a:path w="355600" h="356870">
                  <a:moveTo>
                    <a:pt x="259080" y="335280"/>
                  </a:moveTo>
                  <a:lnTo>
                    <a:pt x="193548" y="335280"/>
                  </a:lnTo>
                  <a:lnTo>
                    <a:pt x="208788" y="332232"/>
                  </a:lnTo>
                  <a:lnTo>
                    <a:pt x="224028" y="327660"/>
                  </a:lnTo>
                  <a:lnTo>
                    <a:pt x="265176" y="309371"/>
                  </a:lnTo>
                  <a:lnTo>
                    <a:pt x="297180" y="278891"/>
                  </a:lnTo>
                  <a:lnTo>
                    <a:pt x="321563" y="239267"/>
                  </a:lnTo>
                  <a:lnTo>
                    <a:pt x="333756" y="195071"/>
                  </a:lnTo>
                  <a:lnTo>
                    <a:pt x="333756" y="163067"/>
                  </a:lnTo>
                  <a:lnTo>
                    <a:pt x="321563" y="117347"/>
                  </a:lnTo>
                  <a:lnTo>
                    <a:pt x="298704" y="79247"/>
                  </a:lnTo>
                  <a:lnTo>
                    <a:pt x="252983" y="39623"/>
                  </a:lnTo>
                  <a:lnTo>
                    <a:pt x="208788" y="24383"/>
                  </a:lnTo>
                  <a:lnTo>
                    <a:pt x="193548" y="21335"/>
                  </a:lnTo>
                  <a:lnTo>
                    <a:pt x="262128" y="21335"/>
                  </a:lnTo>
                  <a:lnTo>
                    <a:pt x="303276" y="51815"/>
                  </a:lnTo>
                  <a:lnTo>
                    <a:pt x="333756" y="92963"/>
                  </a:lnTo>
                  <a:lnTo>
                    <a:pt x="350520" y="141731"/>
                  </a:lnTo>
                  <a:lnTo>
                    <a:pt x="355092" y="178307"/>
                  </a:lnTo>
                  <a:lnTo>
                    <a:pt x="353568" y="196595"/>
                  </a:lnTo>
                  <a:lnTo>
                    <a:pt x="341376" y="246887"/>
                  </a:lnTo>
                  <a:lnTo>
                    <a:pt x="313943" y="291083"/>
                  </a:lnTo>
                  <a:lnTo>
                    <a:pt x="277368" y="326136"/>
                  </a:lnTo>
                  <a:lnTo>
                    <a:pt x="25908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11780" y="4640401"/>
              <a:ext cx="6369685" cy="1670685"/>
            </a:xfrm>
            <a:custGeom>
              <a:avLst/>
              <a:gdLst/>
              <a:ahLst/>
              <a:cxnLst/>
              <a:rect l="l" t="t" r="r" b="b"/>
              <a:pathLst>
                <a:path w="6369684" h="1670685">
                  <a:moveTo>
                    <a:pt x="111252" y="1329105"/>
                  </a:moveTo>
                  <a:lnTo>
                    <a:pt x="91427" y="1324533"/>
                  </a:lnTo>
                  <a:lnTo>
                    <a:pt x="0" y="1665922"/>
                  </a:lnTo>
                  <a:lnTo>
                    <a:pt x="19799" y="1670481"/>
                  </a:lnTo>
                  <a:lnTo>
                    <a:pt x="111252" y="1329105"/>
                  </a:lnTo>
                  <a:close/>
                </a:path>
                <a:path w="6369684" h="1670685">
                  <a:moveTo>
                    <a:pt x="6369304" y="392176"/>
                  </a:moveTo>
                  <a:lnTo>
                    <a:pt x="6364071" y="354584"/>
                  </a:lnTo>
                  <a:lnTo>
                    <a:pt x="6345695" y="317944"/>
                  </a:lnTo>
                  <a:lnTo>
                    <a:pt x="6313919" y="283654"/>
                  </a:lnTo>
                  <a:lnTo>
                    <a:pt x="6316967" y="279082"/>
                  </a:lnTo>
                  <a:lnTo>
                    <a:pt x="6323063" y="266890"/>
                  </a:lnTo>
                  <a:lnTo>
                    <a:pt x="6330416" y="230555"/>
                  </a:lnTo>
                  <a:lnTo>
                    <a:pt x="6322962" y="195707"/>
                  </a:lnTo>
                  <a:lnTo>
                    <a:pt x="6302108" y="163830"/>
                  </a:lnTo>
                  <a:lnTo>
                    <a:pt x="6269329" y="136385"/>
                  </a:lnTo>
                  <a:lnTo>
                    <a:pt x="6226060" y="114871"/>
                  </a:lnTo>
                  <a:lnTo>
                    <a:pt x="6173711" y="100774"/>
                  </a:lnTo>
                  <a:lnTo>
                    <a:pt x="6164973" y="79933"/>
                  </a:lnTo>
                  <a:lnTo>
                    <a:pt x="6131496" y="43980"/>
                  </a:lnTo>
                  <a:lnTo>
                    <a:pt x="6064161" y="11214"/>
                  </a:lnTo>
                  <a:lnTo>
                    <a:pt x="6016129" y="1536"/>
                  </a:lnTo>
                  <a:lnTo>
                    <a:pt x="5966638" y="0"/>
                  </a:lnTo>
                  <a:lnTo>
                    <a:pt x="5918301" y="6451"/>
                  </a:lnTo>
                  <a:lnTo>
                    <a:pt x="5873699" y="20777"/>
                  </a:lnTo>
                  <a:lnTo>
                    <a:pt x="5835383" y="42862"/>
                  </a:lnTo>
                  <a:lnTo>
                    <a:pt x="5822010" y="33147"/>
                  </a:lnTo>
                  <a:lnTo>
                    <a:pt x="5807189" y="24574"/>
                  </a:lnTo>
                  <a:lnTo>
                    <a:pt x="5791238" y="17145"/>
                  </a:lnTo>
                  <a:lnTo>
                    <a:pt x="5774423" y="10858"/>
                  </a:lnTo>
                  <a:lnTo>
                    <a:pt x="5720905" y="279"/>
                  </a:lnTo>
                  <a:lnTo>
                    <a:pt x="5667019" y="901"/>
                  </a:lnTo>
                  <a:lnTo>
                    <a:pt x="5616422" y="11836"/>
                  </a:lnTo>
                  <a:lnTo>
                    <a:pt x="5572772" y="32207"/>
                  </a:lnTo>
                  <a:lnTo>
                    <a:pt x="5539727" y="61150"/>
                  </a:lnTo>
                  <a:lnTo>
                    <a:pt x="5528894" y="54330"/>
                  </a:lnTo>
                  <a:lnTo>
                    <a:pt x="5490959" y="36766"/>
                  </a:lnTo>
                  <a:lnTo>
                    <a:pt x="5437454" y="24218"/>
                  </a:lnTo>
                  <a:lnTo>
                    <a:pt x="5382425" y="21234"/>
                  </a:lnTo>
                  <a:lnTo>
                    <a:pt x="5328653" y="27241"/>
                  </a:lnTo>
                  <a:lnTo>
                    <a:pt x="5278958" y="41617"/>
                  </a:lnTo>
                  <a:lnTo>
                    <a:pt x="5236121" y="63779"/>
                  </a:lnTo>
                  <a:lnTo>
                    <a:pt x="5202923" y="93154"/>
                  </a:lnTo>
                  <a:lnTo>
                    <a:pt x="5162524" y="80594"/>
                  </a:lnTo>
                  <a:lnTo>
                    <a:pt x="5119675" y="72771"/>
                  </a:lnTo>
                  <a:lnTo>
                    <a:pt x="5075415" y="69786"/>
                  </a:lnTo>
                  <a:lnTo>
                    <a:pt x="5030711" y="71818"/>
                  </a:lnTo>
                  <a:lnTo>
                    <a:pt x="4970297" y="81407"/>
                  </a:lnTo>
                  <a:lnTo>
                    <a:pt x="4916678" y="98945"/>
                  </a:lnTo>
                  <a:lnTo>
                    <a:pt x="4871250" y="123240"/>
                  </a:lnTo>
                  <a:lnTo>
                    <a:pt x="4835372" y="153073"/>
                  </a:lnTo>
                  <a:lnTo>
                    <a:pt x="4810468" y="187248"/>
                  </a:lnTo>
                  <a:lnTo>
                    <a:pt x="4797907" y="224561"/>
                  </a:lnTo>
                  <a:lnTo>
                    <a:pt x="4799063" y="263842"/>
                  </a:lnTo>
                  <a:lnTo>
                    <a:pt x="4797539" y="266890"/>
                  </a:lnTo>
                  <a:lnTo>
                    <a:pt x="4757775" y="272224"/>
                  </a:lnTo>
                  <a:lnTo>
                    <a:pt x="4690821" y="299466"/>
                  </a:lnTo>
                  <a:lnTo>
                    <a:pt x="4646193" y="353479"/>
                  </a:lnTo>
                  <a:lnTo>
                    <a:pt x="4643171" y="387692"/>
                  </a:lnTo>
                  <a:lnTo>
                    <a:pt x="4656391" y="420509"/>
                  </a:lnTo>
                  <a:lnTo>
                    <a:pt x="4684814" y="449605"/>
                  </a:lnTo>
                  <a:lnTo>
                    <a:pt x="4727435" y="472630"/>
                  </a:lnTo>
                  <a:lnTo>
                    <a:pt x="4705515" y="491337"/>
                  </a:lnTo>
                  <a:lnTo>
                    <a:pt x="4690288" y="512635"/>
                  </a:lnTo>
                  <a:lnTo>
                    <a:pt x="4682223" y="535635"/>
                  </a:lnTo>
                  <a:lnTo>
                    <a:pt x="4681715" y="559498"/>
                  </a:lnTo>
                  <a:lnTo>
                    <a:pt x="4697463" y="593636"/>
                  </a:lnTo>
                  <a:lnTo>
                    <a:pt x="4727905" y="621919"/>
                  </a:lnTo>
                  <a:lnTo>
                    <a:pt x="4769828" y="642886"/>
                  </a:lnTo>
                  <a:lnTo>
                    <a:pt x="4820031" y="655078"/>
                  </a:lnTo>
                  <a:lnTo>
                    <a:pt x="4875263" y="657034"/>
                  </a:lnTo>
                  <a:lnTo>
                    <a:pt x="4876787" y="658558"/>
                  </a:lnTo>
                  <a:lnTo>
                    <a:pt x="4878311" y="658558"/>
                  </a:lnTo>
                  <a:lnTo>
                    <a:pt x="4878311" y="660082"/>
                  </a:lnTo>
                  <a:lnTo>
                    <a:pt x="4911306" y="688721"/>
                  </a:lnTo>
                  <a:lnTo>
                    <a:pt x="4950574" y="712533"/>
                  </a:lnTo>
                  <a:lnTo>
                    <a:pt x="4994935" y="731304"/>
                  </a:lnTo>
                  <a:lnTo>
                    <a:pt x="5043208" y="744855"/>
                  </a:lnTo>
                  <a:lnTo>
                    <a:pt x="5094211" y="752983"/>
                  </a:lnTo>
                  <a:lnTo>
                    <a:pt x="5146764" y="755472"/>
                  </a:lnTo>
                  <a:lnTo>
                    <a:pt x="5199697" y="752119"/>
                  </a:lnTo>
                  <a:lnTo>
                    <a:pt x="5251843" y="742746"/>
                  </a:lnTo>
                  <a:lnTo>
                    <a:pt x="5301983" y="727138"/>
                  </a:lnTo>
                  <a:lnTo>
                    <a:pt x="5331066" y="750493"/>
                  </a:lnTo>
                  <a:lnTo>
                    <a:pt x="5365420" y="770001"/>
                  </a:lnTo>
                  <a:lnTo>
                    <a:pt x="5404650" y="785215"/>
                  </a:lnTo>
                  <a:lnTo>
                    <a:pt x="5448287" y="795718"/>
                  </a:lnTo>
                  <a:lnTo>
                    <a:pt x="5501640" y="802424"/>
                  </a:lnTo>
                  <a:lnTo>
                    <a:pt x="5554472" y="802284"/>
                  </a:lnTo>
                  <a:lnTo>
                    <a:pt x="5605411" y="795718"/>
                  </a:lnTo>
                  <a:lnTo>
                    <a:pt x="5653075" y="783145"/>
                  </a:lnTo>
                  <a:lnTo>
                    <a:pt x="5696102" y="764997"/>
                  </a:lnTo>
                  <a:lnTo>
                    <a:pt x="5733110" y="741705"/>
                  </a:lnTo>
                  <a:lnTo>
                    <a:pt x="5762726" y="713701"/>
                  </a:lnTo>
                  <a:lnTo>
                    <a:pt x="5783567" y="681418"/>
                  </a:lnTo>
                  <a:lnTo>
                    <a:pt x="5811812" y="691413"/>
                  </a:lnTo>
                  <a:lnTo>
                    <a:pt x="5841479" y="698563"/>
                  </a:lnTo>
                  <a:lnTo>
                    <a:pt x="5872302" y="702843"/>
                  </a:lnTo>
                  <a:lnTo>
                    <a:pt x="5903963" y="704278"/>
                  </a:lnTo>
                  <a:lnTo>
                    <a:pt x="5957113" y="700405"/>
                  </a:lnTo>
                  <a:lnTo>
                    <a:pt x="6005919" y="689394"/>
                  </a:lnTo>
                  <a:lnTo>
                    <a:pt x="6049010" y="672122"/>
                  </a:lnTo>
                  <a:lnTo>
                    <a:pt x="6085040" y="649465"/>
                  </a:lnTo>
                  <a:lnTo>
                    <a:pt x="6112637" y="622300"/>
                  </a:lnTo>
                  <a:lnTo>
                    <a:pt x="6137135" y="557974"/>
                  </a:lnTo>
                  <a:lnTo>
                    <a:pt x="6171044" y="554012"/>
                  </a:lnTo>
                  <a:lnTo>
                    <a:pt x="6234862" y="536968"/>
                  </a:lnTo>
                  <a:lnTo>
                    <a:pt x="6308572" y="496862"/>
                  </a:lnTo>
                  <a:lnTo>
                    <a:pt x="6341313" y="464705"/>
                  </a:lnTo>
                  <a:lnTo>
                    <a:pt x="6361646" y="429348"/>
                  </a:lnTo>
                  <a:lnTo>
                    <a:pt x="6369304" y="39217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79" y="4954524"/>
              <a:ext cx="89916" cy="8991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0667" y="4904231"/>
              <a:ext cx="134111" cy="134112"/>
            </a:xfrm>
            <a:prstGeom prst="rect">
              <a:avLst/>
            </a:prstGeom>
          </p:spPr>
        </p:pic>
      </p:grp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23900" marR="5080" indent="-71183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Hosts</a:t>
            </a:r>
            <a:r>
              <a:rPr spc="-35" dirty="0"/>
              <a:t> </a:t>
            </a:r>
            <a:r>
              <a:rPr spc="5" dirty="0"/>
              <a:t>Exchanging</a:t>
            </a:r>
            <a:r>
              <a:rPr spc="-80" dirty="0"/>
              <a:t> </a:t>
            </a:r>
            <a:r>
              <a:rPr dirty="0"/>
              <a:t>Packets </a:t>
            </a:r>
            <a:r>
              <a:rPr spc="-975" dirty="0"/>
              <a:t> </a:t>
            </a:r>
            <a:r>
              <a:rPr spc="-5" dirty="0"/>
              <a:t>can</a:t>
            </a:r>
            <a:r>
              <a:rPr spc="-15" dirty="0"/>
              <a:t> </a:t>
            </a:r>
            <a:r>
              <a:rPr spc="20" dirty="0"/>
              <a:t>be</a:t>
            </a:r>
            <a:r>
              <a:rPr spc="-45" dirty="0"/>
              <a:t> </a:t>
            </a:r>
            <a:r>
              <a:rPr spc="10" dirty="0"/>
              <a:t>Easy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dirty="0"/>
              <a:t>Hard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182063" y="1785601"/>
            <a:ext cx="6930390" cy="2235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hosts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talk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wire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(bits)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Groups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hosts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talk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levels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Hosts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talk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homogeneous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terms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administration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technology</a:t>
            </a:r>
            <a:endParaRPr sz="1950">
              <a:latin typeface="Arial"/>
              <a:cs typeface="Arial"/>
            </a:endParaRPr>
          </a:p>
          <a:p>
            <a:pPr marL="765175" marR="658495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Hosts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talk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across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administrators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technologies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0" y="1517904"/>
            <a:ext cx="10046335" cy="169545"/>
            <a:chOff x="0" y="1517904"/>
            <a:chExt cx="10046335" cy="169545"/>
          </a:xfrm>
        </p:grpSpPr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17904"/>
              <a:ext cx="10046207" cy="8382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44396"/>
              <a:ext cx="10046207" cy="42671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1182063" y="4068618"/>
            <a:ext cx="7654290" cy="1108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Differ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physical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admin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properties,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scale</a:t>
            </a:r>
            <a:endParaRPr sz="2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70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07972" y="2067577"/>
            <a:ext cx="1273810" cy="1767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Physical</a:t>
            </a:r>
            <a:endParaRPr sz="2650">
              <a:latin typeface="Arial MT"/>
              <a:cs typeface="Arial MT"/>
            </a:endParaRPr>
          </a:p>
          <a:p>
            <a:pPr marL="70485" marR="22860" indent="-38735">
              <a:lnSpc>
                <a:spcPct val="165700"/>
              </a:lnSpc>
              <a:spcBef>
                <a:spcPts val="10"/>
              </a:spcBef>
            </a:pPr>
            <a:r>
              <a:rPr sz="2650" spc="-2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6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650" spc="-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6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650" spc="-15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265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650" spc="-5" dirty="0">
                <a:solidFill>
                  <a:srgbClr val="FF0000"/>
                </a:solidFill>
                <a:latin typeface="Arial MT"/>
                <a:cs typeface="Arial MT"/>
              </a:rPr>
              <a:t>k  </a:t>
            </a:r>
            <a:r>
              <a:rPr sz="2650" spc="-15" dirty="0">
                <a:solidFill>
                  <a:srgbClr val="FF0000"/>
                </a:solidFill>
                <a:latin typeface="Arial MT"/>
                <a:cs typeface="Arial MT"/>
              </a:rPr>
              <a:t>Internet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0016" y="2040636"/>
            <a:ext cx="167640" cy="2094230"/>
          </a:xfrm>
          <a:custGeom>
            <a:avLst/>
            <a:gdLst/>
            <a:ahLst/>
            <a:cxnLst/>
            <a:rect l="l" t="t" r="r" b="b"/>
            <a:pathLst>
              <a:path w="167640" h="2094229">
                <a:moveTo>
                  <a:pt x="111252" y="1955292"/>
                </a:moveTo>
                <a:lnTo>
                  <a:pt x="56388" y="1955292"/>
                </a:lnTo>
                <a:lnTo>
                  <a:pt x="56388" y="0"/>
                </a:lnTo>
                <a:lnTo>
                  <a:pt x="111252" y="0"/>
                </a:lnTo>
                <a:lnTo>
                  <a:pt x="111252" y="1955292"/>
                </a:lnTo>
                <a:close/>
              </a:path>
              <a:path w="167640" h="2094229">
                <a:moveTo>
                  <a:pt x="83820" y="2093976"/>
                </a:moveTo>
                <a:lnTo>
                  <a:pt x="0" y="1926336"/>
                </a:lnTo>
                <a:lnTo>
                  <a:pt x="56388" y="1926336"/>
                </a:lnTo>
                <a:lnTo>
                  <a:pt x="56388" y="1955292"/>
                </a:lnTo>
                <a:lnTo>
                  <a:pt x="153162" y="1955292"/>
                </a:lnTo>
                <a:lnTo>
                  <a:pt x="83820" y="2093976"/>
                </a:lnTo>
                <a:close/>
              </a:path>
              <a:path w="167640" h="2094229">
                <a:moveTo>
                  <a:pt x="153162" y="1955292"/>
                </a:moveTo>
                <a:lnTo>
                  <a:pt x="111252" y="1955292"/>
                </a:lnTo>
                <a:lnTo>
                  <a:pt x="111252" y="1926336"/>
                </a:lnTo>
                <a:lnTo>
                  <a:pt x="167640" y="1926336"/>
                </a:lnTo>
                <a:lnTo>
                  <a:pt x="153162" y="1955292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87110" y="2275542"/>
            <a:ext cx="396875" cy="1523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650" b="1" spc="-10" dirty="0">
                <a:solidFill>
                  <a:srgbClr val="114FFB"/>
                </a:solidFill>
                <a:latin typeface="Times New Roman"/>
                <a:cs typeface="Times New Roman"/>
              </a:rPr>
              <a:t>Scaling</a:t>
            </a:r>
            <a:r>
              <a:rPr sz="2650" b="1" spc="-90" dirty="0">
                <a:solidFill>
                  <a:srgbClr val="114FFB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114FFB"/>
                </a:solidFill>
                <a:latin typeface="Times New Roman"/>
                <a:cs typeface="Times New Roman"/>
              </a:rPr>
              <a:t>up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74892" y="4869179"/>
            <a:ext cx="1308100" cy="119380"/>
          </a:xfrm>
          <a:custGeom>
            <a:avLst/>
            <a:gdLst/>
            <a:ahLst/>
            <a:cxnLst/>
            <a:rect l="l" t="t" r="r" b="b"/>
            <a:pathLst>
              <a:path w="1308100" h="119379">
                <a:moveTo>
                  <a:pt x="1306067" y="118871"/>
                </a:moveTo>
                <a:lnTo>
                  <a:pt x="0" y="21335"/>
                </a:lnTo>
                <a:lnTo>
                  <a:pt x="1523" y="0"/>
                </a:lnTo>
                <a:lnTo>
                  <a:pt x="1307591" y="97535"/>
                </a:lnTo>
                <a:lnTo>
                  <a:pt x="1306067" y="1188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180" y="444544"/>
            <a:ext cx="41160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</a:t>
            </a:r>
            <a:r>
              <a:rPr spc="-15" dirty="0"/>
              <a:t> </a:t>
            </a:r>
            <a:r>
              <a:rPr spc="10" dirty="0"/>
              <a:t>Bit</a:t>
            </a:r>
            <a:r>
              <a:rPr spc="-35" dirty="0"/>
              <a:t> </a:t>
            </a:r>
            <a:r>
              <a:rPr spc="-5" dirty="0"/>
              <a:t>More</a:t>
            </a:r>
            <a:r>
              <a:rPr spc="-25" dirty="0"/>
              <a:t> </a:t>
            </a:r>
            <a:r>
              <a:rPr spc="5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47305" cy="4610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352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Physical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layer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delivers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bits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between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endpoints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“link”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Copper,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fiber,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visible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light,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326390" marR="33147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Datalink layer delivers </a:t>
            </a:r>
            <a:r>
              <a:rPr sz="2650" b="1" spc="-15" dirty="0">
                <a:latin typeface="Arial"/>
                <a:cs typeface="Arial"/>
              </a:rPr>
              <a:t>packets </a:t>
            </a:r>
            <a:r>
              <a:rPr sz="2650" b="1" spc="-5" dirty="0">
                <a:latin typeface="Arial"/>
                <a:cs typeface="Arial"/>
              </a:rPr>
              <a:t>between </a:t>
            </a:r>
            <a:r>
              <a:rPr sz="2650" b="1" dirty="0">
                <a:latin typeface="Arial"/>
                <a:cs typeface="Arial"/>
              </a:rPr>
              <a:t>two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hosts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local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Ethernet,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WiFi,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cellular,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effort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service:</a:t>
            </a:r>
            <a:r>
              <a:rPr sz="1950" b="1" spc="10" dirty="0">
                <a:latin typeface="Arial"/>
                <a:cs typeface="Arial"/>
              </a:rPr>
              <a:t> should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expect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modest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“Boxes”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connect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bridges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15" dirty="0">
                <a:latin typeface="Arial"/>
                <a:cs typeface="Arial"/>
              </a:rPr>
              <a:t> switches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layer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Inter-net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(IP)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offers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effort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service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Boxes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8771" y="2212848"/>
            <a:ext cx="250825" cy="4688205"/>
          </a:xfrm>
          <a:custGeom>
            <a:avLst/>
            <a:gdLst/>
            <a:ahLst/>
            <a:cxnLst/>
            <a:rect l="l" t="t" r="r" b="b"/>
            <a:pathLst>
              <a:path w="250825" h="4688205">
                <a:moveTo>
                  <a:pt x="125396" y="4576191"/>
                </a:moveTo>
                <a:lnTo>
                  <a:pt x="97964" y="4529470"/>
                </a:lnTo>
                <a:lnTo>
                  <a:pt x="97964" y="0"/>
                </a:lnTo>
                <a:lnTo>
                  <a:pt x="152828" y="0"/>
                </a:lnTo>
                <a:lnTo>
                  <a:pt x="152828" y="4529470"/>
                </a:lnTo>
                <a:lnTo>
                  <a:pt x="125396" y="4576191"/>
                </a:lnTo>
                <a:close/>
              </a:path>
              <a:path w="250825" h="4688205">
                <a:moveTo>
                  <a:pt x="125396" y="4687824"/>
                </a:moveTo>
                <a:lnTo>
                  <a:pt x="3476" y="4479036"/>
                </a:lnTo>
                <a:lnTo>
                  <a:pt x="0" y="4468368"/>
                </a:lnTo>
                <a:lnTo>
                  <a:pt x="809" y="4457700"/>
                </a:lnTo>
                <a:lnTo>
                  <a:pt x="5619" y="4448175"/>
                </a:lnTo>
                <a:lnTo>
                  <a:pt x="14144" y="4440936"/>
                </a:lnTo>
                <a:lnTo>
                  <a:pt x="24169" y="4437459"/>
                </a:lnTo>
                <a:lnTo>
                  <a:pt x="34909" y="4438269"/>
                </a:lnTo>
                <a:lnTo>
                  <a:pt x="44791" y="4443079"/>
                </a:lnTo>
                <a:lnTo>
                  <a:pt x="52244" y="4451603"/>
                </a:lnTo>
                <a:lnTo>
                  <a:pt x="97964" y="4529470"/>
                </a:lnTo>
                <a:lnTo>
                  <a:pt x="97964" y="4632960"/>
                </a:lnTo>
                <a:lnTo>
                  <a:pt x="157434" y="4632960"/>
                </a:lnTo>
                <a:lnTo>
                  <a:pt x="125396" y="4687824"/>
                </a:lnTo>
                <a:close/>
              </a:path>
              <a:path w="250825" h="4688205">
                <a:moveTo>
                  <a:pt x="157434" y="4632960"/>
                </a:moveTo>
                <a:lnTo>
                  <a:pt x="152828" y="4632960"/>
                </a:lnTo>
                <a:lnTo>
                  <a:pt x="152828" y="4529470"/>
                </a:lnTo>
                <a:lnTo>
                  <a:pt x="198548" y="4451603"/>
                </a:lnTo>
                <a:lnTo>
                  <a:pt x="205787" y="4443079"/>
                </a:lnTo>
                <a:lnTo>
                  <a:pt x="215312" y="4438269"/>
                </a:lnTo>
                <a:lnTo>
                  <a:pt x="225980" y="4437459"/>
                </a:lnTo>
                <a:lnTo>
                  <a:pt x="236648" y="4440936"/>
                </a:lnTo>
                <a:lnTo>
                  <a:pt x="245173" y="4448175"/>
                </a:lnTo>
                <a:lnTo>
                  <a:pt x="249983" y="4457700"/>
                </a:lnTo>
                <a:lnTo>
                  <a:pt x="250793" y="4468368"/>
                </a:lnTo>
                <a:lnTo>
                  <a:pt x="247316" y="4479036"/>
                </a:lnTo>
                <a:lnTo>
                  <a:pt x="157434" y="4632960"/>
                </a:lnTo>
                <a:close/>
              </a:path>
              <a:path w="250825" h="4688205">
                <a:moveTo>
                  <a:pt x="152828" y="4632960"/>
                </a:moveTo>
                <a:lnTo>
                  <a:pt x="97964" y="4632960"/>
                </a:lnTo>
                <a:lnTo>
                  <a:pt x="97964" y="4529470"/>
                </a:lnTo>
                <a:lnTo>
                  <a:pt x="125396" y="4576191"/>
                </a:lnTo>
                <a:lnTo>
                  <a:pt x="101012" y="4617720"/>
                </a:lnTo>
                <a:lnTo>
                  <a:pt x="152828" y="4617720"/>
                </a:lnTo>
                <a:lnTo>
                  <a:pt x="152828" y="4632960"/>
                </a:lnTo>
                <a:close/>
              </a:path>
              <a:path w="250825" h="4688205">
                <a:moveTo>
                  <a:pt x="152828" y="4617720"/>
                </a:moveTo>
                <a:lnTo>
                  <a:pt x="149780" y="4617720"/>
                </a:lnTo>
                <a:lnTo>
                  <a:pt x="125396" y="4576191"/>
                </a:lnTo>
                <a:lnTo>
                  <a:pt x="152828" y="4529470"/>
                </a:lnTo>
                <a:lnTo>
                  <a:pt x="152828" y="4617720"/>
                </a:lnTo>
                <a:close/>
              </a:path>
              <a:path w="250825" h="4688205">
                <a:moveTo>
                  <a:pt x="149780" y="4617720"/>
                </a:moveTo>
                <a:lnTo>
                  <a:pt x="101012" y="4617720"/>
                </a:lnTo>
                <a:lnTo>
                  <a:pt x="125396" y="4576191"/>
                </a:lnTo>
                <a:lnTo>
                  <a:pt x="149780" y="461772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92121" y="2681264"/>
            <a:ext cx="396875" cy="33305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Scaling</a:t>
            </a:r>
            <a:r>
              <a:rPr sz="265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5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952" y="444544"/>
            <a:ext cx="4476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Our</a:t>
            </a:r>
            <a:r>
              <a:rPr spc="-55" dirty="0"/>
              <a:t> </a:t>
            </a:r>
            <a:r>
              <a:rPr dirty="0"/>
              <a:t>Internet</a:t>
            </a:r>
            <a:r>
              <a:rPr spc="-30" dirty="0"/>
              <a:t> </a:t>
            </a:r>
            <a:r>
              <a:rPr dirty="0"/>
              <a:t>So</a:t>
            </a:r>
            <a:r>
              <a:rPr spc="-5" dirty="0"/>
              <a:t> </a:t>
            </a:r>
            <a:r>
              <a:rPr spc="-10"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0405" y="2222939"/>
            <a:ext cx="5304155" cy="43675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451484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 Internet </a:t>
            </a:r>
            <a:r>
              <a:rPr sz="2650" b="1" spc="-20" dirty="0">
                <a:latin typeface="Arial"/>
                <a:cs typeface="Arial"/>
              </a:rPr>
              <a:t>as </a:t>
            </a:r>
            <a:r>
              <a:rPr sz="2650" b="1" spc="-5" dirty="0">
                <a:latin typeface="Arial"/>
                <a:cs typeface="Arial"/>
              </a:rPr>
              <a:t>five </a:t>
            </a:r>
            <a:r>
              <a:rPr sz="2650" b="1" spc="-15" dirty="0">
                <a:latin typeface="Arial"/>
                <a:cs typeface="Arial"/>
              </a:rPr>
              <a:t>modules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5" dirty="0">
                <a:latin typeface="Arial"/>
                <a:cs typeface="Arial"/>
              </a:rPr>
              <a:t>stacked </a:t>
            </a:r>
            <a:r>
              <a:rPr sz="2650" b="1" spc="-5" dirty="0">
                <a:latin typeface="Arial"/>
                <a:cs typeface="Arial"/>
              </a:rPr>
              <a:t>as </a:t>
            </a:r>
            <a:r>
              <a:rPr sz="2650" b="1" spc="-10" dirty="0">
                <a:latin typeface="Arial"/>
                <a:cs typeface="Arial"/>
              </a:rPr>
              <a:t>a set of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this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Five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nice,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…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module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still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huge!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about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communication?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We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protocols!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850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Protocol modules </a:t>
            </a:r>
            <a:r>
              <a:rPr sz="2650" b="1" spc="-10" dirty="0">
                <a:latin typeface="Arial"/>
                <a:cs typeface="Arial"/>
              </a:rPr>
              <a:t>within </a:t>
            </a:r>
            <a:r>
              <a:rPr sz="2650" b="1" spc="-15" dirty="0">
                <a:latin typeface="Arial"/>
                <a:cs typeface="Arial"/>
              </a:rPr>
              <a:t>each </a:t>
            </a:r>
            <a:r>
              <a:rPr sz="2650" b="1" spc="-10" dirty="0">
                <a:latin typeface="Arial"/>
                <a:cs typeface="Arial"/>
              </a:rPr>
              <a:t> layer 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devices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allow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devices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communicate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59991"/>
            <a:ext cx="10046207" cy="2270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60092" y="5059679"/>
            <a:ext cx="1172210" cy="1005840"/>
          </a:xfrm>
          <a:custGeom>
            <a:avLst/>
            <a:gdLst/>
            <a:ahLst/>
            <a:cxnLst/>
            <a:rect l="l" t="t" r="r" b="b"/>
            <a:pathLst>
              <a:path w="1172210" h="1005839">
                <a:moveTo>
                  <a:pt x="1171956" y="1005839"/>
                </a:moveTo>
                <a:lnTo>
                  <a:pt x="0" y="1005839"/>
                </a:lnTo>
                <a:lnTo>
                  <a:pt x="0" y="0"/>
                </a:lnTo>
                <a:lnTo>
                  <a:pt x="1171956" y="0"/>
                </a:lnTo>
                <a:lnTo>
                  <a:pt x="1171956" y="1005839"/>
                </a:lnTo>
                <a:close/>
              </a:path>
            </a:pathLst>
          </a:custGeom>
          <a:solidFill>
            <a:srgbClr val="033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0092" y="3971544"/>
            <a:ext cx="1172210" cy="1004569"/>
          </a:xfrm>
          <a:custGeom>
            <a:avLst/>
            <a:gdLst/>
            <a:ahLst/>
            <a:cxnLst/>
            <a:rect l="l" t="t" r="r" b="b"/>
            <a:pathLst>
              <a:path w="1172210" h="1004570">
                <a:moveTo>
                  <a:pt x="1171956" y="1004316"/>
                </a:moveTo>
                <a:lnTo>
                  <a:pt x="0" y="1004316"/>
                </a:lnTo>
                <a:lnTo>
                  <a:pt x="0" y="0"/>
                </a:lnTo>
                <a:lnTo>
                  <a:pt x="1171956" y="0"/>
                </a:lnTo>
                <a:lnTo>
                  <a:pt x="1171956" y="1004316"/>
                </a:lnTo>
                <a:close/>
              </a:path>
            </a:pathLst>
          </a:custGeom>
          <a:solidFill>
            <a:srgbClr val="709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93975" y="1821179"/>
            <a:ext cx="1506220" cy="2066925"/>
            <a:chOff x="2093975" y="1821179"/>
            <a:chExt cx="1506220" cy="2066925"/>
          </a:xfrm>
        </p:grpSpPr>
        <p:sp>
          <p:nvSpPr>
            <p:cNvPr id="8" name="object 8"/>
            <p:cNvSpPr/>
            <p:nvPr/>
          </p:nvSpPr>
          <p:spPr>
            <a:xfrm>
              <a:off x="2260091" y="1821179"/>
              <a:ext cx="1172210" cy="1004569"/>
            </a:xfrm>
            <a:custGeom>
              <a:avLst/>
              <a:gdLst/>
              <a:ahLst/>
              <a:cxnLst/>
              <a:rect l="l" t="t" r="r" b="b"/>
              <a:pathLst>
                <a:path w="1172210" h="1004569">
                  <a:moveTo>
                    <a:pt x="1171956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100431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0091" y="2909315"/>
              <a:ext cx="1172210" cy="978535"/>
            </a:xfrm>
            <a:custGeom>
              <a:avLst/>
              <a:gdLst/>
              <a:ahLst/>
              <a:cxnLst/>
              <a:rect l="l" t="t" r="r" b="b"/>
              <a:pathLst>
                <a:path w="1172210" h="978535">
                  <a:moveTo>
                    <a:pt x="0" y="978408"/>
                  </a:moveTo>
                  <a:lnTo>
                    <a:pt x="1171956" y="978408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3975" y="2825496"/>
              <a:ext cx="1506220" cy="83820"/>
            </a:xfrm>
            <a:custGeom>
              <a:avLst/>
              <a:gdLst/>
              <a:ahLst/>
              <a:cxnLst/>
              <a:rect l="l" t="t" r="r" b="b"/>
              <a:pathLst>
                <a:path w="1506220" h="83819">
                  <a:moveTo>
                    <a:pt x="1505712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1505712" y="0"/>
                  </a:lnTo>
                  <a:lnTo>
                    <a:pt x="1505712" y="83819"/>
                  </a:lnTo>
                  <a:close/>
                </a:path>
              </a:pathLst>
            </a:custGeom>
            <a:solidFill>
              <a:srgbClr val="FD9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0725" y="2046294"/>
            <a:ext cx="17005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Application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63" y="4159968"/>
            <a:ext cx="20427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95" dirty="0">
                <a:latin typeface="Times New Roman"/>
                <a:cs typeface="Times New Roman"/>
              </a:rPr>
              <a:t>r</a:t>
            </a:r>
            <a:r>
              <a:rPr sz="2650" b="1" spc="-15" dirty="0">
                <a:latin typeface="Times New Roman"/>
                <a:cs typeface="Times New Roman"/>
              </a:rPr>
              <a:t>-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w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10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601" y="5136833"/>
            <a:ext cx="12719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0" dirty="0">
                <a:latin typeface="Times New Roman"/>
                <a:cs typeface="Times New Roman"/>
              </a:rPr>
              <a:t>D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li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-10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9236" y="6149339"/>
            <a:ext cx="1172210" cy="1005840"/>
          </a:xfrm>
          <a:custGeom>
            <a:avLst/>
            <a:gdLst/>
            <a:ahLst/>
            <a:cxnLst/>
            <a:rect l="l" t="t" r="r" b="b"/>
            <a:pathLst>
              <a:path w="1172210" h="1005840">
                <a:moveTo>
                  <a:pt x="1171955" y="1005840"/>
                </a:moveTo>
                <a:lnTo>
                  <a:pt x="0" y="1005840"/>
                </a:lnTo>
                <a:lnTo>
                  <a:pt x="0" y="0"/>
                </a:lnTo>
                <a:lnTo>
                  <a:pt x="1171955" y="0"/>
                </a:lnTo>
                <a:lnTo>
                  <a:pt x="1171955" y="100584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635" y="6388077"/>
            <a:ext cx="12185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Physical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22" y="3108452"/>
            <a:ext cx="14751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30" dirty="0">
                <a:latin typeface="Times New Roman"/>
                <a:cs typeface="Times New Roman"/>
              </a:rPr>
              <a:t>Transport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1468120"/>
            <a:chOff x="0" y="1517904"/>
            <a:chExt cx="10046335" cy="1468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17904"/>
              <a:ext cx="10046207" cy="83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44396"/>
              <a:ext cx="10046207" cy="426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7439" y="1696212"/>
              <a:ext cx="567328" cy="10976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4952" y="2263140"/>
              <a:ext cx="2018030" cy="722630"/>
            </a:xfrm>
            <a:custGeom>
              <a:avLst/>
              <a:gdLst/>
              <a:ahLst/>
              <a:cxnLst/>
              <a:rect l="l" t="t" r="r" b="b"/>
              <a:pathLst>
                <a:path w="2018029" h="722630">
                  <a:moveTo>
                    <a:pt x="1851198" y="669404"/>
                  </a:moveTo>
                  <a:lnTo>
                    <a:pt x="0" y="53340"/>
                  </a:lnTo>
                  <a:lnTo>
                    <a:pt x="18288" y="0"/>
                  </a:lnTo>
                  <a:lnTo>
                    <a:pt x="1868577" y="617765"/>
                  </a:lnTo>
                  <a:lnTo>
                    <a:pt x="1851198" y="669404"/>
                  </a:lnTo>
                  <a:close/>
                </a:path>
                <a:path w="2018029" h="722630">
                  <a:moveTo>
                    <a:pt x="1999698" y="678179"/>
                  </a:moveTo>
                  <a:lnTo>
                    <a:pt x="1877568" y="678179"/>
                  </a:lnTo>
                  <a:lnTo>
                    <a:pt x="1894332" y="626364"/>
                  </a:lnTo>
                  <a:lnTo>
                    <a:pt x="1868577" y="617765"/>
                  </a:lnTo>
                  <a:lnTo>
                    <a:pt x="1886712" y="563880"/>
                  </a:lnTo>
                  <a:lnTo>
                    <a:pt x="1999698" y="678179"/>
                  </a:lnTo>
                  <a:close/>
                </a:path>
                <a:path w="2018029" h="722630">
                  <a:moveTo>
                    <a:pt x="1877568" y="678179"/>
                  </a:moveTo>
                  <a:lnTo>
                    <a:pt x="1851198" y="669404"/>
                  </a:lnTo>
                  <a:lnTo>
                    <a:pt x="1868577" y="617765"/>
                  </a:lnTo>
                  <a:lnTo>
                    <a:pt x="1894332" y="626364"/>
                  </a:lnTo>
                  <a:lnTo>
                    <a:pt x="1877568" y="678179"/>
                  </a:lnTo>
                  <a:close/>
                </a:path>
                <a:path w="2018029" h="722630">
                  <a:moveTo>
                    <a:pt x="1833372" y="722375"/>
                  </a:moveTo>
                  <a:lnTo>
                    <a:pt x="1851198" y="669404"/>
                  </a:lnTo>
                  <a:lnTo>
                    <a:pt x="1877568" y="678179"/>
                  </a:lnTo>
                  <a:lnTo>
                    <a:pt x="1999698" y="678179"/>
                  </a:lnTo>
                  <a:lnTo>
                    <a:pt x="2017776" y="696468"/>
                  </a:lnTo>
                  <a:lnTo>
                    <a:pt x="1833372" y="722375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0276" y="444544"/>
            <a:ext cx="74796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Protocol</a:t>
            </a:r>
            <a:r>
              <a:rPr spc="-70" dirty="0"/>
              <a:t> </a:t>
            </a:r>
            <a:r>
              <a:rPr spc="10" dirty="0"/>
              <a:t>Enable</a:t>
            </a:r>
            <a:r>
              <a:rPr spc="-55" dirty="0"/>
              <a:t> </a:t>
            </a:r>
            <a:r>
              <a:rPr dirty="0"/>
              <a:t>Communication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0962" y="1992914"/>
            <a:ext cx="4802505" cy="49320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26390" marR="5080" indent="-314325">
              <a:lnSpc>
                <a:spcPct val="78900"/>
              </a:lnSpc>
              <a:spcBef>
                <a:spcPts val="6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An </a:t>
            </a:r>
            <a:r>
              <a:rPr sz="2200" b="1" spc="-5" dirty="0">
                <a:latin typeface="Arial"/>
                <a:cs typeface="Arial"/>
              </a:rPr>
              <a:t>agreement between parties on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how </a:t>
            </a:r>
            <a:r>
              <a:rPr sz="2200" b="1" spc="-5" dirty="0">
                <a:latin typeface="Arial"/>
                <a:cs typeface="Arial"/>
              </a:rPr>
              <a:t>communication should take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place.</a:t>
            </a:r>
            <a:endParaRPr sz="2200">
              <a:latin typeface="Arial"/>
              <a:cs typeface="Arial"/>
            </a:endParaRPr>
          </a:p>
          <a:p>
            <a:pPr marL="326390" marR="374015" indent="-314325">
              <a:lnSpc>
                <a:spcPct val="79100"/>
              </a:lnSpc>
              <a:spcBef>
                <a:spcPts val="7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Protocols must define many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aspects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communication.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2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Syntax:</a:t>
            </a:r>
            <a:endParaRPr sz="2200">
              <a:latin typeface="Arial"/>
              <a:cs typeface="Arial"/>
            </a:endParaRPr>
          </a:p>
          <a:p>
            <a:pPr marR="367030" algn="ctr">
              <a:lnSpc>
                <a:spcPct val="100000"/>
              </a:lnSpc>
              <a:spcBef>
                <a:spcPts val="210"/>
              </a:spcBef>
              <a:tabLst>
                <a:tab pos="250825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Data encoding,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language,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etc.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Semantics:</a:t>
            </a:r>
            <a:endParaRPr sz="2200">
              <a:latin typeface="Arial"/>
              <a:cs typeface="Arial"/>
            </a:endParaRPr>
          </a:p>
          <a:p>
            <a:pPr marL="763905" marR="122555" indent="-252095">
              <a:lnSpc>
                <a:spcPct val="79400"/>
              </a:lnSpc>
              <a:spcBef>
                <a:spcPts val="645"/>
              </a:spcBef>
              <a:tabLst>
                <a:tab pos="763905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Error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handling,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termination,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ordering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of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requests,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etc.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ts val="2365"/>
              </a:lnSpc>
              <a:spcBef>
                <a:spcPts val="2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Protocols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hardware,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software,</a:t>
            </a:r>
            <a:endParaRPr sz="2200">
              <a:latin typeface="Arial"/>
              <a:cs typeface="Arial"/>
            </a:endParaRPr>
          </a:p>
          <a:p>
            <a:pPr marL="326390">
              <a:lnSpc>
                <a:spcPts val="2365"/>
              </a:lnSpc>
            </a:pPr>
            <a:r>
              <a:rPr sz="2200" b="1" i="1" dirty="0">
                <a:latin typeface="Arial"/>
                <a:cs typeface="Arial"/>
              </a:rPr>
              <a:t>all</a:t>
            </a:r>
            <a:r>
              <a:rPr sz="2200" b="1" i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levels!</a:t>
            </a:r>
            <a:endParaRPr sz="2200">
              <a:latin typeface="Arial"/>
              <a:cs typeface="Arial"/>
            </a:endParaRPr>
          </a:p>
          <a:p>
            <a:pPr marL="326390" marR="25400" indent="-314325">
              <a:lnSpc>
                <a:spcPct val="79100"/>
              </a:lnSpc>
              <a:spcBef>
                <a:spcPts val="7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1720850" algn="l"/>
              </a:tabLst>
            </a:pPr>
            <a:r>
              <a:rPr sz="2200" b="1" spc="-5" dirty="0">
                <a:latin typeface="Arial"/>
                <a:cs typeface="Arial"/>
              </a:rPr>
              <a:t>Example:	</a:t>
            </a:r>
            <a:r>
              <a:rPr sz="2200" b="1" spc="-10" dirty="0">
                <a:latin typeface="Arial"/>
                <a:cs typeface="Arial"/>
              </a:rPr>
              <a:t>Buying </a:t>
            </a:r>
            <a:r>
              <a:rPr sz="2200" b="1" spc="-5" dirty="0">
                <a:latin typeface="Arial"/>
                <a:cs typeface="Arial"/>
              </a:rPr>
              <a:t>airline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ticket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typing.</a:t>
            </a:r>
            <a:endParaRPr sz="2200">
              <a:latin typeface="Arial"/>
              <a:cs typeface="Arial"/>
            </a:endParaRPr>
          </a:p>
          <a:p>
            <a:pPr marL="326390" marR="734060" indent="-314325">
              <a:lnSpc>
                <a:spcPct val="79100"/>
              </a:lnSpc>
              <a:spcBef>
                <a:spcPts val="7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1486535" algn="l"/>
              </a:tabLst>
            </a:pPr>
            <a:r>
              <a:rPr sz="2200" b="1" spc="-10" dirty="0">
                <a:latin typeface="Arial"/>
                <a:cs typeface="Arial"/>
              </a:rPr>
              <a:t>Syntax:	</a:t>
            </a:r>
            <a:r>
              <a:rPr sz="2200" b="1" spc="-5" dirty="0">
                <a:latin typeface="Arial"/>
                <a:cs typeface="Arial"/>
              </a:rPr>
              <a:t>English,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ascii,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lines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delimited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“\n”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5796" y="2502407"/>
            <a:ext cx="391667" cy="109769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71260" y="5443728"/>
            <a:ext cx="2611120" cy="1203960"/>
            <a:chOff x="6271260" y="5443728"/>
            <a:chExt cx="2611120" cy="12039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1260" y="5548883"/>
              <a:ext cx="567328" cy="10988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64095" y="5443728"/>
              <a:ext cx="2018030" cy="722630"/>
            </a:xfrm>
            <a:custGeom>
              <a:avLst/>
              <a:gdLst/>
              <a:ahLst/>
              <a:cxnLst/>
              <a:rect l="l" t="t" r="r" b="b"/>
              <a:pathLst>
                <a:path w="2018029" h="722629">
                  <a:moveTo>
                    <a:pt x="168098" y="669398"/>
                  </a:moveTo>
                  <a:lnTo>
                    <a:pt x="150570" y="617314"/>
                  </a:lnTo>
                  <a:lnTo>
                    <a:pt x="2001012" y="0"/>
                  </a:lnTo>
                  <a:lnTo>
                    <a:pt x="2017776" y="53340"/>
                  </a:lnTo>
                  <a:lnTo>
                    <a:pt x="168098" y="669398"/>
                  </a:lnTo>
                  <a:close/>
                </a:path>
                <a:path w="2018029" h="722629">
                  <a:moveTo>
                    <a:pt x="185928" y="722375"/>
                  </a:moveTo>
                  <a:lnTo>
                    <a:pt x="0" y="696468"/>
                  </a:lnTo>
                  <a:lnTo>
                    <a:pt x="132587" y="563880"/>
                  </a:lnTo>
                  <a:lnTo>
                    <a:pt x="150570" y="617314"/>
                  </a:lnTo>
                  <a:lnTo>
                    <a:pt x="123444" y="626364"/>
                  </a:lnTo>
                  <a:lnTo>
                    <a:pt x="141732" y="678179"/>
                  </a:lnTo>
                  <a:lnTo>
                    <a:pt x="171054" y="678179"/>
                  </a:lnTo>
                  <a:lnTo>
                    <a:pt x="185928" y="722375"/>
                  </a:lnTo>
                  <a:close/>
                </a:path>
                <a:path w="2018029" h="722629">
                  <a:moveTo>
                    <a:pt x="141732" y="678179"/>
                  </a:moveTo>
                  <a:lnTo>
                    <a:pt x="123444" y="626364"/>
                  </a:lnTo>
                  <a:lnTo>
                    <a:pt x="150570" y="617314"/>
                  </a:lnTo>
                  <a:lnTo>
                    <a:pt x="168098" y="669398"/>
                  </a:lnTo>
                  <a:lnTo>
                    <a:pt x="141732" y="678179"/>
                  </a:lnTo>
                  <a:close/>
                </a:path>
                <a:path w="2018029" h="722629">
                  <a:moveTo>
                    <a:pt x="171054" y="678179"/>
                  </a:moveTo>
                  <a:lnTo>
                    <a:pt x="141732" y="678179"/>
                  </a:lnTo>
                  <a:lnTo>
                    <a:pt x="168098" y="669398"/>
                  </a:lnTo>
                  <a:lnTo>
                    <a:pt x="171054" y="678179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71260" y="3351276"/>
            <a:ext cx="2611120" cy="1811020"/>
            <a:chOff x="6271260" y="3351276"/>
            <a:chExt cx="2611120" cy="18110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1260" y="3707892"/>
              <a:ext cx="567328" cy="10988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4939" y="3351275"/>
              <a:ext cx="2026920" cy="1811020"/>
            </a:xfrm>
            <a:custGeom>
              <a:avLst/>
              <a:gdLst/>
              <a:ahLst/>
              <a:cxnLst/>
              <a:rect l="l" t="t" r="r" b="b"/>
              <a:pathLst>
                <a:path w="2026920" h="1811020">
                  <a:moveTo>
                    <a:pt x="2017776" y="1784604"/>
                  </a:moveTo>
                  <a:lnTo>
                    <a:pt x="1999703" y="1766316"/>
                  </a:lnTo>
                  <a:lnTo>
                    <a:pt x="1886712" y="1652016"/>
                  </a:lnTo>
                  <a:lnTo>
                    <a:pt x="1868589" y="1705902"/>
                  </a:lnTo>
                  <a:lnTo>
                    <a:pt x="18288" y="1088136"/>
                  </a:lnTo>
                  <a:lnTo>
                    <a:pt x="0" y="1141476"/>
                  </a:lnTo>
                  <a:lnTo>
                    <a:pt x="1851202" y="1757553"/>
                  </a:lnTo>
                  <a:lnTo>
                    <a:pt x="1833372" y="1810512"/>
                  </a:lnTo>
                  <a:lnTo>
                    <a:pt x="2017776" y="1784604"/>
                  </a:lnTo>
                  <a:close/>
                </a:path>
                <a:path w="2026920" h="1811020">
                  <a:moveTo>
                    <a:pt x="2026920" y="53340"/>
                  </a:moveTo>
                  <a:lnTo>
                    <a:pt x="2010156" y="0"/>
                  </a:lnTo>
                  <a:lnTo>
                    <a:pt x="159715" y="617321"/>
                  </a:lnTo>
                  <a:lnTo>
                    <a:pt x="141732" y="563880"/>
                  </a:lnTo>
                  <a:lnTo>
                    <a:pt x="9144" y="696480"/>
                  </a:lnTo>
                  <a:lnTo>
                    <a:pt x="195072" y="722376"/>
                  </a:lnTo>
                  <a:lnTo>
                    <a:pt x="180200" y="678180"/>
                  </a:lnTo>
                  <a:lnTo>
                    <a:pt x="177253" y="669404"/>
                  </a:lnTo>
                  <a:lnTo>
                    <a:pt x="2026920" y="5334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35796" y="4625340"/>
            <a:ext cx="391667" cy="109880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913808" y="1788649"/>
            <a:ext cx="1955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Friendly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greeting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4164" y="3108477"/>
            <a:ext cx="1687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Muttered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reply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7824" y="4173654"/>
            <a:ext cx="2124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Get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Heinz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Hall?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7679" y="5232838"/>
            <a:ext cx="1419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1516" y="6300215"/>
            <a:ext cx="396239" cy="109880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903719" y="6280403"/>
            <a:ext cx="2018030" cy="723900"/>
          </a:xfrm>
          <a:custGeom>
            <a:avLst/>
            <a:gdLst/>
            <a:ahLst/>
            <a:cxnLst/>
            <a:rect l="l" t="t" r="r" b="b"/>
            <a:pathLst>
              <a:path w="2018029" h="723900">
                <a:moveTo>
                  <a:pt x="1851052" y="670858"/>
                </a:moveTo>
                <a:lnTo>
                  <a:pt x="0" y="53340"/>
                </a:lnTo>
                <a:lnTo>
                  <a:pt x="18288" y="0"/>
                </a:lnTo>
                <a:lnTo>
                  <a:pt x="1868733" y="617817"/>
                </a:lnTo>
                <a:lnTo>
                  <a:pt x="1851052" y="670858"/>
                </a:lnTo>
                <a:close/>
              </a:path>
              <a:path w="2018029" h="723900">
                <a:moveTo>
                  <a:pt x="2001204" y="679704"/>
                </a:moveTo>
                <a:lnTo>
                  <a:pt x="1877568" y="679704"/>
                </a:lnTo>
                <a:lnTo>
                  <a:pt x="1894332" y="626364"/>
                </a:lnTo>
                <a:lnTo>
                  <a:pt x="1868733" y="617817"/>
                </a:lnTo>
                <a:lnTo>
                  <a:pt x="1886712" y="563880"/>
                </a:lnTo>
                <a:lnTo>
                  <a:pt x="2001204" y="679704"/>
                </a:lnTo>
                <a:close/>
              </a:path>
              <a:path w="2018029" h="723900">
                <a:moveTo>
                  <a:pt x="1877568" y="679704"/>
                </a:moveTo>
                <a:lnTo>
                  <a:pt x="1851052" y="670858"/>
                </a:lnTo>
                <a:lnTo>
                  <a:pt x="1868733" y="617817"/>
                </a:lnTo>
                <a:lnTo>
                  <a:pt x="1894332" y="626364"/>
                </a:lnTo>
                <a:lnTo>
                  <a:pt x="1877568" y="679704"/>
                </a:lnTo>
                <a:close/>
              </a:path>
              <a:path w="2018029" h="723900">
                <a:moveTo>
                  <a:pt x="1833372" y="723900"/>
                </a:moveTo>
                <a:lnTo>
                  <a:pt x="1851052" y="670858"/>
                </a:lnTo>
                <a:lnTo>
                  <a:pt x="1877568" y="679704"/>
                </a:lnTo>
                <a:lnTo>
                  <a:pt x="2001204" y="679704"/>
                </a:lnTo>
                <a:lnTo>
                  <a:pt x="2017776" y="696468"/>
                </a:lnTo>
                <a:lnTo>
                  <a:pt x="1833372" y="723900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5474" y="6100014"/>
            <a:ext cx="1230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Thank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59991"/>
            <a:ext cx="10046207" cy="2270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358265" marR="5080" indent="19494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Protocol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Service</a:t>
            </a:r>
            <a:r>
              <a:rPr spc="-75" dirty="0"/>
              <a:t> </a:t>
            </a:r>
            <a:r>
              <a:rPr spc="5" dirty="0"/>
              <a:t>Levels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60092" y="3720084"/>
            <a:ext cx="7199630" cy="1809114"/>
            <a:chOff x="2260092" y="3720084"/>
            <a:chExt cx="7199630" cy="1809114"/>
          </a:xfrm>
        </p:grpSpPr>
        <p:sp>
          <p:nvSpPr>
            <p:cNvPr id="6" name="object 6"/>
            <p:cNvSpPr/>
            <p:nvPr/>
          </p:nvSpPr>
          <p:spPr>
            <a:xfrm>
              <a:off x="2260092" y="4640580"/>
              <a:ext cx="1172210" cy="889000"/>
            </a:xfrm>
            <a:custGeom>
              <a:avLst/>
              <a:gdLst/>
              <a:ahLst/>
              <a:cxnLst/>
              <a:rect l="l" t="t" r="r" b="b"/>
              <a:pathLst>
                <a:path w="1172210" h="889000">
                  <a:moveTo>
                    <a:pt x="1171956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88491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0092" y="3720084"/>
              <a:ext cx="1172210" cy="887094"/>
            </a:xfrm>
            <a:custGeom>
              <a:avLst/>
              <a:gdLst/>
              <a:ahLst/>
              <a:cxnLst/>
              <a:rect l="l" t="t" r="r" b="b"/>
              <a:pathLst>
                <a:path w="1172210" h="887095">
                  <a:moveTo>
                    <a:pt x="1171956" y="886967"/>
                  </a:moveTo>
                  <a:lnTo>
                    <a:pt x="0" y="886967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86967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0248" y="4640580"/>
              <a:ext cx="1172210" cy="889000"/>
            </a:xfrm>
            <a:custGeom>
              <a:avLst/>
              <a:gdLst/>
              <a:ahLst/>
              <a:cxnLst/>
              <a:rect l="l" t="t" r="r" b="b"/>
              <a:pathLst>
                <a:path w="1172210" h="889000">
                  <a:moveTo>
                    <a:pt x="1171955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1171955" y="0"/>
                  </a:lnTo>
                  <a:lnTo>
                    <a:pt x="1171955" y="888491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047" y="5079492"/>
              <a:ext cx="838200" cy="128270"/>
            </a:xfrm>
            <a:custGeom>
              <a:avLst/>
              <a:gdLst/>
              <a:ahLst/>
              <a:cxnLst/>
              <a:rect l="l" t="t" r="r" b="b"/>
              <a:pathLst>
                <a:path w="838200" h="128270">
                  <a:moveTo>
                    <a:pt x="126492" y="126492"/>
                  </a:moveTo>
                  <a:lnTo>
                    <a:pt x="0" y="62484"/>
                  </a:lnTo>
                  <a:lnTo>
                    <a:pt x="126492" y="0"/>
                  </a:lnTo>
                  <a:lnTo>
                    <a:pt x="126492" y="42672"/>
                  </a:lnTo>
                  <a:lnTo>
                    <a:pt x="105156" y="42672"/>
                  </a:lnTo>
                  <a:lnTo>
                    <a:pt x="105156" y="83820"/>
                  </a:lnTo>
                  <a:lnTo>
                    <a:pt x="126492" y="83871"/>
                  </a:lnTo>
                  <a:lnTo>
                    <a:pt x="126492" y="126492"/>
                  </a:lnTo>
                  <a:close/>
                </a:path>
                <a:path w="838200" h="128270">
                  <a:moveTo>
                    <a:pt x="798092" y="85344"/>
                  </a:moveTo>
                  <a:lnTo>
                    <a:pt x="733044" y="85344"/>
                  </a:lnTo>
                  <a:lnTo>
                    <a:pt x="733044" y="44196"/>
                  </a:lnTo>
                  <a:lnTo>
                    <a:pt x="711708" y="44144"/>
                  </a:lnTo>
                  <a:lnTo>
                    <a:pt x="711708" y="1524"/>
                  </a:lnTo>
                  <a:lnTo>
                    <a:pt x="838200" y="65532"/>
                  </a:lnTo>
                  <a:lnTo>
                    <a:pt x="798092" y="85344"/>
                  </a:lnTo>
                  <a:close/>
                </a:path>
                <a:path w="838200" h="128270">
                  <a:moveTo>
                    <a:pt x="126492" y="83871"/>
                  </a:moveTo>
                  <a:lnTo>
                    <a:pt x="105156" y="83820"/>
                  </a:lnTo>
                  <a:lnTo>
                    <a:pt x="105156" y="42672"/>
                  </a:lnTo>
                  <a:lnTo>
                    <a:pt x="126492" y="42723"/>
                  </a:lnTo>
                  <a:lnTo>
                    <a:pt x="126492" y="83871"/>
                  </a:lnTo>
                  <a:close/>
                </a:path>
                <a:path w="838200" h="128270">
                  <a:moveTo>
                    <a:pt x="126492" y="42723"/>
                  </a:moveTo>
                  <a:lnTo>
                    <a:pt x="105156" y="42672"/>
                  </a:lnTo>
                  <a:lnTo>
                    <a:pt x="126492" y="42672"/>
                  </a:lnTo>
                  <a:close/>
                </a:path>
                <a:path w="838200" h="128270">
                  <a:moveTo>
                    <a:pt x="711708" y="85292"/>
                  </a:moveTo>
                  <a:lnTo>
                    <a:pt x="126492" y="83871"/>
                  </a:lnTo>
                  <a:lnTo>
                    <a:pt x="126492" y="42723"/>
                  </a:lnTo>
                  <a:lnTo>
                    <a:pt x="711708" y="44144"/>
                  </a:lnTo>
                  <a:lnTo>
                    <a:pt x="711708" y="85292"/>
                  </a:lnTo>
                  <a:close/>
                </a:path>
                <a:path w="838200" h="128270">
                  <a:moveTo>
                    <a:pt x="733044" y="85344"/>
                  </a:moveTo>
                  <a:lnTo>
                    <a:pt x="711708" y="85292"/>
                  </a:lnTo>
                  <a:lnTo>
                    <a:pt x="711708" y="44144"/>
                  </a:lnTo>
                  <a:lnTo>
                    <a:pt x="733044" y="44196"/>
                  </a:lnTo>
                  <a:lnTo>
                    <a:pt x="733044" y="85344"/>
                  </a:lnTo>
                  <a:close/>
                </a:path>
                <a:path w="838200" h="128270">
                  <a:moveTo>
                    <a:pt x="711708" y="128016"/>
                  </a:moveTo>
                  <a:lnTo>
                    <a:pt x="711708" y="85292"/>
                  </a:lnTo>
                  <a:lnTo>
                    <a:pt x="798092" y="85344"/>
                  </a:lnTo>
                  <a:lnTo>
                    <a:pt x="711708" y="128016"/>
                  </a:lnTo>
                  <a:close/>
                </a:path>
              </a:pathLst>
            </a:custGeom>
            <a:solidFill>
              <a:srgbClr val="033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8880" y="4640580"/>
              <a:ext cx="1172210" cy="889000"/>
            </a:xfrm>
            <a:custGeom>
              <a:avLst/>
              <a:gdLst/>
              <a:ahLst/>
              <a:cxnLst/>
              <a:rect l="l" t="t" r="r" b="b"/>
              <a:pathLst>
                <a:path w="1172209" h="889000">
                  <a:moveTo>
                    <a:pt x="1171955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1171955" y="0"/>
                  </a:lnTo>
                  <a:lnTo>
                    <a:pt x="1171955" y="888491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2203" y="5079492"/>
              <a:ext cx="836930" cy="128270"/>
            </a:xfrm>
            <a:custGeom>
              <a:avLst/>
              <a:gdLst/>
              <a:ahLst/>
              <a:cxnLst/>
              <a:rect l="l" t="t" r="r" b="b"/>
              <a:pathLst>
                <a:path w="836929" h="128270">
                  <a:moveTo>
                    <a:pt x="124968" y="126492"/>
                  </a:moveTo>
                  <a:lnTo>
                    <a:pt x="0" y="62484"/>
                  </a:lnTo>
                  <a:lnTo>
                    <a:pt x="124968" y="0"/>
                  </a:lnTo>
                  <a:lnTo>
                    <a:pt x="124968" y="42672"/>
                  </a:lnTo>
                  <a:lnTo>
                    <a:pt x="103632" y="42672"/>
                  </a:lnTo>
                  <a:lnTo>
                    <a:pt x="103632" y="83820"/>
                  </a:lnTo>
                  <a:lnTo>
                    <a:pt x="124968" y="83871"/>
                  </a:lnTo>
                  <a:lnTo>
                    <a:pt x="124968" y="126492"/>
                  </a:lnTo>
                  <a:close/>
                </a:path>
                <a:path w="836929" h="128270">
                  <a:moveTo>
                    <a:pt x="796568" y="85344"/>
                  </a:moveTo>
                  <a:lnTo>
                    <a:pt x="731520" y="85344"/>
                  </a:lnTo>
                  <a:lnTo>
                    <a:pt x="731520" y="44196"/>
                  </a:lnTo>
                  <a:lnTo>
                    <a:pt x="710184" y="44144"/>
                  </a:lnTo>
                  <a:lnTo>
                    <a:pt x="710184" y="1524"/>
                  </a:lnTo>
                  <a:lnTo>
                    <a:pt x="836676" y="65532"/>
                  </a:lnTo>
                  <a:lnTo>
                    <a:pt x="796568" y="85344"/>
                  </a:lnTo>
                  <a:close/>
                </a:path>
                <a:path w="836929" h="128270">
                  <a:moveTo>
                    <a:pt x="124968" y="83871"/>
                  </a:moveTo>
                  <a:lnTo>
                    <a:pt x="103632" y="83820"/>
                  </a:lnTo>
                  <a:lnTo>
                    <a:pt x="103632" y="42672"/>
                  </a:lnTo>
                  <a:lnTo>
                    <a:pt x="124968" y="42723"/>
                  </a:lnTo>
                  <a:lnTo>
                    <a:pt x="124968" y="83871"/>
                  </a:lnTo>
                  <a:close/>
                </a:path>
                <a:path w="836929" h="128270">
                  <a:moveTo>
                    <a:pt x="124968" y="42723"/>
                  </a:moveTo>
                  <a:lnTo>
                    <a:pt x="103632" y="42672"/>
                  </a:lnTo>
                  <a:lnTo>
                    <a:pt x="124968" y="42672"/>
                  </a:lnTo>
                  <a:close/>
                </a:path>
                <a:path w="836929" h="128270">
                  <a:moveTo>
                    <a:pt x="710184" y="85292"/>
                  </a:moveTo>
                  <a:lnTo>
                    <a:pt x="124968" y="83871"/>
                  </a:lnTo>
                  <a:lnTo>
                    <a:pt x="124968" y="42723"/>
                  </a:lnTo>
                  <a:lnTo>
                    <a:pt x="710184" y="44144"/>
                  </a:lnTo>
                  <a:lnTo>
                    <a:pt x="710184" y="85292"/>
                  </a:lnTo>
                  <a:close/>
                </a:path>
                <a:path w="836929" h="128270">
                  <a:moveTo>
                    <a:pt x="731520" y="85344"/>
                  </a:moveTo>
                  <a:lnTo>
                    <a:pt x="710184" y="85292"/>
                  </a:lnTo>
                  <a:lnTo>
                    <a:pt x="710184" y="44144"/>
                  </a:lnTo>
                  <a:lnTo>
                    <a:pt x="731520" y="44196"/>
                  </a:lnTo>
                  <a:lnTo>
                    <a:pt x="731520" y="85344"/>
                  </a:lnTo>
                  <a:close/>
                </a:path>
                <a:path w="836929" h="128270">
                  <a:moveTo>
                    <a:pt x="710184" y="128016"/>
                  </a:moveTo>
                  <a:lnTo>
                    <a:pt x="710184" y="85292"/>
                  </a:lnTo>
                  <a:lnTo>
                    <a:pt x="796568" y="85344"/>
                  </a:lnTo>
                  <a:lnTo>
                    <a:pt x="710184" y="128016"/>
                  </a:lnTo>
                  <a:close/>
                </a:path>
              </a:pathLst>
            </a:custGeom>
            <a:solidFill>
              <a:srgbClr val="033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7512" y="4640580"/>
              <a:ext cx="1172210" cy="889000"/>
            </a:xfrm>
            <a:custGeom>
              <a:avLst/>
              <a:gdLst/>
              <a:ahLst/>
              <a:cxnLst/>
              <a:rect l="l" t="t" r="r" b="b"/>
              <a:pathLst>
                <a:path w="1172209" h="889000">
                  <a:moveTo>
                    <a:pt x="1171955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1171955" y="0"/>
                  </a:lnTo>
                  <a:lnTo>
                    <a:pt x="1171955" y="888491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87512" y="3720084"/>
              <a:ext cx="1172210" cy="887094"/>
            </a:xfrm>
            <a:custGeom>
              <a:avLst/>
              <a:gdLst/>
              <a:ahLst/>
              <a:cxnLst/>
              <a:rect l="l" t="t" r="r" b="b"/>
              <a:pathLst>
                <a:path w="1172209" h="887095">
                  <a:moveTo>
                    <a:pt x="1171955" y="886967"/>
                  </a:moveTo>
                  <a:lnTo>
                    <a:pt x="0" y="886967"/>
                  </a:lnTo>
                  <a:lnTo>
                    <a:pt x="0" y="0"/>
                  </a:lnTo>
                  <a:lnTo>
                    <a:pt x="1171955" y="0"/>
                  </a:lnTo>
                  <a:lnTo>
                    <a:pt x="1171955" y="886967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50836" y="5079492"/>
              <a:ext cx="836930" cy="128270"/>
            </a:xfrm>
            <a:custGeom>
              <a:avLst/>
              <a:gdLst/>
              <a:ahLst/>
              <a:cxnLst/>
              <a:rect l="l" t="t" r="r" b="b"/>
              <a:pathLst>
                <a:path w="836929" h="128270">
                  <a:moveTo>
                    <a:pt x="124968" y="126492"/>
                  </a:moveTo>
                  <a:lnTo>
                    <a:pt x="0" y="62484"/>
                  </a:lnTo>
                  <a:lnTo>
                    <a:pt x="124968" y="0"/>
                  </a:lnTo>
                  <a:lnTo>
                    <a:pt x="124968" y="42672"/>
                  </a:lnTo>
                  <a:lnTo>
                    <a:pt x="103632" y="42672"/>
                  </a:lnTo>
                  <a:lnTo>
                    <a:pt x="103632" y="83820"/>
                  </a:lnTo>
                  <a:lnTo>
                    <a:pt x="124968" y="83871"/>
                  </a:lnTo>
                  <a:lnTo>
                    <a:pt x="124968" y="126492"/>
                  </a:lnTo>
                  <a:close/>
                </a:path>
                <a:path w="836929" h="128270">
                  <a:moveTo>
                    <a:pt x="796568" y="85344"/>
                  </a:moveTo>
                  <a:lnTo>
                    <a:pt x="731520" y="85344"/>
                  </a:lnTo>
                  <a:lnTo>
                    <a:pt x="731520" y="44196"/>
                  </a:lnTo>
                  <a:lnTo>
                    <a:pt x="711194" y="44146"/>
                  </a:lnTo>
                  <a:lnTo>
                    <a:pt x="711708" y="1524"/>
                  </a:lnTo>
                  <a:lnTo>
                    <a:pt x="836676" y="65532"/>
                  </a:lnTo>
                  <a:lnTo>
                    <a:pt x="796568" y="85344"/>
                  </a:lnTo>
                  <a:close/>
                </a:path>
                <a:path w="836929" h="128270">
                  <a:moveTo>
                    <a:pt x="124968" y="83871"/>
                  </a:moveTo>
                  <a:lnTo>
                    <a:pt x="103632" y="83820"/>
                  </a:lnTo>
                  <a:lnTo>
                    <a:pt x="103632" y="42672"/>
                  </a:lnTo>
                  <a:lnTo>
                    <a:pt x="124968" y="42723"/>
                  </a:lnTo>
                  <a:lnTo>
                    <a:pt x="124968" y="83871"/>
                  </a:lnTo>
                  <a:close/>
                </a:path>
                <a:path w="836929" h="128270">
                  <a:moveTo>
                    <a:pt x="124968" y="42723"/>
                  </a:moveTo>
                  <a:lnTo>
                    <a:pt x="103632" y="42672"/>
                  </a:lnTo>
                  <a:lnTo>
                    <a:pt x="124968" y="42672"/>
                  </a:lnTo>
                  <a:close/>
                </a:path>
                <a:path w="836929" h="128270">
                  <a:moveTo>
                    <a:pt x="710698" y="85293"/>
                  </a:moveTo>
                  <a:lnTo>
                    <a:pt x="124968" y="83871"/>
                  </a:lnTo>
                  <a:lnTo>
                    <a:pt x="124968" y="42723"/>
                  </a:lnTo>
                  <a:lnTo>
                    <a:pt x="711194" y="44146"/>
                  </a:lnTo>
                  <a:lnTo>
                    <a:pt x="710698" y="85293"/>
                  </a:lnTo>
                  <a:close/>
                </a:path>
                <a:path w="836929" h="128270">
                  <a:moveTo>
                    <a:pt x="731520" y="85344"/>
                  </a:moveTo>
                  <a:lnTo>
                    <a:pt x="710698" y="85293"/>
                  </a:lnTo>
                  <a:lnTo>
                    <a:pt x="711194" y="44146"/>
                  </a:lnTo>
                  <a:lnTo>
                    <a:pt x="731520" y="44196"/>
                  </a:lnTo>
                  <a:lnTo>
                    <a:pt x="731520" y="85344"/>
                  </a:lnTo>
                  <a:close/>
                </a:path>
                <a:path w="836929" h="128270">
                  <a:moveTo>
                    <a:pt x="710184" y="128016"/>
                  </a:moveTo>
                  <a:lnTo>
                    <a:pt x="710698" y="85293"/>
                  </a:lnTo>
                  <a:lnTo>
                    <a:pt x="796568" y="85344"/>
                  </a:lnTo>
                  <a:lnTo>
                    <a:pt x="710184" y="128016"/>
                  </a:lnTo>
                  <a:close/>
                </a:path>
              </a:pathLst>
            </a:custGeom>
            <a:solidFill>
              <a:srgbClr val="033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2048" y="3726192"/>
              <a:ext cx="4855845" cy="889000"/>
            </a:xfrm>
            <a:custGeom>
              <a:avLst/>
              <a:gdLst/>
              <a:ahLst/>
              <a:cxnLst/>
              <a:rect l="l" t="t" r="r" b="b"/>
              <a:pathLst>
                <a:path w="4855845" h="889000">
                  <a:moveTo>
                    <a:pt x="2854452" y="443471"/>
                  </a:moveTo>
                  <a:lnTo>
                    <a:pt x="2761488" y="396227"/>
                  </a:lnTo>
                  <a:lnTo>
                    <a:pt x="2761488" y="428193"/>
                  </a:lnTo>
                  <a:lnTo>
                    <a:pt x="94488" y="420662"/>
                  </a:lnTo>
                  <a:lnTo>
                    <a:pt x="94488" y="390131"/>
                  </a:lnTo>
                  <a:lnTo>
                    <a:pt x="0" y="435851"/>
                  </a:lnTo>
                  <a:lnTo>
                    <a:pt x="94488" y="483095"/>
                  </a:lnTo>
                  <a:lnTo>
                    <a:pt x="94488" y="452653"/>
                  </a:lnTo>
                  <a:lnTo>
                    <a:pt x="2761488" y="458685"/>
                  </a:lnTo>
                  <a:lnTo>
                    <a:pt x="2761488" y="490715"/>
                  </a:lnTo>
                  <a:lnTo>
                    <a:pt x="2824454" y="458711"/>
                  </a:lnTo>
                  <a:lnTo>
                    <a:pt x="2854452" y="443471"/>
                  </a:lnTo>
                  <a:close/>
                </a:path>
                <a:path w="4855845" h="889000">
                  <a:moveTo>
                    <a:pt x="4026395" y="0"/>
                  </a:moveTo>
                  <a:lnTo>
                    <a:pt x="2854452" y="0"/>
                  </a:lnTo>
                  <a:lnTo>
                    <a:pt x="2854452" y="443471"/>
                  </a:lnTo>
                  <a:lnTo>
                    <a:pt x="2854452" y="888492"/>
                  </a:lnTo>
                  <a:lnTo>
                    <a:pt x="4026395" y="888492"/>
                  </a:lnTo>
                  <a:lnTo>
                    <a:pt x="4026395" y="443471"/>
                  </a:lnTo>
                  <a:lnTo>
                    <a:pt x="4026395" y="0"/>
                  </a:lnTo>
                  <a:close/>
                </a:path>
                <a:path w="4855845" h="889000">
                  <a:moveTo>
                    <a:pt x="4855451" y="435851"/>
                  </a:moveTo>
                  <a:lnTo>
                    <a:pt x="4827105" y="422135"/>
                  </a:lnTo>
                  <a:lnTo>
                    <a:pt x="4760963" y="390131"/>
                  </a:lnTo>
                  <a:lnTo>
                    <a:pt x="4760963" y="422249"/>
                  </a:lnTo>
                  <a:lnTo>
                    <a:pt x="4120883" y="426605"/>
                  </a:lnTo>
                  <a:lnTo>
                    <a:pt x="4120883" y="396227"/>
                  </a:lnTo>
                  <a:lnTo>
                    <a:pt x="4026395" y="443471"/>
                  </a:lnTo>
                  <a:lnTo>
                    <a:pt x="4120883" y="489191"/>
                  </a:lnTo>
                  <a:lnTo>
                    <a:pt x="4120883" y="458711"/>
                  </a:lnTo>
                  <a:lnTo>
                    <a:pt x="4120883" y="458584"/>
                  </a:lnTo>
                  <a:lnTo>
                    <a:pt x="4760963" y="452767"/>
                  </a:lnTo>
                  <a:lnTo>
                    <a:pt x="4760963" y="484619"/>
                  </a:lnTo>
                  <a:lnTo>
                    <a:pt x="4855451" y="435851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60092" y="1821180"/>
            <a:ext cx="7199630" cy="1839595"/>
            <a:chOff x="2260092" y="1821180"/>
            <a:chExt cx="7199630" cy="1839595"/>
          </a:xfrm>
        </p:grpSpPr>
        <p:sp>
          <p:nvSpPr>
            <p:cNvPr id="17" name="object 17"/>
            <p:cNvSpPr/>
            <p:nvPr/>
          </p:nvSpPr>
          <p:spPr>
            <a:xfrm>
              <a:off x="2260092" y="1821192"/>
              <a:ext cx="7199630" cy="887094"/>
            </a:xfrm>
            <a:custGeom>
              <a:avLst/>
              <a:gdLst/>
              <a:ahLst/>
              <a:cxnLst/>
              <a:rect l="l" t="t" r="r" b="b"/>
              <a:pathLst>
                <a:path w="7199630" h="887094">
                  <a:moveTo>
                    <a:pt x="6027420" y="502907"/>
                  </a:moveTo>
                  <a:lnTo>
                    <a:pt x="5902452" y="440423"/>
                  </a:lnTo>
                  <a:lnTo>
                    <a:pt x="5902452" y="483095"/>
                  </a:lnTo>
                  <a:lnTo>
                    <a:pt x="1298435" y="481584"/>
                  </a:lnTo>
                  <a:lnTo>
                    <a:pt x="1298435" y="438899"/>
                  </a:lnTo>
                  <a:lnTo>
                    <a:pt x="1171956" y="501383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886968"/>
                  </a:lnTo>
                  <a:lnTo>
                    <a:pt x="1171956" y="886968"/>
                  </a:lnTo>
                  <a:lnTo>
                    <a:pt x="1171956" y="501396"/>
                  </a:lnTo>
                  <a:lnTo>
                    <a:pt x="1298435" y="563867"/>
                  </a:lnTo>
                  <a:lnTo>
                    <a:pt x="1298435" y="522732"/>
                  </a:lnTo>
                  <a:lnTo>
                    <a:pt x="1315643" y="522732"/>
                  </a:lnTo>
                  <a:lnTo>
                    <a:pt x="5902452" y="524243"/>
                  </a:lnTo>
                  <a:lnTo>
                    <a:pt x="5902452" y="566915"/>
                  </a:lnTo>
                  <a:lnTo>
                    <a:pt x="5985764" y="524243"/>
                  </a:lnTo>
                  <a:lnTo>
                    <a:pt x="6027420" y="502907"/>
                  </a:lnTo>
                  <a:close/>
                </a:path>
                <a:path w="7199630" h="887094">
                  <a:moveTo>
                    <a:pt x="7199376" y="0"/>
                  </a:moveTo>
                  <a:lnTo>
                    <a:pt x="6027420" y="0"/>
                  </a:lnTo>
                  <a:lnTo>
                    <a:pt x="6027420" y="502907"/>
                  </a:lnTo>
                  <a:lnTo>
                    <a:pt x="6027420" y="886968"/>
                  </a:lnTo>
                  <a:lnTo>
                    <a:pt x="7199376" y="886968"/>
                  </a:lnTo>
                  <a:lnTo>
                    <a:pt x="7199376" y="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092" y="2799600"/>
              <a:ext cx="7199630" cy="861060"/>
            </a:xfrm>
            <a:custGeom>
              <a:avLst/>
              <a:gdLst/>
              <a:ahLst/>
              <a:cxnLst/>
              <a:rect l="l" t="t" r="r" b="b"/>
              <a:pathLst>
                <a:path w="7199630" h="861060">
                  <a:moveTo>
                    <a:pt x="6027420" y="477012"/>
                  </a:moveTo>
                  <a:lnTo>
                    <a:pt x="5902452" y="414528"/>
                  </a:lnTo>
                  <a:lnTo>
                    <a:pt x="5902452" y="455663"/>
                  </a:lnTo>
                  <a:lnTo>
                    <a:pt x="1298435" y="454152"/>
                  </a:lnTo>
                  <a:lnTo>
                    <a:pt x="1298435" y="413004"/>
                  </a:lnTo>
                  <a:lnTo>
                    <a:pt x="1171956" y="475488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861060"/>
                  </a:lnTo>
                  <a:lnTo>
                    <a:pt x="1171956" y="861060"/>
                  </a:lnTo>
                  <a:lnTo>
                    <a:pt x="1171956" y="475500"/>
                  </a:lnTo>
                  <a:lnTo>
                    <a:pt x="1298435" y="537972"/>
                  </a:lnTo>
                  <a:lnTo>
                    <a:pt x="1298435" y="496824"/>
                  </a:lnTo>
                  <a:lnTo>
                    <a:pt x="5902452" y="498335"/>
                  </a:lnTo>
                  <a:lnTo>
                    <a:pt x="5902452" y="539496"/>
                  </a:lnTo>
                  <a:lnTo>
                    <a:pt x="5984748" y="498348"/>
                  </a:lnTo>
                  <a:lnTo>
                    <a:pt x="6027420" y="477012"/>
                  </a:lnTo>
                  <a:close/>
                </a:path>
                <a:path w="7199630" h="861060">
                  <a:moveTo>
                    <a:pt x="7199376" y="0"/>
                  </a:moveTo>
                  <a:lnTo>
                    <a:pt x="6027420" y="0"/>
                  </a:lnTo>
                  <a:lnTo>
                    <a:pt x="6027420" y="477012"/>
                  </a:lnTo>
                  <a:lnTo>
                    <a:pt x="6027420" y="861060"/>
                  </a:lnTo>
                  <a:lnTo>
                    <a:pt x="7199376" y="861060"/>
                  </a:lnTo>
                  <a:lnTo>
                    <a:pt x="719937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5963" y="2046294"/>
            <a:ext cx="2042795" cy="4201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algn="ctr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Application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50" b="1" spc="-30" dirty="0">
                <a:latin typeface="Times New Roman"/>
                <a:cs typeface="Times New Roman"/>
              </a:rPr>
              <a:t>Transport</a:t>
            </a:r>
            <a:endParaRPr sz="2650">
              <a:latin typeface="Times New Roman"/>
              <a:cs typeface="Times New Roman"/>
            </a:endParaRPr>
          </a:p>
          <a:p>
            <a:pPr marL="12065" marR="5080" algn="ctr">
              <a:lnSpc>
                <a:spcPct val="200400"/>
              </a:lnSpc>
              <a:spcBef>
                <a:spcPts val="7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95" dirty="0">
                <a:latin typeface="Times New Roman"/>
                <a:cs typeface="Times New Roman"/>
              </a:rPr>
              <a:t>r</a:t>
            </a:r>
            <a:r>
              <a:rPr sz="2650" b="1" spc="-15" dirty="0">
                <a:latin typeface="Times New Roman"/>
                <a:cs typeface="Times New Roman"/>
              </a:rPr>
              <a:t>-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w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2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k  </a:t>
            </a:r>
            <a:r>
              <a:rPr sz="2650" b="1" spc="-10" dirty="0">
                <a:latin typeface="Times New Roman"/>
                <a:cs typeface="Times New Roman"/>
              </a:rPr>
              <a:t>Datalink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08915" algn="ctr">
              <a:lnSpc>
                <a:spcPct val="100000"/>
              </a:lnSpc>
              <a:spcBef>
                <a:spcPts val="2165"/>
              </a:spcBef>
            </a:pPr>
            <a:r>
              <a:rPr sz="2650" b="1" spc="-10" dirty="0">
                <a:latin typeface="Times New Roman"/>
                <a:cs typeface="Times New Roman"/>
              </a:rPr>
              <a:t>Physical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9236" y="5580900"/>
            <a:ext cx="7199630" cy="887094"/>
          </a:xfrm>
          <a:custGeom>
            <a:avLst/>
            <a:gdLst/>
            <a:ahLst/>
            <a:cxnLst/>
            <a:rect l="l" t="t" r="r" b="b"/>
            <a:pathLst>
              <a:path w="7199630" h="887095">
                <a:moveTo>
                  <a:pt x="1171956" y="0"/>
                </a:moveTo>
                <a:lnTo>
                  <a:pt x="0" y="0"/>
                </a:lnTo>
                <a:lnTo>
                  <a:pt x="0" y="886955"/>
                </a:lnTo>
                <a:lnTo>
                  <a:pt x="1171956" y="886955"/>
                </a:lnTo>
                <a:lnTo>
                  <a:pt x="1171956" y="501383"/>
                </a:lnTo>
                <a:lnTo>
                  <a:pt x="1171956" y="0"/>
                </a:lnTo>
                <a:close/>
              </a:path>
              <a:path w="7199630" h="887095">
                <a:moveTo>
                  <a:pt x="2008632" y="502907"/>
                </a:moveTo>
                <a:lnTo>
                  <a:pt x="1965960" y="481571"/>
                </a:lnTo>
                <a:lnTo>
                  <a:pt x="1883664" y="440423"/>
                </a:lnTo>
                <a:lnTo>
                  <a:pt x="1883664" y="481571"/>
                </a:lnTo>
                <a:lnTo>
                  <a:pt x="1297927" y="481571"/>
                </a:lnTo>
                <a:lnTo>
                  <a:pt x="1298448" y="438899"/>
                </a:lnTo>
                <a:lnTo>
                  <a:pt x="1171956" y="501383"/>
                </a:lnTo>
                <a:lnTo>
                  <a:pt x="1296924" y="565391"/>
                </a:lnTo>
                <a:lnTo>
                  <a:pt x="1297432" y="522770"/>
                </a:lnTo>
                <a:lnTo>
                  <a:pt x="1883664" y="524192"/>
                </a:lnTo>
                <a:lnTo>
                  <a:pt x="1883664" y="565391"/>
                </a:lnTo>
                <a:lnTo>
                  <a:pt x="1965960" y="524243"/>
                </a:lnTo>
                <a:lnTo>
                  <a:pt x="2008632" y="502907"/>
                </a:lnTo>
                <a:close/>
              </a:path>
              <a:path w="7199630" h="887095">
                <a:moveTo>
                  <a:pt x="3180575" y="0"/>
                </a:moveTo>
                <a:lnTo>
                  <a:pt x="2008632" y="0"/>
                </a:lnTo>
                <a:lnTo>
                  <a:pt x="2008632" y="502907"/>
                </a:lnTo>
                <a:lnTo>
                  <a:pt x="2008632" y="886955"/>
                </a:lnTo>
                <a:lnTo>
                  <a:pt x="3180575" y="886955"/>
                </a:lnTo>
                <a:lnTo>
                  <a:pt x="3180575" y="0"/>
                </a:lnTo>
                <a:close/>
              </a:path>
              <a:path w="7199630" h="887095">
                <a:moveTo>
                  <a:pt x="4017264" y="502907"/>
                </a:moveTo>
                <a:lnTo>
                  <a:pt x="3974592" y="481571"/>
                </a:lnTo>
                <a:lnTo>
                  <a:pt x="3892296" y="440423"/>
                </a:lnTo>
                <a:lnTo>
                  <a:pt x="3892296" y="481571"/>
                </a:lnTo>
                <a:lnTo>
                  <a:pt x="3307080" y="481571"/>
                </a:lnTo>
                <a:lnTo>
                  <a:pt x="3307080" y="438899"/>
                </a:lnTo>
                <a:lnTo>
                  <a:pt x="3180588" y="501383"/>
                </a:lnTo>
                <a:lnTo>
                  <a:pt x="3307080" y="565391"/>
                </a:lnTo>
                <a:lnTo>
                  <a:pt x="3307080" y="522782"/>
                </a:lnTo>
                <a:lnTo>
                  <a:pt x="3892296" y="524192"/>
                </a:lnTo>
                <a:lnTo>
                  <a:pt x="3892296" y="565391"/>
                </a:lnTo>
                <a:lnTo>
                  <a:pt x="3974592" y="524243"/>
                </a:lnTo>
                <a:lnTo>
                  <a:pt x="4017264" y="502907"/>
                </a:lnTo>
                <a:close/>
              </a:path>
              <a:path w="7199630" h="887095">
                <a:moveTo>
                  <a:pt x="5189220" y="0"/>
                </a:moveTo>
                <a:lnTo>
                  <a:pt x="4017264" y="0"/>
                </a:lnTo>
                <a:lnTo>
                  <a:pt x="4017264" y="502907"/>
                </a:lnTo>
                <a:lnTo>
                  <a:pt x="4017264" y="886955"/>
                </a:lnTo>
                <a:lnTo>
                  <a:pt x="5189220" y="886955"/>
                </a:lnTo>
                <a:lnTo>
                  <a:pt x="5189220" y="501383"/>
                </a:lnTo>
                <a:lnTo>
                  <a:pt x="5189220" y="0"/>
                </a:lnTo>
                <a:close/>
              </a:path>
              <a:path w="7199630" h="887095">
                <a:moveTo>
                  <a:pt x="6027420" y="502907"/>
                </a:moveTo>
                <a:lnTo>
                  <a:pt x="5984227" y="481571"/>
                </a:lnTo>
                <a:lnTo>
                  <a:pt x="5900928" y="440423"/>
                </a:lnTo>
                <a:lnTo>
                  <a:pt x="5900928" y="481571"/>
                </a:lnTo>
                <a:lnTo>
                  <a:pt x="5315712" y="481571"/>
                </a:lnTo>
                <a:lnTo>
                  <a:pt x="5315712" y="438899"/>
                </a:lnTo>
                <a:lnTo>
                  <a:pt x="5189220" y="501383"/>
                </a:lnTo>
                <a:lnTo>
                  <a:pt x="5315712" y="565391"/>
                </a:lnTo>
                <a:lnTo>
                  <a:pt x="5315712" y="522782"/>
                </a:lnTo>
                <a:lnTo>
                  <a:pt x="5900928" y="524192"/>
                </a:lnTo>
                <a:lnTo>
                  <a:pt x="5900928" y="565391"/>
                </a:lnTo>
                <a:lnTo>
                  <a:pt x="5984227" y="524243"/>
                </a:lnTo>
                <a:lnTo>
                  <a:pt x="6027420" y="502907"/>
                </a:lnTo>
                <a:close/>
              </a:path>
              <a:path w="7199630" h="887095">
                <a:moveTo>
                  <a:pt x="7199376" y="0"/>
                </a:moveTo>
                <a:lnTo>
                  <a:pt x="6027420" y="0"/>
                </a:lnTo>
                <a:lnTo>
                  <a:pt x="6027420" y="502907"/>
                </a:lnTo>
                <a:lnTo>
                  <a:pt x="6027420" y="886955"/>
                </a:lnTo>
                <a:lnTo>
                  <a:pt x="7199376" y="886955"/>
                </a:lnTo>
                <a:lnTo>
                  <a:pt x="7199376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21690" y="6426158"/>
            <a:ext cx="552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ost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0148" y="6426158"/>
            <a:ext cx="552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ost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78123" y="6649211"/>
            <a:ext cx="5099685" cy="664845"/>
            <a:chOff x="3278123" y="6649211"/>
            <a:chExt cx="5099685" cy="664845"/>
          </a:xfrm>
        </p:grpSpPr>
        <p:sp>
          <p:nvSpPr>
            <p:cNvPr id="24" name="object 24"/>
            <p:cNvSpPr/>
            <p:nvPr/>
          </p:nvSpPr>
          <p:spPr>
            <a:xfrm>
              <a:off x="3278123" y="6821423"/>
              <a:ext cx="3258820" cy="94615"/>
            </a:xfrm>
            <a:custGeom>
              <a:avLst/>
              <a:gdLst/>
              <a:ahLst/>
              <a:cxnLst/>
              <a:rect l="l" t="t" r="r" b="b"/>
              <a:pathLst>
                <a:path w="3258820" h="94615">
                  <a:moveTo>
                    <a:pt x="92964" y="94488"/>
                  </a:moveTo>
                  <a:lnTo>
                    <a:pt x="0" y="47244"/>
                  </a:lnTo>
                  <a:lnTo>
                    <a:pt x="92964" y="0"/>
                  </a:lnTo>
                  <a:lnTo>
                    <a:pt x="92964" y="32004"/>
                  </a:lnTo>
                  <a:lnTo>
                    <a:pt x="77724" y="32004"/>
                  </a:lnTo>
                  <a:lnTo>
                    <a:pt x="77724" y="64008"/>
                  </a:lnTo>
                  <a:lnTo>
                    <a:pt x="92964" y="64008"/>
                  </a:lnTo>
                  <a:lnTo>
                    <a:pt x="92964" y="94488"/>
                  </a:lnTo>
                  <a:close/>
                </a:path>
                <a:path w="3258820" h="94615">
                  <a:moveTo>
                    <a:pt x="3163824" y="94488"/>
                  </a:moveTo>
                  <a:lnTo>
                    <a:pt x="3163824" y="0"/>
                  </a:lnTo>
                  <a:lnTo>
                    <a:pt x="3227832" y="32004"/>
                  </a:lnTo>
                  <a:lnTo>
                    <a:pt x="3180588" y="32004"/>
                  </a:lnTo>
                  <a:lnTo>
                    <a:pt x="3180588" y="64008"/>
                  </a:lnTo>
                  <a:lnTo>
                    <a:pt x="3224784" y="64008"/>
                  </a:lnTo>
                  <a:lnTo>
                    <a:pt x="3163824" y="94488"/>
                  </a:lnTo>
                  <a:close/>
                </a:path>
                <a:path w="3258820" h="94615">
                  <a:moveTo>
                    <a:pt x="92964" y="64008"/>
                  </a:moveTo>
                  <a:lnTo>
                    <a:pt x="77724" y="64008"/>
                  </a:lnTo>
                  <a:lnTo>
                    <a:pt x="77724" y="32004"/>
                  </a:lnTo>
                  <a:lnTo>
                    <a:pt x="92964" y="32004"/>
                  </a:lnTo>
                  <a:lnTo>
                    <a:pt x="92964" y="64008"/>
                  </a:lnTo>
                  <a:close/>
                </a:path>
                <a:path w="3258820" h="94615">
                  <a:moveTo>
                    <a:pt x="3163824" y="64008"/>
                  </a:moveTo>
                  <a:lnTo>
                    <a:pt x="92964" y="64008"/>
                  </a:lnTo>
                  <a:lnTo>
                    <a:pt x="92964" y="32004"/>
                  </a:lnTo>
                  <a:lnTo>
                    <a:pt x="3163824" y="32004"/>
                  </a:lnTo>
                  <a:lnTo>
                    <a:pt x="3163824" y="64008"/>
                  </a:lnTo>
                  <a:close/>
                </a:path>
                <a:path w="3258820" h="94615">
                  <a:moveTo>
                    <a:pt x="3224784" y="64008"/>
                  </a:moveTo>
                  <a:lnTo>
                    <a:pt x="3180588" y="64008"/>
                  </a:lnTo>
                  <a:lnTo>
                    <a:pt x="3180588" y="32004"/>
                  </a:lnTo>
                  <a:lnTo>
                    <a:pt x="3227832" y="32004"/>
                  </a:lnTo>
                  <a:lnTo>
                    <a:pt x="3258312" y="47244"/>
                  </a:lnTo>
                  <a:lnTo>
                    <a:pt x="3224784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5235" y="6649211"/>
              <a:ext cx="783590" cy="439420"/>
            </a:xfrm>
            <a:custGeom>
              <a:avLst/>
              <a:gdLst/>
              <a:ahLst/>
              <a:cxnLst/>
              <a:rect l="l" t="t" r="r" b="b"/>
              <a:pathLst>
                <a:path w="783589" h="439420">
                  <a:moveTo>
                    <a:pt x="783335" y="438911"/>
                  </a:moveTo>
                  <a:lnTo>
                    <a:pt x="0" y="438911"/>
                  </a:lnTo>
                  <a:lnTo>
                    <a:pt x="0" y="0"/>
                  </a:lnTo>
                  <a:lnTo>
                    <a:pt x="783335" y="0"/>
                  </a:lnTo>
                  <a:lnTo>
                    <a:pt x="783335" y="438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8124" y="6822947"/>
              <a:ext cx="5099685" cy="490855"/>
            </a:xfrm>
            <a:custGeom>
              <a:avLst/>
              <a:gdLst/>
              <a:ahLst/>
              <a:cxnLst/>
              <a:rect l="l" t="t" r="r" b="b"/>
              <a:pathLst>
                <a:path w="5099684" h="490854">
                  <a:moveTo>
                    <a:pt x="5070945" y="32004"/>
                  </a:moveTo>
                  <a:lnTo>
                    <a:pt x="5004803" y="0"/>
                  </a:lnTo>
                  <a:lnTo>
                    <a:pt x="5005324" y="32004"/>
                  </a:lnTo>
                  <a:lnTo>
                    <a:pt x="5021567" y="32004"/>
                  </a:lnTo>
                  <a:lnTo>
                    <a:pt x="5070945" y="32004"/>
                  </a:lnTo>
                  <a:close/>
                </a:path>
                <a:path w="5099684" h="490854">
                  <a:moveTo>
                    <a:pt x="5099291" y="45720"/>
                  </a:moveTo>
                  <a:lnTo>
                    <a:pt x="5071351" y="32207"/>
                  </a:lnTo>
                  <a:lnTo>
                    <a:pt x="5021567" y="32207"/>
                  </a:lnTo>
                  <a:lnTo>
                    <a:pt x="5005324" y="32207"/>
                  </a:lnTo>
                  <a:lnTo>
                    <a:pt x="4022344" y="44018"/>
                  </a:lnTo>
                  <a:lnTo>
                    <a:pt x="4021823" y="12192"/>
                  </a:lnTo>
                  <a:lnTo>
                    <a:pt x="3927335" y="59436"/>
                  </a:lnTo>
                  <a:lnTo>
                    <a:pt x="4023347" y="106680"/>
                  </a:lnTo>
                  <a:lnTo>
                    <a:pt x="4022839" y="74676"/>
                  </a:lnTo>
                  <a:lnTo>
                    <a:pt x="4022839" y="74485"/>
                  </a:lnTo>
                  <a:lnTo>
                    <a:pt x="5005819" y="62674"/>
                  </a:lnTo>
                  <a:lnTo>
                    <a:pt x="5006327" y="94488"/>
                  </a:lnTo>
                  <a:lnTo>
                    <a:pt x="5099291" y="45720"/>
                  </a:lnTo>
                  <a:close/>
                </a:path>
                <a:path w="5099684" h="490854">
                  <a:moveTo>
                    <a:pt x="5099304" y="443496"/>
                  </a:moveTo>
                  <a:lnTo>
                    <a:pt x="5069306" y="428256"/>
                  </a:lnTo>
                  <a:lnTo>
                    <a:pt x="5006340" y="396252"/>
                  </a:lnTo>
                  <a:lnTo>
                    <a:pt x="5006340" y="428256"/>
                  </a:lnTo>
                  <a:lnTo>
                    <a:pt x="92964" y="428256"/>
                  </a:lnTo>
                  <a:lnTo>
                    <a:pt x="92964" y="396252"/>
                  </a:lnTo>
                  <a:lnTo>
                    <a:pt x="0" y="443496"/>
                  </a:lnTo>
                  <a:lnTo>
                    <a:pt x="92964" y="490740"/>
                  </a:lnTo>
                  <a:lnTo>
                    <a:pt x="92964" y="458736"/>
                  </a:lnTo>
                  <a:lnTo>
                    <a:pt x="5006340" y="458736"/>
                  </a:lnTo>
                  <a:lnTo>
                    <a:pt x="5006340" y="490740"/>
                  </a:lnTo>
                  <a:lnTo>
                    <a:pt x="5069306" y="458736"/>
                  </a:lnTo>
                  <a:lnTo>
                    <a:pt x="5099304" y="443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43056" y="6677676"/>
            <a:ext cx="59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LA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77611" y="7046976"/>
            <a:ext cx="1076325" cy="439420"/>
          </a:xfrm>
          <a:custGeom>
            <a:avLst/>
            <a:gdLst/>
            <a:ahLst/>
            <a:cxnLst/>
            <a:rect l="l" t="t" r="r" b="b"/>
            <a:pathLst>
              <a:path w="1076325" h="439420">
                <a:moveTo>
                  <a:pt x="1075943" y="438911"/>
                </a:moveTo>
                <a:lnTo>
                  <a:pt x="0" y="438911"/>
                </a:lnTo>
                <a:lnTo>
                  <a:pt x="0" y="0"/>
                </a:lnTo>
                <a:lnTo>
                  <a:pt x="1075943" y="0"/>
                </a:lnTo>
                <a:lnTo>
                  <a:pt x="1075943" y="438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63977" y="7075450"/>
            <a:ext cx="895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Internet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18832" y="6649211"/>
            <a:ext cx="784860" cy="439420"/>
          </a:xfrm>
          <a:custGeom>
            <a:avLst/>
            <a:gdLst/>
            <a:ahLst/>
            <a:cxnLst/>
            <a:rect l="l" t="t" r="r" b="b"/>
            <a:pathLst>
              <a:path w="784859" h="439420">
                <a:moveTo>
                  <a:pt x="784860" y="438911"/>
                </a:moveTo>
                <a:lnTo>
                  <a:pt x="0" y="438911"/>
                </a:lnTo>
                <a:lnTo>
                  <a:pt x="0" y="0"/>
                </a:lnTo>
                <a:lnTo>
                  <a:pt x="784860" y="0"/>
                </a:lnTo>
                <a:lnTo>
                  <a:pt x="784860" y="438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06722" y="6677676"/>
            <a:ext cx="59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LA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93976" y="2715780"/>
            <a:ext cx="7533640" cy="83820"/>
          </a:xfrm>
          <a:custGeom>
            <a:avLst/>
            <a:gdLst/>
            <a:ahLst/>
            <a:cxnLst/>
            <a:rect l="l" t="t" r="r" b="b"/>
            <a:pathLst>
              <a:path w="7533640" h="83819">
                <a:moveTo>
                  <a:pt x="1505712" y="0"/>
                </a:moveTo>
                <a:lnTo>
                  <a:pt x="0" y="0"/>
                </a:lnTo>
                <a:lnTo>
                  <a:pt x="0" y="83820"/>
                </a:lnTo>
                <a:lnTo>
                  <a:pt x="1505712" y="83820"/>
                </a:lnTo>
                <a:lnTo>
                  <a:pt x="1505712" y="0"/>
                </a:lnTo>
                <a:close/>
              </a:path>
              <a:path w="7533640" h="83819">
                <a:moveTo>
                  <a:pt x="7533132" y="0"/>
                </a:moveTo>
                <a:lnTo>
                  <a:pt x="6025896" y="0"/>
                </a:lnTo>
                <a:lnTo>
                  <a:pt x="6025896" y="83820"/>
                </a:lnTo>
                <a:lnTo>
                  <a:pt x="7533132" y="83820"/>
                </a:lnTo>
                <a:lnTo>
                  <a:pt x="7533132" y="0"/>
                </a:lnTo>
                <a:close/>
              </a:path>
            </a:pathLst>
          </a:custGeom>
          <a:solidFill>
            <a:srgbClr val="FD9A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161415" marR="5080" indent="-11938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The</a:t>
            </a:r>
            <a:r>
              <a:rPr spc="-70" dirty="0"/>
              <a:t> </a:t>
            </a:r>
            <a:r>
              <a:rPr dirty="0"/>
              <a:t>ISO</a:t>
            </a:r>
            <a:r>
              <a:rPr spc="5" dirty="0"/>
              <a:t> </a:t>
            </a:r>
            <a:r>
              <a:rPr dirty="0"/>
              <a:t>Layered </a:t>
            </a:r>
            <a:r>
              <a:rPr spc="-969" dirty="0"/>
              <a:t> </a:t>
            </a:r>
            <a:r>
              <a:rPr spc="5" dirty="0"/>
              <a:t>Network</a:t>
            </a:r>
            <a:r>
              <a:rPr spc="-80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018" y="1913689"/>
            <a:ext cx="76828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Open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Systems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Interconnection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(OSI)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Model.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8239" y="2889503"/>
            <a:ext cx="1675130" cy="3515995"/>
            <a:chOff x="1158239" y="2889503"/>
            <a:chExt cx="1675130" cy="3515995"/>
          </a:xfrm>
        </p:grpSpPr>
        <p:sp>
          <p:nvSpPr>
            <p:cNvPr id="5" name="object 5"/>
            <p:cNvSpPr/>
            <p:nvPr/>
          </p:nvSpPr>
          <p:spPr>
            <a:xfrm>
              <a:off x="1171955" y="2903219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8239" y="2889503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30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2920"/>
                  </a:lnTo>
                  <a:close/>
                </a:path>
                <a:path w="1675130" h="50292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30" h="50292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30" h="50292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30" h="50292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30" h="50292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30" h="50292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30" h="50292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1955" y="3406140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8239" y="3392424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30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30" h="5016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30" h="50165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30" h="50165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1955" y="3907535"/>
              <a:ext cx="1647825" cy="475615"/>
            </a:xfrm>
            <a:custGeom>
              <a:avLst/>
              <a:gdLst/>
              <a:ahLst/>
              <a:cxnLst/>
              <a:rect l="l" t="t" r="r" b="b"/>
              <a:pathLst>
                <a:path w="1647825" h="475614">
                  <a:moveTo>
                    <a:pt x="1647443" y="475488"/>
                  </a:moveTo>
                  <a:lnTo>
                    <a:pt x="0" y="475488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548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239" y="3893819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30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9204"/>
                  </a:lnTo>
                  <a:lnTo>
                    <a:pt x="1674876" y="489204"/>
                  </a:lnTo>
                  <a:lnTo>
                    <a:pt x="1674876" y="502920"/>
                  </a:lnTo>
                  <a:close/>
                </a:path>
                <a:path w="1675130" h="50292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30" h="50292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30" h="502920">
                  <a:moveTo>
                    <a:pt x="1645920" y="489204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9204"/>
                  </a:lnTo>
                  <a:close/>
                </a:path>
                <a:path w="1675130" h="50292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30" h="502920">
                  <a:moveTo>
                    <a:pt x="28956" y="489204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9204"/>
                  </a:lnTo>
                  <a:close/>
                </a:path>
                <a:path w="1675130" h="502920">
                  <a:moveTo>
                    <a:pt x="1645920" y="489204"/>
                  </a:moveTo>
                  <a:lnTo>
                    <a:pt x="28956" y="489204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9204"/>
                  </a:lnTo>
                  <a:close/>
                </a:path>
                <a:path w="1675130" h="502920">
                  <a:moveTo>
                    <a:pt x="1674876" y="489204"/>
                  </a:moveTo>
                  <a:lnTo>
                    <a:pt x="1645920" y="489204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9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1955" y="4410456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239" y="4396740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30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30" h="5016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30" h="50165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30" h="50165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1955" y="4911851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4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8239" y="4898135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30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72439"/>
                  </a:lnTo>
                  <a:lnTo>
                    <a:pt x="13716" y="472439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30" h="50165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675130" h="501650">
                  <a:moveTo>
                    <a:pt x="164592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8956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8956"/>
                  </a:lnTo>
                  <a:lnTo>
                    <a:pt x="1674876" y="28956"/>
                  </a:lnTo>
                  <a:lnTo>
                    <a:pt x="1674876" y="472439"/>
                  </a:lnTo>
                  <a:lnTo>
                    <a:pt x="1661159" y="472439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28956"/>
                  </a:moveTo>
                  <a:lnTo>
                    <a:pt x="1661159" y="28956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8956"/>
                  </a:lnTo>
                  <a:close/>
                </a:path>
                <a:path w="1675130" h="501650">
                  <a:moveTo>
                    <a:pt x="28956" y="487680"/>
                  </a:moveTo>
                  <a:lnTo>
                    <a:pt x="13716" y="472439"/>
                  </a:lnTo>
                  <a:lnTo>
                    <a:pt x="28956" y="472439"/>
                  </a:lnTo>
                  <a:lnTo>
                    <a:pt x="28956" y="487680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2439"/>
                  </a:lnTo>
                  <a:lnTo>
                    <a:pt x="1645920" y="472439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2439"/>
                  </a:lnTo>
                  <a:lnTo>
                    <a:pt x="1674876" y="472439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1955" y="5414771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4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239" y="5401055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30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30" h="5016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30" h="50165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30" h="50165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30" h="50165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30" h="50165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1955" y="5917692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3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8239" y="5902451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30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75487"/>
                  </a:lnTo>
                  <a:lnTo>
                    <a:pt x="13716" y="475487"/>
                  </a:lnTo>
                  <a:lnTo>
                    <a:pt x="28956" y="489204"/>
                  </a:lnTo>
                  <a:lnTo>
                    <a:pt x="1674876" y="489204"/>
                  </a:lnTo>
                  <a:lnTo>
                    <a:pt x="1674876" y="502920"/>
                  </a:lnTo>
                  <a:close/>
                </a:path>
                <a:path w="1675130" h="50292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1675130" h="502920">
                  <a:moveTo>
                    <a:pt x="1645920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1645920" y="15240"/>
                  </a:lnTo>
                  <a:lnTo>
                    <a:pt x="1645920" y="28956"/>
                  </a:lnTo>
                  <a:close/>
                </a:path>
                <a:path w="1675130" h="502920">
                  <a:moveTo>
                    <a:pt x="1645920" y="489204"/>
                  </a:moveTo>
                  <a:lnTo>
                    <a:pt x="1645920" y="15240"/>
                  </a:lnTo>
                  <a:lnTo>
                    <a:pt x="1661159" y="28956"/>
                  </a:lnTo>
                  <a:lnTo>
                    <a:pt x="1674876" y="28956"/>
                  </a:lnTo>
                  <a:lnTo>
                    <a:pt x="1674876" y="475487"/>
                  </a:lnTo>
                  <a:lnTo>
                    <a:pt x="1661159" y="475487"/>
                  </a:lnTo>
                  <a:lnTo>
                    <a:pt x="1645920" y="489204"/>
                  </a:lnTo>
                  <a:close/>
                </a:path>
                <a:path w="1675130" h="502920">
                  <a:moveTo>
                    <a:pt x="1674876" y="28956"/>
                  </a:moveTo>
                  <a:lnTo>
                    <a:pt x="1661159" y="28956"/>
                  </a:lnTo>
                  <a:lnTo>
                    <a:pt x="1645920" y="15240"/>
                  </a:lnTo>
                  <a:lnTo>
                    <a:pt x="1674876" y="15240"/>
                  </a:lnTo>
                  <a:lnTo>
                    <a:pt x="1674876" y="28956"/>
                  </a:lnTo>
                  <a:close/>
                </a:path>
                <a:path w="1675130" h="502920">
                  <a:moveTo>
                    <a:pt x="28956" y="489204"/>
                  </a:moveTo>
                  <a:lnTo>
                    <a:pt x="13716" y="475487"/>
                  </a:lnTo>
                  <a:lnTo>
                    <a:pt x="28956" y="475487"/>
                  </a:lnTo>
                  <a:lnTo>
                    <a:pt x="28956" y="489204"/>
                  </a:lnTo>
                  <a:close/>
                </a:path>
                <a:path w="1675130" h="502920">
                  <a:moveTo>
                    <a:pt x="1645920" y="489204"/>
                  </a:moveTo>
                  <a:lnTo>
                    <a:pt x="28956" y="489204"/>
                  </a:lnTo>
                  <a:lnTo>
                    <a:pt x="28956" y="475487"/>
                  </a:lnTo>
                  <a:lnTo>
                    <a:pt x="1645920" y="475487"/>
                  </a:lnTo>
                  <a:lnTo>
                    <a:pt x="1645920" y="489204"/>
                  </a:lnTo>
                  <a:close/>
                </a:path>
                <a:path w="1675130" h="502920">
                  <a:moveTo>
                    <a:pt x="1674876" y="489204"/>
                  </a:moveTo>
                  <a:lnTo>
                    <a:pt x="1645920" y="489204"/>
                  </a:lnTo>
                  <a:lnTo>
                    <a:pt x="1661159" y="475487"/>
                  </a:lnTo>
                  <a:lnTo>
                    <a:pt x="1674876" y="475487"/>
                  </a:lnTo>
                  <a:lnTo>
                    <a:pt x="1674876" y="489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71955" y="2903219"/>
          <a:ext cx="1647189" cy="348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894049" y="2963672"/>
            <a:ext cx="165735" cy="3340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950" b="1" spc="15" dirty="0">
                <a:latin typeface="Arial"/>
                <a:cs typeface="Arial"/>
              </a:rPr>
              <a:t>6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b="1" spc="15" dirty="0"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b="1" spc="15" dirty="0"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b="1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25111" y="4878323"/>
            <a:ext cx="1675130" cy="500380"/>
            <a:chOff x="4325111" y="4878323"/>
            <a:chExt cx="1675130" cy="500380"/>
          </a:xfrm>
        </p:grpSpPr>
        <p:sp>
          <p:nvSpPr>
            <p:cNvPr id="22" name="object 22"/>
            <p:cNvSpPr/>
            <p:nvPr/>
          </p:nvSpPr>
          <p:spPr>
            <a:xfrm>
              <a:off x="4338827" y="4892039"/>
              <a:ext cx="1647825" cy="472440"/>
            </a:xfrm>
            <a:custGeom>
              <a:avLst/>
              <a:gdLst/>
              <a:ahLst/>
              <a:cxnLst/>
              <a:rect l="l" t="t" r="r" b="b"/>
              <a:pathLst>
                <a:path w="1647825" h="472439">
                  <a:moveTo>
                    <a:pt x="1647443" y="472440"/>
                  </a:moveTo>
                  <a:lnTo>
                    <a:pt x="0" y="472440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2440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5111" y="4878323"/>
              <a:ext cx="1675130" cy="500380"/>
            </a:xfrm>
            <a:custGeom>
              <a:avLst/>
              <a:gdLst/>
              <a:ahLst/>
              <a:cxnLst/>
              <a:rect l="l" t="t" r="r" b="b"/>
              <a:pathLst>
                <a:path w="1675129" h="500379">
                  <a:moveTo>
                    <a:pt x="1674876" y="499872"/>
                  </a:moveTo>
                  <a:lnTo>
                    <a:pt x="0" y="499872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2439"/>
                  </a:lnTo>
                  <a:lnTo>
                    <a:pt x="13716" y="472439"/>
                  </a:lnTo>
                  <a:lnTo>
                    <a:pt x="28956" y="486156"/>
                  </a:lnTo>
                  <a:lnTo>
                    <a:pt x="1674876" y="486156"/>
                  </a:lnTo>
                  <a:lnTo>
                    <a:pt x="1674876" y="499872"/>
                  </a:lnTo>
                  <a:close/>
                </a:path>
                <a:path w="1675129" h="500379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0379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29" h="500379">
                  <a:moveTo>
                    <a:pt x="1645920" y="486156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2439"/>
                  </a:lnTo>
                  <a:lnTo>
                    <a:pt x="1661159" y="472439"/>
                  </a:lnTo>
                  <a:lnTo>
                    <a:pt x="1645920" y="486156"/>
                  </a:lnTo>
                  <a:close/>
                </a:path>
                <a:path w="1675129" h="500379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0379">
                  <a:moveTo>
                    <a:pt x="28956" y="486156"/>
                  </a:moveTo>
                  <a:lnTo>
                    <a:pt x="13716" y="472439"/>
                  </a:lnTo>
                  <a:lnTo>
                    <a:pt x="28956" y="472439"/>
                  </a:lnTo>
                  <a:lnTo>
                    <a:pt x="28956" y="486156"/>
                  </a:lnTo>
                  <a:close/>
                </a:path>
                <a:path w="1675129" h="500379">
                  <a:moveTo>
                    <a:pt x="1645920" y="486156"/>
                  </a:moveTo>
                  <a:lnTo>
                    <a:pt x="28956" y="486156"/>
                  </a:lnTo>
                  <a:lnTo>
                    <a:pt x="28956" y="472439"/>
                  </a:lnTo>
                  <a:lnTo>
                    <a:pt x="1645920" y="472439"/>
                  </a:lnTo>
                  <a:lnTo>
                    <a:pt x="1645920" y="486156"/>
                  </a:lnTo>
                  <a:close/>
                </a:path>
                <a:path w="1675129" h="500379">
                  <a:moveTo>
                    <a:pt x="1674876" y="486156"/>
                  </a:moveTo>
                  <a:lnTo>
                    <a:pt x="1645920" y="486156"/>
                  </a:lnTo>
                  <a:lnTo>
                    <a:pt x="1661159" y="472439"/>
                  </a:lnTo>
                  <a:lnTo>
                    <a:pt x="1674876" y="472439"/>
                  </a:lnTo>
                  <a:lnTo>
                    <a:pt x="1674876" y="486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8827" y="4955574"/>
            <a:ext cx="1647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25111" y="5379720"/>
            <a:ext cx="1675130" cy="502920"/>
            <a:chOff x="4325111" y="5379720"/>
            <a:chExt cx="1675130" cy="502920"/>
          </a:xfrm>
        </p:grpSpPr>
        <p:sp>
          <p:nvSpPr>
            <p:cNvPr id="26" name="object 26"/>
            <p:cNvSpPr/>
            <p:nvPr/>
          </p:nvSpPr>
          <p:spPr>
            <a:xfrm>
              <a:off x="4338827" y="5393436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4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5111" y="5379720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29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2920"/>
                  </a:lnTo>
                  <a:close/>
                </a:path>
                <a:path w="1675129" h="50292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292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29" h="50292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29" h="50292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292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292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29" h="50292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38827" y="5459965"/>
            <a:ext cx="1647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25111" y="5882639"/>
            <a:ext cx="1675130" cy="501650"/>
            <a:chOff x="4325111" y="5882639"/>
            <a:chExt cx="1675130" cy="501650"/>
          </a:xfrm>
        </p:grpSpPr>
        <p:sp>
          <p:nvSpPr>
            <p:cNvPr id="30" name="object 30"/>
            <p:cNvSpPr/>
            <p:nvPr/>
          </p:nvSpPr>
          <p:spPr>
            <a:xfrm>
              <a:off x="4338827" y="5896355"/>
              <a:ext cx="1647825" cy="474345"/>
            </a:xfrm>
            <a:custGeom>
              <a:avLst/>
              <a:gdLst/>
              <a:ahLst/>
              <a:cxnLst/>
              <a:rect l="l" t="t" r="r" b="b"/>
              <a:pathLst>
                <a:path w="1647825" h="474345">
                  <a:moveTo>
                    <a:pt x="1647443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7443" y="0"/>
                  </a:lnTo>
                  <a:lnTo>
                    <a:pt x="1647443" y="473964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5111" y="5882639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29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3716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29" h="5016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1650">
                  <a:moveTo>
                    <a:pt x="164592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5129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5920" y="487680"/>
                  </a:lnTo>
                  <a:close/>
                </a:path>
                <a:path w="1675129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5920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1650">
                  <a:moveTo>
                    <a:pt x="28956" y="487680"/>
                  </a:moveTo>
                  <a:lnTo>
                    <a:pt x="13716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1650">
                  <a:moveTo>
                    <a:pt x="1645920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5129" h="501650">
                  <a:moveTo>
                    <a:pt x="1674876" y="487680"/>
                  </a:moveTo>
                  <a:lnTo>
                    <a:pt x="1645920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38827" y="5961409"/>
            <a:ext cx="1647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46832" y="2889503"/>
            <a:ext cx="6250305" cy="3515995"/>
            <a:chOff x="2846832" y="2889503"/>
            <a:chExt cx="6250305" cy="3515995"/>
          </a:xfrm>
        </p:grpSpPr>
        <p:sp>
          <p:nvSpPr>
            <p:cNvPr id="34" name="object 34"/>
            <p:cNvSpPr/>
            <p:nvPr/>
          </p:nvSpPr>
          <p:spPr>
            <a:xfrm>
              <a:off x="7437120" y="2903219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21880" y="2889503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29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5240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2920"/>
                  </a:lnTo>
                  <a:close/>
                </a:path>
                <a:path w="1675129" h="50292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2920">
                  <a:moveTo>
                    <a:pt x="164744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7432"/>
                  </a:lnTo>
                  <a:close/>
                </a:path>
                <a:path w="1675129" h="502920">
                  <a:moveTo>
                    <a:pt x="1647444" y="487680"/>
                  </a:moveTo>
                  <a:lnTo>
                    <a:pt x="1647444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7444" y="487680"/>
                  </a:lnTo>
                  <a:close/>
                </a:path>
                <a:path w="1675129" h="502920">
                  <a:moveTo>
                    <a:pt x="1674876" y="27432"/>
                  </a:moveTo>
                  <a:lnTo>
                    <a:pt x="1661159" y="27432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2920">
                  <a:moveTo>
                    <a:pt x="28956" y="487680"/>
                  </a:moveTo>
                  <a:lnTo>
                    <a:pt x="15240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2920">
                  <a:moveTo>
                    <a:pt x="1647444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7444" y="473963"/>
                  </a:lnTo>
                  <a:lnTo>
                    <a:pt x="1647444" y="487680"/>
                  </a:lnTo>
                  <a:close/>
                </a:path>
                <a:path w="1675129" h="502920">
                  <a:moveTo>
                    <a:pt x="1674876" y="487680"/>
                  </a:moveTo>
                  <a:lnTo>
                    <a:pt x="1647444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120" y="3406140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21880" y="3392424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29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5240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29" h="50165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1650">
                  <a:moveTo>
                    <a:pt x="164744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7432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1647444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1650">
                  <a:moveTo>
                    <a:pt x="28956" y="487680"/>
                  </a:moveTo>
                  <a:lnTo>
                    <a:pt x="15240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7444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487680"/>
                  </a:moveTo>
                  <a:lnTo>
                    <a:pt x="1647444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37120" y="3907535"/>
              <a:ext cx="1645920" cy="475615"/>
            </a:xfrm>
            <a:custGeom>
              <a:avLst/>
              <a:gdLst/>
              <a:ahLst/>
              <a:cxnLst/>
              <a:rect l="l" t="t" r="r" b="b"/>
              <a:pathLst>
                <a:path w="1645920" h="475614">
                  <a:moveTo>
                    <a:pt x="1645919" y="475488"/>
                  </a:moveTo>
                  <a:lnTo>
                    <a:pt x="0" y="475488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548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21880" y="3893819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29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5240" y="473963"/>
                  </a:lnTo>
                  <a:lnTo>
                    <a:pt x="28956" y="489204"/>
                  </a:lnTo>
                  <a:lnTo>
                    <a:pt x="1674876" y="489204"/>
                  </a:lnTo>
                  <a:lnTo>
                    <a:pt x="1674876" y="502920"/>
                  </a:lnTo>
                  <a:close/>
                </a:path>
                <a:path w="1675129" h="50292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2920">
                  <a:moveTo>
                    <a:pt x="164744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7432"/>
                  </a:lnTo>
                  <a:close/>
                </a:path>
                <a:path w="1675129" h="502920">
                  <a:moveTo>
                    <a:pt x="1647444" y="489204"/>
                  </a:moveTo>
                  <a:lnTo>
                    <a:pt x="1647444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7444" y="489204"/>
                  </a:lnTo>
                  <a:close/>
                </a:path>
                <a:path w="1675129" h="502920">
                  <a:moveTo>
                    <a:pt x="1674876" y="27432"/>
                  </a:moveTo>
                  <a:lnTo>
                    <a:pt x="1661159" y="27432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2920">
                  <a:moveTo>
                    <a:pt x="28956" y="489204"/>
                  </a:moveTo>
                  <a:lnTo>
                    <a:pt x="15240" y="473963"/>
                  </a:lnTo>
                  <a:lnTo>
                    <a:pt x="28956" y="473963"/>
                  </a:lnTo>
                  <a:lnTo>
                    <a:pt x="28956" y="489204"/>
                  </a:lnTo>
                  <a:close/>
                </a:path>
                <a:path w="1675129" h="502920">
                  <a:moveTo>
                    <a:pt x="1647444" y="489204"/>
                  </a:moveTo>
                  <a:lnTo>
                    <a:pt x="28956" y="489204"/>
                  </a:lnTo>
                  <a:lnTo>
                    <a:pt x="28956" y="473963"/>
                  </a:lnTo>
                  <a:lnTo>
                    <a:pt x="1647444" y="473963"/>
                  </a:lnTo>
                  <a:lnTo>
                    <a:pt x="1647444" y="489204"/>
                  </a:lnTo>
                  <a:close/>
                </a:path>
                <a:path w="1675129" h="502920">
                  <a:moveTo>
                    <a:pt x="1674876" y="489204"/>
                  </a:moveTo>
                  <a:lnTo>
                    <a:pt x="1647444" y="489204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9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37120" y="4410456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21880" y="4396740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29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5240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29" h="50165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1650">
                  <a:moveTo>
                    <a:pt x="164744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7432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1647444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1650">
                  <a:moveTo>
                    <a:pt x="28956" y="487680"/>
                  </a:moveTo>
                  <a:lnTo>
                    <a:pt x="15240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7444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487680"/>
                  </a:moveTo>
                  <a:lnTo>
                    <a:pt x="1647444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7120" y="4911851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1880" y="4898135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29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72439"/>
                  </a:lnTo>
                  <a:lnTo>
                    <a:pt x="15240" y="472439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29" h="50165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675129" h="501650">
                  <a:moveTo>
                    <a:pt x="1647444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8956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1647444" y="13716"/>
                  </a:lnTo>
                  <a:lnTo>
                    <a:pt x="1661159" y="28956"/>
                  </a:lnTo>
                  <a:lnTo>
                    <a:pt x="1674876" y="28956"/>
                  </a:lnTo>
                  <a:lnTo>
                    <a:pt x="1674876" y="472439"/>
                  </a:lnTo>
                  <a:lnTo>
                    <a:pt x="1661159" y="472439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28956"/>
                  </a:moveTo>
                  <a:lnTo>
                    <a:pt x="1661159" y="28956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8956"/>
                  </a:lnTo>
                  <a:close/>
                </a:path>
                <a:path w="1675129" h="501650">
                  <a:moveTo>
                    <a:pt x="28956" y="487680"/>
                  </a:moveTo>
                  <a:lnTo>
                    <a:pt x="15240" y="472439"/>
                  </a:lnTo>
                  <a:lnTo>
                    <a:pt x="28956" y="472439"/>
                  </a:lnTo>
                  <a:lnTo>
                    <a:pt x="28956" y="487680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28956" y="487680"/>
                  </a:lnTo>
                  <a:lnTo>
                    <a:pt x="28956" y="472439"/>
                  </a:lnTo>
                  <a:lnTo>
                    <a:pt x="1647444" y="472439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487680"/>
                  </a:moveTo>
                  <a:lnTo>
                    <a:pt x="1647444" y="487680"/>
                  </a:lnTo>
                  <a:lnTo>
                    <a:pt x="1661159" y="472439"/>
                  </a:lnTo>
                  <a:lnTo>
                    <a:pt x="1674876" y="472439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37120" y="5414771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21880" y="5401055"/>
              <a:ext cx="1675130" cy="501650"/>
            </a:xfrm>
            <a:custGeom>
              <a:avLst/>
              <a:gdLst/>
              <a:ahLst/>
              <a:cxnLst/>
              <a:rect l="l" t="t" r="r" b="b"/>
              <a:pathLst>
                <a:path w="1675129" h="501650">
                  <a:moveTo>
                    <a:pt x="167487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473963"/>
                  </a:lnTo>
                  <a:lnTo>
                    <a:pt x="15240" y="473963"/>
                  </a:lnTo>
                  <a:lnTo>
                    <a:pt x="28956" y="487680"/>
                  </a:lnTo>
                  <a:lnTo>
                    <a:pt x="1674876" y="487680"/>
                  </a:lnTo>
                  <a:lnTo>
                    <a:pt x="1674876" y="501396"/>
                  </a:lnTo>
                  <a:close/>
                </a:path>
                <a:path w="1675129" h="50165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675129" h="501650">
                  <a:moveTo>
                    <a:pt x="164744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647444" y="13716"/>
                  </a:lnTo>
                  <a:lnTo>
                    <a:pt x="1647444" y="27432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1647444" y="13716"/>
                  </a:lnTo>
                  <a:lnTo>
                    <a:pt x="1661159" y="27432"/>
                  </a:lnTo>
                  <a:lnTo>
                    <a:pt x="1674876" y="27432"/>
                  </a:lnTo>
                  <a:lnTo>
                    <a:pt x="1674876" y="473963"/>
                  </a:lnTo>
                  <a:lnTo>
                    <a:pt x="1661159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27432"/>
                  </a:moveTo>
                  <a:lnTo>
                    <a:pt x="1661159" y="27432"/>
                  </a:lnTo>
                  <a:lnTo>
                    <a:pt x="1647444" y="13716"/>
                  </a:lnTo>
                  <a:lnTo>
                    <a:pt x="1674876" y="13716"/>
                  </a:lnTo>
                  <a:lnTo>
                    <a:pt x="1674876" y="27432"/>
                  </a:lnTo>
                  <a:close/>
                </a:path>
                <a:path w="1675129" h="501650">
                  <a:moveTo>
                    <a:pt x="28956" y="487680"/>
                  </a:moveTo>
                  <a:lnTo>
                    <a:pt x="15240" y="473963"/>
                  </a:lnTo>
                  <a:lnTo>
                    <a:pt x="28956" y="473963"/>
                  </a:lnTo>
                  <a:lnTo>
                    <a:pt x="28956" y="487680"/>
                  </a:lnTo>
                  <a:close/>
                </a:path>
                <a:path w="1675129" h="501650">
                  <a:moveTo>
                    <a:pt x="1647444" y="487680"/>
                  </a:moveTo>
                  <a:lnTo>
                    <a:pt x="28956" y="487680"/>
                  </a:lnTo>
                  <a:lnTo>
                    <a:pt x="28956" y="473963"/>
                  </a:lnTo>
                  <a:lnTo>
                    <a:pt x="1647444" y="473963"/>
                  </a:lnTo>
                  <a:lnTo>
                    <a:pt x="1647444" y="487680"/>
                  </a:lnTo>
                  <a:close/>
                </a:path>
                <a:path w="1675129" h="501650">
                  <a:moveTo>
                    <a:pt x="1674876" y="487680"/>
                  </a:moveTo>
                  <a:lnTo>
                    <a:pt x="1647444" y="487680"/>
                  </a:lnTo>
                  <a:lnTo>
                    <a:pt x="1661159" y="473963"/>
                  </a:lnTo>
                  <a:lnTo>
                    <a:pt x="1674876" y="473963"/>
                  </a:lnTo>
                  <a:lnTo>
                    <a:pt x="16748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37120" y="5917692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21880" y="5902451"/>
              <a:ext cx="1675130" cy="502920"/>
            </a:xfrm>
            <a:custGeom>
              <a:avLst/>
              <a:gdLst/>
              <a:ahLst/>
              <a:cxnLst/>
              <a:rect l="l" t="t" r="r" b="b"/>
              <a:pathLst>
                <a:path w="1675129" h="502920">
                  <a:moveTo>
                    <a:pt x="16748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4876" y="0"/>
                  </a:lnTo>
                  <a:lnTo>
                    <a:pt x="1674876" y="15240"/>
                  </a:lnTo>
                  <a:lnTo>
                    <a:pt x="28956" y="15240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75487"/>
                  </a:lnTo>
                  <a:lnTo>
                    <a:pt x="15240" y="475487"/>
                  </a:lnTo>
                  <a:lnTo>
                    <a:pt x="28956" y="489204"/>
                  </a:lnTo>
                  <a:lnTo>
                    <a:pt x="1674876" y="489204"/>
                  </a:lnTo>
                  <a:lnTo>
                    <a:pt x="1674876" y="502920"/>
                  </a:lnTo>
                  <a:close/>
                </a:path>
                <a:path w="1675129" h="50292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1675129" h="502920">
                  <a:moveTo>
                    <a:pt x="1647444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1647444" y="15240"/>
                  </a:lnTo>
                  <a:lnTo>
                    <a:pt x="1647444" y="28956"/>
                  </a:lnTo>
                  <a:close/>
                </a:path>
                <a:path w="1675129" h="502920">
                  <a:moveTo>
                    <a:pt x="1647444" y="489204"/>
                  </a:moveTo>
                  <a:lnTo>
                    <a:pt x="1647444" y="15240"/>
                  </a:lnTo>
                  <a:lnTo>
                    <a:pt x="1661159" y="28956"/>
                  </a:lnTo>
                  <a:lnTo>
                    <a:pt x="1674876" y="28956"/>
                  </a:lnTo>
                  <a:lnTo>
                    <a:pt x="1674876" y="475487"/>
                  </a:lnTo>
                  <a:lnTo>
                    <a:pt x="1661159" y="475487"/>
                  </a:lnTo>
                  <a:lnTo>
                    <a:pt x="1647444" y="489204"/>
                  </a:lnTo>
                  <a:close/>
                </a:path>
                <a:path w="1675129" h="502920">
                  <a:moveTo>
                    <a:pt x="1674876" y="28956"/>
                  </a:moveTo>
                  <a:lnTo>
                    <a:pt x="1661159" y="28956"/>
                  </a:lnTo>
                  <a:lnTo>
                    <a:pt x="1647444" y="15240"/>
                  </a:lnTo>
                  <a:lnTo>
                    <a:pt x="1674876" y="15240"/>
                  </a:lnTo>
                  <a:lnTo>
                    <a:pt x="1674876" y="28956"/>
                  </a:lnTo>
                  <a:close/>
                </a:path>
                <a:path w="1675129" h="502920">
                  <a:moveTo>
                    <a:pt x="28956" y="489204"/>
                  </a:moveTo>
                  <a:lnTo>
                    <a:pt x="15240" y="475487"/>
                  </a:lnTo>
                  <a:lnTo>
                    <a:pt x="28956" y="475487"/>
                  </a:lnTo>
                  <a:lnTo>
                    <a:pt x="28956" y="489204"/>
                  </a:lnTo>
                  <a:close/>
                </a:path>
                <a:path w="1675129" h="502920">
                  <a:moveTo>
                    <a:pt x="1647444" y="489204"/>
                  </a:moveTo>
                  <a:lnTo>
                    <a:pt x="28956" y="489204"/>
                  </a:lnTo>
                  <a:lnTo>
                    <a:pt x="28956" y="475487"/>
                  </a:lnTo>
                  <a:lnTo>
                    <a:pt x="1647444" y="475487"/>
                  </a:lnTo>
                  <a:lnTo>
                    <a:pt x="1647444" y="489204"/>
                  </a:lnTo>
                  <a:close/>
                </a:path>
                <a:path w="1675129" h="502920">
                  <a:moveTo>
                    <a:pt x="1674876" y="489204"/>
                  </a:moveTo>
                  <a:lnTo>
                    <a:pt x="1647444" y="489204"/>
                  </a:lnTo>
                  <a:lnTo>
                    <a:pt x="1661159" y="475487"/>
                  </a:lnTo>
                  <a:lnTo>
                    <a:pt x="1674876" y="475487"/>
                  </a:lnTo>
                  <a:lnTo>
                    <a:pt x="1674876" y="489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6832" y="6048756"/>
              <a:ext cx="1450975" cy="167640"/>
            </a:xfrm>
            <a:custGeom>
              <a:avLst/>
              <a:gdLst/>
              <a:ahLst/>
              <a:cxnLst/>
              <a:rect l="l" t="t" r="r" b="b"/>
              <a:pathLst>
                <a:path w="1450975" h="167639">
                  <a:moveTo>
                    <a:pt x="167640" y="167640"/>
                  </a:moveTo>
                  <a:lnTo>
                    <a:pt x="0" y="83820"/>
                  </a:lnTo>
                  <a:lnTo>
                    <a:pt x="167640" y="0"/>
                  </a:lnTo>
                  <a:lnTo>
                    <a:pt x="167640" y="56388"/>
                  </a:lnTo>
                  <a:lnTo>
                    <a:pt x="138684" y="56388"/>
                  </a:lnTo>
                  <a:lnTo>
                    <a:pt x="138684" y="112776"/>
                  </a:lnTo>
                  <a:lnTo>
                    <a:pt x="167640" y="112776"/>
                  </a:lnTo>
                  <a:lnTo>
                    <a:pt x="167640" y="167640"/>
                  </a:lnTo>
                  <a:close/>
                </a:path>
                <a:path w="1450975" h="167639">
                  <a:moveTo>
                    <a:pt x="1283208" y="167640"/>
                  </a:moveTo>
                  <a:lnTo>
                    <a:pt x="1283208" y="0"/>
                  </a:lnTo>
                  <a:lnTo>
                    <a:pt x="1395984" y="56388"/>
                  </a:lnTo>
                  <a:lnTo>
                    <a:pt x="1310640" y="56388"/>
                  </a:lnTo>
                  <a:lnTo>
                    <a:pt x="1310640" y="112776"/>
                  </a:lnTo>
                  <a:lnTo>
                    <a:pt x="1392936" y="112776"/>
                  </a:lnTo>
                  <a:lnTo>
                    <a:pt x="1283208" y="167640"/>
                  </a:lnTo>
                  <a:close/>
                </a:path>
                <a:path w="1450975" h="167639">
                  <a:moveTo>
                    <a:pt x="167640" y="112776"/>
                  </a:moveTo>
                  <a:lnTo>
                    <a:pt x="138684" y="112776"/>
                  </a:lnTo>
                  <a:lnTo>
                    <a:pt x="138684" y="56388"/>
                  </a:lnTo>
                  <a:lnTo>
                    <a:pt x="167640" y="56388"/>
                  </a:lnTo>
                  <a:lnTo>
                    <a:pt x="167640" y="112776"/>
                  </a:lnTo>
                  <a:close/>
                </a:path>
                <a:path w="1450975" h="167639">
                  <a:moveTo>
                    <a:pt x="1283208" y="112776"/>
                  </a:moveTo>
                  <a:lnTo>
                    <a:pt x="167640" y="112776"/>
                  </a:lnTo>
                  <a:lnTo>
                    <a:pt x="167640" y="56388"/>
                  </a:lnTo>
                  <a:lnTo>
                    <a:pt x="1283208" y="56388"/>
                  </a:lnTo>
                  <a:lnTo>
                    <a:pt x="1283208" y="112776"/>
                  </a:lnTo>
                  <a:close/>
                </a:path>
                <a:path w="1450975" h="167639">
                  <a:moveTo>
                    <a:pt x="1392936" y="112776"/>
                  </a:moveTo>
                  <a:lnTo>
                    <a:pt x="1310640" y="112776"/>
                  </a:lnTo>
                  <a:lnTo>
                    <a:pt x="1310640" y="56388"/>
                  </a:lnTo>
                  <a:lnTo>
                    <a:pt x="1395984" y="56388"/>
                  </a:lnTo>
                  <a:lnTo>
                    <a:pt x="1450847" y="83820"/>
                  </a:lnTo>
                  <a:lnTo>
                    <a:pt x="1392936" y="112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832" y="5548883"/>
              <a:ext cx="1450848" cy="1661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5045964"/>
              <a:ext cx="1450848" cy="1661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832" y="3038856"/>
              <a:ext cx="4604003" cy="178308"/>
            </a:xfrm>
            <a:prstGeom prst="rect">
              <a:avLst/>
            </a:prstGeom>
          </p:spPr>
        </p:pic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421880" y="2903219"/>
          <a:ext cx="1653539" cy="348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44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5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441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2846832" y="3553967"/>
            <a:ext cx="4604385" cy="2684145"/>
            <a:chOff x="2846832" y="3553967"/>
            <a:chExt cx="4604385" cy="2684145"/>
          </a:xfrm>
        </p:grpSpPr>
        <p:sp>
          <p:nvSpPr>
            <p:cNvPr id="54" name="object 54"/>
            <p:cNvSpPr/>
            <p:nvPr/>
          </p:nvSpPr>
          <p:spPr>
            <a:xfrm>
              <a:off x="5943599" y="6070092"/>
              <a:ext cx="1450975" cy="167640"/>
            </a:xfrm>
            <a:custGeom>
              <a:avLst/>
              <a:gdLst/>
              <a:ahLst/>
              <a:cxnLst/>
              <a:rect l="l" t="t" r="r" b="b"/>
              <a:pathLst>
                <a:path w="1450975" h="167639">
                  <a:moveTo>
                    <a:pt x="167640" y="167640"/>
                  </a:moveTo>
                  <a:lnTo>
                    <a:pt x="0" y="83820"/>
                  </a:lnTo>
                  <a:lnTo>
                    <a:pt x="167640" y="0"/>
                  </a:lnTo>
                  <a:lnTo>
                    <a:pt x="167640" y="56388"/>
                  </a:lnTo>
                  <a:lnTo>
                    <a:pt x="140208" y="56388"/>
                  </a:lnTo>
                  <a:lnTo>
                    <a:pt x="140208" y="111252"/>
                  </a:lnTo>
                  <a:lnTo>
                    <a:pt x="167640" y="111252"/>
                  </a:lnTo>
                  <a:lnTo>
                    <a:pt x="167640" y="167640"/>
                  </a:lnTo>
                  <a:close/>
                </a:path>
                <a:path w="1450975" h="167639">
                  <a:moveTo>
                    <a:pt x="1283208" y="167640"/>
                  </a:moveTo>
                  <a:lnTo>
                    <a:pt x="1283208" y="0"/>
                  </a:lnTo>
                  <a:lnTo>
                    <a:pt x="1395984" y="56388"/>
                  </a:lnTo>
                  <a:lnTo>
                    <a:pt x="1312164" y="56388"/>
                  </a:lnTo>
                  <a:lnTo>
                    <a:pt x="1312164" y="111252"/>
                  </a:lnTo>
                  <a:lnTo>
                    <a:pt x="1395984" y="111252"/>
                  </a:lnTo>
                  <a:lnTo>
                    <a:pt x="1283208" y="167640"/>
                  </a:lnTo>
                  <a:close/>
                </a:path>
                <a:path w="1450975" h="167639">
                  <a:moveTo>
                    <a:pt x="167640" y="111252"/>
                  </a:moveTo>
                  <a:lnTo>
                    <a:pt x="140208" y="111252"/>
                  </a:lnTo>
                  <a:lnTo>
                    <a:pt x="140208" y="56388"/>
                  </a:lnTo>
                  <a:lnTo>
                    <a:pt x="167640" y="56388"/>
                  </a:lnTo>
                  <a:lnTo>
                    <a:pt x="167640" y="111252"/>
                  </a:lnTo>
                  <a:close/>
                </a:path>
                <a:path w="1450975" h="167639">
                  <a:moveTo>
                    <a:pt x="1283208" y="111252"/>
                  </a:moveTo>
                  <a:lnTo>
                    <a:pt x="167640" y="111252"/>
                  </a:lnTo>
                  <a:lnTo>
                    <a:pt x="167640" y="56388"/>
                  </a:lnTo>
                  <a:lnTo>
                    <a:pt x="1283208" y="56388"/>
                  </a:lnTo>
                  <a:lnTo>
                    <a:pt x="1283208" y="111252"/>
                  </a:lnTo>
                  <a:close/>
                </a:path>
                <a:path w="1450975" h="167639">
                  <a:moveTo>
                    <a:pt x="1395984" y="111252"/>
                  </a:moveTo>
                  <a:lnTo>
                    <a:pt x="1312164" y="111252"/>
                  </a:lnTo>
                  <a:lnTo>
                    <a:pt x="1312164" y="56388"/>
                  </a:lnTo>
                  <a:lnTo>
                    <a:pt x="1395984" y="56388"/>
                  </a:lnTo>
                  <a:lnTo>
                    <a:pt x="1450848" y="83820"/>
                  </a:lnTo>
                  <a:lnTo>
                    <a:pt x="1395984" y="111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00" y="5570219"/>
              <a:ext cx="1450848" cy="16611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5067300"/>
              <a:ext cx="1450848" cy="1661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6832" y="3553967"/>
              <a:ext cx="4604003" cy="1798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6832" y="4056888"/>
              <a:ext cx="4604003" cy="178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6832" y="4558283"/>
              <a:ext cx="4604003" cy="179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286" y="444544"/>
            <a:ext cx="32099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Collaboration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623" y="2209800"/>
            <a:ext cx="8665794" cy="4290277"/>
          </a:xfrm>
          <a:prstGeom prst="rect">
            <a:avLst/>
          </a:prstGeom>
        </p:spPr>
        <p:txBody>
          <a:bodyPr vert="horz" wrap="square" lIns="0" tIns="88265" rIns="0" bIns="0" rtlCol="0" anchor="t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Traditional </a:t>
            </a:r>
            <a:r>
              <a:rPr sz="2650" b="1" spc="-10" dirty="0">
                <a:latin typeface="Arial"/>
                <a:cs typeface="Arial"/>
              </a:rPr>
              <a:t>rules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collaboration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apply</a:t>
            </a:r>
            <a:endParaRPr sz="2650" dirty="0">
              <a:latin typeface="Arial"/>
              <a:cs typeface="Arial"/>
            </a:endParaRPr>
          </a:p>
          <a:p>
            <a:pPr marL="765175" marR="1334135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6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lang="en-US" sz="1950" b="1" u="heavy" spc="10" dirty="0">
                <a:solidFill>
                  <a:srgbClr val="FD9A03"/>
                </a:solidFill>
                <a:uFill>
                  <a:solidFill>
                    <a:srgbClr val="FD9A03"/>
                  </a:solidFill>
                </a:uFill>
                <a:latin typeface="Arial"/>
                <a:cs typeface="Arial"/>
                <a:hlinkClick r:id="rId2"/>
              </a:rPr>
              <a:t>https://vpaa.unt.edu/ss/integrity</a:t>
            </a:r>
            <a:endParaRPr lang="en-US" sz="1950" b="1" u="heavy" spc="10" dirty="0">
              <a:solidFill>
                <a:srgbClr val="FD9A03"/>
              </a:solidFill>
              <a:uFill>
                <a:solidFill>
                  <a:srgbClr val="FD9A03"/>
                </a:solidFill>
              </a:uFill>
              <a:latin typeface="Arial"/>
              <a:cs typeface="Arial"/>
            </a:endParaRPr>
          </a:p>
          <a:p>
            <a:pPr marL="765175" marR="1334135" indent="-250190">
              <a:lnSpc>
                <a:spcPts val="2110"/>
              </a:lnSpc>
              <a:spcBef>
                <a:spcPts val="750"/>
              </a:spcBef>
            </a:pPr>
            <a:endParaRPr lang="en-US" sz="1950" b="1" u="heavy" spc="10" dirty="0">
              <a:solidFill>
                <a:srgbClr val="FD9A03"/>
              </a:solidFill>
              <a:uFill>
                <a:solidFill>
                  <a:srgbClr val="FD9A03"/>
                </a:solidFill>
              </a:uFill>
              <a:latin typeface="Arial"/>
              <a:cs typeface="Arial"/>
            </a:endParaRPr>
          </a:p>
          <a:p>
            <a:pPr marL="765175" marR="1334135" indent="-250190">
              <a:lnSpc>
                <a:spcPts val="2110"/>
              </a:lnSpc>
              <a:spcBef>
                <a:spcPts val="750"/>
              </a:spcBef>
            </a:pPr>
            <a:r>
              <a:rPr sz="2650" b="1" spc="-10" dirty="0">
                <a:latin typeface="Arial"/>
                <a:cs typeface="Arial"/>
              </a:rPr>
              <a:t>You </a:t>
            </a:r>
            <a:r>
              <a:rPr sz="2650" b="1" spc="-15" dirty="0">
                <a:latin typeface="Arial"/>
                <a:cs typeface="Arial"/>
              </a:rPr>
              <a:t>must </a:t>
            </a:r>
            <a:r>
              <a:rPr sz="2650" b="1" spc="-10" dirty="0">
                <a:latin typeface="Arial"/>
                <a:cs typeface="Arial"/>
              </a:rPr>
              <a:t>complete individual</a:t>
            </a:r>
            <a:r>
              <a:rPr lang="en-US" sz="2650" b="1" spc="-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assignments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tests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yourself</a:t>
            </a:r>
            <a:endParaRPr sz="2650" dirty="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You </a:t>
            </a:r>
            <a:r>
              <a:rPr sz="2650" b="1" spc="-15" dirty="0">
                <a:latin typeface="Arial"/>
                <a:cs typeface="Arial"/>
              </a:rPr>
              <a:t>are expected </a:t>
            </a:r>
            <a:r>
              <a:rPr sz="2650" b="1" spc="-10" dirty="0">
                <a:latin typeface="Arial"/>
                <a:cs typeface="Arial"/>
              </a:rPr>
              <a:t>to collaborate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5" dirty="0">
                <a:latin typeface="Arial"/>
                <a:cs typeface="Arial"/>
              </a:rPr>
              <a:t>your </a:t>
            </a:r>
            <a:r>
              <a:rPr sz="2650" b="1" spc="-10" dirty="0">
                <a:latin typeface="Arial"/>
                <a:cs typeface="Arial"/>
              </a:rPr>
              <a:t>partner</a:t>
            </a:r>
            <a:r>
              <a:rPr lang="en-US" sz="2650" b="1" spc="-10" dirty="0">
                <a:latin typeface="Arial"/>
                <a:cs typeface="Arial"/>
              </a:rPr>
              <a:t> 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team-based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projects</a:t>
            </a:r>
            <a:r>
              <a:rPr lang="en-US" sz="2650" b="1" spc="-10" dirty="0">
                <a:latin typeface="Arial"/>
                <a:cs typeface="Arial"/>
              </a:rPr>
              <a:t> (if any)</a:t>
            </a:r>
            <a:endParaRPr sz="2650" dirty="0">
              <a:latin typeface="Arial"/>
              <a:cs typeface="Arial"/>
            </a:endParaRPr>
          </a:p>
          <a:p>
            <a:pPr marL="326390" marR="585470" indent="-314325">
              <a:lnSpc>
                <a:spcPts val="282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acceptable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encouraged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help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fellow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students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generic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problems</a:t>
            </a:r>
            <a:endParaRPr sz="2650" dirty="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4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lang="en-US" sz="1950" b="1" spc="10" dirty="0">
                <a:latin typeface="Arial"/>
                <a:cs typeface="Arial"/>
              </a:rPr>
              <a:t>e.</a:t>
            </a:r>
            <a:r>
              <a:rPr sz="1950" b="1" spc="10" dirty="0">
                <a:latin typeface="Arial"/>
                <a:cs typeface="Arial"/>
              </a:rPr>
              <a:t>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where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find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documentation,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tools,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</a:t>
            </a:r>
            <a:endParaRPr sz="1950" dirty="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You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give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proper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credit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when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material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912" y="444544"/>
            <a:ext cx="33369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OSI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2200118"/>
            <a:ext cx="7215505" cy="4085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(1) </a:t>
            </a:r>
            <a:r>
              <a:rPr sz="2650" b="1" spc="-10" dirty="0">
                <a:latin typeface="Arial"/>
                <a:cs typeface="Arial"/>
              </a:rPr>
              <a:t>Physical: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transmission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bit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stream.</a:t>
            </a:r>
            <a:endParaRPr sz="2650">
              <a:latin typeface="Arial"/>
              <a:cs typeface="Arial"/>
            </a:endParaRPr>
          </a:p>
          <a:p>
            <a:pPr marL="326390" marR="50736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(2)</a:t>
            </a:r>
            <a:r>
              <a:rPr sz="2650" b="1" spc="-10" dirty="0">
                <a:latin typeface="Arial"/>
                <a:cs typeface="Arial"/>
              </a:rPr>
              <a:t> 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link: flow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framing,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error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detection.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(3)</a:t>
            </a:r>
            <a:r>
              <a:rPr sz="2650" b="1" spc="-10" dirty="0">
                <a:latin typeface="Arial"/>
                <a:cs typeface="Arial"/>
              </a:rPr>
              <a:t> Network: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switching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(4)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Transport: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reliable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end</a:t>
            </a:r>
            <a:r>
              <a:rPr sz="2650" b="1" spc="-10" dirty="0">
                <a:latin typeface="Arial"/>
                <a:cs typeface="Arial"/>
              </a:rPr>
              <a:t> delivery.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(5)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Session: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managing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logical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connections.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(6)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Presentation: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transformations.</a:t>
            </a:r>
            <a:endParaRPr sz="2650">
              <a:latin typeface="Arial"/>
              <a:cs typeface="Arial"/>
            </a:endParaRPr>
          </a:p>
          <a:p>
            <a:pPr marL="326390" marR="59055" indent="-314325">
              <a:lnSpc>
                <a:spcPts val="282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(7) </a:t>
            </a:r>
            <a:r>
              <a:rPr sz="2650" b="1" spc="-15" dirty="0">
                <a:latin typeface="Arial"/>
                <a:cs typeface="Arial"/>
              </a:rPr>
              <a:t>Application: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specific</a:t>
            </a:r>
            <a:r>
              <a:rPr sz="2650" b="1" spc="-15" dirty="0">
                <a:latin typeface="Arial"/>
                <a:cs typeface="Arial"/>
              </a:rPr>
              <a:t> uses,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e.g.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mail,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file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transfer,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telnet,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management.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Steenkiste.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4527" y="1953767"/>
            <a:ext cx="9314815" cy="5125720"/>
            <a:chOff x="414527" y="1953767"/>
            <a:chExt cx="9314815" cy="5125720"/>
          </a:xfrm>
        </p:grpSpPr>
        <p:sp>
          <p:nvSpPr>
            <p:cNvPr id="6" name="object 6"/>
            <p:cNvSpPr/>
            <p:nvPr/>
          </p:nvSpPr>
          <p:spPr>
            <a:xfrm>
              <a:off x="414528" y="1953767"/>
              <a:ext cx="9314815" cy="5125720"/>
            </a:xfrm>
            <a:custGeom>
              <a:avLst/>
              <a:gdLst/>
              <a:ahLst/>
              <a:cxnLst/>
              <a:rect l="l" t="t" r="r" b="b"/>
              <a:pathLst>
                <a:path w="9314815" h="5125720">
                  <a:moveTo>
                    <a:pt x="9314688" y="0"/>
                  </a:moveTo>
                  <a:lnTo>
                    <a:pt x="9304020" y="0"/>
                  </a:lnTo>
                  <a:lnTo>
                    <a:pt x="9304020" y="10668"/>
                  </a:lnTo>
                  <a:lnTo>
                    <a:pt x="9304020" y="5114556"/>
                  </a:lnTo>
                  <a:lnTo>
                    <a:pt x="10668" y="5114556"/>
                  </a:lnTo>
                  <a:lnTo>
                    <a:pt x="10668" y="10668"/>
                  </a:lnTo>
                  <a:lnTo>
                    <a:pt x="9304020" y="10668"/>
                  </a:lnTo>
                  <a:lnTo>
                    <a:pt x="93040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5119370"/>
                  </a:lnTo>
                  <a:lnTo>
                    <a:pt x="0" y="5125224"/>
                  </a:lnTo>
                  <a:lnTo>
                    <a:pt x="0" y="5125720"/>
                  </a:lnTo>
                  <a:lnTo>
                    <a:pt x="9314688" y="5125720"/>
                  </a:lnTo>
                  <a:lnTo>
                    <a:pt x="9314688" y="4572"/>
                  </a:lnTo>
                  <a:lnTo>
                    <a:pt x="93146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0844" y="4221480"/>
              <a:ext cx="1591310" cy="504825"/>
            </a:xfrm>
            <a:custGeom>
              <a:avLst/>
              <a:gdLst/>
              <a:ahLst/>
              <a:cxnLst/>
              <a:rect l="l" t="t" r="r" b="b"/>
              <a:pathLst>
                <a:path w="1591310" h="504825">
                  <a:moveTo>
                    <a:pt x="1591055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504443"/>
                  </a:lnTo>
                  <a:close/>
                </a:path>
              </a:pathLst>
            </a:custGeom>
            <a:solidFill>
              <a:srgbClr val="AAB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4748" y="4216907"/>
              <a:ext cx="1603375" cy="513715"/>
            </a:xfrm>
            <a:custGeom>
              <a:avLst/>
              <a:gdLst/>
              <a:ahLst/>
              <a:cxnLst/>
              <a:rect l="l" t="t" r="r" b="b"/>
              <a:pathLst>
                <a:path w="1603375" h="513714">
                  <a:moveTo>
                    <a:pt x="1603248" y="513587"/>
                  </a:moveTo>
                  <a:lnTo>
                    <a:pt x="0" y="513587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6096" y="504444"/>
                  </a:lnTo>
                  <a:lnTo>
                    <a:pt x="10668" y="509016"/>
                  </a:lnTo>
                  <a:lnTo>
                    <a:pt x="1603248" y="509016"/>
                  </a:lnTo>
                  <a:lnTo>
                    <a:pt x="1603248" y="513587"/>
                  </a:lnTo>
                  <a:close/>
                </a:path>
                <a:path w="1603375" h="513714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03375" h="513714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10668"/>
                  </a:lnTo>
                  <a:close/>
                </a:path>
                <a:path w="1603375" h="513714">
                  <a:moveTo>
                    <a:pt x="1592580" y="509016"/>
                  </a:moveTo>
                  <a:lnTo>
                    <a:pt x="1592580" y="4572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504444"/>
                  </a:lnTo>
                  <a:lnTo>
                    <a:pt x="1597151" y="504444"/>
                  </a:lnTo>
                  <a:lnTo>
                    <a:pt x="1592580" y="509016"/>
                  </a:lnTo>
                  <a:close/>
                </a:path>
                <a:path w="1603375" h="513714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4572"/>
                  </a:lnTo>
                  <a:lnTo>
                    <a:pt x="1603248" y="4572"/>
                  </a:lnTo>
                  <a:lnTo>
                    <a:pt x="1603248" y="10668"/>
                  </a:lnTo>
                  <a:close/>
                </a:path>
                <a:path w="1603375" h="513714">
                  <a:moveTo>
                    <a:pt x="10668" y="509016"/>
                  </a:moveTo>
                  <a:lnTo>
                    <a:pt x="6096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3375" h="513714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3375" h="513714">
                  <a:moveTo>
                    <a:pt x="1603248" y="509016"/>
                  </a:moveTo>
                  <a:lnTo>
                    <a:pt x="1592580" y="509016"/>
                  </a:lnTo>
                  <a:lnTo>
                    <a:pt x="1597151" y="504444"/>
                  </a:lnTo>
                  <a:lnTo>
                    <a:pt x="1603248" y="504444"/>
                  </a:lnTo>
                  <a:lnTo>
                    <a:pt x="160324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0844" y="4725924"/>
              <a:ext cx="1591310" cy="502920"/>
            </a:xfrm>
            <a:custGeom>
              <a:avLst/>
              <a:gdLst/>
              <a:ahLst/>
              <a:cxnLst/>
              <a:rect l="l" t="t" r="r" b="b"/>
              <a:pathLst>
                <a:path w="1591310" h="502920">
                  <a:moveTo>
                    <a:pt x="1591055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502920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4748" y="4721351"/>
              <a:ext cx="1603375" cy="512445"/>
            </a:xfrm>
            <a:custGeom>
              <a:avLst/>
              <a:gdLst/>
              <a:ahLst/>
              <a:cxnLst/>
              <a:rect l="l" t="t" r="r" b="b"/>
              <a:pathLst>
                <a:path w="1603375" h="512445">
                  <a:moveTo>
                    <a:pt x="1603248" y="512063"/>
                  </a:moveTo>
                  <a:lnTo>
                    <a:pt x="0" y="512063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6096" y="501396"/>
                  </a:lnTo>
                  <a:lnTo>
                    <a:pt x="10668" y="507492"/>
                  </a:lnTo>
                  <a:lnTo>
                    <a:pt x="1603248" y="507492"/>
                  </a:lnTo>
                  <a:lnTo>
                    <a:pt x="1603248" y="512063"/>
                  </a:lnTo>
                  <a:close/>
                </a:path>
                <a:path w="1603375" h="512445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603375" h="512445">
                  <a:moveTo>
                    <a:pt x="15925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9144"/>
                  </a:lnTo>
                  <a:close/>
                </a:path>
                <a:path w="1603375" h="512445">
                  <a:moveTo>
                    <a:pt x="1592580" y="507492"/>
                  </a:moveTo>
                  <a:lnTo>
                    <a:pt x="1592580" y="4572"/>
                  </a:lnTo>
                  <a:lnTo>
                    <a:pt x="1597151" y="9144"/>
                  </a:lnTo>
                  <a:lnTo>
                    <a:pt x="1603248" y="9144"/>
                  </a:lnTo>
                  <a:lnTo>
                    <a:pt x="1603248" y="501396"/>
                  </a:lnTo>
                  <a:lnTo>
                    <a:pt x="1597151" y="501396"/>
                  </a:lnTo>
                  <a:lnTo>
                    <a:pt x="1592580" y="507492"/>
                  </a:lnTo>
                  <a:close/>
                </a:path>
                <a:path w="1603375" h="512445">
                  <a:moveTo>
                    <a:pt x="1603248" y="9144"/>
                  </a:moveTo>
                  <a:lnTo>
                    <a:pt x="1597151" y="9144"/>
                  </a:lnTo>
                  <a:lnTo>
                    <a:pt x="1592580" y="4572"/>
                  </a:lnTo>
                  <a:lnTo>
                    <a:pt x="1603248" y="4572"/>
                  </a:lnTo>
                  <a:lnTo>
                    <a:pt x="1603248" y="9144"/>
                  </a:lnTo>
                  <a:close/>
                </a:path>
                <a:path w="1603375" h="512445">
                  <a:moveTo>
                    <a:pt x="10668" y="507492"/>
                  </a:moveTo>
                  <a:lnTo>
                    <a:pt x="6096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1603375" h="512445">
                  <a:moveTo>
                    <a:pt x="1592580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1592580" y="501396"/>
                  </a:lnTo>
                  <a:lnTo>
                    <a:pt x="1592580" y="507492"/>
                  </a:lnTo>
                  <a:close/>
                </a:path>
                <a:path w="1603375" h="512445">
                  <a:moveTo>
                    <a:pt x="1603248" y="507492"/>
                  </a:moveTo>
                  <a:lnTo>
                    <a:pt x="1592580" y="507492"/>
                  </a:lnTo>
                  <a:lnTo>
                    <a:pt x="1597151" y="501396"/>
                  </a:lnTo>
                  <a:lnTo>
                    <a:pt x="1603248" y="501396"/>
                  </a:lnTo>
                  <a:lnTo>
                    <a:pt x="1603248" y="50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7180" y="4725924"/>
              <a:ext cx="1594485" cy="502920"/>
            </a:xfrm>
            <a:custGeom>
              <a:avLst/>
              <a:gdLst/>
              <a:ahLst/>
              <a:cxnLst/>
              <a:rect l="l" t="t" r="r" b="b"/>
              <a:pathLst>
                <a:path w="1594485" h="502920">
                  <a:moveTo>
                    <a:pt x="1594103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502920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2607" y="4721351"/>
              <a:ext cx="1603375" cy="512445"/>
            </a:xfrm>
            <a:custGeom>
              <a:avLst/>
              <a:gdLst/>
              <a:ahLst/>
              <a:cxnLst/>
              <a:rect l="l" t="t" r="r" b="b"/>
              <a:pathLst>
                <a:path w="1603375" h="512445">
                  <a:moveTo>
                    <a:pt x="1603248" y="512063"/>
                  </a:moveTo>
                  <a:lnTo>
                    <a:pt x="0" y="512063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4572" y="501396"/>
                  </a:lnTo>
                  <a:lnTo>
                    <a:pt x="10668" y="507492"/>
                  </a:lnTo>
                  <a:lnTo>
                    <a:pt x="1603248" y="507492"/>
                  </a:lnTo>
                  <a:lnTo>
                    <a:pt x="1603248" y="512063"/>
                  </a:lnTo>
                  <a:close/>
                </a:path>
                <a:path w="1603375" h="512445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603375" h="512445">
                  <a:moveTo>
                    <a:pt x="1594104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94104" y="4572"/>
                  </a:lnTo>
                  <a:lnTo>
                    <a:pt x="1594104" y="9144"/>
                  </a:lnTo>
                  <a:close/>
                </a:path>
                <a:path w="1603375" h="512445">
                  <a:moveTo>
                    <a:pt x="1594104" y="507492"/>
                  </a:moveTo>
                  <a:lnTo>
                    <a:pt x="1594104" y="4572"/>
                  </a:lnTo>
                  <a:lnTo>
                    <a:pt x="1598676" y="9144"/>
                  </a:lnTo>
                  <a:lnTo>
                    <a:pt x="1603248" y="9144"/>
                  </a:lnTo>
                  <a:lnTo>
                    <a:pt x="1603248" y="501396"/>
                  </a:lnTo>
                  <a:lnTo>
                    <a:pt x="1598676" y="501396"/>
                  </a:lnTo>
                  <a:lnTo>
                    <a:pt x="1594104" y="507492"/>
                  </a:lnTo>
                  <a:close/>
                </a:path>
                <a:path w="1603375" h="512445">
                  <a:moveTo>
                    <a:pt x="1603248" y="9144"/>
                  </a:moveTo>
                  <a:lnTo>
                    <a:pt x="1598676" y="9144"/>
                  </a:lnTo>
                  <a:lnTo>
                    <a:pt x="1594104" y="4572"/>
                  </a:lnTo>
                  <a:lnTo>
                    <a:pt x="1603248" y="4572"/>
                  </a:lnTo>
                  <a:lnTo>
                    <a:pt x="1603248" y="9144"/>
                  </a:lnTo>
                  <a:close/>
                </a:path>
                <a:path w="1603375" h="512445">
                  <a:moveTo>
                    <a:pt x="10668" y="507492"/>
                  </a:moveTo>
                  <a:lnTo>
                    <a:pt x="4572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1603375" h="512445">
                  <a:moveTo>
                    <a:pt x="1594104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1594104" y="501396"/>
                  </a:lnTo>
                  <a:lnTo>
                    <a:pt x="1594104" y="507492"/>
                  </a:lnTo>
                  <a:close/>
                </a:path>
                <a:path w="1603375" h="512445">
                  <a:moveTo>
                    <a:pt x="1603248" y="507492"/>
                  </a:moveTo>
                  <a:lnTo>
                    <a:pt x="1594104" y="507492"/>
                  </a:lnTo>
                  <a:lnTo>
                    <a:pt x="1598676" y="501396"/>
                  </a:lnTo>
                  <a:lnTo>
                    <a:pt x="1603248" y="501396"/>
                  </a:lnTo>
                  <a:lnTo>
                    <a:pt x="1603248" y="50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7180" y="5228844"/>
              <a:ext cx="1594485" cy="502920"/>
            </a:xfrm>
            <a:custGeom>
              <a:avLst/>
              <a:gdLst/>
              <a:ahLst/>
              <a:cxnLst/>
              <a:rect l="l" t="t" r="r" b="b"/>
              <a:pathLst>
                <a:path w="1594485" h="502920">
                  <a:moveTo>
                    <a:pt x="1594103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502919"/>
                  </a:lnTo>
                  <a:close/>
                </a:path>
              </a:pathLst>
            </a:custGeom>
            <a:solidFill>
              <a:srgbClr val="FD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2607" y="5222747"/>
              <a:ext cx="1603375" cy="515620"/>
            </a:xfrm>
            <a:custGeom>
              <a:avLst/>
              <a:gdLst/>
              <a:ahLst/>
              <a:cxnLst/>
              <a:rect l="l" t="t" r="r" b="b"/>
              <a:pathLst>
                <a:path w="1603375" h="515620">
                  <a:moveTo>
                    <a:pt x="1603248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4572" y="504444"/>
                  </a:lnTo>
                  <a:lnTo>
                    <a:pt x="10668" y="509016"/>
                  </a:lnTo>
                  <a:lnTo>
                    <a:pt x="1603248" y="509016"/>
                  </a:lnTo>
                  <a:lnTo>
                    <a:pt x="1603248" y="515112"/>
                  </a:lnTo>
                  <a:close/>
                </a:path>
                <a:path w="1603375" h="515620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515620">
                  <a:moveTo>
                    <a:pt x="1594104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4104" y="6096"/>
                  </a:lnTo>
                  <a:lnTo>
                    <a:pt x="1594104" y="10668"/>
                  </a:lnTo>
                  <a:close/>
                </a:path>
                <a:path w="1603375" h="515620">
                  <a:moveTo>
                    <a:pt x="1594104" y="509016"/>
                  </a:moveTo>
                  <a:lnTo>
                    <a:pt x="1594104" y="6096"/>
                  </a:lnTo>
                  <a:lnTo>
                    <a:pt x="1598676" y="10668"/>
                  </a:lnTo>
                  <a:lnTo>
                    <a:pt x="1603248" y="10668"/>
                  </a:lnTo>
                  <a:lnTo>
                    <a:pt x="1603248" y="504444"/>
                  </a:lnTo>
                  <a:lnTo>
                    <a:pt x="1598676" y="504444"/>
                  </a:lnTo>
                  <a:lnTo>
                    <a:pt x="1594104" y="509016"/>
                  </a:lnTo>
                  <a:close/>
                </a:path>
                <a:path w="1603375" h="515620">
                  <a:moveTo>
                    <a:pt x="1603248" y="10668"/>
                  </a:moveTo>
                  <a:lnTo>
                    <a:pt x="1598676" y="10668"/>
                  </a:lnTo>
                  <a:lnTo>
                    <a:pt x="1594104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515620">
                  <a:moveTo>
                    <a:pt x="10668" y="509016"/>
                  </a:moveTo>
                  <a:lnTo>
                    <a:pt x="4572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3375" h="515620">
                  <a:moveTo>
                    <a:pt x="1594104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4104" y="504444"/>
                  </a:lnTo>
                  <a:lnTo>
                    <a:pt x="1594104" y="509016"/>
                  </a:lnTo>
                  <a:close/>
                </a:path>
                <a:path w="1603375" h="515620">
                  <a:moveTo>
                    <a:pt x="1603248" y="509016"/>
                  </a:moveTo>
                  <a:lnTo>
                    <a:pt x="1594104" y="509016"/>
                  </a:lnTo>
                  <a:lnTo>
                    <a:pt x="1598676" y="504444"/>
                  </a:lnTo>
                  <a:lnTo>
                    <a:pt x="1603248" y="504444"/>
                  </a:lnTo>
                  <a:lnTo>
                    <a:pt x="160324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4267" y="4221480"/>
              <a:ext cx="1592580" cy="504825"/>
            </a:xfrm>
            <a:custGeom>
              <a:avLst/>
              <a:gdLst/>
              <a:ahLst/>
              <a:cxnLst/>
              <a:rect l="l" t="t" r="r" b="b"/>
              <a:pathLst>
                <a:path w="1592579" h="504825">
                  <a:moveTo>
                    <a:pt x="1592580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1592580" y="0"/>
                  </a:lnTo>
                  <a:lnTo>
                    <a:pt x="1592580" y="504443"/>
                  </a:lnTo>
                  <a:close/>
                </a:path>
              </a:pathLst>
            </a:custGeom>
            <a:solidFill>
              <a:srgbClr val="AAB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8171" y="4216907"/>
              <a:ext cx="1603375" cy="513715"/>
            </a:xfrm>
            <a:custGeom>
              <a:avLst/>
              <a:gdLst/>
              <a:ahLst/>
              <a:cxnLst/>
              <a:rect l="l" t="t" r="r" b="b"/>
              <a:pathLst>
                <a:path w="1603375" h="513714">
                  <a:moveTo>
                    <a:pt x="1603248" y="513587"/>
                  </a:moveTo>
                  <a:lnTo>
                    <a:pt x="0" y="513587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6096" y="504444"/>
                  </a:lnTo>
                  <a:lnTo>
                    <a:pt x="10668" y="509016"/>
                  </a:lnTo>
                  <a:lnTo>
                    <a:pt x="1603248" y="509016"/>
                  </a:lnTo>
                  <a:lnTo>
                    <a:pt x="1603248" y="513587"/>
                  </a:lnTo>
                  <a:close/>
                </a:path>
                <a:path w="1603375" h="513714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03375" h="513714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10668"/>
                  </a:lnTo>
                  <a:close/>
                </a:path>
                <a:path w="1603375" h="513714">
                  <a:moveTo>
                    <a:pt x="1592580" y="509016"/>
                  </a:moveTo>
                  <a:lnTo>
                    <a:pt x="1592580" y="4572"/>
                  </a:lnTo>
                  <a:lnTo>
                    <a:pt x="1598676" y="10668"/>
                  </a:lnTo>
                  <a:lnTo>
                    <a:pt x="1603248" y="10668"/>
                  </a:lnTo>
                  <a:lnTo>
                    <a:pt x="1603248" y="504444"/>
                  </a:lnTo>
                  <a:lnTo>
                    <a:pt x="1598676" y="504444"/>
                  </a:lnTo>
                  <a:lnTo>
                    <a:pt x="1592580" y="509016"/>
                  </a:lnTo>
                  <a:close/>
                </a:path>
                <a:path w="1603375" h="513714">
                  <a:moveTo>
                    <a:pt x="1603248" y="10668"/>
                  </a:moveTo>
                  <a:lnTo>
                    <a:pt x="1598676" y="10668"/>
                  </a:lnTo>
                  <a:lnTo>
                    <a:pt x="1592580" y="4572"/>
                  </a:lnTo>
                  <a:lnTo>
                    <a:pt x="1603248" y="4572"/>
                  </a:lnTo>
                  <a:lnTo>
                    <a:pt x="1603248" y="10668"/>
                  </a:lnTo>
                  <a:close/>
                </a:path>
                <a:path w="1603375" h="513714">
                  <a:moveTo>
                    <a:pt x="10668" y="509016"/>
                  </a:moveTo>
                  <a:lnTo>
                    <a:pt x="6096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3375" h="513714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3375" h="513714">
                  <a:moveTo>
                    <a:pt x="1603248" y="509016"/>
                  </a:moveTo>
                  <a:lnTo>
                    <a:pt x="1592580" y="509016"/>
                  </a:lnTo>
                  <a:lnTo>
                    <a:pt x="1598676" y="504444"/>
                  </a:lnTo>
                  <a:lnTo>
                    <a:pt x="1603248" y="504444"/>
                  </a:lnTo>
                  <a:lnTo>
                    <a:pt x="160324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4267" y="4725924"/>
              <a:ext cx="1592580" cy="502920"/>
            </a:xfrm>
            <a:custGeom>
              <a:avLst/>
              <a:gdLst/>
              <a:ahLst/>
              <a:cxnLst/>
              <a:rect l="l" t="t" r="r" b="b"/>
              <a:pathLst>
                <a:path w="1592579" h="502920">
                  <a:moveTo>
                    <a:pt x="1592580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592580" y="0"/>
                  </a:lnTo>
                  <a:lnTo>
                    <a:pt x="1592580" y="502920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8171" y="4721351"/>
              <a:ext cx="1603375" cy="512445"/>
            </a:xfrm>
            <a:custGeom>
              <a:avLst/>
              <a:gdLst/>
              <a:ahLst/>
              <a:cxnLst/>
              <a:rect l="l" t="t" r="r" b="b"/>
              <a:pathLst>
                <a:path w="1603375" h="512445">
                  <a:moveTo>
                    <a:pt x="1603248" y="512063"/>
                  </a:moveTo>
                  <a:lnTo>
                    <a:pt x="0" y="512063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6096" y="501396"/>
                  </a:lnTo>
                  <a:lnTo>
                    <a:pt x="10668" y="507492"/>
                  </a:lnTo>
                  <a:lnTo>
                    <a:pt x="1603248" y="507492"/>
                  </a:lnTo>
                  <a:lnTo>
                    <a:pt x="1603248" y="512063"/>
                  </a:lnTo>
                  <a:close/>
                </a:path>
                <a:path w="1603375" h="512445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603375" h="512445">
                  <a:moveTo>
                    <a:pt x="15925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9144"/>
                  </a:lnTo>
                  <a:close/>
                </a:path>
                <a:path w="1603375" h="512445">
                  <a:moveTo>
                    <a:pt x="1592580" y="507492"/>
                  </a:moveTo>
                  <a:lnTo>
                    <a:pt x="1592580" y="4572"/>
                  </a:lnTo>
                  <a:lnTo>
                    <a:pt x="1598676" y="9144"/>
                  </a:lnTo>
                  <a:lnTo>
                    <a:pt x="1603248" y="9144"/>
                  </a:lnTo>
                  <a:lnTo>
                    <a:pt x="1603248" y="501396"/>
                  </a:lnTo>
                  <a:lnTo>
                    <a:pt x="1598676" y="501396"/>
                  </a:lnTo>
                  <a:lnTo>
                    <a:pt x="1592580" y="507492"/>
                  </a:lnTo>
                  <a:close/>
                </a:path>
                <a:path w="1603375" h="512445">
                  <a:moveTo>
                    <a:pt x="1603248" y="9144"/>
                  </a:moveTo>
                  <a:lnTo>
                    <a:pt x="1598676" y="9144"/>
                  </a:lnTo>
                  <a:lnTo>
                    <a:pt x="1592580" y="4572"/>
                  </a:lnTo>
                  <a:lnTo>
                    <a:pt x="1603248" y="4572"/>
                  </a:lnTo>
                  <a:lnTo>
                    <a:pt x="1603248" y="9144"/>
                  </a:lnTo>
                  <a:close/>
                </a:path>
                <a:path w="1603375" h="512445">
                  <a:moveTo>
                    <a:pt x="10668" y="507492"/>
                  </a:moveTo>
                  <a:lnTo>
                    <a:pt x="6096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1603375" h="512445">
                  <a:moveTo>
                    <a:pt x="1592580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1592580" y="501396"/>
                  </a:lnTo>
                  <a:lnTo>
                    <a:pt x="1592580" y="507492"/>
                  </a:lnTo>
                  <a:close/>
                </a:path>
                <a:path w="1603375" h="512445">
                  <a:moveTo>
                    <a:pt x="1603248" y="507492"/>
                  </a:moveTo>
                  <a:lnTo>
                    <a:pt x="1592580" y="507492"/>
                  </a:lnTo>
                  <a:lnTo>
                    <a:pt x="1598676" y="501396"/>
                  </a:lnTo>
                  <a:lnTo>
                    <a:pt x="1603248" y="501396"/>
                  </a:lnTo>
                  <a:lnTo>
                    <a:pt x="1603248" y="50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80844" y="2964180"/>
              <a:ext cx="1591310" cy="419100"/>
            </a:xfrm>
            <a:custGeom>
              <a:avLst/>
              <a:gdLst/>
              <a:ahLst/>
              <a:cxnLst/>
              <a:rect l="l" t="t" r="r" b="b"/>
              <a:pathLst>
                <a:path w="1591310" h="419100">
                  <a:moveTo>
                    <a:pt x="1591055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41910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74748" y="2959608"/>
              <a:ext cx="1603375" cy="428625"/>
            </a:xfrm>
            <a:custGeom>
              <a:avLst/>
              <a:gdLst/>
              <a:ahLst/>
              <a:cxnLst/>
              <a:rect l="l" t="t" r="r" b="b"/>
              <a:pathLst>
                <a:path w="1603375" h="428625">
                  <a:moveTo>
                    <a:pt x="1603248" y="428244"/>
                  </a:moveTo>
                  <a:lnTo>
                    <a:pt x="0" y="428244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7576"/>
                  </a:lnTo>
                  <a:lnTo>
                    <a:pt x="6096" y="417576"/>
                  </a:lnTo>
                  <a:lnTo>
                    <a:pt x="10668" y="423672"/>
                  </a:lnTo>
                  <a:lnTo>
                    <a:pt x="1603248" y="423672"/>
                  </a:lnTo>
                  <a:lnTo>
                    <a:pt x="1603248" y="428244"/>
                  </a:lnTo>
                  <a:close/>
                </a:path>
                <a:path w="1603375" h="42862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03375" h="428625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10668"/>
                  </a:lnTo>
                  <a:close/>
                </a:path>
                <a:path w="1603375" h="428625">
                  <a:moveTo>
                    <a:pt x="1592580" y="423672"/>
                  </a:moveTo>
                  <a:lnTo>
                    <a:pt x="1592580" y="4572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417576"/>
                  </a:lnTo>
                  <a:lnTo>
                    <a:pt x="1597151" y="417576"/>
                  </a:lnTo>
                  <a:lnTo>
                    <a:pt x="1592580" y="423672"/>
                  </a:lnTo>
                  <a:close/>
                </a:path>
                <a:path w="1603375" h="428625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4572"/>
                  </a:lnTo>
                  <a:lnTo>
                    <a:pt x="1603248" y="4572"/>
                  </a:lnTo>
                  <a:lnTo>
                    <a:pt x="1603248" y="10668"/>
                  </a:lnTo>
                  <a:close/>
                </a:path>
                <a:path w="1603375" h="428625">
                  <a:moveTo>
                    <a:pt x="10668" y="423672"/>
                  </a:moveTo>
                  <a:lnTo>
                    <a:pt x="6096" y="417576"/>
                  </a:lnTo>
                  <a:lnTo>
                    <a:pt x="10668" y="417576"/>
                  </a:lnTo>
                  <a:lnTo>
                    <a:pt x="10668" y="423672"/>
                  </a:lnTo>
                  <a:close/>
                </a:path>
                <a:path w="1603375" h="428625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7576"/>
                  </a:lnTo>
                  <a:lnTo>
                    <a:pt x="1592580" y="417576"/>
                  </a:lnTo>
                  <a:lnTo>
                    <a:pt x="1592580" y="423672"/>
                  </a:lnTo>
                  <a:close/>
                </a:path>
                <a:path w="1603375" h="428625">
                  <a:moveTo>
                    <a:pt x="1603248" y="423672"/>
                  </a:moveTo>
                  <a:lnTo>
                    <a:pt x="1592580" y="423672"/>
                  </a:lnTo>
                  <a:lnTo>
                    <a:pt x="1597151" y="417576"/>
                  </a:lnTo>
                  <a:lnTo>
                    <a:pt x="1603248" y="417576"/>
                  </a:lnTo>
                  <a:lnTo>
                    <a:pt x="1603248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80844" y="2546603"/>
              <a:ext cx="1591310" cy="417830"/>
            </a:xfrm>
            <a:custGeom>
              <a:avLst/>
              <a:gdLst/>
              <a:ahLst/>
              <a:cxnLst/>
              <a:rect l="l" t="t" r="r" b="b"/>
              <a:pathLst>
                <a:path w="1591310" h="417830">
                  <a:moveTo>
                    <a:pt x="1591055" y="417576"/>
                  </a:moveTo>
                  <a:lnTo>
                    <a:pt x="0" y="417576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417576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4748" y="2540508"/>
              <a:ext cx="1603375" cy="429895"/>
            </a:xfrm>
            <a:custGeom>
              <a:avLst/>
              <a:gdLst/>
              <a:ahLst/>
              <a:cxnLst/>
              <a:rect l="l" t="t" r="r" b="b"/>
              <a:pathLst>
                <a:path w="1603375" h="429894">
                  <a:moveTo>
                    <a:pt x="1603248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9100"/>
                  </a:lnTo>
                  <a:lnTo>
                    <a:pt x="6096" y="419100"/>
                  </a:lnTo>
                  <a:lnTo>
                    <a:pt x="10668" y="423672"/>
                  </a:lnTo>
                  <a:lnTo>
                    <a:pt x="1603248" y="423672"/>
                  </a:lnTo>
                  <a:lnTo>
                    <a:pt x="1603248" y="429768"/>
                  </a:lnTo>
                  <a:close/>
                </a:path>
                <a:path w="1603375" h="429894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429894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3375" h="429894">
                  <a:moveTo>
                    <a:pt x="1592580" y="423672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419100"/>
                  </a:lnTo>
                  <a:lnTo>
                    <a:pt x="1597151" y="419100"/>
                  </a:lnTo>
                  <a:lnTo>
                    <a:pt x="1592580" y="423672"/>
                  </a:lnTo>
                  <a:close/>
                </a:path>
                <a:path w="1603375" h="429894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429894">
                  <a:moveTo>
                    <a:pt x="10668" y="423672"/>
                  </a:moveTo>
                  <a:lnTo>
                    <a:pt x="6096" y="419100"/>
                  </a:lnTo>
                  <a:lnTo>
                    <a:pt x="10668" y="419100"/>
                  </a:lnTo>
                  <a:lnTo>
                    <a:pt x="10668" y="423672"/>
                  </a:lnTo>
                  <a:close/>
                </a:path>
                <a:path w="1603375" h="429894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9100"/>
                  </a:lnTo>
                  <a:lnTo>
                    <a:pt x="1592580" y="419100"/>
                  </a:lnTo>
                  <a:lnTo>
                    <a:pt x="1592580" y="423672"/>
                  </a:lnTo>
                  <a:close/>
                </a:path>
                <a:path w="1603375" h="429894">
                  <a:moveTo>
                    <a:pt x="1603248" y="423672"/>
                  </a:moveTo>
                  <a:lnTo>
                    <a:pt x="1592580" y="423672"/>
                  </a:lnTo>
                  <a:lnTo>
                    <a:pt x="1597151" y="419100"/>
                  </a:lnTo>
                  <a:lnTo>
                    <a:pt x="1603248" y="419100"/>
                  </a:lnTo>
                  <a:lnTo>
                    <a:pt x="1603248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375138" y="444544"/>
            <a:ext cx="3306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82445" algn="l"/>
              </a:tabLst>
            </a:pPr>
            <a:r>
              <a:rPr spc="20" dirty="0"/>
              <a:t>L</a:t>
            </a:r>
            <a:r>
              <a:rPr spc="25" dirty="0"/>
              <a:t>i</a:t>
            </a:r>
            <a:r>
              <a:rPr spc="-40" dirty="0"/>
              <a:t>f</a:t>
            </a:r>
            <a:r>
              <a:rPr spc="5" dirty="0"/>
              <a:t>e</a:t>
            </a:r>
            <a:r>
              <a:rPr dirty="0"/>
              <a:t> </a:t>
            </a:r>
            <a:r>
              <a:rPr spc="20" dirty="0"/>
              <a:t>o</a:t>
            </a:r>
            <a:r>
              <a:rPr dirty="0"/>
              <a:t>f	</a:t>
            </a:r>
            <a:r>
              <a:rPr spc="40" dirty="0"/>
              <a:t>P</a:t>
            </a:r>
            <a:r>
              <a:rPr spc="5" dirty="0"/>
              <a:t>a</a:t>
            </a:r>
            <a:r>
              <a:rPr spc="-20" dirty="0"/>
              <a:t>c</a:t>
            </a:r>
            <a:r>
              <a:rPr dirty="0"/>
              <a:t>ket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81932" y="5932400"/>
            <a:ext cx="133096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Arial"/>
                <a:cs typeface="Arial"/>
              </a:rPr>
              <a:t>Bridge/Switch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3583" y="5959843"/>
            <a:ext cx="15132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Arial"/>
                <a:cs typeface="Arial"/>
              </a:rPr>
              <a:t>Router/Gateway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6116" y="5944604"/>
            <a:ext cx="4572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Arial"/>
                <a:cs typeface="Arial"/>
              </a:rPr>
              <a:t>Ho</a:t>
            </a:r>
            <a:r>
              <a:rPr sz="1500" b="1" spc="10" dirty="0">
                <a:latin typeface="Arial"/>
                <a:cs typeface="Arial"/>
              </a:rPr>
              <a:t>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6743" y="5959843"/>
            <a:ext cx="4572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Arial"/>
                <a:cs typeface="Arial"/>
              </a:rPr>
              <a:t>Ho</a:t>
            </a:r>
            <a:r>
              <a:rPr sz="1500" b="1" spc="10" dirty="0">
                <a:latin typeface="Arial"/>
                <a:cs typeface="Arial"/>
              </a:rPr>
              <a:t>st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74748" y="2293619"/>
            <a:ext cx="7218045" cy="3444240"/>
            <a:chOff x="2174748" y="2293619"/>
            <a:chExt cx="7218045" cy="3444240"/>
          </a:xfrm>
        </p:grpSpPr>
        <p:sp>
          <p:nvSpPr>
            <p:cNvPr id="29" name="object 29"/>
            <p:cNvSpPr/>
            <p:nvPr/>
          </p:nvSpPr>
          <p:spPr>
            <a:xfrm>
              <a:off x="4381487" y="4997195"/>
              <a:ext cx="1045844" cy="567055"/>
            </a:xfrm>
            <a:custGeom>
              <a:avLst/>
              <a:gdLst/>
              <a:ahLst/>
              <a:cxnLst/>
              <a:rect l="l" t="t" r="r" b="b"/>
              <a:pathLst>
                <a:path w="1045845" h="567054">
                  <a:moveTo>
                    <a:pt x="1045476" y="441960"/>
                  </a:moveTo>
                  <a:lnTo>
                    <a:pt x="1004328" y="441960"/>
                  </a:lnTo>
                  <a:lnTo>
                    <a:pt x="1004328" y="64008"/>
                  </a:lnTo>
                  <a:lnTo>
                    <a:pt x="982980" y="64008"/>
                  </a:lnTo>
                  <a:lnTo>
                    <a:pt x="941324" y="42672"/>
                  </a:lnTo>
                  <a:lnTo>
                    <a:pt x="858012" y="0"/>
                  </a:lnTo>
                  <a:lnTo>
                    <a:pt x="858012" y="42672"/>
                  </a:lnTo>
                  <a:lnTo>
                    <a:pt x="62484" y="42672"/>
                  </a:lnTo>
                  <a:lnTo>
                    <a:pt x="62484" y="64008"/>
                  </a:lnTo>
                  <a:lnTo>
                    <a:pt x="0" y="188976"/>
                  </a:lnTo>
                  <a:lnTo>
                    <a:pt x="41148" y="188976"/>
                  </a:lnTo>
                  <a:lnTo>
                    <a:pt x="41148" y="566928"/>
                  </a:lnTo>
                  <a:lnTo>
                    <a:pt x="83820" y="566928"/>
                  </a:lnTo>
                  <a:lnTo>
                    <a:pt x="83820" y="188976"/>
                  </a:lnTo>
                  <a:lnTo>
                    <a:pt x="124968" y="188976"/>
                  </a:lnTo>
                  <a:lnTo>
                    <a:pt x="114300" y="167640"/>
                  </a:lnTo>
                  <a:lnTo>
                    <a:pt x="72390" y="83820"/>
                  </a:lnTo>
                  <a:lnTo>
                    <a:pt x="858012" y="83820"/>
                  </a:lnTo>
                  <a:lnTo>
                    <a:pt x="858012" y="126492"/>
                  </a:lnTo>
                  <a:lnTo>
                    <a:pt x="943356" y="83820"/>
                  </a:lnTo>
                  <a:lnTo>
                    <a:pt x="961656" y="74676"/>
                  </a:lnTo>
                  <a:lnTo>
                    <a:pt x="961656" y="441960"/>
                  </a:lnTo>
                  <a:lnTo>
                    <a:pt x="920508" y="441960"/>
                  </a:lnTo>
                  <a:lnTo>
                    <a:pt x="982992" y="566928"/>
                  </a:lnTo>
                  <a:lnTo>
                    <a:pt x="1034808" y="463296"/>
                  </a:lnTo>
                  <a:lnTo>
                    <a:pt x="1045476" y="4419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80844" y="3803903"/>
              <a:ext cx="1591310" cy="417830"/>
            </a:xfrm>
            <a:custGeom>
              <a:avLst/>
              <a:gdLst/>
              <a:ahLst/>
              <a:cxnLst/>
              <a:rect l="l" t="t" r="r" b="b"/>
              <a:pathLst>
                <a:path w="1591310" h="417829">
                  <a:moveTo>
                    <a:pt x="1591055" y="417576"/>
                  </a:moveTo>
                  <a:lnTo>
                    <a:pt x="0" y="417576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417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4748" y="3797808"/>
              <a:ext cx="1603375" cy="429895"/>
            </a:xfrm>
            <a:custGeom>
              <a:avLst/>
              <a:gdLst/>
              <a:ahLst/>
              <a:cxnLst/>
              <a:rect l="l" t="t" r="r" b="b"/>
              <a:pathLst>
                <a:path w="1603375" h="429895">
                  <a:moveTo>
                    <a:pt x="1603248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9100"/>
                  </a:lnTo>
                  <a:lnTo>
                    <a:pt x="6096" y="419100"/>
                  </a:lnTo>
                  <a:lnTo>
                    <a:pt x="10668" y="423672"/>
                  </a:lnTo>
                  <a:lnTo>
                    <a:pt x="1603248" y="423672"/>
                  </a:lnTo>
                  <a:lnTo>
                    <a:pt x="1603248" y="429768"/>
                  </a:lnTo>
                  <a:close/>
                </a:path>
                <a:path w="1603375" h="429895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429895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3375" h="429895">
                  <a:moveTo>
                    <a:pt x="1592580" y="423672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419100"/>
                  </a:lnTo>
                  <a:lnTo>
                    <a:pt x="1597151" y="419100"/>
                  </a:lnTo>
                  <a:lnTo>
                    <a:pt x="1592580" y="423672"/>
                  </a:lnTo>
                  <a:close/>
                </a:path>
                <a:path w="1603375" h="429895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429895">
                  <a:moveTo>
                    <a:pt x="10668" y="423672"/>
                  </a:moveTo>
                  <a:lnTo>
                    <a:pt x="6096" y="419100"/>
                  </a:lnTo>
                  <a:lnTo>
                    <a:pt x="10668" y="419100"/>
                  </a:lnTo>
                  <a:lnTo>
                    <a:pt x="10668" y="423672"/>
                  </a:lnTo>
                  <a:close/>
                </a:path>
                <a:path w="1603375" h="429895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9100"/>
                  </a:lnTo>
                  <a:lnTo>
                    <a:pt x="1592580" y="419100"/>
                  </a:lnTo>
                  <a:lnTo>
                    <a:pt x="1592580" y="423672"/>
                  </a:lnTo>
                  <a:close/>
                </a:path>
                <a:path w="1603375" h="429895">
                  <a:moveTo>
                    <a:pt x="1603248" y="423672"/>
                  </a:moveTo>
                  <a:lnTo>
                    <a:pt x="1592580" y="423672"/>
                  </a:lnTo>
                  <a:lnTo>
                    <a:pt x="1597151" y="419100"/>
                  </a:lnTo>
                  <a:lnTo>
                    <a:pt x="1603248" y="419100"/>
                  </a:lnTo>
                  <a:lnTo>
                    <a:pt x="1603248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0844" y="3383280"/>
              <a:ext cx="1591310" cy="421005"/>
            </a:xfrm>
            <a:custGeom>
              <a:avLst/>
              <a:gdLst/>
              <a:ahLst/>
              <a:cxnLst/>
              <a:rect l="l" t="t" r="r" b="b"/>
              <a:pathLst>
                <a:path w="1591310" h="421004">
                  <a:moveTo>
                    <a:pt x="1591055" y="420623"/>
                  </a:moveTo>
                  <a:lnTo>
                    <a:pt x="0" y="420623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42062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4748" y="3377184"/>
              <a:ext cx="1603375" cy="431800"/>
            </a:xfrm>
            <a:custGeom>
              <a:avLst/>
              <a:gdLst/>
              <a:ahLst/>
              <a:cxnLst/>
              <a:rect l="l" t="t" r="r" b="b"/>
              <a:pathLst>
                <a:path w="1603375" h="431800">
                  <a:moveTo>
                    <a:pt x="1603248" y="431292"/>
                  </a:moveTo>
                  <a:lnTo>
                    <a:pt x="0" y="431292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20624"/>
                  </a:lnTo>
                  <a:lnTo>
                    <a:pt x="6096" y="420624"/>
                  </a:lnTo>
                  <a:lnTo>
                    <a:pt x="10668" y="426720"/>
                  </a:lnTo>
                  <a:lnTo>
                    <a:pt x="1603248" y="426720"/>
                  </a:lnTo>
                  <a:lnTo>
                    <a:pt x="1603248" y="431292"/>
                  </a:lnTo>
                  <a:close/>
                </a:path>
                <a:path w="1603375" h="431800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431800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3375" h="431800">
                  <a:moveTo>
                    <a:pt x="1592580" y="426720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420624"/>
                  </a:lnTo>
                  <a:lnTo>
                    <a:pt x="1597151" y="420624"/>
                  </a:lnTo>
                  <a:lnTo>
                    <a:pt x="1592580" y="426720"/>
                  </a:lnTo>
                  <a:close/>
                </a:path>
                <a:path w="1603375" h="431800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431800">
                  <a:moveTo>
                    <a:pt x="10668" y="426720"/>
                  </a:moveTo>
                  <a:lnTo>
                    <a:pt x="6096" y="420624"/>
                  </a:lnTo>
                  <a:lnTo>
                    <a:pt x="10668" y="420624"/>
                  </a:lnTo>
                  <a:lnTo>
                    <a:pt x="10668" y="426720"/>
                  </a:lnTo>
                  <a:close/>
                </a:path>
                <a:path w="1603375" h="431800">
                  <a:moveTo>
                    <a:pt x="1592580" y="426720"/>
                  </a:moveTo>
                  <a:lnTo>
                    <a:pt x="10668" y="426720"/>
                  </a:lnTo>
                  <a:lnTo>
                    <a:pt x="10668" y="420624"/>
                  </a:lnTo>
                  <a:lnTo>
                    <a:pt x="1592580" y="420624"/>
                  </a:lnTo>
                  <a:lnTo>
                    <a:pt x="1592580" y="426720"/>
                  </a:lnTo>
                  <a:close/>
                </a:path>
                <a:path w="1603375" h="431800">
                  <a:moveTo>
                    <a:pt x="1603248" y="426720"/>
                  </a:moveTo>
                  <a:lnTo>
                    <a:pt x="1592580" y="426720"/>
                  </a:lnTo>
                  <a:lnTo>
                    <a:pt x="1597151" y="420624"/>
                  </a:lnTo>
                  <a:lnTo>
                    <a:pt x="1603248" y="420624"/>
                  </a:lnTo>
                  <a:lnTo>
                    <a:pt x="1603248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70319" y="4411979"/>
              <a:ext cx="923925" cy="125095"/>
            </a:xfrm>
            <a:custGeom>
              <a:avLst/>
              <a:gdLst/>
              <a:ahLst/>
              <a:cxnLst/>
              <a:rect l="l" t="t" r="r" b="b"/>
              <a:pathLst>
                <a:path w="923925" h="125095">
                  <a:moveTo>
                    <a:pt x="797052" y="124968"/>
                  </a:moveTo>
                  <a:lnTo>
                    <a:pt x="797052" y="0"/>
                  </a:lnTo>
                  <a:lnTo>
                    <a:pt x="880351" y="41148"/>
                  </a:lnTo>
                  <a:lnTo>
                    <a:pt x="818388" y="41148"/>
                  </a:lnTo>
                  <a:lnTo>
                    <a:pt x="818388" y="83820"/>
                  </a:lnTo>
                  <a:lnTo>
                    <a:pt x="880351" y="83820"/>
                  </a:lnTo>
                  <a:lnTo>
                    <a:pt x="797052" y="124968"/>
                  </a:lnTo>
                  <a:close/>
                </a:path>
                <a:path w="923925" h="125095">
                  <a:moveTo>
                    <a:pt x="797052" y="83820"/>
                  </a:moveTo>
                  <a:lnTo>
                    <a:pt x="0" y="83820"/>
                  </a:lnTo>
                  <a:lnTo>
                    <a:pt x="0" y="41148"/>
                  </a:lnTo>
                  <a:lnTo>
                    <a:pt x="797052" y="41148"/>
                  </a:lnTo>
                  <a:lnTo>
                    <a:pt x="797052" y="83820"/>
                  </a:lnTo>
                  <a:close/>
                </a:path>
                <a:path w="923925" h="125095">
                  <a:moveTo>
                    <a:pt x="880351" y="83820"/>
                  </a:moveTo>
                  <a:lnTo>
                    <a:pt x="818388" y="83820"/>
                  </a:lnTo>
                  <a:lnTo>
                    <a:pt x="818388" y="41148"/>
                  </a:lnTo>
                  <a:lnTo>
                    <a:pt x="880351" y="41148"/>
                  </a:lnTo>
                  <a:lnTo>
                    <a:pt x="923544" y="62484"/>
                  </a:lnTo>
                  <a:lnTo>
                    <a:pt x="880351" y="838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0844" y="5228844"/>
              <a:ext cx="1591310" cy="502920"/>
            </a:xfrm>
            <a:custGeom>
              <a:avLst/>
              <a:gdLst/>
              <a:ahLst/>
              <a:cxnLst/>
              <a:rect l="l" t="t" r="r" b="b"/>
              <a:pathLst>
                <a:path w="1591310" h="502920">
                  <a:moveTo>
                    <a:pt x="1591055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502919"/>
                  </a:lnTo>
                  <a:close/>
                </a:path>
              </a:pathLst>
            </a:custGeom>
            <a:solidFill>
              <a:srgbClr val="FD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4748" y="5222748"/>
              <a:ext cx="1603375" cy="515620"/>
            </a:xfrm>
            <a:custGeom>
              <a:avLst/>
              <a:gdLst/>
              <a:ahLst/>
              <a:cxnLst/>
              <a:rect l="l" t="t" r="r" b="b"/>
              <a:pathLst>
                <a:path w="1603375" h="515620">
                  <a:moveTo>
                    <a:pt x="1603248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6096" y="504444"/>
                  </a:lnTo>
                  <a:lnTo>
                    <a:pt x="10668" y="509016"/>
                  </a:lnTo>
                  <a:lnTo>
                    <a:pt x="1603248" y="509016"/>
                  </a:lnTo>
                  <a:lnTo>
                    <a:pt x="1603248" y="515112"/>
                  </a:lnTo>
                  <a:close/>
                </a:path>
                <a:path w="1603375" h="515620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515620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3375" h="515620">
                  <a:moveTo>
                    <a:pt x="1592580" y="509016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504444"/>
                  </a:lnTo>
                  <a:lnTo>
                    <a:pt x="1597151" y="504444"/>
                  </a:lnTo>
                  <a:lnTo>
                    <a:pt x="1592580" y="509016"/>
                  </a:lnTo>
                  <a:close/>
                </a:path>
                <a:path w="1603375" h="515620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515620">
                  <a:moveTo>
                    <a:pt x="10668" y="509016"/>
                  </a:moveTo>
                  <a:lnTo>
                    <a:pt x="6096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3375" h="515620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3375" h="515620">
                  <a:moveTo>
                    <a:pt x="1603248" y="509016"/>
                  </a:moveTo>
                  <a:lnTo>
                    <a:pt x="1592580" y="509016"/>
                  </a:lnTo>
                  <a:lnTo>
                    <a:pt x="1597151" y="504444"/>
                  </a:lnTo>
                  <a:lnTo>
                    <a:pt x="1603248" y="504444"/>
                  </a:lnTo>
                  <a:lnTo>
                    <a:pt x="160324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1203" y="2293632"/>
              <a:ext cx="1572895" cy="3335020"/>
            </a:xfrm>
            <a:custGeom>
              <a:avLst/>
              <a:gdLst/>
              <a:ahLst/>
              <a:cxnLst/>
              <a:rect l="l" t="t" r="r" b="b"/>
              <a:pathLst>
                <a:path w="1572895" h="3335020">
                  <a:moveTo>
                    <a:pt x="1572780" y="3270504"/>
                  </a:moveTo>
                  <a:lnTo>
                    <a:pt x="1533156" y="3250692"/>
                  </a:lnTo>
                  <a:lnTo>
                    <a:pt x="1447812" y="3208020"/>
                  </a:lnTo>
                  <a:lnTo>
                    <a:pt x="1447812" y="3250692"/>
                  </a:lnTo>
                  <a:lnTo>
                    <a:pt x="72377" y="3250692"/>
                  </a:lnTo>
                  <a:lnTo>
                    <a:pt x="114300" y="3166872"/>
                  </a:lnTo>
                  <a:lnTo>
                    <a:pt x="124968" y="3145536"/>
                  </a:lnTo>
                  <a:lnTo>
                    <a:pt x="83820" y="3145536"/>
                  </a:lnTo>
                  <a:lnTo>
                    <a:pt x="83820" y="0"/>
                  </a:lnTo>
                  <a:lnTo>
                    <a:pt x="41148" y="0"/>
                  </a:lnTo>
                  <a:lnTo>
                    <a:pt x="41148" y="3145536"/>
                  </a:lnTo>
                  <a:lnTo>
                    <a:pt x="0" y="3145536"/>
                  </a:lnTo>
                  <a:lnTo>
                    <a:pt x="62484" y="3270491"/>
                  </a:lnTo>
                  <a:lnTo>
                    <a:pt x="62496" y="3291840"/>
                  </a:lnTo>
                  <a:lnTo>
                    <a:pt x="1447812" y="3291840"/>
                  </a:lnTo>
                  <a:lnTo>
                    <a:pt x="1447812" y="3334512"/>
                  </a:lnTo>
                  <a:lnTo>
                    <a:pt x="1531124" y="3291840"/>
                  </a:lnTo>
                  <a:lnTo>
                    <a:pt x="1572780" y="32705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95260" y="4221480"/>
              <a:ext cx="1592580" cy="504825"/>
            </a:xfrm>
            <a:custGeom>
              <a:avLst/>
              <a:gdLst/>
              <a:ahLst/>
              <a:cxnLst/>
              <a:rect l="l" t="t" r="r" b="b"/>
              <a:pathLst>
                <a:path w="1592579" h="504825">
                  <a:moveTo>
                    <a:pt x="1592579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504443"/>
                  </a:lnTo>
                  <a:close/>
                </a:path>
              </a:pathLst>
            </a:custGeom>
            <a:solidFill>
              <a:srgbClr val="AAB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0687" y="4216908"/>
              <a:ext cx="1602105" cy="513715"/>
            </a:xfrm>
            <a:custGeom>
              <a:avLst/>
              <a:gdLst/>
              <a:ahLst/>
              <a:cxnLst/>
              <a:rect l="l" t="t" r="r" b="b"/>
              <a:pathLst>
                <a:path w="1602104" h="513714">
                  <a:moveTo>
                    <a:pt x="1601724" y="513587"/>
                  </a:moveTo>
                  <a:lnTo>
                    <a:pt x="0" y="513587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4572" y="504444"/>
                  </a:lnTo>
                  <a:lnTo>
                    <a:pt x="10668" y="509016"/>
                  </a:lnTo>
                  <a:lnTo>
                    <a:pt x="1601724" y="509016"/>
                  </a:lnTo>
                  <a:lnTo>
                    <a:pt x="1601724" y="513587"/>
                  </a:lnTo>
                  <a:close/>
                </a:path>
                <a:path w="1602104" h="513714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02104" h="513714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10668"/>
                  </a:lnTo>
                  <a:close/>
                </a:path>
                <a:path w="1602104" h="513714">
                  <a:moveTo>
                    <a:pt x="1592580" y="509016"/>
                  </a:moveTo>
                  <a:lnTo>
                    <a:pt x="1592580" y="4572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504444"/>
                  </a:lnTo>
                  <a:lnTo>
                    <a:pt x="1597151" y="504444"/>
                  </a:lnTo>
                  <a:lnTo>
                    <a:pt x="1592580" y="509016"/>
                  </a:lnTo>
                  <a:close/>
                </a:path>
                <a:path w="1602104" h="513714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4572"/>
                  </a:lnTo>
                  <a:lnTo>
                    <a:pt x="1601724" y="4572"/>
                  </a:lnTo>
                  <a:lnTo>
                    <a:pt x="1601724" y="10668"/>
                  </a:lnTo>
                  <a:close/>
                </a:path>
                <a:path w="1602104" h="513714">
                  <a:moveTo>
                    <a:pt x="10668" y="509016"/>
                  </a:moveTo>
                  <a:lnTo>
                    <a:pt x="4572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2104" h="513714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2104" h="513714">
                  <a:moveTo>
                    <a:pt x="1601724" y="509016"/>
                  </a:moveTo>
                  <a:lnTo>
                    <a:pt x="1592580" y="509016"/>
                  </a:lnTo>
                  <a:lnTo>
                    <a:pt x="1597151" y="504444"/>
                  </a:lnTo>
                  <a:lnTo>
                    <a:pt x="1601724" y="504444"/>
                  </a:lnTo>
                  <a:lnTo>
                    <a:pt x="1601724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5260" y="4725924"/>
              <a:ext cx="1592580" cy="502920"/>
            </a:xfrm>
            <a:custGeom>
              <a:avLst/>
              <a:gdLst/>
              <a:ahLst/>
              <a:cxnLst/>
              <a:rect l="l" t="t" r="r" b="b"/>
              <a:pathLst>
                <a:path w="1592579" h="502920">
                  <a:moveTo>
                    <a:pt x="159257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502920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0687" y="4721352"/>
              <a:ext cx="1602105" cy="512445"/>
            </a:xfrm>
            <a:custGeom>
              <a:avLst/>
              <a:gdLst/>
              <a:ahLst/>
              <a:cxnLst/>
              <a:rect l="l" t="t" r="r" b="b"/>
              <a:pathLst>
                <a:path w="1602104" h="512445">
                  <a:moveTo>
                    <a:pt x="1601724" y="512063"/>
                  </a:moveTo>
                  <a:lnTo>
                    <a:pt x="0" y="512063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4572" y="501396"/>
                  </a:lnTo>
                  <a:lnTo>
                    <a:pt x="10668" y="507492"/>
                  </a:lnTo>
                  <a:lnTo>
                    <a:pt x="1601724" y="507492"/>
                  </a:lnTo>
                  <a:lnTo>
                    <a:pt x="1601724" y="512063"/>
                  </a:lnTo>
                  <a:close/>
                </a:path>
                <a:path w="1602104" h="512445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602104" h="512445">
                  <a:moveTo>
                    <a:pt x="159258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9144"/>
                  </a:lnTo>
                  <a:close/>
                </a:path>
                <a:path w="1602104" h="512445">
                  <a:moveTo>
                    <a:pt x="1592580" y="507492"/>
                  </a:moveTo>
                  <a:lnTo>
                    <a:pt x="1592580" y="4572"/>
                  </a:lnTo>
                  <a:lnTo>
                    <a:pt x="1597151" y="9144"/>
                  </a:lnTo>
                  <a:lnTo>
                    <a:pt x="1601724" y="9144"/>
                  </a:lnTo>
                  <a:lnTo>
                    <a:pt x="1601724" y="501396"/>
                  </a:lnTo>
                  <a:lnTo>
                    <a:pt x="1597151" y="501396"/>
                  </a:lnTo>
                  <a:lnTo>
                    <a:pt x="1592580" y="507492"/>
                  </a:lnTo>
                  <a:close/>
                </a:path>
                <a:path w="1602104" h="512445">
                  <a:moveTo>
                    <a:pt x="1601724" y="9144"/>
                  </a:moveTo>
                  <a:lnTo>
                    <a:pt x="1597151" y="9144"/>
                  </a:lnTo>
                  <a:lnTo>
                    <a:pt x="1592580" y="4572"/>
                  </a:lnTo>
                  <a:lnTo>
                    <a:pt x="1601724" y="4572"/>
                  </a:lnTo>
                  <a:lnTo>
                    <a:pt x="1601724" y="9144"/>
                  </a:lnTo>
                  <a:close/>
                </a:path>
                <a:path w="1602104" h="512445">
                  <a:moveTo>
                    <a:pt x="10668" y="507492"/>
                  </a:moveTo>
                  <a:lnTo>
                    <a:pt x="4572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1602104" h="512445">
                  <a:moveTo>
                    <a:pt x="1592580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1592580" y="501396"/>
                  </a:lnTo>
                  <a:lnTo>
                    <a:pt x="1592580" y="507492"/>
                  </a:lnTo>
                  <a:close/>
                </a:path>
                <a:path w="1602104" h="512445">
                  <a:moveTo>
                    <a:pt x="1601724" y="507492"/>
                  </a:moveTo>
                  <a:lnTo>
                    <a:pt x="1592580" y="507492"/>
                  </a:lnTo>
                  <a:lnTo>
                    <a:pt x="1597151" y="501396"/>
                  </a:lnTo>
                  <a:lnTo>
                    <a:pt x="1601724" y="501396"/>
                  </a:lnTo>
                  <a:lnTo>
                    <a:pt x="1601724" y="50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95260" y="2964180"/>
              <a:ext cx="1592580" cy="419100"/>
            </a:xfrm>
            <a:custGeom>
              <a:avLst/>
              <a:gdLst/>
              <a:ahLst/>
              <a:cxnLst/>
              <a:rect l="l" t="t" r="r" b="b"/>
              <a:pathLst>
                <a:path w="1592579" h="419100">
                  <a:moveTo>
                    <a:pt x="1592579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41910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90687" y="2959608"/>
              <a:ext cx="1602105" cy="428625"/>
            </a:xfrm>
            <a:custGeom>
              <a:avLst/>
              <a:gdLst/>
              <a:ahLst/>
              <a:cxnLst/>
              <a:rect l="l" t="t" r="r" b="b"/>
              <a:pathLst>
                <a:path w="1602104" h="428625">
                  <a:moveTo>
                    <a:pt x="1601724" y="428244"/>
                  </a:moveTo>
                  <a:lnTo>
                    <a:pt x="0" y="428244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417576"/>
                  </a:lnTo>
                  <a:lnTo>
                    <a:pt x="4572" y="417576"/>
                  </a:lnTo>
                  <a:lnTo>
                    <a:pt x="10668" y="423672"/>
                  </a:lnTo>
                  <a:lnTo>
                    <a:pt x="1601724" y="423672"/>
                  </a:lnTo>
                  <a:lnTo>
                    <a:pt x="1601724" y="428244"/>
                  </a:lnTo>
                  <a:close/>
                </a:path>
                <a:path w="1602104" h="42862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602104" h="428625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592580" y="4572"/>
                  </a:lnTo>
                  <a:lnTo>
                    <a:pt x="1592580" y="10668"/>
                  </a:lnTo>
                  <a:close/>
                </a:path>
                <a:path w="1602104" h="428625">
                  <a:moveTo>
                    <a:pt x="1592580" y="423672"/>
                  </a:moveTo>
                  <a:lnTo>
                    <a:pt x="1592580" y="4572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417576"/>
                  </a:lnTo>
                  <a:lnTo>
                    <a:pt x="1597151" y="417576"/>
                  </a:lnTo>
                  <a:lnTo>
                    <a:pt x="1592580" y="423672"/>
                  </a:lnTo>
                  <a:close/>
                </a:path>
                <a:path w="1602104" h="428625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4572"/>
                  </a:lnTo>
                  <a:lnTo>
                    <a:pt x="1601724" y="4572"/>
                  </a:lnTo>
                  <a:lnTo>
                    <a:pt x="1601724" y="10668"/>
                  </a:lnTo>
                  <a:close/>
                </a:path>
                <a:path w="1602104" h="428625">
                  <a:moveTo>
                    <a:pt x="10668" y="423672"/>
                  </a:moveTo>
                  <a:lnTo>
                    <a:pt x="4572" y="417576"/>
                  </a:lnTo>
                  <a:lnTo>
                    <a:pt x="10668" y="417576"/>
                  </a:lnTo>
                  <a:lnTo>
                    <a:pt x="10668" y="423672"/>
                  </a:lnTo>
                  <a:close/>
                </a:path>
                <a:path w="1602104" h="428625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7576"/>
                  </a:lnTo>
                  <a:lnTo>
                    <a:pt x="1592580" y="417576"/>
                  </a:lnTo>
                  <a:lnTo>
                    <a:pt x="1592580" y="423672"/>
                  </a:lnTo>
                  <a:close/>
                </a:path>
                <a:path w="1602104" h="428625">
                  <a:moveTo>
                    <a:pt x="1601724" y="423672"/>
                  </a:moveTo>
                  <a:lnTo>
                    <a:pt x="1592580" y="423672"/>
                  </a:lnTo>
                  <a:lnTo>
                    <a:pt x="1597151" y="417576"/>
                  </a:lnTo>
                  <a:lnTo>
                    <a:pt x="1601724" y="417576"/>
                  </a:lnTo>
                  <a:lnTo>
                    <a:pt x="1601724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95260" y="2546603"/>
              <a:ext cx="1592580" cy="417830"/>
            </a:xfrm>
            <a:custGeom>
              <a:avLst/>
              <a:gdLst/>
              <a:ahLst/>
              <a:cxnLst/>
              <a:rect l="l" t="t" r="r" b="b"/>
              <a:pathLst>
                <a:path w="1592579" h="417830">
                  <a:moveTo>
                    <a:pt x="1592579" y="417576"/>
                  </a:moveTo>
                  <a:lnTo>
                    <a:pt x="0" y="417576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417576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90687" y="2540508"/>
              <a:ext cx="1602105" cy="429895"/>
            </a:xfrm>
            <a:custGeom>
              <a:avLst/>
              <a:gdLst/>
              <a:ahLst/>
              <a:cxnLst/>
              <a:rect l="l" t="t" r="r" b="b"/>
              <a:pathLst>
                <a:path w="1602104" h="429894">
                  <a:moveTo>
                    <a:pt x="1601724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419100"/>
                  </a:lnTo>
                  <a:lnTo>
                    <a:pt x="4572" y="419100"/>
                  </a:lnTo>
                  <a:lnTo>
                    <a:pt x="10668" y="423672"/>
                  </a:lnTo>
                  <a:lnTo>
                    <a:pt x="1601724" y="423672"/>
                  </a:lnTo>
                  <a:lnTo>
                    <a:pt x="1601724" y="429768"/>
                  </a:lnTo>
                  <a:close/>
                </a:path>
                <a:path w="1602104" h="429894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2104" h="429894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2104" h="429894">
                  <a:moveTo>
                    <a:pt x="1592580" y="423672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419100"/>
                  </a:lnTo>
                  <a:lnTo>
                    <a:pt x="1597151" y="419100"/>
                  </a:lnTo>
                  <a:lnTo>
                    <a:pt x="1592580" y="423672"/>
                  </a:lnTo>
                  <a:close/>
                </a:path>
                <a:path w="1602104" h="429894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1724" y="6096"/>
                  </a:lnTo>
                  <a:lnTo>
                    <a:pt x="1601724" y="10668"/>
                  </a:lnTo>
                  <a:close/>
                </a:path>
                <a:path w="1602104" h="429894">
                  <a:moveTo>
                    <a:pt x="10668" y="423672"/>
                  </a:moveTo>
                  <a:lnTo>
                    <a:pt x="4572" y="419100"/>
                  </a:lnTo>
                  <a:lnTo>
                    <a:pt x="10668" y="419100"/>
                  </a:lnTo>
                  <a:lnTo>
                    <a:pt x="10668" y="423672"/>
                  </a:lnTo>
                  <a:close/>
                </a:path>
                <a:path w="1602104" h="429894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9100"/>
                  </a:lnTo>
                  <a:lnTo>
                    <a:pt x="1592580" y="419100"/>
                  </a:lnTo>
                  <a:lnTo>
                    <a:pt x="1592580" y="423672"/>
                  </a:lnTo>
                  <a:close/>
                </a:path>
                <a:path w="1602104" h="429894">
                  <a:moveTo>
                    <a:pt x="1601724" y="423672"/>
                  </a:moveTo>
                  <a:lnTo>
                    <a:pt x="1592580" y="423672"/>
                  </a:lnTo>
                  <a:lnTo>
                    <a:pt x="1597151" y="419100"/>
                  </a:lnTo>
                  <a:lnTo>
                    <a:pt x="1601724" y="419100"/>
                  </a:lnTo>
                  <a:lnTo>
                    <a:pt x="1601724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95260" y="3803903"/>
              <a:ext cx="1592580" cy="417830"/>
            </a:xfrm>
            <a:custGeom>
              <a:avLst/>
              <a:gdLst/>
              <a:ahLst/>
              <a:cxnLst/>
              <a:rect l="l" t="t" r="r" b="b"/>
              <a:pathLst>
                <a:path w="1592579" h="417829">
                  <a:moveTo>
                    <a:pt x="1592579" y="417576"/>
                  </a:moveTo>
                  <a:lnTo>
                    <a:pt x="0" y="417576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417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0687" y="3797808"/>
              <a:ext cx="1602105" cy="429895"/>
            </a:xfrm>
            <a:custGeom>
              <a:avLst/>
              <a:gdLst/>
              <a:ahLst/>
              <a:cxnLst/>
              <a:rect l="l" t="t" r="r" b="b"/>
              <a:pathLst>
                <a:path w="1602104" h="429895">
                  <a:moveTo>
                    <a:pt x="1601724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419100"/>
                  </a:lnTo>
                  <a:lnTo>
                    <a:pt x="4572" y="419100"/>
                  </a:lnTo>
                  <a:lnTo>
                    <a:pt x="10668" y="423672"/>
                  </a:lnTo>
                  <a:lnTo>
                    <a:pt x="1601724" y="423672"/>
                  </a:lnTo>
                  <a:lnTo>
                    <a:pt x="1601724" y="429768"/>
                  </a:lnTo>
                  <a:close/>
                </a:path>
                <a:path w="1602104" h="429895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2104" h="429895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2104" h="429895">
                  <a:moveTo>
                    <a:pt x="1592580" y="423672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419100"/>
                  </a:lnTo>
                  <a:lnTo>
                    <a:pt x="1597151" y="419100"/>
                  </a:lnTo>
                  <a:lnTo>
                    <a:pt x="1592580" y="423672"/>
                  </a:lnTo>
                  <a:close/>
                </a:path>
                <a:path w="1602104" h="429895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1724" y="6096"/>
                  </a:lnTo>
                  <a:lnTo>
                    <a:pt x="1601724" y="10668"/>
                  </a:lnTo>
                  <a:close/>
                </a:path>
                <a:path w="1602104" h="429895">
                  <a:moveTo>
                    <a:pt x="10668" y="423672"/>
                  </a:moveTo>
                  <a:lnTo>
                    <a:pt x="4572" y="419100"/>
                  </a:lnTo>
                  <a:lnTo>
                    <a:pt x="10668" y="419100"/>
                  </a:lnTo>
                  <a:lnTo>
                    <a:pt x="10668" y="423672"/>
                  </a:lnTo>
                  <a:close/>
                </a:path>
                <a:path w="1602104" h="429895">
                  <a:moveTo>
                    <a:pt x="1592580" y="423672"/>
                  </a:moveTo>
                  <a:lnTo>
                    <a:pt x="10668" y="423672"/>
                  </a:lnTo>
                  <a:lnTo>
                    <a:pt x="10668" y="419100"/>
                  </a:lnTo>
                  <a:lnTo>
                    <a:pt x="1592580" y="419100"/>
                  </a:lnTo>
                  <a:lnTo>
                    <a:pt x="1592580" y="423672"/>
                  </a:lnTo>
                  <a:close/>
                </a:path>
                <a:path w="1602104" h="429895">
                  <a:moveTo>
                    <a:pt x="1601724" y="423672"/>
                  </a:moveTo>
                  <a:lnTo>
                    <a:pt x="1592580" y="423672"/>
                  </a:lnTo>
                  <a:lnTo>
                    <a:pt x="1597151" y="419100"/>
                  </a:lnTo>
                  <a:lnTo>
                    <a:pt x="1601724" y="419100"/>
                  </a:lnTo>
                  <a:lnTo>
                    <a:pt x="1601724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95260" y="3383280"/>
              <a:ext cx="1592580" cy="421005"/>
            </a:xfrm>
            <a:custGeom>
              <a:avLst/>
              <a:gdLst/>
              <a:ahLst/>
              <a:cxnLst/>
              <a:rect l="l" t="t" r="r" b="b"/>
              <a:pathLst>
                <a:path w="1592579" h="421004">
                  <a:moveTo>
                    <a:pt x="1592579" y="420623"/>
                  </a:moveTo>
                  <a:lnTo>
                    <a:pt x="0" y="420623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42062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90687" y="3377184"/>
              <a:ext cx="1602105" cy="431800"/>
            </a:xfrm>
            <a:custGeom>
              <a:avLst/>
              <a:gdLst/>
              <a:ahLst/>
              <a:cxnLst/>
              <a:rect l="l" t="t" r="r" b="b"/>
              <a:pathLst>
                <a:path w="1602104" h="431800">
                  <a:moveTo>
                    <a:pt x="1601724" y="431292"/>
                  </a:moveTo>
                  <a:lnTo>
                    <a:pt x="0" y="431292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420624"/>
                  </a:lnTo>
                  <a:lnTo>
                    <a:pt x="4572" y="420624"/>
                  </a:lnTo>
                  <a:lnTo>
                    <a:pt x="10668" y="426720"/>
                  </a:lnTo>
                  <a:lnTo>
                    <a:pt x="1601724" y="426720"/>
                  </a:lnTo>
                  <a:lnTo>
                    <a:pt x="1601724" y="431292"/>
                  </a:lnTo>
                  <a:close/>
                </a:path>
                <a:path w="1602104" h="431800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2104" h="431800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2104" h="431800">
                  <a:moveTo>
                    <a:pt x="1592580" y="426720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420624"/>
                  </a:lnTo>
                  <a:lnTo>
                    <a:pt x="1597151" y="420624"/>
                  </a:lnTo>
                  <a:lnTo>
                    <a:pt x="1592580" y="426720"/>
                  </a:lnTo>
                  <a:close/>
                </a:path>
                <a:path w="1602104" h="431800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1724" y="6096"/>
                  </a:lnTo>
                  <a:lnTo>
                    <a:pt x="1601724" y="10668"/>
                  </a:lnTo>
                  <a:close/>
                </a:path>
                <a:path w="1602104" h="431800">
                  <a:moveTo>
                    <a:pt x="10668" y="426720"/>
                  </a:moveTo>
                  <a:lnTo>
                    <a:pt x="4572" y="420624"/>
                  </a:lnTo>
                  <a:lnTo>
                    <a:pt x="10668" y="420624"/>
                  </a:lnTo>
                  <a:lnTo>
                    <a:pt x="10668" y="426720"/>
                  </a:lnTo>
                  <a:close/>
                </a:path>
                <a:path w="1602104" h="431800">
                  <a:moveTo>
                    <a:pt x="1592580" y="426720"/>
                  </a:moveTo>
                  <a:lnTo>
                    <a:pt x="10668" y="426720"/>
                  </a:lnTo>
                  <a:lnTo>
                    <a:pt x="10668" y="420624"/>
                  </a:lnTo>
                  <a:lnTo>
                    <a:pt x="1592580" y="420624"/>
                  </a:lnTo>
                  <a:lnTo>
                    <a:pt x="1592580" y="426720"/>
                  </a:lnTo>
                  <a:close/>
                </a:path>
                <a:path w="1602104" h="431800">
                  <a:moveTo>
                    <a:pt x="1601724" y="426720"/>
                  </a:moveTo>
                  <a:lnTo>
                    <a:pt x="1592580" y="426720"/>
                  </a:lnTo>
                  <a:lnTo>
                    <a:pt x="1597151" y="420624"/>
                  </a:lnTo>
                  <a:lnTo>
                    <a:pt x="1601724" y="420624"/>
                  </a:lnTo>
                  <a:lnTo>
                    <a:pt x="1601724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95260" y="5228844"/>
              <a:ext cx="1592580" cy="502920"/>
            </a:xfrm>
            <a:custGeom>
              <a:avLst/>
              <a:gdLst/>
              <a:ahLst/>
              <a:cxnLst/>
              <a:rect l="l" t="t" r="r" b="b"/>
              <a:pathLst>
                <a:path w="1592579" h="502920">
                  <a:moveTo>
                    <a:pt x="1592579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502919"/>
                  </a:lnTo>
                  <a:close/>
                </a:path>
              </a:pathLst>
            </a:custGeom>
            <a:solidFill>
              <a:srgbClr val="FD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0687" y="5222748"/>
              <a:ext cx="1602105" cy="515620"/>
            </a:xfrm>
            <a:custGeom>
              <a:avLst/>
              <a:gdLst/>
              <a:ahLst/>
              <a:cxnLst/>
              <a:rect l="l" t="t" r="r" b="b"/>
              <a:pathLst>
                <a:path w="1602104" h="515620">
                  <a:moveTo>
                    <a:pt x="1601724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601724" y="0"/>
                  </a:lnTo>
                  <a:lnTo>
                    <a:pt x="1601724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4572" y="504444"/>
                  </a:lnTo>
                  <a:lnTo>
                    <a:pt x="10668" y="509016"/>
                  </a:lnTo>
                  <a:lnTo>
                    <a:pt x="1601724" y="509016"/>
                  </a:lnTo>
                  <a:lnTo>
                    <a:pt x="1601724" y="515112"/>
                  </a:lnTo>
                  <a:close/>
                </a:path>
                <a:path w="1602104" h="515620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2104" h="515620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2104" h="515620">
                  <a:moveTo>
                    <a:pt x="1592580" y="509016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1724" y="10668"/>
                  </a:lnTo>
                  <a:lnTo>
                    <a:pt x="1601724" y="504444"/>
                  </a:lnTo>
                  <a:lnTo>
                    <a:pt x="1597151" y="504444"/>
                  </a:lnTo>
                  <a:lnTo>
                    <a:pt x="1592580" y="509016"/>
                  </a:lnTo>
                  <a:close/>
                </a:path>
                <a:path w="1602104" h="515620">
                  <a:moveTo>
                    <a:pt x="1601724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1724" y="6096"/>
                  </a:lnTo>
                  <a:lnTo>
                    <a:pt x="1601724" y="10668"/>
                  </a:lnTo>
                  <a:close/>
                </a:path>
                <a:path w="1602104" h="515620">
                  <a:moveTo>
                    <a:pt x="10668" y="509016"/>
                  </a:moveTo>
                  <a:lnTo>
                    <a:pt x="4572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2104" h="515620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2104" h="515620">
                  <a:moveTo>
                    <a:pt x="1601724" y="509016"/>
                  </a:moveTo>
                  <a:lnTo>
                    <a:pt x="1592580" y="509016"/>
                  </a:lnTo>
                  <a:lnTo>
                    <a:pt x="1597151" y="504444"/>
                  </a:lnTo>
                  <a:lnTo>
                    <a:pt x="1601724" y="504444"/>
                  </a:lnTo>
                  <a:lnTo>
                    <a:pt x="1601724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52744" y="5228844"/>
              <a:ext cx="1591310" cy="502920"/>
            </a:xfrm>
            <a:custGeom>
              <a:avLst/>
              <a:gdLst/>
              <a:ahLst/>
              <a:cxnLst/>
              <a:rect l="l" t="t" r="r" b="b"/>
              <a:pathLst>
                <a:path w="1591309" h="502920">
                  <a:moveTo>
                    <a:pt x="1591055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502919"/>
                  </a:lnTo>
                  <a:close/>
                </a:path>
              </a:pathLst>
            </a:custGeom>
            <a:solidFill>
              <a:srgbClr val="FD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6648" y="5222748"/>
              <a:ext cx="1603375" cy="515620"/>
            </a:xfrm>
            <a:custGeom>
              <a:avLst/>
              <a:gdLst/>
              <a:ahLst/>
              <a:cxnLst/>
              <a:rect l="l" t="t" r="r" b="b"/>
              <a:pathLst>
                <a:path w="1603375" h="515620">
                  <a:moveTo>
                    <a:pt x="1603248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603248" y="0"/>
                  </a:lnTo>
                  <a:lnTo>
                    <a:pt x="1603248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04444"/>
                  </a:lnTo>
                  <a:lnTo>
                    <a:pt x="6096" y="504444"/>
                  </a:lnTo>
                  <a:lnTo>
                    <a:pt x="10668" y="509016"/>
                  </a:lnTo>
                  <a:lnTo>
                    <a:pt x="1603248" y="509016"/>
                  </a:lnTo>
                  <a:lnTo>
                    <a:pt x="1603248" y="515112"/>
                  </a:lnTo>
                  <a:close/>
                </a:path>
                <a:path w="1603375" h="515620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603375" h="515620">
                  <a:moveTo>
                    <a:pt x="159258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592580" y="6096"/>
                  </a:lnTo>
                  <a:lnTo>
                    <a:pt x="1592580" y="10668"/>
                  </a:lnTo>
                  <a:close/>
                </a:path>
                <a:path w="1603375" h="515620">
                  <a:moveTo>
                    <a:pt x="1592580" y="509016"/>
                  </a:moveTo>
                  <a:lnTo>
                    <a:pt x="1592580" y="6096"/>
                  </a:lnTo>
                  <a:lnTo>
                    <a:pt x="1597151" y="10668"/>
                  </a:lnTo>
                  <a:lnTo>
                    <a:pt x="1603248" y="10668"/>
                  </a:lnTo>
                  <a:lnTo>
                    <a:pt x="1603248" y="504444"/>
                  </a:lnTo>
                  <a:lnTo>
                    <a:pt x="1597151" y="504444"/>
                  </a:lnTo>
                  <a:lnTo>
                    <a:pt x="1592580" y="509016"/>
                  </a:lnTo>
                  <a:close/>
                </a:path>
                <a:path w="1603375" h="515620">
                  <a:moveTo>
                    <a:pt x="1603248" y="10668"/>
                  </a:moveTo>
                  <a:lnTo>
                    <a:pt x="1597151" y="10668"/>
                  </a:lnTo>
                  <a:lnTo>
                    <a:pt x="1592580" y="6096"/>
                  </a:lnTo>
                  <a:lnTo>
                    <a:pt x="1603248" y="6096"/>
                  </a:lnTo>
                  <a:lnTo>
                    <a:pt x="1603248" y="10668"/>
                  </a:lnTo>
                  <a:close/>
                </a:path>
                <a:path w="1603375" h="515620">
                  <a:moveTo>
                    <a:pt x="10668" y="509016"/>
                  </a:moveTo>
                  <a:lnTo>
                    <a:pt x="6096" y="504444"/>
                  </a:lnTo>
                  <a:lnTo>
                    <a:pt x="10668" y="504444"/>
                  </a:lnTo>
                  <a:lnTo>
                    <a:pt x="10668" y="509016"/>
                  </a:lnTo>
                  <a:close/>
                </a:path>
                <a:path w="1603375" h="515620">
                  <a:moveTo>
                    <a:pt x="1592580" y="509016"/>
                  </a:moveTo>
                  <a:lnTo>
                    <a:pt x="10668" y="509016"/>
                  </a:lnTo>
                  <a:lnTo>
                    <a:pt x="10668" y="504444"/>
                  </a:lnTo>
                  <a:lnTo>
                    <a:pt x="1592580" y="504444"/>
                  </a:lnTo>
                  <a:lnTo>
                    <a:pt x="1592580" y="509016"/>
                  </a:lnTo>
                  <a:close/>
                </a:path>
                <a:path w="1603375" h="515620">
                  <a:moveTo>
                    <a:pt x="1603248" y="509016"/>
                  </a:moveTo>
                  <a:lnTo>
                    <a:pt x="1592580" y="509016"/>
                  </a:lnTo>
                  <a:lnTo>
                    <a:pt x="1597151" y="504444"/>
                  </a:lnTo>
                  <a:lnTo>
                    <a:pt x="1603248" y="504444"/>
                  </a:lnTo>
                  <a:lnTo>
                    <a:pt x="1603248" y="50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64480" y="2293619"/>
              <a:ext cx="3333115" cy="3335020"/>
            </a:xfrm>
            <a:custGeom>
              <a:avLst/>
              <a:gdLst/>
              <a:ahLst/>
              <a:cxnLst/>
              <a:rect l="l" t="t" r="r" b="b"/>
              <a:pathLst>
                <a:path w="3333115" h="3335020">
                  <a:moveTo>
                    <a:pt x="1069835" y="2307336"/>
                  </a:moveTo>
                  <a:lnTo>
                    <a:pt x="1059040" y="2286000"/>
                  </a:lnTo>
                  <a:lnTo>
                    <a:pt x="1005827" y="2180844"/>
                  </a:lnTo>
                  <a:lnTo>
                    <a:pt x="943343" y="2307336"/>
                  </a:lnTo>
                  <a:lnTo>
                    <a:pt x="986015" y="2307336"/>
                  </a:lnTo>
                  <a:lnTo>
                    <a:pt x="986015" y="3259226"/>
                  </a:lnTo>
                  <a:lnTo>
                    <a:pt x="968768" y="3250704"/>
                  </a:lnTo>
                  <a:lnTo>
                    <a:pt x="882396" y="3208032"/>
                  </a:lnTo>
                  <a:lnTo>
                    <a:pt x="882396" y="3250704"/>
                  </a:lnTo>
                  <a:lnTo>
                    <a:pt x="0" y="3250704"/>
                  </a:lnTo>
                  <a:lnTo>
                    <a:pt x="0" y="3291852"/>
                  </a:lnTo>
                  <a:lnTo>
                    <a:pt x="882396" y="3291852"/>
                  </a:lnTo>
                  <a:lnTo>
                    <a:pt x="882396" y="3334524"/>
                  </a:lnTo>
                  <a:lnTo>
                    <a:pt x="966724" y="3291852"/>
                  </a:lnTo>
                  <a:lnTo>
                    <a:pt x="1008888" y="3270516"/>
                  </a:lnTo>
                  <a:lnTo>
                    <a:pt x="1027163" y="3270504"/>
                  </a:lnTo>
                  <a:lnTo>
                    <a:pt x="1027163" y="2307336"/>
                  </a:lnTo>
                  <a:lnTo>
                    <a:pt x="1069835" y="2307336"/>
                  </a:lnTo>
                  <a:close/>
                </a:path>
                <a:path w="3333115" h="3335020">
                  <a:moveTo>
                    <a:pt x="3332988" y="124968"/>
                  </a:moveTo>
                  <a:lnTo>
                    <a:pt x="3322320" y="103632"/>
                  </a:lnTo>
                  <a:lnTo>
                    <a:pt x="3270504" y="0"/>
                  </a:lnTo>
                  <a:lnTo>
                    <a:pt x="3206496" y="124968"/>
                  </a:lnTo>
                  <a:lnTo>
                    <a:pt x="3249168" y="124968"/>
                  </a:lnTo>
                  <a:lnTo>
                    <a:pt x="3249168" y="3259988"/>
                  </a:lnTo>
                  <a:lnTo>
                    <a:pt x="3230384" y="3250704"/>
                  </a:lnTo>
                  <a:lnTo>
                    <a:pt x="3144012" y="3208032"/>
                  </a:lnTo>
                  <a:lnTo>
                    <a:pt x="3144012" y="3250704"/>
                  </a:lnTo>
                  <a:lnTo>
                    <a:pt x="1939290" y="3250704"/>
                  </a:lnTo>
                  <a:lnTo>
                    <a:pt x="1981200" y="3166884"/>
                  </a:lnTo>
                  <a:lnTo>
                    <a:pt x="1991868" y="3145548"/>
                  </a:lnTo>
                  <a:lnTo>
                    <a:pt x="1949196" y="3145548"/>
                  </a:lnTo>
                  <a:lnTo>
                    <a:pt x="1949196" y="2180856"/>
                  </a:lnTo>
                  <a:lnTo>
                    <a:pt x="1908048" y="2180856"/>
                  </a:lnTo>
                  <a:lnTo>
                    <a:pt x="1908048" y="3145548"/>
                  </a:lnTo>
                  <a:lnTo>
                    <a:pt x="1866900" y="3145548"/>
                  </a:lnTo>
                  <a:lnTo>
                    <a:pt x="1929384" y="3270516"/>
                  </a:lnTo>
                  <a:lnTo>
                    <a:pt x="1929384" y="3291852"/>
                  </a:lnTo>
                  <a:lnTo>
                    <a:pt x="3144012" y="3291852"/>
                  </a:lnTo>
                  <a:lnTo>
                    <a:pt x="3144012" y="3334524"/>
                  </a:lnTo>
                  <a:lnTo>
                    <a:pt x="3228340" y="3291852"/>
                  </a:lnTo>
                  <a:lnTo>
                    <a:pt x="3270504" y="3270516"/>
                  </a:lnTo>
                  <a:lnTo>
                    <a:pt x="3290316" y="3270504"/>
                  </a:lnTo>
                  <a:lnTo>
                    <a:pt x="3290316" y="124968"/>
                  </a:lnTo>
                  <a:lnTo>
                    <a:pt x="3332988" y="1249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0739" y="2578100"/>
            <a:ext cx="1207770" cy="3027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Application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83300"/>
              </a:lnSpc>
              <a:spcBef>
                <a:spcPts val="660"/>
              </a:spcBef>
            </a:pPr>
            <a:r>
              <a:rPr sz="1500" b="1" spc="5" dirty="0">
                <a:latin typeface="Arial"/>
                <a:cs typeface="Arial"/>
              </a:rPr>
              <a:t>P</a:t>
            </a:r>
            <a:r>
              <a:rPr sz="1500" b="1" spc="10" dirty="0">
                <a:latin typeface="Arial"/>
                <a:cs typeface="Arial"/>
              </a:rPr>
              <a:t>r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s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nt</a:t>
            </a:r>
            <a:r>
              <a:rPr sz="1500" b="1" spc="25" dirty="0">
                <a:latin typeface="Arial"/>
                <a:cs typeface="Arial"/>
              </a:rPr>
              <a:t>a</a:t>
            </a:r>
            <a:r>
              <a:rPr sz="1500" b="1" spc="5" dirty="0">
                <a:latin typeface="Arial"/>
                <a:cs typeface="Arial"/>
              </a:rPr>
              <a:t>t</a:t>
            </a:r>
            <a:r>
              <a:rPr sz="1500" b="1" spc="25" dirty="0">
                <a:latin typeface="Arial"/>
                <a:cs typeface="Arial"/>
              </a:rPr>
              <a:t>i</a:t>
            </a:r>
            <a:r>
              <a:rPr sz="1500" b="1" spc="15" dirty="0">
                <a:latin typeface="Arial"/>
                <a:cs typeface="Arial"/>
              </a:rPr>
              <a:t>o</a:t>
            </a:r>
            <a:r>
              <a:rPr sz="1500" b="1" spc="10" dirty="0">
                <a:latin typeface="Arial"/>
                <a:cs typeface="Arial"/>
              </a:rPr>
              <a:t>n  </a:t>
            </a:r>
            <a:r>
              <a:rPr sz="1500" b="1" spc="15" dirty="0">
                <a:latin typeface="Arial"/>
                <a:cs typeface="Arial"/>
              </a:rPr>
              <a:t>Session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Transport 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Network</a:t>
            </a:r>
            <a:endParaRPr sz="1500">
              <a:latin typeface="Arial"/>
              <a:cs typeface="Arial"/>
            </a:endParaRPr>
          </a:p>
          <a:p>
            <a:pPr marL="13970" marR="308610">
              <a:lnSpc>
                <a:spcPts val="3970"/>
              </a:lnSpc>
              <a:spcBef>
                <a:spcPts val="285"/>
              </a:spcBef>
            </a:pPr>
            <a:r>
              <a:rPr sz="1500" b="1" spc="15" dirty="0">
                <a:latin typeface="Arial"/>
                <a:cs typeface="Arial"/>
              </a:rPr>
              <a:t>Data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Link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Physical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73496" y="2208275"/>
            <a:ext cx="3264535" cy="1344295"/>
            <a:chOff x="5873496" y="2208275"/>
            <a:chExt cx="3264535" cy="134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496" y="2208275"/>
              <a:ext cx="3264407" cy="3398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3496" y="2208275"/>
              <a:ext cx="3264407" cy="3398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73496" y="2212847"/>
              <a:ext cx="3264535" cy="1339850"/>
            </a:xfrm>
            <a:custGeom>
              <a:avLst/>
              <a:gdLst/>
              <a:ahLst/>
              <a:cxnLst/>
              <a:rect l="l" t="t" r="r" b="b"/>
              <a:pathLst>
                <a:path w="3264534" h="1339850">
                  <a:moveTo>
                    <a:pt x="3264408" y="1339596"/>
                  </a:moveTo>
                  <a:lnTo>
                    <a:pt x="0" y="1339596"/>
                  </a:lnTo>
                  <a:lnTo>
                    <a:pt x="0" y="0"/>
                  </a:lnTo>
                  <a:lnTo>
                    <a:pt x="3264408" y="0"/>
                  </a:lnTo>
                  <a:lnTo>
                    <a:pt x="3264408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1312163"/>
                  </a:lnTo>
                  <a:lnTo>
                    <a:pt x="13716" y="1312163"/>
                  </a:lnTo>
                  <a:lnTo>
                    <a:pt x="28956" y="1325880"/>
                  </a:lnTo>
                  <a:lnTo>
                    <a:pt x="3264408" y="1325880"/>
                  </a:lnTo>
                  <a:lnTo>
                    <a:pt x="3264408" y="1339596"/>
                  </a:lnTo>
                  <a:close/>
                </a:path>
                <a:path w="3264534" h="13398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3264534" h="1339850">
                  <a:moveTo>
                    <a:pt x="3236976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3236976" y="13716"/>
                  </a:lnTo>
                  <a:lnTo>
                    <a:pt x="3236976" y="27432"/>
                  </a:lnTo>
                  <a:close/>
                </a:path>
                <a:path w="3264534" h="1339850">
                  <a:moveTo>
                    <a:pt x="3236976" y="1325880"/>
                  </a:moveTo>
                  <a:lnTo>
                    <a:pt x="3236976" y="13716"/>
                  </a:lnTo>
                  <a:lnTo>
                    <a:pt x="3250692" y="27432"/>
                  </a:lnTo>
                  <a:lnTo>
                    <a:pt x="3264408" y="27432"/>
                  </a:lnTo>
                  <a:lnTo>
                    <a:pt x="3264408" y="1312163"/>
                  </a:lnTo>
                  <a:lnTo>
                    <a:pt x="3250692" y="1312163"/>
                  </a:lnTo>
                  <a:lnTo>
                    <a:pt x="3236976" y="1325880"/>
                  </a:lnTo>
                  <a:close/>
                </a:path>
                <a:path w="3264534" h="1339850">
                  <a:moveTo>
                    <a:pt x="3264408" y="27432"/>
                  </a:moveTo>
                  <a:lnTo>
                    <a:pt x="3250692" y="27432"/>
                  </a:lnTo>
                  <a:lnTo>
                    <a:pt x="3236976" y="13716"/>
                  </a:lnTo>
                  <a:lnTo>
                    <a:pt x="3264408" y="13716"/>
                  </a:lnTo>
                  <a:lnTo>
                    <a:pt x="3264408" y="27432"/>
                  </a:lnTo>
                  <a:close/>
                </a:path>
                <a:path w="3264534" h="1339850">
                  <a:moveTo>
                    <a:pt x="28956" y="1325880"/>
                  </a:moveTo>
                  <a:lnTo>
                    <a:pt x="13716" y="1312163"/>
                  </a:lnTo>
                  <a:lnTo>
                    <a:pt x="28956" y="1312163"/>
                  </a:lnTo>
                  <a:lnTo>
                    <a:pt x="28956" y="1325880"/>
                  </a:lnTo>
                  <a:close/>
                </a:path>
                <a:path w="3264534" h="1339850">
                  <a:moveTo>
                    <a:pt x="3236976" y="1325880"/>
                  </a:moveTo>
                  <a:lnTo>
                    <a:pt x="28956" y="1325880"/>
                  </a:lnTo>
                  <a:lnTo>
                    <a:pt x="28956" y="1312163"/>
                  </a:lnTo>
                  <a:lnTo>
                    <a:pt x="3236976" y="1312163"/>
                  </a:lnTo>
                  <a:lnTo>
                    <a:pt x="3236976" y="1325880"/>
                  </a:lnTo>
                  <a:close/>
                </a:path>
                <a:path w="3264534" h="1339850">
                  <a:moveTo>
                    <a:pt x="3264408" y="1325880"/>
                  </a:moveTo>
                  <a:lnTo>
                    <a:pt x="3236976" y="1325880"/>
                  </a:lnTo>
                  <a:lnTo>
                    <a:pt x="3250692" y="1312163"/>
                  </a:lnTo>
                  <a:lnTo>
                    <a:pt x="3264408" y="1312163"/>
                  </a:lnTo>
                  <a:lnTo>
                    <a:pt x="3264408" y="1325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3496" y="2548127"/>
              <a:ext cx="3264407" cy="5806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3496" y="2548127"/>
              <a:ext cx="3264407" cy="580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3496" y="3133343"/>
              <a:ext cx="3264407" cy="4130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3496" y="3133343"/>
              <a:ext cx="3264407" cy="4130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50016" y="2047665"/>
            <a:ext cx="2311400" cy="1449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1005" marR="413384" algn="ctr">
              <a:lnSpc>
                <a:spcPct val="154900"/>
              </a:lnSpc>
              <a:spcBef>
                <a:spcPts val="90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Preamble 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LLC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SNAP</a:t>
            </a:r>
            <a:r>
              <a:rPr sz="19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96472" y="444544"/>
            <a:ext cx="58610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</a:t>
            </a:r>
            <a:r>
              <a:rPr dirty="0"/>
              <a:t> </a:t>
            </a:r>
            <a:r>
              <a:rPr spc="5" dirty="0"/>
              <a:t>TCP</a:t>
            </a:r>
            <a:r>
              <a:rPr spc="-55" dirty="0"/>
              <a:t> </a:t>
            </a:r>
            <a:r>
              <a:rPr dirty="0"/>
              <a:t>/</a:t>
            </a:r>
            <a:r>
              <a:rPr spc="5" dirty="0"/>
              <a:t> IP</a:t>
            </a:r>
            <a:r>
              <a:rPr spc="-1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dirty="0"/>
              <a:t>802.11</a:t>
            </a:r>
            <a:r>
              <a:rPr spc="-10" dirty="0"/>
              <a:t> </a:t>
            </a:r>
            <a:r>
              <a:rPr dirty="0"/>
              <a:t>Packet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873496" y="3546347"/>
            <a:ext cx="3264535" cy="3182620"/>
            <a:chOff x="5873496" y="3546347"/>
            <a:chExt cx="3264535" cy="3182620"/>
          </a:xfrm>
        </p:grpSpPr>
        <p:sp>
          <p:nvSpPr>
            <p:cNvPr id="13" name="object 13"/>
            <p:cNvSpPr/>
            <p:nvPr/>
          </p:nvSpPr>
          <p:spPr>
            <a:xfrm>
              <a:off x="5887212" y="5402579"/>
              <a:ext cx="3237230" cy="1310640"/>
            </a:xfrm>
            <a:custGeom>
              <a:avLst/>
              <a:gdLst/>
              <a:ahLst/>
              <a:cxnLst/>
              <a:rect l="l" t="t" r="r" b="b"/>
              <a:pathLst>
                <a:path w="3237229" h="1310640">
                  <a:moveTo>
                    <a:pt x="3236975" y="1310639"/>
                  </a:moveTo>
                  <a:lnTo>
                    <a:pt x="0" y="1310639"/>
                  </a:lnTo>
                  <a:lnTo>
                    <a:pt x="0" y="0"/>
                  </a:lnTo>
                  <a:lnTo>
                    <a:pt x="3236975" y="0"/>
                  </a:lnTo>
                  <a:lnTo>
                    <a:pt x="3236975" y="13106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3496" y="5388863"/>
              <a:ext cx="3264535" cy="1339850"/>
            </a:xfrm>
            <a:custGeom>
              <a:avLst/>
              <a:gdLst/>
              <a:ahLst/>
              <a:cxnLst/>
              <a:rect l="l" t="t" r="r" b="b"/>
              <a:pathLst>
                <a:path w="3264534" h="1339850">
                  <a:moveTo>
                    <a:pt x="3264408" y="1339596"/>
                  </a:moveTo>
                  <a:lnTo>
                    <a:pt x="0" y="1339596"/>
                  </a:lnTo>
                  <a:lnTo>
                    <a:pt x="0" y="0"/>
                  </a:lnTo>
                  <a:lnTo>
                    <a:pt x="3264408" y="0"/>
                  </a:lnTo>
                  <a:lnTo>
                    <a:pt x="3264408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1310640"/>
                  </a:lnTo>
                  <a:lnTo>
                    <a:pt x="13716" y="1310640"/>
                  </a:lnTo>
                  <a:lnTo>
                    <a:pt x="28956" y="1324355"/>
                  </a:lnTo>
                  <a:lnTo>
                    <a:pt x="3264408" y="1324355"/>
                  </a:lnTo>
                  <a:lnTo>
                    <a:pt x="3264408" y="1339596"/>
                  </a:lnTo>
                  <a:close/>
                </a:path>
                <a:path w="3264534" h="13398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3264534" h="1339850">
                  <a:moveTo>
                    <a:pt x="3236976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3236976" y="13716"/>
                  </a:lnTo>
                  <a:lnTo>
                    <a:pt x="3236976" y="27432"/>
                  </a:lnTo>
                  <a:close/>
                </a:path>
                <a:path w="3264534" h="1339850">
                  <a:moveTo>
                    <a:pt x="3236976" y="1324355"/>
                  </a:moveTo>
                  <a:lnTo>
                    <a:pt x="3236976" y="13716"/>
                  </a:lnTo>
                  <a:lnTo>
                    <a:pt x="3250692" y="27432"/>
                  </a:lnTo>
                  <a:lnTo>
                    <a:pt x="3264408" y="27432"/>
                  </a:lnTo>
                  <a:lnTo>
                    <a:pt x="3264408" y="1310640"/>
                  </a:lnTo>
                  <a:lnTo>
                    <a:pt x="3250692" y="1310640"/>
                  </a:lnTo>
                  <a:lnTo>
                    <a:pt x="3236976" y="1324355"/>
                  </a:lnTo>
                  <a:close/>
                </a:path>
                <a:path w="3264534" h="1339850">
                  <a:moveTo>
                    <a:pt x="3264408" y="27432"/>
                  </a:moveTo>
                  <a:lnTo>
                    <a:pt x="3250692" y="27432"/>
                  </a:lnTo>
                  <a:lnTo>
                    <a:pt x="3236976" y="13716"/>
                  </a:lnTo>
                  <a:lnTo>
                    <a:pt x="3264408" y="13716"/>
                  </a:lnTo>
                  <a:lnTo>
                    <a:pt x="3264408" y="27432"/>
                  </a:lnTo>
                  <a:close/>
                </a:path>
                <a:path w="3264534" h="1339850">
                  <a:moveTo>
                    <a:pt x="28956" y="1324355"/>
                  </a:moveTo>
                  <a:lnTo>
                    <a:pt x="13716" y="1310640"/>
                  </a:lnTo>
                  <a:lnTo>
                    <a:pt x="28956" y="1310640"/>
                  </a:lnTo>
                  <a:lnTo>
                    <a:pt x="28956" y="1324355"/>
                  </a:lnTo>
                  <a:close/>
                </a:path>
                <a:path w="3264534" h="1339850">
                  <a:moveTo>
                    <a:pt x="3236976" y="1324355"/>
                  </a:moveTo>
                  <a:lnTo>
                    <a:pt x="28956" y="1324355"/>
                  </a:lnTo>
                  <a:lnTo>
                    <a:pt x="28956" y="1310640"/>
                  </a:lnTo>
                  <a:lnTo>
                    <a:pt x="3236976" y="1310640"/>
                  </a:lnTo>
                  <a:lnTo>
                    <a:pt x="3236976" y="1324355"/>
                  </a:lnTo>
                  <a:close/>
                </a:path>
                <a:path w="3264534" h="1339850">
                  <a:moveTo>
                    <a:pt x="3264408" y="1324355"/>
                  </a:moveTo>
                  <a:lnTo>
                    <a:pt x="3236976" y="1324355"/>
                  </a:lnTo>
                  <a:lnTo>
                    <a:pt x="3250692" y="1310640"/>
                  </a:lnTo>
                  <a:lnTo>
                    <a:pt x="3264408" y="1310640"/>
                  </a:lnTo>
                  <a:lnTo>
                    <a:pt x="3264408" y="1324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87212" y="4398263"/>
              <a:ext cx="3237230" cy="977265"/>
            </a:xfrm>
            <a:custGeom>
              <a:avLst/>
              <a:gdLst/>
              <a:ahLst/>
              <a:cxnLst/>
              <a:rect l="l" t="t" r="r" b="b"/>
              <a:pathLst>
                <a:path w="3237229" h="977264">
                  <a:moveTo>
                    <a:pt x="3236975" y="976883"/>
                  </a:moveTo>
                  <a:lnTo>
                    <a:pt x="0" y="976883"/>
                  </a:lnTo>
                  <a:lnTo>
                    <a:pt x="0" y="0"/>
                  </a:lnTo>
                  <a:lnTo>
                    <a:pt x="3236975" y="0"/>
                  </a:lnTo>
                  <a:lnTo>
                    <a:pt x="3236975" y="97688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3496" y="4384547"/>
              <a:ext cx="3264535" cy="1004569"/>
            </a:xfrm>
            <a:custGeom>
              <a:avLst/>
              <a:gdLst/>
              <a:ahLst/>
              <a:cxnLst/>
              <a:rect l="l" t="t" r="r" b="b"/>
              <a:pathLst>
                <a:path w="3264534" h="1004570">
                  <a:moveTo>
                    <a:pt x="3264408" y="1004316"/>
                  </a:moveTo>
                  <a:lnTo>
                    <a:pt x="0" y="1004316"/>
                  </a:lnTo>
                  <a:lnTo>
                    <a:pt x="0" y="0"/>
                  </a:lnTo>
                  <a:lnTo>
                    <a:pt x="3264408" y="0"/>
                  </a:lnTo>
                  <a:lnTo>
                    <a:pt x="3264408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975360"/>
                  </a:lnTo>
                  <a:lnTo>
                    <a:pt x="13716" y="975360"/>
                  </a:lnTo>
                  <a:lnTo>
                    <a:pt x="28956" y="990600"/>
                  </a:lnTo>
                  <a:lnTo>
                    <a:pt x="3264408" y="990600"/>
                  </a:lnTo>
                  <a:lnTo>
                    <a:pt x="3264408" y="1004316"/>
                  </a:lnTo>
                  <a:close/>
                </a:path>
                <a:path w="3264534" h="100457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3264534" h="1004570">
                  <a:moveTo>
                    <a:pt x="3236976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3236976" y="13716"/>
                  </a:lnTo>
                  <a:lnTo>
                    <a:pt x="3236976" y="27432"/>
                  </a:lnTo>
                  <a:close/>
                </a:path>
                <a:path w="3264534" h="1004570">
                  <a:moveTo>
                    <a:pt x="3236976" y="990600"/>
                  </a:moveTo>
                  <a:lnTo>
                    <a:pt x="3236976" y="13716"/>
                  </a:lnTo>
                  <a:lnTo>
                    <a:pt x="3250692" y="27432"/>
                  </a:lnTo>
                  <a:lnTo>
                    <a:pt x="3264408" y="27432"/>
                  </a:lnTo>
                  <a:lnTo>
                    <a:pt x="3264408" y="975360"/>
                  </a:lnTo>
                  <a:lnTo>
                    <a:pt x="3250692" y="975360"/>
                  </a:lnTo>
                  <a:lnTo>
                    <a:pt x="3236976" y="990600"/>
                  </a:lnTo>
                  <a:close/>
                </a:path>
                <a:path w="3264534" h="1004570">
                  <a:moveTo>
                    <a:pt x="3264408" y="27432"/>
                  </a:moveTo>
                  <a:lnTo>
                    <a:pt x="3250692" y="27432"/>
                  </a:lnTo>
                  <a:lnTo>
                    <a:pt x="3236976" y="13716"/>
                  </a:lnTo>
                  <a:lnTo>
                    <a:pt x="3264408" y="13716"/>
                  </a:lnTo>
                  <a:lnTo>
                    <a:pt x="3264408" y="27432"/>
                  </a:lnTo>
                  <a:close/>
                </a:path>
                <a:path w="3264534" h="1004570">
                  <a:moveTo>
                    <a:pt x="28956" y="990600"/>
                  </a:moveTo>
                  <a:lnTo>
                    <a:pt x="13716" y="975360"/>
                  </a:lnTo>
                  <a:lnTo>
                    <a:pt x="28956" y="975360"/>
                  </a:lnTo>
                  <a:lnTo>
                    <a:pt x="28956" y="990600"/>
                  </a:lnTo>
                  <a:close/>
                </a:path>
                <a:path w="3264534" h="1004570">
                  <a:moveTo>
                    <a:pt x="3236976" y="990600"/>
                  </a:moveTo>
                  <a:lnTo>
                    <a:pt x="28956" y="990600"/>
                  </a:lnTo>
                  <a:lnTo>
                    <a:pt x="28956" y="975360"/>
                  </a:lnTo>
                  <a:lnTo>
                    <a:pt x="3236976" y="975360"/>
                  </a:lnTo>
                  <a:lnTo>
                    <a:pt x="3236976" y="990600"/>
                  </a:lnTo>
                  <a:close/>
                </a:path>
                <a:path w="3264534" h="1004570">
                  <a:moveTo>
                    <a:pt x="3264408" y="990600"/>
                  </a:moveTo>
                  <a:lnTo>
                    <a:pt x="3236976" y="990600"/>
                  </a:lnTo>
                  <a:lnTo>
                    <a:pt x="3250692" y="975360"/>
                  </a:lnTo>
                  <a:lnTo>
                    <a:pt x="3264408" y="975360"/>
                  </a:lnTo>
                  <a:lnTo>
                    <a:pt x="3264408" y="990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7212" y="3561587"/>
              <a:ext cx="3237230" cy="809625"/>
            </a:xfrm>
            <a:custGeom>
              <a:avLst/>
              <a:gdLst/>
              <a:ahLst/>
              <a:cxnLst/>
              <a:rect l="l" t="t" r="r" b="b"/>
              <a:pathLst>
                <a:path w="3237229" h="809625">
                  <a:moveTo>
                    <a:pt x="3236975" y="809243"/>
                  </a:moveTo>
                  <a:lnTo>
                    <a:pt x="0" y="809243"/>
                  </a:lnTo>
                  <a:lnTo>
                    <a:pt x="0" y="0"/>
                  </a:lnTo>
                  <a:lnTo>
                    <a:pt x="3236975" y="0"/>
                  </a:lnTo>
                  <a:lnTo>
                    <a:pt x="3236975" y="809243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3496" y="3546347"/>
              <a:ext cx="3264535" cy="838200"/>
            </a:xfrm>
            <a:custGeom>
              <a:avLst/>
              <a:gdLst/>
              <a:ahLst/>
              <a:cxnLst/>
              <a:rect l="l" t="t" r="r" b="b"/>
              <a:pathLst>
                <a:path w="3264534" h="838200">
                  <a:moveTo>
                    <a:pt x="3264408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3264408" y="0"/>
                  </a:lnTo>
                  <a:lnTo>
                    <a:pt x="3264408" y="15240"/>
                  </a:lnTo>
                  <a:lnTo>
                    <a:pt x="28956" y="15240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809244"/>
                  </a:lnTo>
                  <a:lnTo>
                    <a:pt x="13716" y="809244"/>
                  </a:lnTo>
                  <a:lnTo>
                    <a:pt x="28956" y="824484"/>
                  </a:lnTo>
                  <a:lnTo>
                    <a:pt x="3264408" y="824484"/>
                  </a:lnTo>
                  <a:lnTo>
                    <a:pt x="3264408" y="838200"/>
                  </a:lnTo>
                  <a:close/>
                </a:path>
                <a:path w="3264534" h="83820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3264534" h="838200">
                  <a:moveTo>
                    <a:pt x="3236976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3236976" y="15240"/>
                  </a:lnTo>
                  <a:lnTo>
                    <a:pt x="3236976" y="28956"/>
                  </a:lnTo>
                  <a:close/>
                </a:path>
                <a:path w="3264534" h="838200">
                  <a:moveTo>
                    <a:pt x="3236976" y="824484"/>
                  </a:moveTo>
                  <a:lnTo>
                    <a:pt x="3236976" y="15240"/>
                  </a:lnTo>
                  <a:lnTo>
                    <a:pt x="3250692" y="28956"/>
                  </a:lnTo>
                  <a:lnTo>
                    <a:pt x="3264408" y="28956"/>
                  </a:lnTo>
                  <a:lnTo>
                    <a:pt x="3264408" y="809244"/>
                  </a:lnTo>
                  <a:lnTo>
                    <a:pt x="3250692" y="809244"/>
                  </a:lnTo>
                  <a:lnTo>
                    <a:pt x="3236976" y="824484"/>
                  </a:lnTo>
                  <a:close/>
                </a:path>
                <a:path w="3264534" h="838200">
                  <a:moveTo>
                    <a:pt x="3264408" y="28956"/>
                  </a:moveTo>
                  <a:lnTo>
                    <a:pt x="3250692" y="28956"/>
                  </a:lnTo>
                  <a:lnTo>
                    <a:pt x="3236976" y="15240"/>
                  </a:lnTo>
                  <a:lnTo>
                    <a:pt x="3264408" y="15240"/>
                  </a:lnTo>
                  <a:lnTo>
                    <a:pt x="3264408" y="28956"/>
                  </a:lnTo>
                  <a:close/>
                </a:path>
                <a:path w="3264534" h="838200">
                  <a:moveTo>
                    <a:pt x="28956" y="824484"/>
                  </a:moveTo>
                  <a:lnTo>
                    <a:pt x="13716" y="809244"/>
                  </a:lnTo>
                  <a:lnTo>
                    <a:pt x="28956" y="809244"/>
                  </a:lnTo>
                  <a:lnTo>
                    <a:pt x="28956" y="824484"/>
                  </a:lnTo>
                  <a:close/>
                </a:path>
                <a:path w="3264534" h="838200">
                  <a:moveTo>
                    <a:pt x="3236976" y="824484"/>
                  </a:moveTo>
                  <a:lnTo>
                    <a:pt x="28956" y="824484"/>
                  </a:lnTo>
                  <a:lnTo>
                    <a:pt x="28956" y="809244"/>
                  </a:lnTo>
                  <a:lnTo>
                    <a:pt x="3236976" y="809244"/>
                  </a:lnTo>
                  <a:lnTo>
                    <a:pt x="3236976" y="824484"/>
                  </a:lnTo>
                  <a:close/>
                </a:path>
                <a:path w="3264534" h="838200">
                  <a:moveTo>
                    <a:pt x="3264408" y="824484"/>
                  </a:moveTo>
                  <a:lnTo>
                    <a:pt x="3236976" y="824484"/>
                  </a:lnTo>
                  <a:lnTo>
                    <a:pt x="3250692" y="809244"/>
                  </a:lnTo>
                  <a:lnTo>
                    <a:pt x="3264408" y="809244"/>
                  </a:lnTo>
                  <a:lnTo>
                    <a:pt x="3264408" y="824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79592" y="3546347"/>
          <a:ext cx="3237230" cy="3326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9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header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r>
                        <a:rPr sz="195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header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873496" y="6728459"/>
            <a:ext cx="3264535" cy="166370"/>
          </a:xfrm>
          <a:custGeom>
            <a:avLst/>
            <a:gdLst/>
            <a:ahLst/>
            <a:cxnLst/>
            <a:rect l="l" t="t" r="r" b="b"/>
            <a:pathLst>
              <a:path w="3264534" h="166370">
                <a:moveTo>
                  <a:pt x="3264408" y="166116"/>
                </a:moveTo>
                <a:lnTo>
                  <a:pt x="0" y="166116"/>
                </a:lnTo>
                <a:lnTo>
                  <a:pt x="0" y="0"/>
                </a:lnTo>
                <a:lnTo>
                  <a:pt x="3264408" y="0"/>
                </a:lnTo>
                <a:lnTo>
                  <a:pt x="3264408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138684"/>
                </a:lnTo>
                <a:lnTo>
                  <a:pt x="13716" y="138684"/>
                </a:lnTo>
                <a:lnTo>
                  <a:pt x="28956" y="152400"/>
                </a:lnTo>
                <a:lnTo>
                  <a:pt x="3264408" y="152400"/>
                </a:lnTo>
                <a:lnTo>
                  <a:pt x="3264408" y="166116"/>
                </a:lnTo>
                <a:close/>
              </a:path>
              <a:path w="3264534" h="16637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3264534" h="166370">
                <a:moveTo>
                  <a:pt x="3236976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3236976" y="13716"/>
                </a:lnTo>
                <a:lnTo>
                  <a:pt x="3236976" y="27432"/>
                </a:lnTo>
                <a:close/>
              </a:path>
              <a:path w="3264534" h="166370">
                <a:moveTo>
                  <a:pt x="3236976" y="152400"/>
                </a:moveTo>
                <a:lnTo>
                  <a:pt x="3236976" y="13716"/>
                </a:lnTo>
                <a:lnTo>
                  <a:pt x="3250692" y="27432"/>
                </a:lnTo>
                <a:lnTo>
                  <a:pt x="3264408" y="27432"/>
                </a:lnTo>
                <a:lnTo>
                  <a:pt x="3264408" y="138684"/>
                </a:lnTo>
                <a:lnTo>
                  <a:pt x="3250692" y="138684"/>
                </a:lnTo>
                <a:lnTo>
                  <a:pt x="3236976" y="152400"/>
                </a:lnTo>
                <a:close/>
              </a:path>
              <a:path w="3264534" h="166370">
                <a:moveTo>
                  <a:pt x="3264408" y="27432"/>
                </a:moveTo>
                <a:lnTo>
                  <a:pt x="3250692" y="27432"/>
                </a:lnTo>
                <a:lnTo>
                  <a:pt x="3236976" y="13716"/>
                </a:lnTo>
                <a:lnTo>
                  <a:pt x="3264408" y="13716"/>
                </a:lnTo>
                <a:lnTo>
                  <a:pt x="3264408" y="27432"/>
                </a:lnTo>
                <a:close/>
              </a:path>
              <a:path w="3264534" h="166370">
                <a:moveTo>
                  <a:pt x="28956" y="152400"/>
                </a:moveTo>
                <a:lnTo>
                  <a:pt x="13716" y="138684"/>
                </a:lnTo>
                <a:lnTo>
                  <a:pt x="28956" y="138684"/>
                </a:lnTo>
                <a:lnTo>
                  <a:pt x="28956" y="152400"/>
                </a:lnTo>
                <a:close/>
              </a:path>
              <a:path w="3264534" h="166370">
                <a:moveTo>
                  <a:pt x="3236976" y="152400"/>
                </a:moveTo>
                <a:lnTo>
                  <a:pt x="28956" y="152400"/>
                </a:lnTo>
                <a:lnTo>
                  <a:pt x="28956" y="138684"/>
                </a:lnTo>
                <a:lnTo>
                  <a:pt x="3236976" y="138684"/>
                </a:lnTo>
                <a:lnTo>
                  <a:pt x="3236976" y="152400"/>
                </a:lnTo>
                <a:close/>
              </a:path>
              <a:path w="3264534" h="166370">
                <a:moveTo>
                  <a:pt x="3264408" y="152400"/>
                </a:moveTo>
                <a:lnTo>
                  <a:pt x="3236976" y="152400"/>
                </a:lnTo>
                <a:lnTo>
                  <a:pt x="3250692" y="138684"/>
                </a:lnTo>
                <a:lnTo>
                  <a:pt x="3264408" y="138684"/>
                </a:lnTo>
                <a:lnTo>
                  <a:pt x="3264408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3496" y="2212848"/>
            <a:ext cx="3264535" cy="1339850"/>
          </a:xfrm>
          <a:custGeom>
            <a:avLst/>
            <a:gdLst/>
            <a:ahLst/>
            <a:cxnLst/>
            <a:rect l="l" t="t" r="r" b="b"/>
            <a:pathLst>
              <a:path w="3264534" h="1339850">
                <a:moveTo>
                  <a:pt x="3264408" y="1339596"/>
                </a:moveTo>
                <a:lnTo>
                  <a:pt x="0" y="1339596"/>
                </a:lnTo>
                <a:lnTo>
                  <a:pt x="0" y="0"/>
                </a:lnTo>
                <a:lnTo>
                  <a:pt x="3264408" y="0"/>
                </a:lnTo>
                <a:lnTo>
                  <a:pt x="3264408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1312163"/>
                </a:lnTo>
                <a:lnTo>
                  <a:pt x="13716" y="1312163"/>
                </a:lnTo>
                <a:lnTo>
                  <a:pt x="28956" y="1325880"/>
                </a:lnTo>
                <a:lnTo>
                  <a:pt x="3264408" y="1325880"/>
                </a:lnTo>
                <a:lnTo>
                  <a:pt x="3264408" y="1339596"/>
                </a:lnTo>
                <a:close/>
              </a:path>
              <a:path w="3264534" h="133985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3264534" h="1339850">
                <a:moveTo>
                  <a:pt x="3236976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3236976" y="13716"/>
                </a:lnTo>
                <a:lnTo>
                  <a:pt x="3236976" y="27432"/>
                </a:lnTo>
                <a:close/>
              </a:path>
              <a:path w="3264534" h="1339850">
                <a:moveTo>
                  <a:pt x="3236976" y="1325880"/>
                </a:moveTo>
                <a:lnTo>
                  <a:pt x="3236976" y="13716"/>
                </a:lnTo>
                <a:lnTo>
                  <a:pt x="3250692" y="27432"/>
                </a:lnTo>
                <a:lnTo>
                  <a:pt x="3264408" y="27432"/>
                </a:lnTo>
                <a:lnTo>
                  <a:pt x="3264408" y="1312163"/>
                </a:lnTo>
                <a:lnTo>
                  <a:pt x="3250692" y="1312163"/>
                </a:lnTo>
                <a:lnTo>
                  <a:pt x="3236976" y="1325880"/>
                </a:lnTo>
                <a:close/>
              </a:path>
              <a:path w="3264534" h="1339850">
                <a:moveTo>
                  <a:pt x="3264408" y="27432"/>
                </a:moveTo>
                <a:lnTo>
                  <a:pt x="3250692" y="27432"/>
                </a:lnTo>
                <a:lnTo>
                  <a:pt x="3236976" y="13716"/>
                </a:lnTo>
                <a:lnTo>
                  <a:pt x="3264408" y="13716"/>
                </a:lnTo>
                <a:lnTo>
                  <a:pt x="3264408" y="27432"/>
                </a:lnTo>
                <a:close/>
              </a:path>
              <a:path w="3264534" h="1339850">
                <a:moveTo>
                  <a:pt x="28956" y="1325880"/>
                </a:moveTo>
                <a:lnTo>
                  <a:pt x="13716" y="1312163"/>
                </a:lnTo>
                <a:lnTo>
                  <a:pt x="28956" y="1312163"/>
                </a:lnTo>
                <a:lnTo>
                  <a:pt x="28956" y="1325880"/>
                </a:lnTo>
                <a:close/>
              </a:path>
              <a:path w="3264534" h="1339850">
                <a:moveTo>
                  <a:pt x="3236976" y="1325880"/>
                </a:moveTo>
                <a:lnTo>
                  <a:pt x="28956" y="1325880"/>
                </a:lnTo>
                <a:lnTo>
                  <a:pt x="28956" y="1312163"/>
                </a:lnTo>
                <a:lnTo>
                  <a:pt x="3236976" y="1312163"/>
                </a:lnTo>
                <a:lnTo>
                  <a:pt x="3236976" y="1325880"/>
                </a:lnTo>
                <a:close/>
              </a:path>
              <a:path w="3264534" h="1339850">
                <a:moveTo>
                  <a:pt x="3264408" y="1325880"/>
                </a:moveTo>
                <a:lnTo>
                  <a:pt x="3236976" y="1325880"/>
                </a:lnTo>
                <a:lnTo>
                  <a:pt x="3250692" y="1312163"/>
                </a:lnTo>
                <a:lnTo>
                  <a:pt x="3264408" y="1312163"/>
                </a:lnTo>
                <a:lnTo>
                  <a:pt x="3264408" y="132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828800" y="2610611"/>
            <a:ext cx="1673860" cy="3515995"/>
            <a:chOff x="1828800" y="2610611"/>
            <a:chExt cx="1673860" cy="3515995"/>
          </a:xfrm>
        </p:grpSpPr>
        <p:sp>
          <p:nvSpPr>
            <p:cNvPr id="23" name="object 23"/>
            <p:cNvSpPr/>
            <p:nvPr/>
          </p:nvSpPr>
          <p:spPr>
            <a:xfrm>
              <a:off x="1842516" y="2624327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4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8800" y="2610611"/>
              <a:ext cx="1673860" cy="502920"/>
            </a:xfrm>
            <a:custGeom>
              <a:avLst/>
              <a:gdLst/>
              <a:ahLst/>
              <a:cxnLst/>
              <a:rect l="l" t="t" r="r" b="b"/>
              <a:pathLst>
                <a:path w="1673860" h="502919">
                  <a:moveTo>
                    <a:pt x="1673351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2920"/>
                  </a:lnTo>
                  <a:close/>
                </a:path>
                <a:path w="1673860" h="50291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60" h="502919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60" h="502919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60" h="502919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60" h="502919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60" h="502919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60" h="502919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42516" y="3127248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800" y="3113532"/>
              <a:ext cx="1673860" cy="501650"/>
            </a:xfrm>
            <a:custGeom>
              <a:avLst/>
              <a:gdLst/>
              <a:ahLst/>
              <a:cxnLst/>
              <a:rect l="l" t="t" r="r" b="b"/>
              <a:pathLst>
                <a:path w="1673860" h="501650">
                  <a:moveTo>
                    <a:pt x="1673351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1396"/>
                  </a:lnTo>
                  <a:close/>
                </a:path>
                <a:path w="1673860" h="50165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60" h="50165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6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60" h="50165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60" h="50165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60" h="50165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60" h="50165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516" y="3628644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8800" y="3614927"/>
              <a:ext cx="1673860" cy="502920"/>
            </a:xfrm>
            <a:custGeom>
              <a:avLst/>
              <a:gdLst/>
              <a:ahLst/>
              <a:cxnLst/>
              <a:rect l="l" t="t" r="r" b="b"/>
              <a:pathLst>
                <a:path w="1673860" h="502920">
                  <a:moveTo>
                    <a:pt x="1673351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2920"/>
                  </a:lnTo>
                  <a:close/>
                </a:path>
                <a:path w="1673860" h="50292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60" h="50292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60" h="50292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60" h="50292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60" h="50292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60" h="50292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60" h="50292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2516" y="4131564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8800" y="4117848"/>
              <a:ext cx="1673860" cy="501650"/>
            </a:xfrm>
            <a:custGeom>
              <a:avLst/>
              <a:gdLst/>
              <a:ahLst/>
              <a:cxnLst/>
              <a:rect l="l" t="t" r="r" b="b"/>
              <a:pathLst>
                <a:path w="1673860" h="501650">
                  <a:moveTo>
                    <a:pt x="1673351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1396"/>
                  </a:lnTo>
                  <a:close/>
                </a:path>
                <a:path w="1673860" h="50165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60" h="50165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60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60" h="50165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60" h="50165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60" h="50165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60" h="50165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42516" y="4632960"/>
              <a:ext cx="1645920" cy="472440"/>
            </a:xfrm>
            <a:custGeom>
              <a:avLst/>
              <a:gdLst/>
              <a:ahLst/>
              <a:cxnLst/>
              <a:rect l="l" t="t" r="r" b="b"/>
              <a:pathLst>
                <a:path w="1645920" h="472439">
                  <a:moveTo>
                    <a:pt x="1645919" y="472440"/>
                  </a:moveTo>
                  <a:lnTo>
                    <a:pt x="0" y="472440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244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8800" y="4619244"/>
              <a:ext cx="1673860" cy="501650"/>
            </a:xfrm>
            <a:custGeom>
              <a:avLst/>
              <a:gdLst/>
              <a:ahLst/>
              <a:cxnLst/>
              <a:rect l="l" t="t" r="r" b="b"/>
              <a:pathLst>
                <a:path w="1673860" h="501650">
                  <a:moveTo>
                    <a:pt x="1673351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472439"/>
                  </a:lnTo>
                  <a:lnTo>
                    <a:pt x="13716" y="472439"/>
                  </a:lnTo>
                  <a:lnTo>
                    <a:pt x="27432" y="486156"/>
                  </a:lnTo>
                  <a:lnTo>
                    <a:pt x="1673351" y="486156"/>
                  </a:lnTo>
                  <a:lnTo>
                    <a:pt x="1673351" y="501396"/>
                  </a:lnTo>
                  <a:close/>
                </a:path>
                <a:path w="1673860" h="50165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1673860" h="501650">
                  <a:moveTo>
                    <a:pt x="1645920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8956"/>
                  </a:lnTo>
                  <a:close/>
                </a:path>
                <a:path w="1673860" h="501650">
                  <a:moveTo>
                    <a:pt x="1645920" y="486156"/>
                  </a:moveTo>
                  <a:lnTo>
                    <a:pt x="1645920" y="13716"/>
                  </a:lnTo>
                  <a:lnTo>
                    <a:pt x="1659636" y="28956"/>
                  </a:lnTo>
                  <a:lnTo>
                    <a:pt x="1673351" y="28956"/>
                  </a:lnTo>
                  <a:lnTo>
                    <a:pt x="1673351" y="472439"/>
                  </a:lnTo>
                  <a:lnTo>
                    <a:pt x="1659636" y="472439"/>
                  </a:lnTo>
                  <a:lnTo>
                    <a:pt x="1645920" y="486156"/>
                  </a:lnTo>
                  <a:close/>
                </a:path>
                <a:path w="1673860" h="501650">
                  <a:moveTo>
                    <a:pt x="1673351" y="28956"/>
                  </a:moveTo>
                  <a:lnTo>
                    <a:pt x="1659636" y="28956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8956"/>
                  </a:lnTo>
                  <a:close/>
                </a:path>
                <a:path w="1673860" h="501650">
                  <a:moveTo>
                    <a:pt x="27432" y="486156"/>
                  </a:moveTo>
                  <a:lnTo>
                    <a:pt x="13716" y="472439"/>
                  </a:lnTo>
                  <a:lnTo>
                    <a:pt x="27432" y="472439"/>
                  </a:lnTo>
                  <a:lnTo>
                    <a:pt x="27432" y="486156"/>
                  </a:lnTo>
                  <a:close/>
                </a:path>
                <a:path w="1673860" h="501650">
                  <a:moveTo>
                    <a:pt x="1645920" y="486156"/>
                  </a:moveTo>
                  <a:lnTo>
                    <a:pt x="27432" y="486156"/>
                  </a:lnTo>
                  <a:lnTo>
                    <a:pt x="27432" y="472439"/>
                  </a:lnTo>
                  <a:lnTo>
                    <a:pt x="1645920" y="472439"/>
                  </a:lnTo>
                  <a:lnTo>
                    <a:pt x="1645920" y="486156"/>
                  </a:lnTo>
                  <a:close/>
                </a:path>
                <a:path w="1673860" h="501650">
                  <a:moveTo>
                    <a:pt x="1673351" y="486156"/>
                  </a:moveTo>
                  <a:lnTo>
                    <a:pt x="1645920" y="486156"/>
                  </a:lnTo>
                  <a:lnTo>
                    <a:pt x="1659636" y="472439"/>
                  </a:lnTo>
                  <a:lnTo>
                    <a:pt x="1673351" y="472439"/>
                  </a:lnTo>
                  <a:lnTo>
                    <a:pt x="1673351" y="486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2516" y="5135880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800" y="5122176"/>
              <a:ext cx="1673860" cy="1004569"/>
            </a:xfrm>
            <a:custGeom>
              <a:avLst/>
              <a:gdLst/>
              <a:ahLst/>
              <a:cxnLst/>
              <a:rect l="l" t="t" r="r" b="b"/>
              <a:pathLst>
                <a:path w="1673860" h="1004570">
                  <a:moveTo>
                    <a:pt x="1673339" y="0"/>
                  </a:moveTo>
                  <a:lnTo>
                    <a:pt x="1645920" y="0"/>
                  </a:lnTo>
                  <a:lnTo>
                    <a:pt x="1645920" y="27432"/>
                  </a:lnTo>
                  <a:lnTo>
                    <a:pt x="1645920" y="473964"/>
                  </a:lnTo>
                  <a:lnTo>
                    <a:pt x="1645920" y="530352"/>
                  </a:lnTo>
                  <a:lnTo>
                    <a:pt x="1645920" y="976884"/>
                  </a:lnTo>
                  <a:lnTo>
                    <a:pt x="27432" y="976884"/>
                  </a:lnTo>
                  <a:lnTo>
                    <a:pt x="27432" y="530352"/>
                  </a:lnTo>
                  <a:lnTo>
                    <a:pt x="1645920" y="530352"/>
                  </a:lnTo>
                  <a:lnTo>
                    <a:pt x="1645920" y="473964"/>
                  </a:lnTo>
                  <a:lnTo>
                    <a:pt x="27432" y="473964"/>
                  </a:lnTo>
                  <a:lnTo>
                    <a:pt x="27432" y="27432"/>
                  </a:lnTo>
                  <a:lnTo>
                    <a:pt x="1645920" y="27432"/>
                  </a:lnTo>
                  <a:lnTo>
                    <a:pt x="1645920" y="0"/>
                  </a:lnTo>
                  <a:lnTo>
                    <a:pt x="0" y="0"/>
                  </a:lnTo>
                  <a:lnTo>
                    <a:pt x="0" y="501396"/>
                  </a:lnTo>
                  <a:lnTo>
                    <a:pt x="0" y="1004316"/>
                  </a:lnTo>
                  <a:lnTo>
                    <a:pt x="1673339" y="1004316"/>
                  </a:lnTo>
                  <a:lnTo>
                    <a:pt x="1673339" y="990600"/>
                  </a:lnTo>
                  <a:lnTo>
                    <a:pt x="1673339" y="976884"/>
                  </a:lnTo>
                  <a:lnTo>
                    <a:pt x="1673339" y="13716"/>
                  </a:lnTo>
                  <a:lnTo>
                    <a:pt x="1673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42516" y="2624327"/>
          <a:ext cx="1645920" cy="348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14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6" y="444544"/>
            <a:ext cx="69608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Example:</a:t>
            </a:r>
            <a:r>
              <a:rPr spc="-50" dirty="0"/>
              <a:t> </a:t>
            </a:r>
            <a:r>
              <a:rPr spc="5" dirty="0"/>
              <a:t>Sending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45" dirty="0"/>
              <a:t> </a:t>
            </a:r>
            <a:r>
              <a:rPr spc="5" dirty="0"/>
              <a:t>Web</a:t>
            </a:r>
            <a:r>
              <a:rPr spc="-15" dirty="0"/>
              <a:t> </a:t>
            </a:r>
            <a:r>
              <a:rPr spc="5" dirty="0"/>
              <a:t>Page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723" y="2545080"/>
            <a:ext cx="7291070" cy="668020"/>
            <a:chOff x="458723" y="2545080"/>
            <a:chExt cx="7291070" cy="668020"/>
          </a:xfrm>
        </p:grpSpPr>
        <p:sp>
          <p:nvSpPr>
            <p:cNvPr id="4" name="object 4"/>
            <p:cNvSpPr/>
            <p:nvPr/>
          </p:nvSpPr>
          <p:spPr>
            <a:xfrm>
              <a:off x="473963" y="2558796"/>
              <a:ext cx="1152525" cy="640080"/>
            </a:xfrm>
            <a:custGeom>
              <a:avLst/>
              <a:gdLst/>
              <a:ahLst/>
              <a:cxnLst/>
              <a:rect l="l" t="t" r="r" b="b"/>
              <a:pathLst>
                <a:path w="1152525" h="640080">
                  <a:moveTo>
                    <a:pt x="1152144" y="640079"/>
                  </a:moveTo>
                  <a:lnTo>
                    <a:pt x="0" y="640079"/>
                  </a:lnTo>
                  <a:lnTo>
                    <a:pt x="0" y="0"/>
                  </a:lnTo>
                  <a:lnTo>
                    <a:pt x="1152144" y="0"/>
                  </a:lnTo>
                  <a:lnTo>
                    <a:pt x="1152144" y="640079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4" y="2545092"/>
              <a:ext cx="7291070" cy="668020"/>
            </a:xfrm>
            <a:custGeom>
              <a:avLst/>
              <a:gdLst/>
              <a:ahLst/>
              <a:cxnLst/>
              <a:rect l="l" t="t" r="r" b="b"/>
              <a:pathLst>
                <a:path w="7291070" h="668019">
                  <a:moveTo>
                    <a:pt x="7290816" y="0"/>
                  </a:moveTo>
                  <a:lnTo>
                    <a:pt x="1181100" y="0"/>
                  </a:lnTo>
                  <a:lnTo>
                    <a:pt x="1153655" y="0"/>
                  </a:lnTo>
                  <a:lnTo>
                    <a:pt x="1153655" y="27432"/>
                  </a:lnTo>
                  <a:lnTo>
                    <a:pt x="1153655" y="638556"/>
                  </a:lnTo>
                  <a:lnTo>
                    <a:pt x="28956" y="638556"/>
                  </a:lnTo>
                  <a:lnTo>
                    <a:pt x="28956" y="27432"/>
                  </a:lnTo>
                  <a:lnTo>
                    <a:pt x="1153655" y="27432"/>
                  </a:lnTo>
                  <a:lnTo>
                    <a:pt x="1153655" y="0"/>
                  </a:lnTo>
                  <a:lnTo>
                    <a:pt x="0" y="0"/>
                  </a:lnTo>
                  <a:lnTo>
                    <a:pt x="0" y="667512"/>
                  </a:lnTo>
                  <a:lnTo>
                    <a:pt x="1153655" y="667512"/>
                  </a:lnTo>
                  <a:lnTo>
                    <a:pt x="1153655" y="668020"/>
                  </a:lnTo>
                  <a:lnTo>
                    <a:pt x="7290816" y="668020"/>
                  </a:lnTo>
                  <a:lnTo>
                    <a:pt x="7290816" y="654050"/>
                  </a:lnTo>
                  <a:lnTo>
                    <a:pt x="1181100" y="654050"/>
                  </a:lnTo>
                  <a:lnTo>
                    <a:pt x="1181100" y="653796"/>
                  </a:lnTo>
                  <a:lnTo>
                    <a:pt x="1181100" y="638556"/>
                  </a:lnTo>
                  <a:lnTo>
                    <a:pt x="1181100" y="27432"/>
                  </a:lnTo>
                  <a:lnTo>
                    <a:pt x="1181100" y="13716"/>
                  </a:lnTo>
                  <a:lnTo>
                    <a:pt x="7290816" y="13716"/>
                  </a:lnTo>
                  <a:lnTo>
                    <a:pt x="7290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6107" y="2558796"/>
              <a:ext cx="6109970" cy="640080"/>
            </a:xfrm>
            <a:custGeom>
              <a:avLst/>
              <a:gdLst/>
              <a:ahLst/>
              <a:cxnLst/>
              <a:rect l="l" t="t" r="r" b="b"/>
              <a:pathLst>
                <a:path w="6109970" h="640080">
                  <a:moveTo>
                    <a:pt x="6109715" y="640079"/>
                  </a:moveTo>
                  <a:lnTo>
                    <a:pt x="0" y="640079"/>
                  </a:lnTo>
                  <a:lnTo>
                    <a:pt x="0" y="0"/>
                  </a:lnTo>
                  <a:lnTo>
                    <a:pt x="6109715" y="0"/>
                  </a:lnTo>
                  <a:lnTo>
                    <a:pt x="6109715" y="640079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2391" y="2545080"/>
              <a:ext cx="6137275" cy="668020"/>
            </a:xfrm>
            <a:custGeom>
              <a:avLst/>
              <a:gdLst/>
              <a:ahLst/>
              <a:cxnLst/>
              <a:rect l="l" t="t" r="r" b="b"/>
              <a:pathLst>
                <a:path w="6137275" h="668019">
                  <a:moveTo>
                    <a:pt x="6137148" y="667512"/>
                  </a:moveTo>
                  <a:lnTo>
                    <a:pt x="0" y="667512"/>
                  </a:lnTo>
                  <a:lnTo>
                    <a:pt x="0" y="0"/>
                  </a:lnTo>
                  <a:lnTo>
                    <a:pt x="6137148" y="0"/>
                  </a:lnTo>
                  <a:lnTo>
                    <a:pt x="6137148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638556"/>
                  </a:lnTo>
                  <a:lnTo>
                    <a:pt x="13716" y="638556"/>
                  </a:lnTo>
                  <a:lnTo>
                    <a:pt x="27432" y="653796"/>
                  </a:lnTo>
                  <a:lnTo>
                    <a:pt x="6137148" y="653796"/>
                  </a:lnTo>
                  <a:lnTo>
                    <a:pt x="6137148" y="667512"/>
                  </a:lnTo>
                  <a:close/>
                </a:path>
                <a:path w="6137275" h="66801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6137275" h="668019">
                  <a:moveTo>
                    <a:pt x="6109716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6109716" y="13716"/>
                  </a:lnTo>
                  <a:lnTo>
                    <a:pt x="6109716" y="27432"/>
                  </a:lnTo>
                  <a:close/>
                </a:path>
                <a:path w="6137275" h="668019">
                  <a:moveTo>
                    <a:pt x="6109716" y="653796"/>
                  </a:moveTo>
                  <a:lnTo>
                    <a:pt x="6109716" y="13716"/>
                  </a:lnTo>
                  <a:lnTo>
                    <a:pt x="6123432" y="27432"/>
                  </a:lnTo>
                  <a:lnTo>
                    <a:pt x="6137148" y="27432"/>
                  </a:lnTo>
                  <a:lnTo>
                    <a:pt x="6137148" y="638556"/>
                  </a:lnTo>
                  <a:lnTo>
                    <a:pt x="6123432" y="638556"/>
                  </a:lnTo>
                  <a:lnTo>
                    <a:pt x="6109716" y="653796"/>
                  </a:lnTo>
                  <a:close/>
                </a:path>
                <a:path w="6137275" h="668019">
                  <a:moveTo>
                    <a:pt x="6137148" y="27432"/>
                  </a:moveTo>
                  <a:lnTo>
                    <a:pt x="6123432" y="27432"/>
                  </a:lnTo>
                  <a:lnTo>
                    <a:pt x="6109716" y="13716"/>
                  </a:lnTo>
                  <a:lnTo>
                    <a:pt x="6137148" y="13716"/>
                  </a:lnTo>
                  <a:lnTo>
                    <a:pt x="6137148" y="27432"/>
                  </a:lnTo>
                  <a:close/>
                </a:path>
                <a:path w="6137275" h="668019">
                  <a:moveTo>
                    <a:pt x="27432" y="653796"/>
                  </a:moveTo>
                  <a:lnTo>
                    <a:pt x="13716" y="638556"/>
                  </a:lnTo>
                  <a:lnTo>
                    <a:pt x="27432" y="638556"/>
                  </a:lnTo>
                  <a:lnTo>
                    <a:pt x="27432" y="653796"/>
                  </a:lnTo>
                  <a:close/>
                </a:path>
                <a:path w="6137275" h="668019">
                  <a:moveTo>
                    <a:pt x="6109716" y="653796"/>
                  </a:moveTo>
                  <a:lnTo>
                    <a:pt x="27432" y="653796"/>
                  </a:lnTo>
                  <a:lnTo>
                    <a:pt x="27432" y="638556"/>
                  </a:lnTo>
                  <a:lnTo>
                    <a:pt x="6109716" y="638556"/>
                  </a:lnTo>
                  <a:lnTo>
                    <a:pt x="6109716" y="653796"/>
                  </a:lnTo>
                  <a:close/>
                </a:path>
                <a:path w="6137275" h="668019">
                  <a:moveTo>
                    <a:pt x="6137148" y="653796"/>
                  </a:moveTo>
                  <a:lnTo>
                    <a:pt x="6109716" y="653796"/>
                  </a:lnTo>
                  <a:lnTo>
                    <a:pt x="6123432" y="638556"/>
                  </a:lnTo>
                  <a:lnTo>
                    <a:pt x="6137148" y="638556"/>
                  </a:lnTo>
                  <a:lnTo>
                    <a:pt x="6137148" y="653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3963" y="2558796"/>
            <a:ext cx="7261859" cy="64008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290"/>
              </a:spcBef>
              <a:tabLst>
                <a:tab pos="3613150" algn="l"/>
              </a:tabLst>
            </a:pP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hdr	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9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7227" y="4983479"/>
            <a:ext cx="919480" cy="919480"/>
            <a:chOff x="2967227" y="4983479"/>
            <a:chExt cx="919480" cy="919480"/>
          </a:xfrm>
        </p:grpSpPr>
        <p:sp>
          <p:nvSpPr>
            <p:cNvPr id="10" name="object 10"/>
            <p:cNvSpPr/>
            <p:nvPr/>
          </p:nvSpPr>
          <p:spPr>
            <a:xfrm>
              <a:off x="2980943" y="4997195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39" h="891539">
                  <a:moveTo>
                    <a:pt x="891540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40" y="0"/>
                  </a:lnTo>
                  <a:lnTo>
                    <a:pt x="891540" y="89153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7227" y="4983479"/>
              <a:ext cx="919480" cy="919480"/>
            </a:xfrm>
            <a:custGeom>
              <a:avLst/>
              <a:gdLst/>
              <a:ahLst/>
              <a:cxnLst/>
              <a:rect l="l" t="t" r="r" b="b"/>
              <a:pathLst>
                <a:path w="919479" h="919479">
                  <a:moveTo>
                    <a:pt x="918972" y="918972"/>
                  </a:moveTo>
                  <a:lnTo>
                    <a:pt x="0" y="918972"/>
                  </a:lnTo>
                  <a:lnTo>
                    <a:pt x="0" y="0"/>
                  </a:lnTo>
                  <a:lnTo>
                    <a:pt x="918972" y="0"/>
                  </a:lnTo>
                  <a:lnTo>
                    <a:pt x="918972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891540"/>
                  </a:lnTo>
                  <a:lnTo>
                    <a:pt x="13716" y="891540"/>
                  </a:lnTo>
                  <a:lnTo>
                    <a:pt x="27432" y="905256"/>
                  </a:lnTo>
                  <a:lnTo>
                    <a:pt x="918972" y="905256"/>
                  </a:lnTo>
                  <a:lnTo>
                    <a:pt x="918972" y="918972"/>
                  </a:lnTo>
                  <a:close/>
                </a:path>
                <a:path w="919479" h="919479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919479" h="919479">
                  <a:moveTo>
                    <a:pt x="891540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891540" y="13716"/>
                  </a:lnTo>
                  <a:lnTo>
                    <a:pt x="891540" y="28956"/>
                  </a:lnTo>
                  <a:close/>
                </a:path>
                <a:path w="919479" h="919479">
                  <a:moveTo>
                    <a:pt x="891540" y="905256"/>
                  </a:moveTo>
                  <a:lnTo>
                    <a:pt x="891540" y="13716"/>
                  </a:lnTo>
                  <a:lnTo>
                    <a:pt x="905256" y="28956"/>
                  </a:lnTo>
                  <a:lnTo>
                    <a:pt x="918972" y="28956"/>
                  </a:lnTo>
                  <a:lnTo>
                    <a:pt x="918972" y="891540"/>
                  </a:lnTo>
                  <a:lnTo>
                    <a:pt x="905256" y="891540"/>
                  </a:lnTo>
                  <a:lnTo>
                    <a:pt x="891540" y="905256"/>
                  </a:lnTo>
                  <a:close/>
                </a:path>
                <a:path w="919479" h="919479">
                  <a:moveTo>
                    <a:pt x="918972" y="28956"/>
                  </a:moveTo>
                  <a:lnTo>
                    <a:pt x="905256" y="28956"/>
                  </a:lnTo>
                  <a:lnTo>
                    <a:pt x="891540" y="13716"/>
                  </a:lnTo>
                  <a:lnTo>
                    <a:pt x="918972" y="13716"/>
                  </a:lnTo>
                  <a:lnTo>
                    <a:pt x="918972" y="28956"/>
                  </a:lnTo>
                  <a:close/>
                </a:path>
                <a:path w="919479" h="919479">
                  <a:moveTo>
                    <a:pt x="27432" y="905256"/>
                  </a:moveTo>
                  <a:lnTo>
                    <a:pt x="13716" y="891540"/>
                  </a:lnTo>
                  <a:lnTo>
                    <a:pt x="27432" y="891540"/>
                  </a:lnTo>
                  <a:lnTo>
                    <a:pt x="27432" y="905256"/>
                  </a:lnTo>
                  <a:close/>
                </a:path>
                <a:path w="919479" h="919479">
                  <a:moveTo>
                    <a:pt x="891540" y="905256"/>
                  </a:moveTo>
                  <a:lnTo>
                    <a:pt x="27432" y="905256"/>
                  </a:lnTo>
                  <a:lnTo>
                    <a:pt x="27432" y="891540"/>
                  </a:lnTo>
                  <a:lnTo>
                    <a:pt x="891540" y="891540"/>
                  </a:lnTo>
                  <a:lnTo>
                    <a:pt x="891540" y="905256"/>
                  </a:lnTo>
                  <a:close/>
                </a:path>
                <a:path w="919479" h="919479">
                  <a:moveTo>
                    <a:pt x="918972" y="905256"/>
                  </a:moveTo>
                  <a:lnTo>
                    <a:pt x="891540" y="905256"/>
                  </a:lnTo>
                  <a:lnTo>
                    <a:pt x="905256" y="891540"/>
                  </a:lnTo>
                  <a:lnTo>
                    <a:pt x="918972" y="891540"/>
                  </a:lnTo>
                  <a:lnTo>
                    <a:pt x="918972" y="9052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12961" y="5121576"/>
            <a:ext cx="84010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8723" y="3232403"/>
            <a:ext cx="7286625" cy="2670175"/>
            <a:chOff x="458723" y="3232403"/>
            <a:chExt cx="7286625" cy="2670175"/>
          </a:xfrm>
        </p:grpSpPr>
        <p:sp>
          <p:nvSpPr>
            <p:cNvPr id="14" name="object 14"/>
            <p:cNvSpPr/>
            <p:nvPr/>
          </p:nvSpPr>
          <p:spPr>
            <a:xfrm>
              <a:off x="458724" y="3232403"/>
              <a:ext cx="7286625" cy="1757680"/>
            </a:xfrm>
            <a:custGeom>
              <a:avLst/>
              <a:gdLst/>
              <a:ahLst/>
              <a:cxnLst/>
              <a:rect l="l" t="t" r="r" b="b"/>
              <a:pathLst>
                <a:path w="7286625" h="1757679">
                  <a:moveTo>
                    <a:pt x="21336" y="647700"/>
                  </a:moveTo>
                  <a:lnTo>
                    <a:pt x="15227" y="4572"/>
                  </a:lnTo>
                  <a:lnTo>
                    <a:pt x="0" y="4572"/>
                  </a:lnTo>
                  <a:lnTo>
                    <a:pt x="7607" y="647700"/>
                  </a:lnTo>
                  <a:lnTo>
                    <a:pt x="21336" y="647700"/>
                  </a:lnTo>
                  <a:close/>
                </a:path>
                <a:path w="7286625" h="1757679">
                  <a:moveTo>
                    <a:pt x="1505712" y="659904"/>
                  </a:moveTo>
                  <a:lnTo>
                    <a:pt x="1435608" y="3048"/>
                  </a:lnTo>
                  <a:lnTo>
                    <a:pt x="1427949" y="3898"/>
                  </a:lnTo>
                  <a:lnTo>
                    <a:pt x="1423416" y="0"/>
                  </a:lnTo>
                  <a:lnTo>
                    <a:pt x="762000" y="726948"/>
                  </a:lnTo>
                  <a:lnTo>
                    <a:pt x="772655" y="736104"/>
                  </a:lnTo>
                  <a:lnTo>
                    <a:pt x="1423606" y="20675"/>
                  </a:lnTo>
                  <a:lnTo>
                    <a:pt x="1491996" y="661416"/>
                  </a:lnTo>
                  <a:lnTo>
                    <a:pt x="1505712" y="659904"/>
                  </a:lnTo>
                  <a:close/>
                </a:path>
                <a:path w="7286625" h="1757679">
                  <a:moveTo>
                    <a:pt x="2939783" y="1178064"/>
                  </a:moveTo>
                  <a:lnTo>
                    <a:pt x="2927591" y="1170432"/>
                  </a:lnTo>
                  <a:lnTo>
                    <a:pt x="2500884" y="1749552"/>
                  </a:lnTo>
                  <a:lnTo>
                    <a:pt x="2511539" y="1757184"/>
                  </a:lnTo>
                  <a:lnTo>
                    <a:pt x="2939783" y="1178064"/>
                  </a:lnTo>
                  <a:close/>
                </a:path>
                <a:path w="7286625" h="1757679">
                  <a:moveTo>
                    <a:pt x="3258299" y="655332"/>
                  </a:moveTo>
                  <a:lnTo>
                    <a:pt x="2772156" y="0"/>
                  </a:lnTo>
                  <a:lnTo>
                    <a:pt x="2766809" y="4584"/>
                  </a:lnTo>
                  <a:lnTo>
                    <a:pt x="2761475" y="0"/>
                  </a:lnTo>
                  <a:lnTo>
                    <a:pt x="2249424" y="661416"/>
                  </a:lnTo>
                  <a:lnTo>
                    <a:pt x="2261616" y="669048"/>
                  </a:lnTo>
                  <a:lnTo>
                    <a:pt x="2766695" y="16205"/>
                  </a:lnTo>
                  <a:lnTo>
                    <a:pt x="3247631" y="664464"/>
                  </a:lnTo>
                  <a:lnTo>
                    <a:pt x="3258299" y="655332"/>
                  </a:lnTo>
                  <a:close/>
                </a:path>
                <a:path w="7286625" h="1757679">
                  <a:moveTo>
                    <a:pt x="4194048" y="4572"/>
                  </a:moveTo>
                  <a:lnTo>
                    <a:pt x="4180332" y="3048"/>
                  </a:lnTo>
                  <a:lnTo>
                    <a:pt x="4090416" y="664464"/>
                  </a:lnTo>
                  <a:lnTo>
                    <a:pt x="4104132" y="665988"/>
                  </a:lnTo>
                  <a:lnTo>
                    <a:pt x="4194048" y="4572"/>
                  </a:lnTo>
                  <a:close/>
                </a:path>
                <a:path w="7286625" h="1757679">
                  <a:moveTo>
                    <a:pt x="6382499" y="643140"/>
                  </a:moveTo>
                  <a:lnTo>
                    <a:pt x="5948172" y="0"/>
                  </a:lnTo>
                  <a:lnTo>
                    <a:pt x="5935967" y="7632"/>
                  </a:lnTo>
                  <a:lnTo>
                    <a:pt x="6370320" y="652272"/>
                  </a:lnTo>
                  <a:lnTo>
                    <a:pt x="6382499" y="643140"/>
                  </a:lnTo>
                  <a:close/>
                </a:path>
                <a:path w="7286625" h="1757679">
                  <a:moveTo>
                    <a:pt x="7286231" y="4572"/>
                  </a:moveTo>
                  <a:lnTo>
                    <a:pt x="7272515" y="3048"/>
                  </a:lnTo>
                  <a:lnTo>
                    <a:pt x="7205472" y="731532"/>
                  </a:lnTo>
                  <a:lnTo>
                    <a:pt x="7220699" y="731532"/>
                  </a:lnTo>
                  <a:lnTo>
                    <a:pt x="7286231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99915" y="4997196"/>
              <a:ext cx="1812289" cy="891540"/>
            </a:xfrm>
            <a:custGeom>
              <a:avLst/>
              <a:gdLst/>
              <a:ahLst/>
              <a:cxnLst/>
              <a:rect l="l" t="t" r="r" b="b"/>
              <a:pathLst>
                <a:path w="1812289" h="891539">
                  <a:moveTo>
                    <a:pt x="1812035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1812035" y="0"/>
                  </a:lnTo>
                  <a:lnTo>
                    <a:pt x="1812035" y="891539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200" y="4983480"/>
              <a:ext cx="1839595" cy="919480"/>
            </a:xfrm>
            <a:custGeom>
              <a:avLst/>
              <a:gdLst/>
              <a:ahLst/>
              <a:cxnLst/>
              <a:rect l="l" t="t" r="r" b="b"/>
              <a:pathLst>
                <a:path w="1839595" h="919479">
                  <a:moveTo>
                    <a:pt x="1839468" y="918972"/>
                  </a:moveTo>
                  <a:lnTo>
                    <a:pt x="0" y="918972"/>
                  </a:lnTo>
                  <a:lnTo>
                    <a:pt x="0" y="0"/>
                  </a:lnTo>
                  <a:lnTo>
                    <a:pt x="1839468" y="0"/>
                  </a:lnTo>
                  <a:lnTo>
                    <a:pt x="1839468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891540"/>
                  </a:lnTo>
                  <a:lnTo>
                    <a:pt x="13716" y="891540"/>
                  </a:lnTo>
                  <a:lnTo>
                    <a:pt x="27432" y="905256"/>
                  </a:lnTo>
                  <a:lnTo>
                    <a:pt x="1839468" y="905256"/>
                  </a:lnTo>
                  <a:lnTo>
                    <a:pt x="1839468" y="918972"/>
                  </a:lnTo>
                  <a:close/>
                </a:path>
                <a:path w="1839595" h="919479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1839595" h="919479">
                  <a:moveTo>
                    <a:pt x="1812036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1812036" y="13716"/>
                  </a:lnTo>
                  <a:lnTo>
                    <a:pt x="1812036" y="28956"/>
                  </a:lnTo>
                  <a:close/>
                </a:path>
                <a:path w="1839595" h="919479">
                  <a:moveTo>
                    <a:pt x="1812036" y="905256"/>
                  </a:moveTo>
                  <a:lnTo>
                    <a:pt x="1812036" y="13716"/>
                  </a:lnTo>
                  <a:lnTo>
                    <a:pt x="1825751" y="28956"/>
                  </a:lnTo>
                  <a:lnTo>
                    <a:pt x="1839468" y="28956"/>
                  </a:lnTo>
                  <a:lnTo>
                    <a:pt x="1839468" y="891540"/>
                  </a:lnTo>
                  <a:lnTo>
                    <a:pt x="1825751" y="891540"/>
                  </a:lnTo>
                  <a:lnTo>
                    <a:pt x="1812036" y="905256"/>
                  </a:lnTo>
                  <a:close/>
                </a:path>
                <a:path w="1839595" h="919479">
                  <a:moveTo>
                    <a:pt x="1839468" y="28956"/>
                  </a:moveTo>
                  <a:lnTo>
                    <a:pt x="1825751" y="28956"/>
                  </a:lnTo>
                  <a:lnTo>
                    <a:pt x="1812036" y="13716"/>
                  </a:lnTo>
                  <a:lnTo>
                    <a:pt x="1839468" y="13716"/>
                  </a:lnTo>
                  <a:lnTo>
                    <a:pt x="1839468" y="28956"/>
                  </a:lnTo>
                  <a:close/>
                </a:path>
                <a:path w="1839595" h="919479">
                  <a:moveTo>
                    <a:pt x="27432" y="905256"/>
                  </a:moveTo>
                  <a:lnTo>
                    <a:pt x="13716" y="891540"/>
                  </a:lnTo>
                  <a:lnTo>
                    <a:pt x="27432" y="891540"/>
                  </a:lnTo>
                  <a:lnTo>
                    <a:pt x="27432" y="905256"/>
                  </a:lnTo>
                  <a:close/>
                </a:path>
                <a:path w="1839595" h="919479">
                  <a:moveTo>
                    <a:pt x="1812036" y="905256"/>
                  </a:moveTo>
                  <a:lnTo>
                    <a:pt x="27432" y="905256"/>
                  </a:lnTo>
                  <a:lnTo>
                    <a:pt x="27432" y="891540"/>
                  </a:lnTo>
                  <a:lnTo>
                    <a:pt x="1812036" y="891540"/>
                  </a:lnTo>
                  <a:lnTo>
                    <a:pt x="1812036" y="905256"/>
                  </a:lnTo>
                  <a:close/>
                </a:path>
                <a:path w="1839595" h="919479">
                  <a:moveTo>
                    <a:pt x="1839468" y="905256"/>
                  </a:moveTo>
                  <a:lnTo>
                    <a:pt x="1812036" y="905256"/>
                  </a:lnTo>
                  <a:lnTo>
                    <a:pt x="1825751" y="891540"/>
                  </a:lnTo>
                  <a:lnTo>
                    <a:pt x="1839468" y="891540"/>
                  </a:lnTo>
                  <a:lnTo>
                    <a:pt x="1839468" y="9052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02045" y="3672273"/>
            <a:ext cx="7239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solidFill>
                  <a:srgbClr val="FB0128"/>
                </a:solidFill>
                <a:latin typeface="Arial"/>
                <a:cs typeface="Arial"/>
              </a:rPr>
              <a:t>.</a:t>
            </a:r>
            <a:r>
              <a:rPr sz="3950" b="1" spc="-65" dirty="0">
                <a:solidFill>
                  <a:srgbClr val="FB0128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B0128"/>
                </a:solidFill>
                <a:latin typeface="Arial"/>
                <a:cs typeface="Arial"/>
              </a:rPr>
              <a:t>.</a:t>
            </a:r>
            <a:r>
              <a:rPr sz="3950" b="1" spc="-30" dirty="0">
                <a:solidFill>
                  <a:srgbClr val="FB0128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B0128"/>
                </a:solidFill>
                <a:latin typeface="Arial"/>
                <a:cs typeface="Arial"/>
              </a:rPr>
              <a:t>.</a:t>
            </a:r>
            <a:endParaRPr sz="3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7882" y="5121576"/>
            <a:ext cx="13836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1454" marR="5080" indent="-212090">
              <a:lnSpc>
                <a:spcPct val="101600"/>
              </a:lnSpc>
              <a:spcBef>
                <a:spcPts val="90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1950" b="1" spc="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on  payload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400" y="3864864"/>
            <a:ext cx="7533640" cy="1120140"/>
            <a:chOff x="152400" y="3864864"/>
            <a:chExt cx="7533640" cy="1120140"/>
          </a:xfrm>
        </p:grpSpPr>
        <p:sp>
          <p:nvSpPr>
            <p:cNvPr id="20" name="object 20"/>
            <p:cNvSpPr/>
            <p:nvPr/>
          </p:nvSpPr>
          <p:spPr>
            <a:xfrm>
              <a:off x="153924" y="3866400"/>
              <a:ext cx="1170940" cy="519430"/>
            </a:xfrm>
            <a:custGeom>
              <a:avLst/>
              <a:gdLst/>
              <a:ahLst/>
              <a:cxnLst/>
              <a:rect l="l" t="t" r="r" b="b"/>
              <a:pathLst>
                <a:path w="1170940" h="519429">
                  <a:moveTo>
                    <a:pt x="1170432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0" y="13970"/>
                  </a:lnTo>
                  <a:lnTo>
                    <a:pt x="1156716" y="13970"/>
                  </a:lnTo>
                  <a:lnTo>
                    <a:pt x="1156716" y="519430"/>
                  </a:lnTo>
                  <a:lnTo>
                    <a:pt x="1170432" y="519430"/>
                  </a:lnTo>
                  <a:lnTo>
                    <a:pt x="1170432" y="13970"/>
                  </a:lnTo>
                  <a:lnTo>
                    <a:pt x="1170432" y="13703"/>
                  </a:lnTo>
                  <a:lnTo>
                    <a:pt x="1170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" y="3880103"/>
              <a:ext cx="1143000" cy="506095"/>
            </a:xfrm>
            <a:custGeom>
              <a:avLst/>
              <a:gdLst/>
              <a:ahLst/>
              <a:cxnLst/>
              <a:rect l="l" t="t" r="r" b="b"/>
              <a:pathLst>
                <a:path w="1143000" h="506095">
                  <a:moveTo>
                    <a:pt x="1143000" y="505968"/>
                  </a:moveTo>
                  <a:lnTo>
                    <a:pt x="0" y="505968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0596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23" y="3866388"/>
              <a:ext cx="1170940" cy="533400"/>
            </a:xfrm>
            <a:custGeom>
              <a:avLst/>
              <a:gdLst/>
              <a:ahLst/>
              <a:cxnLst/>
              <a:rect l="l" t="t" r="r" b="b"/>
              <a:pathLst>
                <a:path w="1170940" h="533400">
                  <a:moveTo>
                    <a:pt x="1170432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505968"/>
                  </a:lnTo>
                  <a:lnTo>
                    <a:pt x="13716" y="505968"/>
                  </a:lnTo>
                  <a:lnTo>
                    <a:pt x="27432" y="519684"/>
                  </a:lnTo>
                  <a:lnTo>
                    <a:pt x="1170432" y="519684"/>
                  </a:lnTo>
                  <a:lnTo>
                    <a:pt x="1170432" y="533400"/>
                  </a:lnTo>
                  <a:close/>
                </a:path>
                <a:path w="1170940" h="5334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170940" h="533400">
                  <a:moveTo>
                    <a:pt x="114300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143000" y="13716"/>
                  </a:lnTo>
                  <a:lnTo>
                    <a:pt x="1143000" y="27432"/>
                  </a:lnTo>
                  <a:close/>
                </a:path>
                <a:path w="1170940" h="533400">
                  <a:moveTo>
                    <a:pt x="1143000" y="519684"/>
                  </a:moveTo>
                  <a:lnTo>
                    <a:pt x="1143000" y="13716"/>
                  </a:lnTo>
                  <a:lnTo>
                    <a:pt x="1156716" y="27432"/>
                  </a:lnTo>
                  <a:lnTo>
                    <a:pt x="1170432" y="27432"/>
                  </a:lnTo>
                  <a:lnTo>
                    <a:pt x="1170432" y="505968"/>
                  </a:lnTo>
                  <a:lnTo>
                    <a:pt x="1156716" y="505968"/>
                  </a:lnTo>
                  <a:lnTo>
                    <a:pt x="1143000" y="519684"/>
                  </a:lnTo>
                  <a:close/>
                </a:path>
                <a:path w="1170940" h="533400">
                  <a:moveTo>
                    <a:pt x="1170432" y="27432"/>
                  </a:moveTo>
                  <a:lnTo>
                    <a:pt x="1156716" y="27432"/>
                  </a:lnTo>
                  <a:lnTo>
                    <a:pt x="1143000" y="13716"/>
                  </a:lnTo>
                  <a:lnTo>
                    <a:pt x="1170432" y="13716"/>
                  </a:lnTo>
                  <a:lnTo>
                    <a:pt x="1170432" y="27432"/>
                  </a:lnTo>
                  <a:close/>
                </a:path>
                <a:path w="1170940" h="533400">
                  <a:moveTo>
                    <a:pt x="27432" y="519684"/>
                  </a:moveTo>
                  <a:lnTo>
                    <a:pt x="13716" y="505968"/>
                  </a:lnTo>
                  <a:lnTo>
                    <a:pt x="27432" y="505968"/>
                  </a:lnTo>
                  <a:lnTo>
                    <a:pt x="27432" y="519684"/>
                  </a:lnTo>
                  <a:close/>
                </a:path>
                <a:path w="1170940" h="533400">
                  <a:moveTo>
                    <a:pt x="1143000" y="519684"/>
                  </a:moveTo>
                  <a:lnTo>
                    <a:pt x="27432" y="519684"/>
                  </a:lnTo>
                  <a:lnTo>
                    <a:pt x="27432" y="505968"/>
                  </a:lnTo>
                  <a:lnTo>
                    <a:pt x="1143000" y="505968"/>
                  </a:lnTo>
                  <a:lnTo>
                    <a:pt x="1143000" y="519684"/>
                  </a:lnTo>
                  <a:close/>
                </a:path>
                <a:path w="1170940" h="533400">
                  <a:moveTo>
                    <a:pt x="1170432" y="519684"/>
                  </a:moveTo>
                  <a:lnTo>
                    <a:pt x="1143000" y="519684"/>
                  </a:lnTo>
                  <a:lnTo>
                    <a:pt x="1156716" y="505968"/>
                  </a:lnTo>
                  <a:lnTo>
                    <a:pt x="1170432" y="505968"/>
                  </a:lnTo>
                  <a:lnTo>
                    <a:pt x="1170432" y="519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40" y="3880103"/>
              <a:ext cx="251460" cy="501650"/>
            </a:xfrm>
            <a:custGeom>
              <a:avLst/>
              <a:gdLst/>
              <a:ahLst/>
              <a:cxnLst/>
              <a:rect l="l" t="t" r="r" b="b"/>
              <a:pathLst>
                <a:path w="251459" h="501650">
                  <a:moveTo>
                    <a:pt x="251459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251459" y="0"/>
                  </a:lnTo>
                  <a:lnTo>
                    <a:pt x="251459" y="50139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400" y="3864876"/>
              <a:ext cx="2679700" cy="532130"/>
            </a:xfrm>
            <a:custGeom>
              <a:avLst/>
              <a:gdLst/>
              <a:ahLst/>
              <a:cxnLst/>
              <a:rect l="l" t="t" r="r" b="b"/>
              <a:pathLst>
                <a:path w="2679700" h="532129">
                  <a:moveTo>
                    <a:pt x="281940" y="0"/>
                  </a:moveTo>
                  <a:lnTo>
                    <a:pt x="251460" y="0"/>
                  </a:lnTo>
                  <a:lnTo>
                    <a:pt x="251460" y="30480"/>
                  </a:lnTo>
                  <a:lnTo>
                    <a:pt x="251460" y="501396"/>
                  </a:lnTo>
                  <a:lnTo>
                    <a:pt x="32004" y="501396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1940" y="531876"/>
                  </a:lnTo>
                  <a:lnTo>
                    <a:pt x="281940" y="516636"/>
                  </a:lnTo>
                  <a:lnTo>
                    <a:pt x="281940" y="501396"/>
                  </a:lnTo>
                  <a:lnTo>
                    <a:pt x="281940" y="30480"/>
                  </a:lnTo>
                  <a:lnTo>
                    <a:pt x="281940" y="15240"/>
                  </a:lnTo>
                  <a:lnTo>
                    <a:pt x="281940" y="0"/>
                  </a:lnTo>
                  <a:close/>
                </a:path>
                <a:path w="2679700" h="532129">
                  <a:moveTo>
                    <a:pt x="2679179" y="1524"/>
                  </a:moveTo>
                  <a:lnTo>
                    <a:pt x="1508747" y="1524"/>
                  </a:lnTo>
                  <a:lnTo>
                    <a:pt x="1508747" y="15227"/>
                  </a:lnTo>
                  <a:lnTo>
                    <a:pt x="1508747" y="15494"/>
                  </a:lnTo>
                  <a:lnTo>
                    <a:pt x="1508747" y="520954"/>
                  </a:lnTo>
                  <a:lnTo>
                    <a:pt x="1522463" y="520954"/>
                  </a:lnTo>
                  <a:lnTo>
                    <a:pt x="1522463" y="15494"/>
                  </a:lnTo>
                  <a:lnTo>
                    <a:pt x="2663939" y="15494"/>
                  </a:lnTo>
                  <a:lnTo>
                    <a:pt x="2663939" y="520954"/>
                  </a:lnTo>
                  <a:lnTo>
                    <a:pt x="2679179" y="520954"/>
                  </a:lnTo>
                  <a:lnTo>
                    <a:pt x="2679179" y="15494"/>
                  </a:lnTo>
                  <a:lnTo>
                    <a:pt x="2679179" y="15227"/>
                  </a:lnTo>
                  <a:lnTo>
                    <a:pt x="2679179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4875" y="3880103"/>
              <a:ext cx="1141730" cy="506095"/>
            </a:xfrm>
            <a:custGeom>
              <a:avLst/>
              <a:gdLst/>
              <a:ahLst/>
              <a:cxnLst/>
              <a:rect l="l" t="t" r="r" b="b"/>
              <a:pathLst>
                <a:path w="1141730" h="506095">
                  <a:moveTo>
                    <a:pt x="1141475" y="505968"/>
                  </a:moveTo>
                  <a:lnTo>
                    <a:pt x="0" y="505968"/>
                  </a:lnTo>
                  <a:lnTo>
                    <a:pt x="0" y="0"/>
                  </a:lnTo>
                  <a:lnTo>
                    <a:pt x="1141475" y="0"/>
                  </a:lnTo>
                  <a:lnTo>
                    <a:pt x="1141475" y="50596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1159" y="3866388"/>
              <a:ext cx="1170940" cy="533400"/>
            </a:xfrm>
            <a:custGeom>
              <a:avLst/>
              <a:gdLst/>
              <a:ahLst/>
              <a:cxnLst/>
              <a:rect l="l" t="t" r="r" b="b"/>
              <a:pathLst>
                <a:path w="1170939" h="533400">
                  <a:moveTo>
                    <a:pt x="1170432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505968"/>
                  </a:lnTo>
                  <a:lnTo>
                    <a:pt x="13716" y="505968"/>
                  </a:lnTo>
                  <a:lnTo>
                    <a:pt x="27432" y="519684"/>
                  </a:lnTo>
                  <a:lnTo>
                    <a:pt x="1170432" y="519684"/>
                  </a:lnTo>
                  <a:lnTo>
                    <a:pt x="1170432" y="533400"/>
                  </a:lnTo>
                  <a:close/>
                </a:path>
                <a:path w="1170939" h="5334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170939" h="533400">
                  <a:moveTo>
                    <a:pt x="1141475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141475" y="13716"/>
                  </a:lnTo>
                  <a:lnTo>
                    <a:pt x="1141475" y="27432"/>
                  </a:lnTo>
                  <a:close/>
                </a:path>
                <a:path w="1170939" h="533400">
                  <a:moveTo>
                    <a:pt x="1141475" y="519684"/>
                  </a:moveTo>
                  <a:lnTo>
                    <a:pt x="1141475" y="13716"/>
                  </a:lnTo>
                  <a:lnTo>
                    <a:pt x="1155192" y="27432"/>
                  </a:lnTo>
                  <a:lnTo>
                    <a:pt x="1170432" y="27432"/>
                  </a:lnTo>
                  <a:lnTo>
                    <a:pt x="1170432" y="505968"/>
                  </a:lnTo>
                  <a:lnTo>
                    <a:pt x="1155192" y="505968"/>
                  </a:lnTo>
                  <a:lnTo>
                    <a:pt x="1141475" y="519684"/>
                  </a:lnTo>
                  <a:close/>
                </a:path>
                <a:path w="1170939" h="533400">
                  <a:moveTo>
                    <a:pt x="1170432" y="27432"/>
                  </a:moveTo>
                  <a:lnTo>
                    <a:pt x="1155192" y="27432"/>
                  </a:lnTo>
                  <a:lnTo>
                    <a:pt x="1141475" y="13716"/>
                  </a:lnTo>
                  <a:lnTo>
                    <a:pt x="1170432" y="13716"/>
                  </a:lnTo>
                  <a:lnTo>
                    <a:pt x="1170432" y="27432"/>
                  </a:lnTo>
                  <a:close/>
                </a:path>
                <a:path w="1170939" h="533400">
                  <a:moveTo>
                    <a:pt x="27432" y="519684"/>
                  </a:moveTo>
                  <a:lnTo>
                    <a:pt x="13716" y="505968"/>
                  </a:lnTo>
                  <a:lnTo>
                    <a:pt x="27432" y="505968"/>
                  </a:lnTo>
                  <a:lnTo>
                    <a:pt x="27432" y="519684"/>
                  </a:lnTo>
                  <a:close/>
                </a:path>
                <a:path w="1170939" h="533400">
                  <a:moveTo>
                    <a:pt x="1141475" y="519684"/>
                  </a:moveTo>
                  <a:lnTo>
                    <a:pt x="27432" y="519684"/>
                  </a:lnTo>
                  <a:lnTo>
                    <a:pt x="27432" y="505968"/>
                  </a:lnTo>
                  <a:lnTo>
                    <a:pt x="1141475" y="505968"/>
                  </a:lnTo>
                  <a:lnTo>
                    <a:pt x="1141475" y="519684"/>
                  </a:lnTo>
                  <a:close/>
                </a:path>
                <a:path w="1170939" h="533400">
                  <a:moveTo>
                    <a:pt x="1170432" y="519684"/>
                  </a:moveTo>
                  <a:lnTo>
                    <a:pt x="1141475" y="519684"/>
                  </a:lnTo>
                  <a:lnTo>
                    <a:pt x="1155192" y="505968"/>
                  </a:lnTo>
                  <a:lnTo>
                    <a:pt x="1170432" y="505968"/>
                  </a:lnTo>
                  <a:lnTo>
                    <a:pt x="1170432" y="519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4875" y="3880103"/>
              <a:ext cx="251460" cy="501650"/>
            </a:xfrm>
            <a:custGeom>
              <a:avLst/>
              <a:gdLst/>
              <a:ahLst/>
              <a:cxnLst/>
              <a:rect l="l" t="t" r="r" b="b"/>
              <a:pathLst>
                <a:path w="251460" h="501650">
                  <a:moveTo>
                    <a:pt x="251460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251460" y="0"/>
                  </a:lnTo>
                  <a:lnTo>
                    <a:pt x="251460" y="50139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9636" y="3864876"/>
              <a:ext cx="2929255" cy="532130"/>
            </a:xfrm>
            <a:custGeom>
              <a:avLst/>
              <a:gdLst/>
              <a:ahLst/>
              <a:cxnLst/>
              <a:rect l="l" t="t" r="r" b="b"/>
              <a:pathLst>
                <a:path w="2929254" h="532129">
                  <a:moveTo>
                    <a:pt x="281940" y="0"/>
                  </a:moveTo>
                  <a:lnTo>
                    <a:pt x="249936" y="0"/>
                  </a:lnTo>
                  <a:lnTo>
                    <a:pt x="249936" y="30480"/>
                  </a:lnTo>
                  <a:lnTo>
                    <a:pt x="249936" y="501396"/>
                  </a:lnTo>
                  <a:lnTo>
                    <a:pt x="30480" y="501396"/>
                  </a:lnTo>
                  <a:lnTo>
                    <a:pt x="30480" y="30480"/>
                  </a:lnTo>
                  <a:lnTo>
                    <a:pt x="249936" y="30480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1940" y="531876"/>
                  </a:lnTo>
                  <a:lnTo>
                    <a:pt x="281940" y="516636"/>
                  </a:lnTo>
                  <a:lnTo>
                    <a:pt x="281940" y="501396"/>
                  </a:lnTo>
                  <a:lnTo>
                    <a:pt x="281940" y="30480"/>
                  </a:lnTo>
                  <a:lnTo>
                    <a:pt x="281940" y="15240"/>
                  </a:lnTo>
                  <a:lnTo>
                    <a:pt x="281940" y="0"/>
                  </a:lnTo>
                  <a:close/>
                </a:path>
                <a:path w="2929254" h="532129">
                  <a:moveTo>
                    <a:pt x="2929128" y="1524"/>
                  </a:moveTo>
                  <a:lnTo>
                    <a:pt x="1758696" y="1524"/>
                  </a:lnTo>
                  <a:lnTo>
                    <a:pt x="1758696" y="15227"/>
                  </a:lnTo>
                  <a:lnTo>
                    <a:pt x="1758696" y="15494"/>
                  </a:lnTo>
                  <a:lnTo>
                    <a:pt x="2929128" y="15494"/>
                  </a:lnTo>
                  <a:lnTo>
                    <a:pt x="2929128" y="15227"/>
                  </a:lnTo>
                  <a:lnTo>
                    <a:pt x="2929128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8547" y="4393691"/>
              <a:ext cx="2005964" cy="591820"/>
            </a:xfrm>
            <a:custGeom>
              <a:avLst/>
              <a:gdLst/>
              <a:ahLst/>
              <a:cxnLst/>
              <a:rect l="l" t="t" r="r" b="b"/>
              <a:pathLst>
                <a:path w="2005964" h="591820">
                  <a:moveTo>
                    <a:pt x="167652" y="583692"/>
                  </a:moveTo>
                  <a:lnTo>
                    <a:pt x="13716" y="10668"/>
                  </a:lnTo>
                  <a:lnTo>
                    <a:pt x="0" y="15252"/>
                  </a:lnTo>
                  <a:lnTo>
                    <a:pt x="153924" y="586752"/>
                  </a:lnTo>
                  <a:lnTo>
                    <a:pt x="167652" y="583692"/>
                  </a:lnTo>
                  <a:close/>
                </a:path>
                <a:path w="2005964" h="591820">
                  <a:moveTo>
                    <a:pt x="2005596" y="579132"/>
                  </a:moveTo>
                  <a:lnTo>
                    <a:pt x="839724" y="0"/>
                  </a:lnTo>
                  <a:lnTo>
                    <a:pt x="833640" y="12192"/>
                  </a:lnTo>
                  <a:lnTo>
                    <a:pt x="1999500" y="591312"/>
                  </a:lnTo>
                  <a:lnTo>
                    <a:pt x="2005596" y="579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18332" y="3880370"/>
              <a:ext cx="1170940" cy="519430"/>
            </a:xfrm>
            <a:custGeom>
              <a:avLst/>
              <a:gdLst/>
              <a:ahLst/>
              <a:cxnLst/>
              <a:rect l="l" t="t" r="r" b="b"/>
              <a:pathLst>
                <a:path w="1170939" h="519429">
                  <a:moveTo>
                    <a:pt x="1170432" y="0"/>
                  </a:moveTo>
                  <a:lnTo>
                    <a:pt x="1156716" y="0"/>
                  </a:lnTo>
                  <a:lnTo>
                    <a:pt x="1156716" y="505460"/>
                  </a:lnTo>
                  <a:lnTo>
                    <a:pt x="13716" y="50546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505460"/>
                  </a:lnTo>
                  <a:lnTo>
                    <a:pt x="0" y="505714"/>
                  </a:lnTo>
                  <a:lnTo>
                    <a:pt x="0" y="519430"/>
                  </a:lnTo>
                  <a:lnTo>
                    <a:pt x="1170432" y="519430"/>
                  </a:lnTo>
                  <a:lnTo>
                    <a:pt x="1170432" y="505714"/>
                  </a:lnTo>
                  <a:lnTo>
                    <a:pt x="1170432" y="505460"/>
                  </a:lnTo>
                  <a:lnTo>
                    <a:pt x="1170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2047" y="3880103"/>
              <a:ext cx="1143000" cy="506095"/>
            </a:xfrm>
            <a:custGeom>
              <a:avLst/>
              <a:gdLst/>
              <a:ahLst/>
              <a:cxnLst/>
              <a:rect l="l" t="t" r="r" b="b"/>
              <a:pathLst>
                <a:path w="1143000" h="506095">
                  <a:moveTo>
                    <a:pt x="1143000" y="505968"/>
                  </a:moveTo>
                  <a:lnTo>
                    <a:pt x="0" y="505968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0596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8332" y="3866388"/>
              <a:ext cx="1170940" cy="533400"/>
            </a:xfrm>
            <a:custGeom>
              <a:avLst/>
              <a:gdLst/>
              <a:ahLst/>
              <a:cxnLst/>
              <a:rect l="l" t="t" r="r" b="b"/>
              <a:pathLst>
                <a:path w="1170939" h="533400">
                  <a:moveTo>
                    <a:pt x="1170432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505968"/>
                  </a:lnTo>
                  <a:lnTo>
                    <a:pt x="13716" y="505968"/>
                  </a:lnTo>
                  <a:lnTo>
                    <a:pt x="27432" y="519684"/>
                  </a:lnTo>
                  <a:lnTo>
                    <a:pt x="1170432" y="519684"/>
                  </a:lnTo>
                  <a:lnTo>
                    <a:pt x="1170432" y="533400"/>
                  </a:lnTo>
                  <a:close/>
                </a:path>
                <a:path w="1170939" h="5334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170939" h="533400">
                  <a:moveTo>
                    <a:pt x="114300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143000" y="13716"/>
                  </a:lnTo>
                  <a:lnTo>
                    <a:pt x="1143000" y="27432"/>
                  </a:lnTo>
                  <a:close/>
                </a:path>
                <a:path w="1170939" h="533400">
                  <a:moveTo>
                    <a:pt x="1143000" y="519684"/>
                  </a:moveTo>
                  <a:lnTo>
                    <a:pt x="1143000" y="13716"/>
                  </a:lnTo>
                  <a:lnTo>
                    <a:pt x="1156716" y="27432"/>
                  </a:lnTo>
                  <a:lnTo>
                    <a:pt x="1170432" y="27432"/>
                  </a:lnTo>
                  <a:lnTo>
                    <a:pt x="1170432" y="505968"/>
                  </a:lnTo>
                  <a:lnTo>
                    <a:pt x="1156716" y="505968"/>
                  </a:lnTo>
                  <a:lnTo>
                    <a:pt x="1143000" y="519684"/>
                  </a:lnTo>
                  <a:close/>
                </a:path>
                <a:path w="1170939" h="533400">
                  <a:moveTo>
                    <a:pt x="1170432" y="27432"/>
                  </a:moveTo>
                  <a:lnTo>
                    <a:pt x="1156716" y="27432"/>
                  </a:lnTo>
                  <a:lnTo>
                    <a:pt x="1143000" y="13716"/>
                  </a:lnTo>
                  <a:lnTo>
                    <a:pt x="1170432" y="13716"/>
                  </a:lnTo>
                  <a:lnTo>
                    <a:pt x="1170432" y="27432"/>
                  </a:lnTo>
                  <a:close/>
                </a:path>
                <a:path w="1170939" h="533400">
                  <a:moveTo>
                    <a:pt x="27432" y="519684"/>
                  </a:moveTo>
                  <a:lnTo>
                    <a:pt x="13716" y="505968"/>
                  </a:lnTo>
                  <a:lnTo>
                    <a:pt x="27432" y="505968"/>
                  </a:lnTo>
                  <a:lnTo>
                    <a:pt x="27432" y="519684"/>
                  </a:lnTo>
                  <a:close/>
                </a:path>
                <a:path w="1170939" h="533400">
                  <a:moveTo>
                    <a:pt x="1143000" y="519684"/>
                  </a:moveTo>
                  <a:lnTo>
                    <a:pt x="27432" y="519684"/>
                  </a:lnTo>
                  <a:lnTo>
                    <a:pt x="27432" y="505968"/>
                  </a:lnTo>
                  <a:lnTo>
                    <a:pt x="1143000" y="505968"/>
                  </a:lnTo>
                  <a:lnTo>
                    <a:pt x="1143000" y="519684"/>
                  </a:lnTo>
                  <a:close/>
                </a:path>
                <a:path w="1170939" h="533400">
                  <a:moveTo>
                    <a:pt x="1170432" y="519684"/>
                  </a:moveTo>
                  <a:lnTo>
                    <a:pt x="1143000" y="519684"/>
                  </a:lnTo>
                  <a:lnTo>
                    <a:pt x="1156716" y="505968"/>
                  </a:lnTo>
                  <a:lnTo>
                    <a:pt x="1170432" y="505968"/>
                  </a:lnTo>
                  <a:lnTo>
                    <a:pt x="1170432" y="519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32047" y="3880103"/>
              <a:ext cx="251460" cy="501650"/>
            </a:xfrm>
            <a:custGeom>
              <a:avLst/>
              <a:gdLst/>
              <a:ahLst/>
              <a:cxnLst/>
              <a:rect l="l" t="t" r="r" b="b"/>
              <a:pathLst>
                <a:path w="251460" h="501650">
                  <a:moveTo>
                    <a:pt x="251459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251459" y="0"/>
                  </a:lnTo>
                  <a:lnTo>
                    <a:pt x="251459" y="50139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16808" y="3864876"/>
              <a:ext cx="4269105" cy="532130"/>
            </a:xfrm>
            <a:custGeom>
              <a:avLst/>
              <a:gdLst/>
              <a:ahLst/>
              <a:cxnLst/>
              <a:rect l="l" t="t" r="r" b="b"/>
              <a:pathLst>
                <a:path w="4269105" h="532129">
                  <a:moveTo>
                    <a:pt x="281940" y="0"/>
                  </a:moveTo>
                  <a:lnTo>
                    <a:pt x="251460" y="0"/>
                  </a:lnTo>
                  <a:lnTo>
                    <a:pt x="251460" y="30480"/>
                  </a:lnTo>
                  <a:lnTo>
                    <a:pt x="251460" y="501396"/>
                  </a:lnTo>
                  <a:lnTo>
                    <a:pt x="32004" y="501396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1940" y="531876"/>
                  </a:lnTo>
                  <a:lnTo>
                    <a:pt x="281940" y="516636"/>
                  </a:lnTo>
                  <a:lnTo>
                    <a:pt x="281940" y="501396"/>
                  </a:lnTo>
                  <a:lnTo>
                    <a:pt x="281940" y="30480"/>
                  </a:lnTo>
                  <a:lnTo>
                    <a:pt x="281940" y="15240"/>
                  </a:lnTo>
                  <a:lnTo>
                    <a:pt x="281940" y="0"/>
                  </a:lnTo>
                  <a:close/>
                </a:path>
                <a:path w="4269105" h="532129">
                  <a:moveTo>
                    <a:pt x="4268724" y="1524"/>
                  </a:moveTo>
                  <a:lnTo>
                    <a:pt x="3098292" y="1524"/>
                  </a:lnTo>
                  <a:lnTo>
                    <a:pt x="3098292" y="15227"/>
                  </a:lnTo>
                  <a:lnTo>
                    <a:pt x="3098292" y="15494"/>
                  </a:lnTo>
                  <a:lnTo>
                    <a:pt x="3098292" y="520954"/>
                  </a:lnTo>
                  <a:lnTo>
                    <a:pt x="3113532" y="520954"/>
                  </a:lnTo>
                  <a:lnTo>
                    <a:pt x="3113532" y="15494"/>
                  </a:lnTo>
                  <a:lnTo>
                    <a:pt x="4255008" y="15494"/>
                  </a:lnTo>
                  <a:lnTo>
                    <a:pt x="4255008" y="520954"/>
                  </a:lnTo>
                  <a:lnTo>
                    <a:pt x="4268724" y="520954"/>
                  </a:lnTo>
                  <a:lnTo>
                    <a:pt x="4268724" y="15494"/>
                  </a:lnTo>
                  <a:lnTo>
                    <a:pt x="4268724" y="15227"/>
                  </a:lnTo>
                  <a:lnTo>
                    <a:pt x="4268724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0339" y="3880103"/>
              <a:ext cx="1141730" cy="506095"/>
            </a:xfrm>
            <a:custGeom>
              <a:avLst/>
              <a:gdLst/>
              <a:ahLst/>
              <a:cxnLst/>
              <a:rect l="l" t="t" r="r" b="b"/>
              <a:pathLst>
                <a:path w="1141729" h="506095">
                  <a:moveTo>
                    <a:pt x="1141476" y="505968"/>
                  </a:moveTo>
                  <a:lnTo>
                    <a:pt x="0" y="505968"/>
                  </a:lnTo>
                  <a:lnTo>
                    <a:pt x="0" y="0"/>
                  </a:lnTo>
                  <a:lnTo>
                    <a:pt x="1141476" y="0"/>
                  </a:lnTo>
                  <a:lnTo>
                    <a:pt x="1141476" y="505968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15100" y="3866388"/>
              <a:ext cx="1170940" cy="533400"/>
            </a:xfrm>
            <a:custGeom>
              <a:avLst/>
              <a:gdLst/>
              <a:ahLst/>
              <a:cxnLst/>
              <a:rect l="l" t="t" r="r" b="b"/>
              <a:pathLst>
                <a:path w="1170940" h="533400">
                  <a:moveTo>
                    <a:pt x="1170432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13716"/>
                  </a:ln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lnTo>
                    <a:pt x="28956" y="505968"/>
                  </a:lnTo>
                  <a:lnTo>
                    <a:pt x="15240" y="505968"/>
                  </a:lnTo>
                  <a:lnTo>
                    <a:pt x="28956" y="519684"/>
                  </a:lnTo>
                  <a:lnTo>
                    <a:pt x="1170432" y="519684"/>
                  </a:lnTo>
                  <a:lnTo>
                    <a:pt x="1170432" y="533400"/>
                  </a:lnTo>
                  <a:close/>
                </a:path>
                <a:path w="1170940" h="533400">
                  <a:moveTo>
                    <a:pt x="28956" y="27432"/>
                  </a:move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170940" h="533400">
                  <a:moveTo>
                    <a:pt x="1143000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143000" y="13716"/>
                  </a:lnTo>
                  <a:lnTo>
                    <a:pt x="1143000" y="27432"/>
                  </a:lnTo>
                  <a:close/>
                </a:path>
                <a:path w="1170940" h="533400">
                  <a:moveTo>
                    <a:pt x="1143000" y="519684"/>
                  </a:moveTo>
                  <a:lnTo>
                    <a:pt x="1143000" y="13716"/>
                  </a:lnTo>
                  <a:lnTo>
                    <a:pt x="1156716" y="27432"/>
                  </a:lnTo>
                  <a:lnTo>
                    <a:pt x="1170432" y="27432"/>
                  </a:lnTo>
                  <a:lnTo>
                    <a:pt x="1170432" y="505968"/>
                  </a:lnTo>
                  <a:lnTo>
                    <a:pt x="1156716" y="505968"/>
                  </a:lnTo>
                  <a:lnTo>
                    <a:pt x="1143000" y="519684"/>
                  </a:lnTo>
                  <a:close/>
                </a:path>
                <a:path w="1170940" h="533400">
                  <a:moveTo>
                    <a:pt x="1170432" y="27432"/>
                  </a:moveTo>
                  <a:lnTo>
                    <a:pt x="1156716" y="27432"/>
                  </a:lnTo>
                  <a:lnTo>
                    <a:pt x="1143000" y="13716"/>
                  </a:lnTo>
                  <a:lnTo>
                    <a:pt x="1170432" y="13716"/>
                  </a:lnTo>
                  <a:lnTo>
                    <a:pt x="1170432" y="27432"/>
                  </a:lnTo>
                  <a:close/>
                </a:path>
                <a:path w="1170940" h="533400">
                  <a:moveTo>
                    <a:pt x="28956" y="519684"/>
                  </a:moveTo>
                  <a:lnTo>
                    <a:pt x="15240" y="505968"/>
                  </a:lnTo>
                  <a:lnTo>
                    <a:pt x="28956" y="505968"/>
                  </a:lnTo>
                  <a:lnTo>
                    <a:pt x="28956" y="519684"/>
                  </a:lnTo>
                  <a:close/>
                </a:path>
                <a:path w="1170940" h="533400">
                  <a:moveTo>
                    <a:pt x="1143000" y="519684"/>
                  </a:moveTo>
                  <a:lnTo>
                    <a:pt x="28956" y="519684"/>
                  </a:lnTo>
                  <a:lnTo>
                    <a:pt x="28956" y="505968"/>
                  </a:lnTo>
                  <a:lnTo>
                    <a:pt x="1143000" y="505968"/>
                  </a:lnTo>
                  <a:lnTo>
                    <a:pt x="1143000" y="519684"/>
                  </a:lnTo>
                  <a:close/>
                </a:path>
                <a:path w="1170940" h="533400">
                  <a:moveTo>
                    <a:pt x="1170432" y="519684"/>
                  </a:moveTo>
                  <a:lnTo>
                    <a:pt x="1143000" y="519684"/>
                  </a:lnTo>
                  <a:lnTo>
                    <a:pt x="1156716" y="505968"/>
                  </a:lnTo>
                  <a:lnTo>
                    <a:pt x="1170432" y="505968"/>
                  </a:lnTo>
                  <a:lnTo>
                    <a:pt x="1170432" y="519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0339" y="3880103"/>
              <a:ext cx="250190" cy="501650"/>
            </a:xfrm>
            <a:custGeom>
              <a:avLst/>
              <a:gdLst/>
              <a:ahLst/>
              <a:cxnLst/>
              <a:rect l="l" t="t" r="r" b="b"/>
              <a:pathLst>
                <a:path w="250190" h="501650">
                  <a:moveTo>
                    <a:pt x="24993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249936" y="0"/>
                  </a:lnTo>
                  <a:lnTo>
                    <a:pt x="249936" y="50139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13576" y="3864864"/>
              <a:ext cx="283845" cy="532130"/>
            </a:xfrm>
            <a:custGeom>
              <a:avLst/>
              <a:gdLst/>
              <a:ahLst/>
              <a:cxnLst/>
              <a:rect l="l" t="t" r="r" b="b"/>
              <a:pathLst>
                <a:path w="283845" h="532129">
                  <a:moveTo>
                    <a:pt x="283464" y="531876"/>
                  </a:moveTo>
                  <a:lnTo>
                    <a:pt x="0" y="531876"/>
                  </a:lnTo>
                  <a:lnTo>
                    <a:pt x="0" y="0"/>
                  </a:lnTo>
                  <a:lnTo>
                    <a:pt x="283464" y="0"/>
                  </a:lnTo>
                  <a:lnTo>
                    <a:pt x="283464" y="15240"/>
                  </a:ln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lnTo>
                    <a:pt x="32004" y="501396"/>
                  </a:lnTo>
                  <a:lnTo>
                    <a:pt x="16764" y="501396"/>
                  </a:lnTo>
                  <a:lnTo>
                    <a:pt x="32004" y="516636"/>
                  </a:lnTo>
                  <a:lnTo>
                    <a:pt x="283464" y="516636"/>
                  </a:lnTo>
                  <a:lnTo>
                    <a:pt x="283464" y="531876"/>
                  </a:lnTo>
                  <a:close/>
                </a:path>
                <a:path w="283845" h="532129">
                  <a:moveTo>
                    <a:pt x="32004" y="30480"/>
                  </a:move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close/>
                </a:path>
                <a:path w="283845" h="532129">
                  <a:moveTo>
                    <a:pt x="251460" y="30480"/>
                  </a:moveTo>
                  <a:lnTo>
                    <a:pt x="32004" y="30480"/>
                  </a:lnTo>
                  <a:lnTo>
                    <a:pt x="32004" y="15240"/>
                  </a:lnTo>
                  <a:lnTo>
                    <a:pt x="251460" y="15240"/>
                  </a:lnTo>
                  <a:lnTo>
                    <a:pt x="251460" y="30480"/>
                  </a:lnTo>
                  <a:close/>
                </a:path>
                <a:path w="283845" h="532129">
                  <a:moveTo>
                    <a:pt x="251460" y="516636"/>
                  </a:moveTo>
                  <a:lnTo>
                    <a:pt x="251460" y="15240"/>
                  </a:lnTo>
                  <a:lnTo>
                    <a:pt x="266700" y="30480"/>
                  </a:lnTo>
                  <a:lnTo>
                    <a:pt x="283464" y="30480"/>
                  </a:lnTo>
                  <a:lnTo>
                    <a:pt x="283464" y="501396"/>
                  </a:lnTo>
                  <a:lnTo>
                    <a:pt x="266700" y="501396"/>
                  </a:lnTo>
                  <a:lnTo>
                    <a:pt x="251460" y="516636"/>
                  </a:lnTo>
                  <a:close/>
                </a:path>
                <a:path w="283845" h="532129">
                  <a:moveTo>
                    <a:pt x="283464" y="30480"/>
                  </a:moveTo>
                  <a:lnTo>
                    <a:pt x="266700" y="30480"/>
                  </a:lnTo>
                  <a:lnTo>
                    <a:pt x="251460" y="15240"/>
                  </a:lnTo>
                  <a:lnTo>
                    <a:pt x="283464" y="15240"/>
                  </a:lnTo>
                  <a:lnTo>
                    <a:pt x="283464" y="30480"/>
                  </a:lnTo>
                  <a:close/>
                </a:path>
                <a:path w="283845" h="532129">
                  <a:moveTo>
                    <a:pt x="32004" y="516636"/>
                  </a:moveTo>
                  <a:lnTo>
                    <a:pt x="16764" y="501396"/>
                  </a:lnTo>
                  <a:lnTo>
                    <a:pt x="32004" y="501396"/>
                  </a:lnTo>
                  <a:lnTo>
                    <a:pt x="32004" y="516636"/>
                  </a:lnTo>
                  <a:close/>
                </a:path>
                <a:path w="283845" h="532129">
                  <a:moveTo>
                    <a:pt x="251460" y="516636"/>
                  </a:moveTo>
                  <a:lnTo>
                    <a:pt x="32004" y="516636"/>
                  </a:lnTo>
                  <a:lnTo>
                    <a:pt x="32004" y="501396"/>
                  </a:lnTo>
                  <a:lnTo>
                    <a:pt x="251460" y="501396"/>
                  </a:lnTo>
                  <a:lnTo>
                    <a:pt x="251460" y="516636"/>
                  </a:lnTo>
                  <a:close/>
                </a:path>
                <a:path w="283845" h="532129">
                  <a:moveTo>
                    <a:pt x="283464" y="516636"/>
                  </a:moveTo>
                  <a:lnTo>
                    <a:pt x="251460" y="516636"/>
                  </a:lnTo>
                  <a:lnTo>
                    <a:pt x="266700" y="501396"/>
                  </a:lnTo>
                  <a:lnTo>
                    <a:pt x="283464" y="501396"/>
                  </a:lnTo>
                  <a:lnTo>
                    <a:pt x="283464" y="51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273796" y="2778251"/>
            <a:ext cx="1673860" cy="3515995"/>
            <a:chOff x="8273796" y="2778251"/>
            <a:chExt cx="1673860" cy="3515995"/>
          </a:xfrm>
        </p:grpSpPr>
        <p:sp>
          <p:nvSpPr>
            <p:cNvPr id="40" name="object 40"/>
            <p:cNvSpPr/>
            <p:nvPr/>
          </p:nvSpPr>
          <p:spPr>
            <a:xfrm>
              <a:off x="8287512" y="2791967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73796" y="2778251"/>
              <a:ext cx="1673860" cy="501650"/>
            </a:xfrm>
            <a:custGeom>
              <a:avLst/>
              <a:gdLst/>
              <a:ahLst/>
              <a:cxnLst/>
              <a:rect l="l" t="t" r="r" b="b"/>
              <a:pathLst>
                <a:path w="1673859" h="501650">
                  <a:moveTo>
                    <a:pt x="1673351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1396"/>
                  </a:lnTo>
                  <a:close/>
                </a:path>
                <a:path w="1673859" h="50165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59" h="50165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59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59" h="50165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59" h="50165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59" h="50165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59" h="50165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87512" y="3294888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73796" y="3279648"/>
              <a:ext cx="1673860" cy="502920"/>
            </a:xfrm>
            <a:custGeom>
              <a:avLst/>
              <a:gdLst/>
              <a:ahLst/>
              <a:cxnLst/>
              <a:rect l="l" t="t" r="r" b="b"/>
              <a:pathLst>
                <a:path w="1673859" h="502920">
                  <a:moveTo>
                    <a:pt x="1673351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5240"/>
                  </a:lnTo>
                  <a:lnTo>
                    <a:pt x="27432" y="15240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475487"/>
                  </a:lnTo>
                  <a:lnTo>
                    <a:pt x="13716" y="475487"/>
                  </a:lnTo>
                  <a:lnTo>
                    <a:pt x="27432" y="489204"/>
                  </a:lnTo>
                  <a:lnTo>
                    <a:pt x="1673351" y="489204"/>
                  </a:lnTo>
                  <a:lnTo>
                    <a:pt x="1673351" y="502920"/>
                  </a:lnTo>
                  <a:close/>
                </a:path>
                <a:path w="1673859" h="50292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5240"/>
                  </a:lnTo>
                  <a:lnTo>
                    <a:pt x="27432" y="28956"/>
                  </a:lnTo>
                  <a:close/>
                </a:path>
                <a:path w="1673859" h="502920">
                  <a:moveTo>
                    <a:pt x="1645920" y="28956"/>
                  </a:moveTo>
                  <a:lnTo>
                    <a:pt x="27432" y="28956"/>
                  </a:lnTo>
                  <a:lnTo>
                    <a:pt x="27432" y="15240"/>
                  </a:lnTo>
                  <a:lnTo>
                    <a:pt x="1645920" y="15240"/>
                  </a:lnTo>
                  <a:lnTo>
                    <a:pt x="1645920" y="28956"/>
                  </a:lnTo>
                  <a:close/>
                </a:path>
                <a:path w="1673859" h="502920">
                  <a:moveTo>
                    <a:pt x="1645920" y="489204"/>
                  </a:moveTo>
                  <a:lnTo>
                    <a:pt x="1645920" y="15240"/>
                  </a:lnTo>
                  <a:lnTo>
                    <a:pt x="1659636" y="28956"/>
                  </a:lnTo>
                  <a:lnTo>
                    <a:pt x="1673351" y="28956"/>
                  </a:lnTo>
                  <a:lnTo>
                    <a:pt x="1673351" y="475487"/>
                  </a:lnTo>
                  <a:lnTo>
                    <a:pt x="1659636" y="475487"/>
                  </a:lnTo>
                  <a:lnTo>
                    <a:pt x="1645920" y="489204"/>
                  </a:lnTo>
                  <a:close/>
                </a:path>
                <a:path w="1673859" h="502920">
                  <a:moveTo>
                    <a:pt x="1673351" y="28956"/>
                  </a:moveTo>
                  <a:lnTo>
                    <a:pt x="1659636" y="28956"/>
                  </a:lnTo>
                  <a:lnTo>
                    <a:pt x="1645920" y="15240"/>
                  </a:lnTo>
                  <a:lnTo>
                    <a:pt x="1673351" y="15240"/>
                  </a:lnTo>
                  <a:lnTo>
                    <a:pt x="1673351" y="28956"/>
                  </a:lnTo>
                  <a:close/>
                </a:path>
                <a:path w="1673859" h="502920">
                  <a:moveTo>
                    <a:pt x="27432" y="489204"/>
                  </a:moveTo>
                  <a:lnTo>
                    <a:pt x="13716" y="475487"/>
                  </a:lnTo>
                  <a:lnTo>
                    <a:pt x="27432" y="475487"/>
                  </a:lnTo>
                  <a:lnTo>
                    <a:pt x="27432" y="489204"/>
                  </a:lnTo>
                  <a:close/>
                </a:path>
                <a:path w="1673859" h="502920">
                  <a:moveTo>
                    <a:pt x="1645920" y="489204"/>
                  </a:moveTo>
                  <a:lnTo>
                    <a:pt x="27432" y="489204"/>
                  </a:lnTo>
                  <a:lnTo>
                    <a:pt x="27432" y="475487"/>
                  </a:lnTo>
                  <a:lnTo>
                    <a:pt x="1645920" y="475487"/>
                  </a:lnTo>
                  <a:lnTo>
                    <a:pt x="1645920" y="489204"/>
                  </a:lnTo>
                  <a:close/>
                </a:path>
                <a:path w="1673859" h="502920">
                  <a:moveTo>
                    <a:pt x="1673351" y="489204"/>
                  </a:moveTo>
                  <a:lnTo>
                    <a:pt x="1645920" y="489204"/>
                  </a:lnTo>
                  <a:lnTo>
                    <a:pt x="1659636" y="475487"/>
                  </a:lnTo>
                  <a:lnTo>
                    <a:pt x="1673351" y="475487"/>
                  </a:lnTo>
                  <a:lnTo>
                    <a:pt x="1673351" y="489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7512" y="3796283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3796" y="3782567"/>
              <a:ext cx="1673860" cy="502920"/>
            </a:xfrm>
            <a:custGeom>
              <a:avLst/>
              <a:gdLst/>
              <a:ahLst/>
              <a:cxnLst/>
              <a:rect l="l" t="t" r="r" b="b"/>
              <a:pathLst>
                <a:path w="1673859" h="502920">
                  <a:moveTo>
                    <a:pt x="1673351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2920"/>
                  </a:lnTo>
                  <a:close/>
                </a:path>
                <a:path w="1673859" h="50292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59" h="50292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59" h="50292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59" h="50292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59" h="50292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59" h="50292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59" h="50292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87512" y="4299203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73796" y="4285488"/>
              <a:ext cx="1673860" cy="501650"/>
            </a:xfrm>
            <a:custGeom>
              <a:avLst/>
              <a:gdLst/>
              <a:ahLst/>
              <a:cxnLst/>
              <a:rect l="l" t="t" r="r" b="b"/>
              <a:pathLst>
                <a:path w="1673859" h="501650">
                  <a:moveTo>
                    <a:pt x="1673351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3963"/>
                  </a:lnTo>
                  <a:lnTo>
                    <a:pt x="13716" y="473963"/>
                  </a:lnTo>
                  <a:lnTo>
                    <a:pt x="27432" y="487680"/>
                  </a:lnTo>
                  <a:lnTo>
                    <a:pt x="1673351" y="487680"/>
                  </a:lnTo>
                  <a:lnTo>
                    <a:pt x="1673351" y="501396"/>
                  </a:lnTo>
                  <a:close/>
                </a:path>
                <a:path w="1673859" h="50165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59" h="501650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59" h="501650">
                  <a:moveTo>
                    <a:pt x="1645920" y="487680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3963"/>
                  </a:lnTo>
                  <a:lnTo>
                    <a:pt x="1659636" y="473963"/>
                  </a:lnTo>
                  <a:lnTo>
                    <a:pt x="1645920" y="487680"/>
                  </a:lnTo>
                  <a:close/>
                </a:path>
                <a:path w="1673859" h="501650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59" h="501650">
                  <a:moveTo>
                    <a:pt x="27432" y="487680"/>
                  </a:moveTo>
                  <a:lnTo>
                    <a:pt x="13716" y="473963"/>
                  </a:lnTo>
                  <a:lnTo>
                    <a:pt x="27432" y="473963"/>
                  </a:lnTo>
                  <a:lnTo>
                    <a:pt x="27432" y="487680"/>
                  </a:lnTo>
                  <a:close/>
                </a:path>
                <a:path w="1673859" h="501650">
                  <a:moveTo>
                    <a:pt x="1645920" y="487680"/>
                  </a:moveTo>
                  <a:lnTo>
                    <a:pt x="27432" y="487680"/>
                  </a:lnTo>
                  <a:lnTo>
                    <a:pt x="27432" y="473963"/>
                  </a:lnTo>
                  <a:lnTo>
                    <a:pt x="1645920" y="473963"/>
                  </a:lnTo>
                  <a:lnTo>
                    <a:pt x="1645920" y="487680"/>
                  </a:lnTo>
                  <a:close/>
                </a:path>
                <a:path w="1673859" h="501650">
                  <a:moveTo>
                    <a:pt x="1673351" y="487680"/>
                  </a:moveTo>
                  <a:lnTo>
                    <a:pt x="1645920" y="487680"/>
                  </a:lnTo>
                  <a:lnTo>
                    <a:pt x="1659636" y="473963"/>
                  </a:lnTo>
                  <a:lnTo>
                    <a:pt x="1673351" y="473963"/>
                  </a:lnTo>
                  <a:lnTo>
                    <a:pt x="1673351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87512" y="4800600"/>
              <a:ext cx="1645920" cy="472440"/>
            </a:xfrm>
            <a:custGeom>
              <a:avLst/>
              <a:gdLst/>
              <a:ahLst/>
              <a:cxnLst/>
              <a:rect l="l" t="t" r="r" b="b"/>
              <a:pathLst>
                <a:path w="1645920" h="472439">
                  <a:moveTo>
                    <a:pt x="1645919" y="472439"/>
                  </a:moveTo>
                  <a:lnTo>
                    <a:pt x="0" y="472439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2439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73796" y="4786883"/>
              <a:ext cx="1673860" cy="500380"/>
            </a:xfrm>
            <a:custGeom>
              <a:avLst/>
              <a:gdLst/>
              <a:ahLst/>
              <a:cxnLst/>
              <a:rect l="l" t="t" r="r" b="b"/>
              <a:pathLst>
                <a:path w="1673859" h="500379">
                  <a:moveTo>
                    <a:pt x="1673351" y="499872"/>
                  </a:moveTo>
                  <a:lnTo>
                    <a:pt x="0" y="499872"/>
                  </a:lnTo>
                  <a:lnTo>
                    <a:pt x="0" y="0"/>
                  </a:lnTo>
                  <a:lnTo>
                    <a:pt x="1673351" y="0"/>
                  </a:lnTo>
                  <a:lnTo>
                    <a:pt x="1673351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472439"/>
                  </a:lnTo>
                  <a:lnTo>
                    <a:pt x="13716" y="472439"/>
                  </a:lnTo>
                  <a:lnTo>
                    <a:pt x="27432" y="486156"/>
                  </a:lnTo>
                  <a:lnTo>
                    <a:pt x="1673351" y="486156"/>
                  </a:lnTo>
                  <a:lnTo>
                    <a:pt x="1673351" y="499872"/>
                  </a:lnTo>
                  <a:close/>
                </a:path>
                <a:path w="1673859" h="50037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673859" h="500379">
                  <a:moveTo>
                    <a:pt x="164592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645920" y="13716"/>
                  </a:lnTo>
                  <a:lnTo>
                    <a:pt x="1645920" y="27432"/>
                  </a:lnTo>
                  <a:close/>
                </a:path>
                <a:path w="1673859" h="500379">
                  <a:moveTo>
                    <a:pt x="1645920" y="486156"/>
                  </a:moveTo>
                  <a:lnTo>
                    <a:pt x="1645920" y="13716"/>
                  </a:lnTo>
                  <a:lnTo>
                    <a:pt x="1659636" y="27432"/>
                  </a:lnTo>
                  <a:lnTo>
                    <a:pt x="1673351" y="27432"/>
                  </a:lnTo>
                  <a:lnTo>
                    <a:pt x="1673351" y="472439"/>
                  </a:lnTo>
                  <a:lnTo>
                    <a:pt x="1659636" y="472439"/>
                  </a:lnTo>
                  <a:lnTo>
                    <a:pt x="1645920" y="486156"/>
                  </a:lnTo>
                  <a:close/>
                </a:path>
                <a:path w="1673859" h="500379">
                  <a:moveTo>
                    <a:pt x="1673351" y="27432"/>
                  </a:moveTo>
                  <a:lnTo>
                    <a:pt x="1659636" y="27432"/>
                  </a:lnTo>
                  <a:lnTo>
                    <a:pt x="1645920" y="13716"/>
                  </a:lnTo>
                  <a:lnTo>
                    <a:pt x="1673351" y="13716"/>
                  </a:lnTo>
                  <a:lnTo>
                    <a:pt x="1673351" y="27432"/>
                  </a:lnTo>
                  <a:close/>
                </a:path>
                <a:path w="1673859" h="500379">
                  <a:moveTo>
                    <a:pt x="27432" y="486156"/>
                  </a:moveTo>
                  <a:lnTo>
                    <a:pt x="13716" y="472439"/>
                  </a:lnTo>
                  <a:lnTo>
                    <a:pt x="27432" y="472439"/>
                  </a:lnTo>
                  <a:lnTo>
                    <a:pt x="27432" y="486156"/>
                  </a:lnTo>
                  <a:close/>
                </a:path>
                <a:path w="1673859" h="500379">
                  <a:moveTo>
                    <a:pt x="1645920" y="486156"/>
                  </a:moveTo>
                  <a:lnTo>
                    <a:pt x="27432" y="486156"/>
                  </a:lnTo>
                  <a:lnTo>
                    <a:pt x="27432" y="472439"/>
                  </a:lnTo>
                  <a:lnTo>
                    <a:pt x="1645920" y="472439"/>
                  </a:lnTo>
                  <a:lnTo>
                    <a:pt x="1645920" y="486156"/>
                  </a:lnTo>
                  <a:close/>
                </a:path>
                <a:path w="1673859" h="500379">
                  <a:moveTo>
                    <a:pt x="1673351" y="486156"/>
                  </a:moveTo>
                  <a:lnTo>
                    <a:pt x="1645920" y="486156"/>
                  </a:lnTo>
                  <a:lnTo>
                    <a:pt x="1659636" y="472439"/>
                  </a:lnTo>
                  <a:lnTo>
                    <a:pt x="1673351" y="472439"/>
                  </a:lnTo>
                  <a:lnTo>
                    <a:pt x="1673351" y="486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87512" y="5303519"/>
              <a:ext cx="1645920" cy="474345"/>
            </a:xfrm>
            <a:custGeom>
              <a:avLst/>
              <a:gdLst/>
              <a:ahLst/>
              <a:cxnLst/>
              <a:rect l="l" t="t" r="r" b="b"/>
              <a:pathLst>
                <a:path w="1645920" h="474345">
                  <a:moveTo>
                    <a:pt x="1645919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1645919" y="0"/>
                  </a:lnTo>
                  <a:lnTo>
                    <a:pt x="1645919" y="47396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73796" y="5289803"/>
              <a:ext cx="1673860" cy="1004569"/>
            </a:xfrm>
            <a:custGeom>
              <a:avLst/>
              <a:gdLst/>
              <a:ahLst/>
              <a:cxnLst/>
              <a:rect l="l" t="t" r="r" b="b"/>
              <a:pathLst>
                <a:path w="1673859" h="1004570">
                  <a:moveTo>
                    <a:pt x="1673352" y="0"/>
                  </a:moveTo>
                  <a:lnTo>
                    <a:pt x="1645920" y="0"/>
                  </a:lnTo>
                  <a:lnTo>
                    <a:pt x="1645920" y="27432"/>
                  </a:lnTo>
                  <a:lnTo>
                    <a:pt x="1645920" y="473964"/>
                  </a:lnTo>
                  <a:lnTo>
                    <a:pt x="1645920" y="528840"/>
                  </a:lnTo>
                  <a:lnTo>
                    <a:pt x="1645920" y="975360"/>
                  </a:lnTo>
                  <a:lnTo>
                    <a:pt x="27432" y="975360"/>
                  </a:lnTo>
                  <a:lnTo>
                    <a:pt x="27432" y="528840"/>
                  </a:lnTo>
                  <a:lnTo>
                    <a:pt x="1645920" y="528840"/>
                  </a:lnTo>
                  <a:lnTo>
                    <a:pt x="1645920" y="473964"/>
                  </a:lnTo>
                  <a:lnTo>
                    <a:pt x="27432" y="473964"/>
                  </a:lnTo>
                  <a:lnTo>
                    <a:pt x="27432" y="27432"/>
                  </a:lnTo>
                  <a:lnTo>
                    <a:pt x="1645920" y="27432"/>
                  </a:lnTo>
                  <a:lnTo>
                    <a:pt x="1645920" y="0"/>
                  </a:lnTo>
                  <a:lnTo>
                    <a:pt x="0" y="0"/>
                  </a:lnTo>
                  <a:lnTo>
                    <a:pt x="0" y="501396"/>
                  </a:lnTo>
                  <a:lnTo>
                    <a:pt x="0" y="1004328"/>
                  </a:lnTo>
                  <a:lnTo>
                    <a:pt x="1673352" y="1004328"/>
                  </a:lnTo>
                  <a:lnTo>
                    <a:pt x="1673352" y="990612"/>
                  </a:lnTo>
                  <a:lnTo>
                    <a:pt x="1673352" y="975360"/>
                  </a:lnTo>
                  <a:lnTo>
                    <a:pt x="1673352" y="13716"/>
                  </a:lnTo>
                  <a:lnTo>
                    <a:pt x="1673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8287511" y="2791967"/>
          <a:ext cx="1645920" cy="3488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12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12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12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14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942" y="444544"/>
            <a:ext cx="36423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OSI</a:t>
            </a:r>
            <a:r>
              <a:rPr spc="-85" dirty="0"/>
              <a:t> </a:t>
            </a:r>
            <a:r>
              <a:rPr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546" y="2062993"/>
            <a:ext cx="8090534" cy="4603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26390" marR="5080" indent="-314325">
              <a:lnSpc>
                <a:spcPct val="78700"/>
              </a:lnSpc>
              <a:spcBef>
                <a:spcPts val="7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Standard approach of breaking up a </a:t>
            </a:r>
            <a:r>
              <a:rPr sz="2650" b="1" spc="-15" dirty="0">
                <a:latin typeface="Arial"/>
                <a:cs typeface="Arial"/>
              </a:rPr>
              <a:t>system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set of </a:t>
            </a:r>
            <a:r>
              <a:rPr sz="2650" b="1" spc="-15" dirty="0">
                <a:latin typeface="Arial"/>
                <a:cs typeface="Arial"/>
              </a:rPr>
              <a:t>components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5" dirty="0">
                <a:latin typeface="Arial"/>
                <a:cs typeface="Arial"/>
              </a:rPr>
              <a:t>well </a:t>
            </a:r>
            <a:r>
              <a:rPr sz="2650" b="1" spc="-10" dirty="0">
                <a:latin typeface="Arial"/>
                <a:cs typeface="Arial"/>
              </a:rPr>
              <a:t>defined interfaces,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components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organized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layers.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Only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horizontal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vertical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communication</a:t>
            </a:r>
            <a:endParaRPr sz="1950">
              <a:latin typeface="Arial"/>
              <a:cs typeface="Arial"/>
            </a:endParaRPr>
          </a:p>
          <a:p>
            <a:pPr marL="765175" marR="581025" indent="-250190">
              <a:lnSpc>
                <a:spcPts val="1870"/>
              </a:lnSpc>
              <a:spcBef>
                <a:spcPts val="6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Components/layers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implemented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modified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isolation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without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affecting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components</a:t>
            </a:r>
            <a:endParaRPr sz="1950">
              <a:latin typeface="Arial"/>
              <a:cs typeface="Arial"/>
            </a:endParaRPr>
          </a:p>
          <a:p>
            <a:pPr marL="326390" marR="447040" indent="-314325">
              <a:lnSpc>
                <a:spcPct val="7850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offers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higher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layer,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lower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layer.</a:t>
            </a:r>
            <a:endParaRPr sz="2650">
              <a:latin typeface="Arial"/>
              <a:cs typeface="Arial"/>
            </a:endParaRPr>
          </a:p>
          <a:p>
            <a:pPr marL="326390" marR="15240" indent="-314325">
              <a:lnSpc>
                <a:spcPct val="7850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“Peer”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systems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communicate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via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protocol.</a:t>
            </a:r>
            <a:endParaRPr sz="2650">
              <a:latin typeface="Arial"/>
              <a:cs typeface="Arial"/>
            </a:endParaRPr>
          </a:p>
          <a:p>
            <a:pPr marL="765175" marR="537210" indent="-250190">
              <a:lnSpc>
                <a:spcPct val="8000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higher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level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(e.g.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TCP/IP,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Appletalk)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run</a:t>
            </a:r>
            <a:r>
              <a:rPr sz="1950" b="1" spc="15" dirty="0">
                <a:latin typeface="Arial"/>
                <a:cs typeface="Arial"/>
              </a:rPr>
              <a:t> 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layers</a:t>
            </a:r>
            <a:endParaRPr sz="1950">
              <a:latin typeface="Arial"/>
              <a:cs typeface="Arial"/>
            </a:endParaRPr>
          </a:p>
          <a:p>
            <a:pPr marL="765175" marR="354330" indent="-250190">
              <a:lnSpc>
                <a:spcPts val="1870"/>
              </a:lnSpc>
              <a:spcBef>
                <a:spcPts val="7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higher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level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share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single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47" y="3441192"/>
            <a:ext cx="9772015" cy="1597660"/>
            <a:chOff x="231647" y="3441192"/>
            <a:chExt cx="9772015" cy="1597660"/>
          </a:xfrm>
        </p:grpSpPr>
        <p:sp>
          <p:nvSpPr>
            <p:cNvPr id="3" name="object 3"/>
            <p:cNvSpPr/>
            <p:nvPr/>
          </p:nvSpPr>
          <p:spPr>
            <a:xfrm>
              <a:off x="259080" y="3468624"/>
              <a:ext cx="9717405" cy="1542415"/>
            </a:xfrm>
            <a:custGeom>
              <a:avLst/>
              <a:gdLst/>
              <a:ahLst/>
              <a:cxnLst/>
              <a:rect l="l" t="t" r="r" b="b"/>
              <a:pathLst>
                <a:path w="9717405" h="1542414">
                  <a:moveTo>
                    <a:pt x="9459467" y="1542288"/>
                  </a:moveTo>
                  <a:lnTo>
                    <a:pt x="256031" y="1542288"/>
                  </a:lnTo>
                  <a:lnTo>
                    <a:pt x="209923" y="1538121"/>
                  </a:lnTo>
                  <a:lnTo>
                    <a:pt x="166561" y="1526115"/>
                  </a:lnTo>
                  <a:lnTo>
                    <a:pt x="126661" y="1507010"/>
                  </a:lnTo>
                  <a:lnTo>
                    <a:pt x="90938" y="1481545"/>
                  </a:lnTo>
                  <a:lnTo>
                    <a:pt x="60107" y="1450461"/>
                  </a:lnTo>
                  <a:lnTo>
                    <a:pt x="34882" y="1414497"/>
                  </a:lnTo>
                  <a:lnTo>
                    <a:pt x="15980" y="1374395"/>
                  </a:lnTo>
                  <a:lnTo>
                    <a:pt x="4114" y="1330893"/>
                  </a:lnTo>
                  <a:lnTo>
                    <a:pt x="0" y="1284731"/>
                  </a:lnTo>
                  <a:lnTo>
                    <a:pt x="0" y="257556"/>
                  </a:lnTo>
                  <a:lnTo>
                    <a:pt x="4114" y="210993"/>
                  </a:lnTo>
                  <a:lnTo>
                    <a:pt x="15980" y="167278"/>
                  </a:lnTo>
                  <a:lnTo>
                    <a:pt x="34882" y="127112"/>
                  </a:lnTo>
                  <a:lnTo>
                    <a:pt x="60107" y="91199"/>
                  </a:lnTo>
                  <a:lnTo>
                    <a:pt x="90938" y="60240"/>
                  </a:lnTo>
                  <a:lnTo>
                    <a:pt x="126661" y="34939"/>
                  </a:lnTo>
                  <a:lnTo>
                    <a:pt x="166561" y="15996"/>
                  </a:lnTo>
                  <a:lnTo>
                    <a:pt x="209923" y="4116"/>
                  </a:lnTo>
                  <a:lnTo>
                    <a:pt x="256031" y="0"/>
                  </a:lnTo>
                  <a:lnTo>
                    <a:pt x="9459467" y="0"/>
                  </a:lnTo>
                  <a:lnTo>
                    <a:pt x="9505629" y="4116"/>
                  </a:lnTo>
                  <a:lnTo>
                    <a:pt x="9549130" y="15996"/>
                  </a:lnTo>
                  <a:lnTo>
                    <a:pt x="9589233" y="34939"/>
                  </a:lnTo>
                  <a:lnTo>
                    <a:pt x="9625197" y="60240"/>
                  </a:lnTo>
                  <a:lnTo>
                    <a:pt x="9656281" y="91199"/>
                  </a:lnTo>
                  <a:lnTo>
                    <a:pt x="9681746" y="127112"/>
                  </a:lnTo>
                  <a:lnTo>
                    <a:pt x="9700851" y="167278"/>
                  </a:lnTo>
                  <a:lnTo>
                    <a:pt x="9712857" y="210993"/>
                  </a:lnTo>
                  <a:lnTo>
                    <a:pt x="9717023" y="257556"/>
                  </a:lnTo>
                  <a:lnTo>
                    <a:pt x="9717023" y="1284731"/>
                  </a:lnTo>
                  <a:lnTo>
                    <a:pt x="9712857" y="1330893"/>
                  </a:lnTo>
                  <a:lnTo>
                    <a:pt x="9700851" y="1374395"/>
                  </a:lnTo>
                  <a:lnTo>
                    <a:pt x="9681746" y="1414497"/>
                  </a:lnTo>
                  <a:lnTo>
                    <a:pt x="9656281" y="1450461"/>
                  </a:lnTo>
                  <a:lnTo>
                    <a:pt x="9625197" y="1481545"/>
                  </a:lnTo>
                  <a:lnTo>
                    <a:pt x="9589233" y="1507010"/>
                  </a:lnTo>
                  <a:lnTo>
                    <a:pt x="9549130" y="1526115"/>
                  </a:lnTo>
                  <a:lnTo>
                    <a:pt x="9505629" y="1538121"/>
                  </a:lnTo>
                  <a:lnTo>
                    <a:pt x="9459467" y="15422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7" y="3441192"/>
              <a:ext cx="9772015" cy="1597660"/>
            </a:xfrm>
            <a:custGeom>
              <a:avLst/>
              <a:gdLst/>
              <a:ahLst/>
              <a:cxnLst/>
              <a:rect l="l" t="t" r="r" b="b"/>
              <a:pathLst>
                <a:path w="9772015" h="1597660">
                  <a:moveTo>
                    <a:pt x="9502140" y="1597151"/>
                  </a:moveTo>
                  <a:lnTo>
                    <a:pt x="269748" y="1597151"/>
                  </a:lnTo>
                  <a:lnTo>
                    <a:pt x="256031" y="1595628"/>
                  </a:lnTo>
                  <a:lnTo>
                    <a:pt x="240792" y="1594104"/>
                  </a:lnTo>
                  <a:lnTo>
                    <a:pt x="199643" y="1584960"/>
                  </a:lnTo>
                  <a:lnTo>
                    <a:pt x="149352" y="1563624"/>
                  </a:lnTo>
                  <a:lnTo>
                    <a:pt x="103632" y="1533143"/>
                  </a:lnTo>
                  <a:lnTo>
                    <a:pt x="65532" y="1493520"/>
                  </a:lnTo>
                  <a:lnTo>
                    <a:pt x="35052" y="1449324"/>
                  </a:lnTo>
                  <a:lnTo>
                    <a:pt x="16764" y="1411224"/>
                  </a:lnTo>
                  <a:lnTo>
                    <a:pt x="9144" y="1383792"/>
                  </a:lnTo>
                  <a:lnTo>
                    <a:pt x="4572" y="1370076"/>
                  </a:lnTo>
                  <a:lnTo>
                    <a:pt x="3048" y="1356360"/>
                  </a:lnTo>
                  <a:lnTo>
                    <a:pt x="1524" y="1341120"/>
                  </a:lnTo>
                  <a:lnTo>
                    <a:pt x="0" y="1327404"/>
                  </a:lnTo>
                  <a:lnTo>
                    <a:pt x="0" y="256032"/>
                  </a:lnTo>
                  <a:lnTo>
                    <a:pt x="3048" y="242316"/>
                  </a:lnTo>
                  <a:lnTo>
                    <a:pt x="4572" y="227076"/>
                  </a:lnTo>
                  <a:lnTo>
                    <a:pt x="7620" y="213360"/>
                  </a:lnTo>
                  <a:lnTo>
                    <a:pt x="12192" y="201168"/>
                  </a:lnTo>
                  <a:lnTo>
                    <a:pt x="21336" y="173736"/>
                  </a:lnTo>
                  <a:lnTo>
                    <a:pt x="47244" y="126492"/>
                  </a:lnTo>
                  <a:lnTo>
                    <a:pt x="82296" y="83819"/>
                  </a:lnTo>
                  <a:lnTo>
                    <a:pt x="123444" y="48768"/>
                  </a:lnTo>
                  <a:lnTo>
                    <a:pt x="172212" y="22860"/>
                  </a:lnTo>
                  <a:lnTo>
                    <a:pt x="225552" y="6095"/>
                  </a:lnTo>
                  <a:lnTo>
                    <a:pt x="268224" y="0"/>
                  </a:lnTo>
                  <a:lnTo>
                    <a:pt x="9500616" y="0"/>
                  </a:lnTo>
                  <a:lnTo>
                    <a:pt x="9543288" y="4571"/>
                  </a:lnTo>
                  <a:lnTo>
                    <a:pt x="9584436" y="16764"/>
                  </a:lnTo>
                  <a:lnTo>
                    <a:pt x="9621012" y="33528"/>
                  </a:lnTo>
                  <a:lnTo>
                    <a:pt x="9655094" y="54864"/>
                  </a:lnTo>
                  <a:lnTo>
                    <a:pt x="284988" y="54864"/>
                  </a:lnTo>
                  <a:lnTo>
                    <a:pt x="272795" y="56388"/>
                  </a:lnTo>
                  <a:lnTo>
                    <a:pt x="260604" y="56388"/>
                  </a:lnTo>
                  <a:lnTo>
                    <a:pt x="239268" y="59436"/>
                  </a:lnTo>
                  <a:lnTo>
                    <a:pt x="227076" y="62483"/>
                  </a:lnTo>
                  <a:lnTo>
                    <a:pt x="205740" y="68580"/>
                  </a:lnTo>
                  <a:lnTo>
                    <a:pt x="196595" y="73152"/>
                  </a:lnTo>
                  <a:lnTo>
                    <a:pt x="176783" y="82295"/>
                  </a:lnTo>
                  <a:lnTo>
                    <a:pt x="138684" y="106680"/>
                  </a:lnTo>
                  <a:lnTo>
                    <a:pt x="108204" y="137160"/>
                  </a:lnTo>
                  <a:lnTo>
                    <a:pt x="83820" y="173736"/>
                  </a:lnTo>
                  <a:lnTo>
                    <a:pt x="65532" y="214884"/>
                  </a:lnTo>
                  <a:lnTo>
                    <a:pt x="62484" y="227076"/>
                  </a:lnTo>
                  <a:lnTo>
                    <a:pt x="59436" y="237744"/>
                  </a:lnTo>
                  <a:lnTo>
                    <a:pt x="57912" y="248412"/>
                  </a:lnTo>
                  <a:lnTo>
                    <a:pt x="56388" y="260604"/>
                  </a:lnTo>
                  <a:lnTo>
                    <a:pt x="54864" y="271272"/>
                  </a:lnTo>
                  <a:lnTo>
                    <a:pt x="54864" y="1322832"/>
                  </a:lnTo>
                  <a:lnTo>
                    <a:pt x="56388" y="1335024"/>
                  </a:lnTo>
                  <a:lnTo>
                    <a:pt x="57912" y="1345692"/>
                  </a:lnTo>
                  <a:lnTo>
                    <a:pt x="59436" y="1357884"/>
                  </a:lnTo>
                  <a:lnTo>
                    <a:pt x="73152" y="1400556"/>
                  </a:lnTo>
                  <a:lnTo>
                    <a:pt x="92964" y="1438656"/>
                  </a:lnTo>
                  <a:lnTo>
                    <a:pt x="120396" y="1473708"/>
                  </a:lnTo>
                  <a:lnTo>
                    <a:pt x="155448" y="1501140"/>
                  </a:lnTo>
                  <a:lnTo>
                    <a:pt x="195072" y="1522476"/>
                  </a:lnTo>
                  <a:lnTo>
                    <a:pt x="204216" y="1527047"/>
                  </a:lnTo>
                  <a:lnTo>
                    <a:pt x="225552" y="1533143"/>
                  </a:lnTo>
                  <a:lnTo>
                    <a:pt x="237743" y="1536192"/>
                  </a:lnTo>
                  <a:lnTo>
                    <a:pt x="248412" y="1537716"/>
                  </a:lnTo>
                  <a:lnTo>
                    <a:pt x="260604" y="1539239"/>
                  </a:lnTo>
                  <a:lnTo>
                    <a:pt x="271272" y="1540764"/>
                  </a:lnTo>
                  <a:lnTo>
                    <a:pt x="9655454" y="1540764"/>
                  </a:lnTo>
                  <a:lnTo>
                    <a:pt x="9646920" y="1546860"/>
                  </a:lnTo>
                  <a:lnTo>
                    <a:pt x="9599676" y="1574292"/>
                  </a:lnTo>
                  <a:lnTo>
                    <a:pt x="9558528" y="1588008"/>
                  </a:lnTo>
                  <a:lnTo>
                    <a:pt x="9515856" y="1595628"/>
                  </a:lnTo>
                  <a:lnTo>
                    <a:pt x="9502140" y="1597151"/>
                  </a:lnTo>
                  <a:close/>
                </a:path>
                <a:path w="9772015" h="1597660">
                  <a:moveTo>
                    <a:pt x="9655454" y="1540764"/>
                  </a:moveTo>
                  <a:lnTo>
                    <a:pt x="9509760" y="1540764"/>
                  </a:lnTo>
                  <a:lnTo>
                    <a:pt x="9520428" y="1539239"/>
                  </a:lnTo>
                  <a:lnTo>
                    <a:pt x="9532620" y="1536192"/>
                  </a:lnTo>
                  <a:lnTo>
                    <a:pt x="9543288" y="1534668"/>
                  </a:lnTo>
                  <a:lnTo>
                    <a:pt x="9553956" y="1531620"/>
                  </a:lnTo>
                  <a:lnTo>
                    <a:pt x="9564624" y="1527047"/>
                  </a:lnTo>
                  <a:lnTo>
                    <a:pt x="9575292" y="1524000"/>
                  </a:lnTo>
                  <a:lnTo>
                    <a:pt x="9613392" y="1502664"/>
                  </a:lnTo>
                  <a:lnTo>
                    <a:pt x="9648444" y="1475232"/>
                  </a:lnTo>
                  <a:lnTo>
                    <a:pt x="9675876" y="1441704"/>
                  </a:lnTo>
                  <a:lnTo>
                    <a:pt x="9697212" y="1402080"/>
                  </a:lnTo>
                  <a:lnTo>
                    <a:pt x="9710928" y="1359408"/>
                  </a:lnTo>
                  <a:lnTo>
                    <a:pt x="9712452" y="1347216"/>
                  </a:lnTo>
                  <a:lnTo>
                    <a:pt x="9713976" y="1336548"/>
                  </a:lnTo>
                  <a:lnTo>
                    <a:pt x="9715500" y="1324356"/>
                  </a:lnTo>
                  <a:lnTo>
                    <a:pt x="9715500" y="262128"/>
                  </a:lnTo>
                  <a:lnTo>
                    <a:pt x="9713976" y="249936"/>
                  </a:lnTo>
                  <a:lnTo>
                    <a:pt x="9710928" y="239268"/>
                  </a:lnTo>
                  <a:lnTo>
                    <a:pt x="9709404" y="227076"/>
                  </a:lnTo>
                  <a:lnTo>
                    <a:pt x="9706356" y="216408"/>
                  </a:lnTo>
                  <a:lnTo>
                    <a:pt x="9701784" y="205740"/>
                  </a:lnTo>
                  <a:lnTo>
                    <a:pt x="9698736" y="196596"/>
                  </a:lnTo>
                  <a:lnTo>
                    <a:pt x="9677400" y="156972"/>
                  </a:lnTo>
                  <a:lnTo>
                    <a:pt x="9649968" y="123444"/>
                  </a:lnTo>
                  <a:lnTo>
                    <a:pt x="9616440" y="94488"/>
                  </a:lnTo>
                  <a:lnTo>
                    <a:pt x="9576816" y="73152"/>
                  </a:lnTo>
                  <a:lnTo>
                    <a:pt x="9566148" y="70104"/>
                  </a:lnTo>
                  <a:lnTo>
                    <a:pt x="9555480" y="65531"/>
                  </a:lnTo>
                  <a:lnTo>
                    <a:pt x="9534144" y="59436"/>
                  </a:lnTo>
                  <a:lnTo>
                    <a:pt x="9521952" y="57912"/>
                  </a:lnTo>
                  <a:lnTo>
                    <a:pt x="9511284" y="56388"/>
                  </a:lnTo>
                  <a:lnTo>
                    <a:pt x="9499092" y="56388"/>
                  </a:lnTo>
                  <a:lnTo>
                    <a:pt x="9486900" y="54864"/>
                  </a:lnTo>
                  <a:lnTo>
                    <a:pt x="9655094" y="54864"/>
                  </a:lnTo>
                  <a:lnTo>
                    <a:pt x="9686544" y="82295"/>
                  </a:lnTo>
                  <a:lnTo>
                    <a:pt x="9721596" y="123444"/>
                  </a:lnTo>
                  <a:lnTo>
                    <a:pt x="9749028" y="172212"/>
                  </a:lnTo>
                  <a:lnTo>
                    <a:pt x="9762743" y="213360"/>
                  </a:lnTo>
                  <a:lnTo>
                    <a:pt x="9770364" y="254508"/>
                  </a:lnTo>
                  <a:lnTo>
                    <a:pt x="9771888" y="269748"/>
                  </a:lnTo>
                  <a:lnTo>
                    <a:pt x="9771888" y="1325880"/>
                  </a:lnTo>
                  <a:lnTo>
                    <a:pt x="9759696" y="1395984"/>
                  </a:lnTo>
                  <a:lnTo>
                    <a:pt x="9749028" y="1421892"/>
                  </a:lnTo>
                  <a:lnTo>
                    <a:pt x="9738360" y="1446276"/>
                  </a:lnTo>
                  <a:lnTo>
                    <a:pt x="9723120" y="1470660"/>
                  </a:lnTo>
                  <a:lnTo>
                    <a:pt x="9707880" y="1491996"/>
                  </a:lnTo>
                  <a:lnTo>
                    <a:pt x="9689592" y="1511808"/>
                  </a:lnTo>
                  <a:lnTo>
                    <a:pt x="9668256" y="1531620"/>
                  </a:lnTo>
                  <a:lnTo>
                    <a:pt x="9655454" y="154076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416" y="444544"/>
            <a:ext cx="74637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Benefits</a:t>
            </a:r>
            <a:r>
              <a:rPr spc="-15" dirty="0"/>
              <a:t> </a:t>
            </a:r>
            <a:r>
              <a:rPr spc="10" dirty="0"/>
              <a:t>of </a:t>
            </a:r>
            <a:r>
              <a:rPr dirty="0"/>
              <a:t>Layered</a:t>
            </a:r>
            <a:r>
              <a:rPr spc="-40" dirty="0"/>
              <a:t> </a:t>
            </a:r>
            <a:r>
              <a:rPr dirty="0"/>
              <a:t>Architecture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0781" y="3826326"/>
            <a:ext cx="71139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Arial"/>
                <a:cs typeface="Arial"/>
              </a:rPr>
              <a:t>easily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long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interfaces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spc="-10" dirty="0">
                <a:latin typeface="Arial"/>
                <a:cs typeface="Arial"/>
              </a:rPr>
              <a:t> respected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783" y="4228652"/>
            <a:ext cx="7253605" cy="26562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58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impact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other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components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in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implementation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versus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endParaRPr sz="1950">
              <a:latin typeface="Arial"/>
              <a:cs typeface="Arial"/>
            </a:endParaRPr>
          </a:p>
          <a:p>
            <a:pPr marL="326390" marR="20955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practice: </a:t>
            </a:r>
            <a:r>
              <a:rPr sz="2650" b="1" spc="-15" dirty="0">
                <a:latin typeface="Arial"/>
                <a:cs typeface="Arial"/>
              </a:rPr>
              <a:t>most </a:t>
            </a:r>
            <a:r>
              <a:rPr sz="2650" b="1" spc="-10" dirty="0">
                <a:latin typeface="Arial"/>
                <a:cs typeface="Arial"/>
              </a:rPr>
              <a:t>significant </a:t>
            </a:r>
            <a:r>
              <a:rPr sz="2650" b="1" spc="-15" dirty="0">
                <a:latin typeface="Arial"/>
                <a:cs typeface="Arial"/>
              </a:rPr>
              <a:t>evolution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diversity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top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bottom: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web,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peer-to-peer,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video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streaming,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-5" dirty="0">
                <a:latin typeface="Arial"/>
                <a:cs typeface="Arial"/>
              </a:rPr>
              <a:t>..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layers:</a:t>
            </a:r>
            <a:r>
              <a:rPr sz="1950" b="1" spc="10" dirty="0">
                <a:latin typeface="Arial"/>
                <a:cs typeface="Arial"/>
              </a:rPr>
              <a:t> optical,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new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types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copper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Only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Internet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“middle”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4490" marR="6553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pc="-10" dirty="0"/>
              <a:t>Significantly reduces the complexity of </a:t>
            </a:r>
            <a:r>
              <a:rPr spc="-15" dirty="0"/>
              <a:t>building </a:t>
            </a:r>
            <a:r>
              <a:rPr spc="-725" dirty="0"/>
              <a:t> </a:t>
            </a:r>
            <a:r>
              <a:rPr spc="-15" dirty="0"/>
              <a:t>and</a:t>
            </a:r>
            <a:r>
              <a:rPr spc="-5" dirty="0"/>
              <a:t> </a:t>
            </a:r>
            <a:r>
              <a:rPr spc="-10" dirty="0"/>
              <a:t>maintaining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5" dirty="0"/>
              <a:t>system.</a:t>
            </a:r>
          </a:p>
          <a:p>
            <a:pPr marL="553085">
              <a:lnSpc>
                <a:spcPct val="100000"/>
              </a:lnSpc>
              <a:spcBef>
                <a:spcPts val="459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/>
              <a:t>Effort</a:t>
            </a:r>
            <a:r>
              <a:rPr sz="1950" spc="5" dirty="0"/>
              <a:t> </a:t>
            </a:r>
            <a:r>
              <a:rPr sz="1950" spc="10" dirty="0"/>
              <a:t>is</a:t>
            </a:r>
            <a:r>
              <a:rPr sz="1950" spc="-5" dirty="0"/>
              <a:t> </a:t>
            </a:r>
            <a:r>
              <a:rPr sz="1950" spc="15" dirty="0"/>
              <a:t>7</a:t>
            </a:r>
            <a:r>
              <a:rPr sz="1950" dirty="0"/>
              <a:t> </a:t>
            </a:r>
            <a:r>
              <a:rPr sz="1950" spc="15" dirty="0"/>
              <a:t>x</a:t>
            </a:r>
            <a:r>
              <a:rPr sz="1950" spc="20" dirty="0"/>
              <a:t> N</a:t>
            </a:r>
            <a:r>
              <a:rPr sz="1950" spc="-20" dirty="0"/>
              <a:t> </a:t>
            </a:r>
            <a:r>
              <a:rPr sz="1950" spc="15" dirty="0"/>
              <a:t>instead</a:t>
            </a:r>
            <a:r>
              <a:rPr sz="1950" spc="-30" dirty="0"/>
              <a:t> </a:t>
            </a:r>
            <a:r>
              <a:rPr sz="1950" spc="20" dirty="0"/>
              <a:t>of</a:t>
            </a:r>
            <a:r>
              <a:rPr sz="1950" spc="-20" dirty="0"/>
              <a:t> </a:t>
            </a:r>
            <a:r>
              <a:rPr sz="1950" spc="15" dirty="0"/>
              <a:t>N</a:t>
            </a:r>
            <a:r>
              <a:rPr sz="1950" spc="22" baseline="25641" dirty="0"/>
              <a:t>7</a:t>
            </a:r>
            <a:r>
              <a:rPr sz="1950" spc="277" baseline="25641" dirty="0"/>
              <a:t> </a:t>
            </a:r>
            <a:r>
              <a:rPr sz="1950" spc="15" dirty="0"/>
              <a:t>for</a:t>
            </a:r>
            <a:r>
              <a:rPr sz="1950" spc="-10" dirty="0"/>
              <a:t> </a:t>
            </a:r>
            <a:r>
              <a:rPr sz="1950" spc="20" dirty="0"/>
              <a:t>N</a:t>
            </a:r>
            <a:r>
              <a:rPr sz="1950" dirty="0"/>
              <a:t> </a:t>
            </a:r>
            <a:r>
              <a:rPr sz="1950" spc="5" dirty="0"/>
              <a:t>versions</a:t>
            </a:r>
            <a:r>
              <a:rPr sz="1950" spc="20" dirty="0"/>
              <a:t> </a:t>
            </a:r>
            <a:r>
              <a:rPr sz="1950" spc="15" dirty="0"/>
              <a:t>per</a:t>
            </a:r>
            <a:r>
              <a:rPr sz="1950" spc="-15" dirty="0"/>
              <a:t> </a:t>
            </a:r>
            <a:r>
              <a:rPr sz="1950" spc="5" dirty="0"/>
              <a:t>layer</a:t>
            </a:r>
            <a:endParaRPr sz="1950">
              <a:latin typeface="Arial MT"/>
              <a:cs typeface="Arial MT"/>
            </a:endParaRPr>
          </a:p>
          <a:p>
            <a:pPr marL="364490" indent="-314325">
              <a:lnSpc>
                <a:spcPct val="100000"/>
              </a:lnSpc>
              <a:spcBef>
                <a:spcPts val="175"/>
              </a:spcBef>
              <a:buClr>
                <a:srgbClr val="FB0128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pc="-10" dirty="0"/>
              <a:t>The</a:t>
            </a:r>
            <a:r>
              <a:rPr spc="-20" dirty="0"/>
              <a:t> </a:t>
            </a:r>
            <a:r>
              <a:rPr spc="-10" dirty="0"/>
              <a:t>implementation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40" dirty="0"/>
              <a:t> </a:t>
            </a:r>
            <a:r>
              <a:rPr spc="-10" dirty="0"/>
              <a:t>a</a:t>
            </a:r>
            <a:r>
              <a:rPr spc="5" dirty="0"/>
              <a:t> </a:t>
            </a:r>
            <a:r>
              <a:rPr spc="-10" dirty="0"/>
              <a:t>layer</a:t>
            </a:r>
            <a:r>
              <a:rPr dirty="0"/>
              <a:t> </a:t>
            </a:r>
            <a:r>
              <a:rPr spc="-10" dirty="0"/>
              <a:t>can</a:t>
            </a:r>
            <a:r>
              <a:rPr spc="-35" dirty="0"/>
              <a:t> </a:t>
            </a:r>
            <a:r>
              <a:rPr spc="-10" dirty="0"/>
              <a:t>be</a:t>
            </a:r>
            <a:r>
              <a:rPr spc="5" dirty="0"/>
              <a:t> </a:t>
            </a:r>
            <a:r>
              <a:rPr spc="-15" dirty="0"/>
              <a:t>replaced</a:t>
            </a:r>
            <a:r>
              <a:rPr spc="-135" dirty="0"/>
              <a:t> </a:t>
            </a:r>
            <a:r>
              <a:rPr sz="4575" spc="-75" baseline="-14571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4575" baseline="-145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8671" y="3981704"/>
            <a:ext cx="63182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1471" y="4451096"/>
            <a:ext cx="163703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0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ss?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220" y="444544"/>
            <a:ext cx="65278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Impact</a:t>
            </a:r>
            <a:r>
              <a:rPr spc="-25" dirty="0"/>
              <a:t> </a:t>
            </a:r>
            <a:r>
              <a:rPr spc="10" dirty="0"/>
              <a:t>of</a:t>
            </a:r>
            <a:r>
              <a:rPr spc="-45" dirty="0"/>
              <a:t> </a:t>
            </a:r>
            <a:r>
              <a:rPr spc="10" dirty="0"/>
              <a:t>the</a:t>
            </a:r>
            <a:r>
              <a:rPr spc="-15" dirty="0"/>
              <a:t> </a:t>
            </a:r>
            <a:r>
              <a:rPr dirty="0"/>
              <a:t>Physical</a:t>
            </a:r>
            <a:r>
              <a:rPr spc="-60" dirty="0"/>
              <a:t> </a:t>
            </a:r>
            <a:r>
              <a:rPr spc="10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143255" y="1822704"/>
            <a:ext cx="4311650" cy="1005840"/>
          </a:xfrm>
          <a:custGeom>
            <a:avLst/>
            <a:gdLst/>
            <a:ahLst/>
            <a:cxnLst/>
            <a:rect l="l" t="t" r="r" b="b"/>
            <a:pathLst>
              <a:path w="4311650" h="1005839">
                <a:moveTo>
                  <a:pt x="4311396" y="1005840"/>
                </a:moveTo>
                <a:lnTo>
                  <a:pt x="0" y="1005840"/>
                </a:lnTo>
                <a:lnTo>
                  <a:pt x="0" y="0"/>
                </a:lnTo>
                <a:lnTo>
                  <a:pt x="4311396" y="0"/>
                </a:lnTo>
                <a:lnTo>
                  <a:pt x="4311396" y="10668"/>
                </a:lnTo>
                <a:lnTo>
                  <a:pt x="21336" y="10668"/>
                </a:lnTo>
                <a:lnTo>
                  <a:pt x="10668" y="21336"/>
                </a:lnTo>
                <a:lnTo>
                  <a:pt x="21336" y="21336"/>
                </a:lnTo>
                <a:lnTo>
                  <a:pt x="21336" y="984504"/>
                </a:lnTo>
                <a:lnTo>
                  <a:pt x="10668" y="984504"/>
                </a:lnTo>
                <a:lnTo>
                  <a:pt x="21336" y="995172"/>
                </a:lnTo>
                <a:lnTo>
                  <a:pt x="4311396" y="995172"/>
                </a:lnTo>
                <a:lnTo>
                  <a:pt x="4311396" y="1005840"/>
                </a:lnTo>
                <a:close/>
              </a:path>
              <a:path w="4311650" h="1005839">
                <a:moveTo>
                  <a:pt x="21336" y="21336"/>
                </a:moveTo>
                <a:lnTo>
                  <a:pt x="10668" y="21336"/>
                </a:lnTo>
                <a:lnTo>
                  <a:pt x="21336" y="10668"/>
                </a:lnTo>
                <a:lnTo>
                  <a:pt x="21336" y="21336"/>
                </a:lnTo>
                <a:close/>
              </a:path>
              <a:path w="4311650" h="1005839">
                <a:moveTo>
                  <a:pt x="4290060" y="21336"/>
                </a:moveTo>
                <a:lnTo>
                  <a:pt x="21336" y="21336"/>
                </a:lnTo>
                <a:lnTo>
                  <a:pt x="21336" y="10668"/>
                </a:lnTo>
                <a:lnTo>
                  <a:pt x="4290060" y="10668"/>
                </a:lnTo>
                <a:lnTo>
                  <a:pt x="4290060" y="21336"/>
                </a:lnTo>
                <a:close/>
              </a:path>
              <a:path w="4311650" h="1005839">
                <a:moveTo>
                  <a:pt x="4290060" y="995172"/>
                </a:moveTo>
                <a:lnTo>
                  <a:pt x="4290060" y="10668"/>
                </a:lnTo>
                <a:lnTo>
                  <a:pt x="4300728" y="21336"/>
                </a:lnTo>
                <a:lnTo>
                  <a:pt x="4311396" y="21336"/>
                </a:lnTo>
                <a:lnTo>
                  <a:pt x="4311396" y="984504"/>
                </a:lnTo>
                <a:lnTo>
                  <a:pt x="4300728" y="984504"/>
                </a:lnTo>
                <a:lnTo>
                  <a:pt x="4290060" y="995172"/>
                </a:lnTo>
                <a:close/>
              </a:path>
              <a:path w="4311650" h="1005839">
                <a:moveTo>
                  <a:pt x="4311396" y="21336"/>
                </a:moveTo>
                <a:lnTo>
                  <a:pt x="4300728" y="21336"/>
                </a:lnTo>
                <a:lnTo>
                  <a:pt x="4290060" y="10668"/>
                </a:lnTo>
                <a:lnTo>
                  <a:pt x="4311396" y="10668"/>
                </a:lnTo>
                <a:lnTo>
                  <a:pt x="4311396" y="21336"/>
                </a:lnTo>
                <a:close/>
              </a:path>
              <a:path w="4311650" h="1005839">
                <a:moveTo>
                  <a:pt x="21336" y="995172"/>
                </a:moveTo>
                <a:lnTo>
                  <a:pt x="10668" y="984504"/>
                </a:lnTo>
                <a:lnTo>
                  <a:pt x="21336" y="984504"/>
                </a:lnTo>
                <a:lnTo>
                  <a:pt x="21336" y="995172"/>
                </a:lnTo>
                <a:close/>
              </a:path>
              <a:path w="4311650" h="1005839">
                <a:moveTo>
                  <a:pt x="4290060" y="995172"/>
                </a:moveTo>
                <a:lnTo>
                  <a:pt x="21336" y="995172"/>
                </a:lnTo>
                <a:lnTo>
                  <a:pt x="21336" y="984504"/>
                </a:lnTo>
                <a:lnTo>
                  <a:pt x="4290060" y="984504"/>
                </a:lnTo>
                <a:lnTo>
                  <a:pt x="4290060" y="995172"/>
                </a:lnTo>
                <a:close/>
              </a:path>
              <a:path w="4311650" h="1005839">
                <a:moveTo>
                  <a:pt x="4311396" y="995172"/>
                </a:moveTo>
                <a:lnTo>
                  <a:pt x="4290060" y="995172"/>
                </a:lnTo>
                <a:lnTo>
                  <a:pt x="4300728" y="984504"/>
                </a:lnTo>
                <a:lnTo>
                  <a:pt x="4311396" y="984504"/>
                </a:lnTo>
                <a:lnTo>
                  <a:pt x="4311396" y="99517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59991"/>
            <a:ext cx="10046207" cy="2270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260092" y="2974848"/>
            <a:ext cx="1172210" cy="4427220"/>
            <a:chOff x="2260092" y="2974848"/>
            <a:chExt cx="1172210" cy="4427220"/>
          </a:xfrm>
        </p:grpSpPr>
        <p:sp>
          <p:nvSpPr>
            <p:cNvPr id="6" name="object 6"/>
            <p:cNvSpPr/>
            <p:nvPr/>
          </p:nvSpPr>
          <p:spPr>
            <a:xfrm>
              <a:off x="2260092" y="5646419"/>
              <a:ext cx="1172210" cy="835660"/>
            </a:xfrm>
            <a:custGeom>
              <a:avLst/>
              <a:gdLst/>
              <a:ahLst/>
              <a:cxnLst/>
              <a:rect l="l" t="t" r="r" b="b"/>
              <a:pathLst>
                <a:path w="1172210" h="835660">
                  <a:moveTo>
                    <a:pt x="1171956" y="835151"/>
                  </a:moveTo>
                  <a:lnTo>
                    <a:pt x="0" y="835151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35151"/>
                  </a:lnTo>
                  <a:close/>
                </a:path>
              </a:pathLst>
            </a:custGeom>
            <a:solidFill>
              <a:srgbClr val="033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0092" y="6566916"/>
              <a:ext cx="1172210" cy="835660"/>
            </a:xfrm>
            <a:custGeom>
              <a:avLst/>
              <a:gdLst/>
              <a:ahLst/>
              <a:cxnLst/>
              <a:rect l="l" t="t" r="r" b="b"/>
              <a:pathLst>
                <a:path w="1172210" h="835659">
                  <a:moveTo>
                    <a:pt x="1171956" y="835151"/>
                  </a:moveTo>
                  <a:lnTo>
                    <a:pt x="0" y="835151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3515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0092" y="4725924"/>
              <a:ext cx="1172210" cy="833755"/>
            </a:xfrm>
            <a:custGeom>
              <a:avLst/>
              <a:gdLst/>
              <a:ahLst/>
              <a:cxnLst/>
              <a:rect l="l" t="t" r="r" b="b"/>
              <a:pathLst>
                <a:path w="1172210" h="833754">
                  <a:moveTo>
                    <a:pt x="1171956" y="833627"/>
                  </a:moveTo>
                  <a:lnTo>
                    <a:pt x="0" y="833627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33627"/>
                  </a:lnTo>
                  <a:close/>
                </a:path>
              </a:pathLst>
            </a:custGeom>
            <a:solidFill>
              <a:srgbClr val="709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0092" y="2974848"/>
              <a:ext cx="1172210" cy="833755"/>
            </a:xfrm>
            <a:custGeom>
              <a:avLst/>
              <a:gdLst/>
              <a:ahLst/>
              <a:cxnLst/>
              <a:rect l="l" t="t" r="r" b="b"/>
              <a:pathLst>
                <a:path w="1172210" h="833754">
                  <a:moveTo>
                    <a:pt x="1171956" y="833627"/>
                  </a:moveTo>
                  <a:lnTo>
                    <a:pt x="0" y="833627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33627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0092" y="3808475"/>
              <a:ext cx="1172210" cy="833755"/>
            </a:xfrm>
            <a:custGeom>
              <a:avLst/>
              <a:gdLst/>
              <a:ahLst/>
              <a:cxnLst/>
              <a:rect l="l" t="t" r="r" b="b"/>
              <a:pathLst>
                <a:path w="1172210" h="833754">
                  <a:moveTo>
                    <a:pt x="1171956" y="833627"/>
                  </a:moveTo>
                  <a:lnTo>
                    <a:pt x="0" y="833627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83362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290" algn="ctr">
              <a:lnSpc>
                <a:spcPts val="3170"/>
              </a:lnSpc>
              <a:spcBef>
                <a:spcPts val="90"/>
              </a:spcBef>
            </a:pPr>
            <a:r>
              <a:rPr spc="-10" dirty="0"/>
              <a:t>Wires:</a:t>
            </a:r>
          </a:p>
          <a:p>
            <a:pPr marL="292100" algn="ctr">
              <a:lnSpc>
                <a:spcPts val="3170"/>
              </a:lnSpc>
            </a:pPr>
            <a:r>
              <a:rPr spc="-10" dirty="0"/>
              <a:t>reliable</a:t>
            </a:r>
            <a:r>
              <a:rPr spc="-50" dirty="0"/>
              <a:t> </a:t>
            </a:r>
            <a:r>
              <a:rPr spc="-15" dirty="0"/>
              <a:t>and</a:t>
            </a:r>
            <a:r>
              <a:rPr spc="-30" dirty="0"/>
              <a:t> </a:t>
            </a:r>
            <a:r>
              <a:rPr spc="-10" dirty="0"/>
              <a:t>predictable</a:t>
            </a:r>
          </a:p>
          <a:p>
            <a:pPr marL="12065" marR="2017395" indent="127000" algn="ctr">
              <a:lnSpc>
                <a:spcPct val="208199"/>
              </a:lnSpc>
              <a:spcBef>
                <a:spcPts val="795"/>
              </a:spcBef>
            </a:pPr>
            <a:r>
              <a:rPr spc="-10" dirty="0">
                <a:latin typeface="Times New Roman"/>
                <a:cs typeface="Times New Roman"/>
              </a:rPr>
              <a:t>Application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Transport 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15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e</a:t>
            </a:r>
            <a:r>
              <a:rPr spc="-95"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-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2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k  </a:t>
            </a:r>
            <a:r>
              <a:rPr spc="-10" dirty="0">
                <a:latin typeface="Times New Roman"/>
                <a:cs typeface="Times New Roman"/>
              </a:rPr>
              <a:t>Datalink</a:t>
            </a: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2014"/>
              </a:spcBef>
            </a:pPr>
            <a:r>
              <a:rPr spc="-10" dirty="0">
                <a:latin typeface="Times New Roman"/>
                <a:cs typeface="Times New Roman"/>
              </a:rPr>
              <a:t>Physical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093975" y="3319271"/>
            <a:ext cx="2336800" cy="3874135"/>
            <a:chOff x="2093975" y="3319271"/>
            <a:chExt cx="2336800" cy="3874135"/>
          </a:xfrm>
        </p:grpSpPr>
        <p:sp>
          <p:nvSpPr>
            <p:cNvPr id="13" name="object 13"/>
            <p:cNvSpPr/>
            <p:nvPr/>
          </p:nvSpPr>
          <p:spPr>
            <a:xfrm>
              <a:off x="3439655" y="3319271"/>
              <a:ext cx="990600" cy="3874135"/>
            </a:xfrm>
            <a:custGeom>
              <a:avLst/>
              <a:gdLst/>
              <a:ahLst/>
              <a:cxnLst/>
              <a:rect l="l" t="t" r="r" b="b"/>
              <a:pathLst>
                <a:path w="990600" h="3874134">
                  <a:moveTo>
                    <a:pt x="195072" y="2758452"/>
                  </a:moveTo>
                  <a:lnTo>
                    <a:pt x="193459" y="2749969"/>
                  </a:lnTo>
                  <a:lnTo>
                    <a:pt x="188976" y="2743212"/>
                  </a:lnTo>
                  <a:lnTo>
                    <a:pt x="182219" y="2738729"/>
                  </a:lnTo>
                  <a:lnTo>
                    <a:pt x="173736" y="2737116"/>
                  </a:lnTo>
                  <a:lnTo>
                    <a:pt x="124968" y="2737116"/>
                  </a:lnTo>
                  <a:lnTo>
                    <a:pt x="124968" y="2695968"/>
                  </a:lnTo>
                  <a:lnTo>
                    <a:pt x="0" y="2758452"/>
                  </a:lnTo>
                  <a:lnTo>
                    <a:pt x="124968" y="2820936"/>
                  </a:lnTo>
                  <a:lnTo>
                    <a:pt x="124968" y="2779788"/>
                  </a:lnTo>
                  <a:lnTo>
                    <a:pt x="153924" y="2779788"/>
                  </a:lnTo>
                  <a:lnTo>
                    <a:pt x="153924" y="3354336"/>
                  </a:lnTo>
                  <a:lnTo>
                    <a:pt x="9144" y="3354336"/>
                  </a:lnTo>
                  <a:lnTo>
                    <a:pt x="9144" y="3397008"/>
                  </a:lnTo>
                  <a:lnTo>
                    <a:pt x="173736" y="3397008"/>
                  </a:lnTo>
                  <a:lnTo>
                    <a:pt x="182219" y="3395167"/>
                  </a:lnTo>
                  <a:lnTo>
                    <a:pt x="188976" y="3390341"/>
                  </a:lnTo>
                  <a:lnTo>
                    <a:pt x="193459" y="3383496"/>
                  </a:lnTo>
                  <a:lnTo>
                    <a:pt x="195072" y="3375672"/>
                  </a:lnTo>
                  <a:lnTo>
                    <a:pt x="195072" y="3354336"/>
                  </a:lnTo>
                  <a:lnTo>
                    <a:pt x="195072" y="2779788"/>
                  </a:lnTo>
                  <a:lnTo>
                    <a:pt x="195072" y="2758452"/>
                  </a:lnTo>
                  <a:close/>
                </a:path>
                <a:path w="990600" h="3874134">
                  <a:moveTo>
                    <a:pt x="446532" y="1813572"/>
                  </a:moveTo>
                  <a:lnTo>
                    <a:pt x="444919" y="1805089"/>
                  </a:lnTo>
                  <a:lnTo>
                    <a:pt x="440436" y="1798332"/>
                  </a:lnTo>
                  <a:lnTo>
                    <a:pt x="433679" y="1793849"/>
                  </a:lnTo>
                  <a:lnTo>
                    <a:pt x="425196" y="1792236"/>
                  </a:lnTo>
                  <a:lnTo>
                    <a:pt x="124968" y="1792236"/>
                  </a:lnTo>
                  <a:lnTo>
                    <a:pt x="124968" y="1749564"/>
                  </a:lnTo>
                  <a:lnTo>
                    <a:pt x="0" y="1813572"/>
                  </a:lnTo>
                  <a:lnTo>
                    <a:pt x="124968" y="1876056"/>
                  </a:lnTo>
                  <a:lnTo>
                    <a:pt x="124968" y="1833384"/>
                  </a:lnTo>
                  <a:lnTo>
                    <a:pt x="403860" y="1833384"/>
                  </a:lnTo>
                  <a:lnTo>
                    <a:pt x="403860" y="3485235"/>
                  </a:lnTo>
                  <a:lnTo>
                    <a:pt x="22860" y="3482352"/>
                  </a:lnTo>
                  <a:lnTo>
                    <a:pt x="22860" y="3525024"/>
                  </a:lnTo>
                  <a:lnTo>
                    <a:pt x="425196" y="3526548"/>
                  </a:lnTo>
                  <a:lnTo>
                    <a:pt x="431292" y="3526548"/>
                  </a:lnTo>
                  <a:lnTo>
                    <a:pt x="435864" y="3525024"/>
                  </a:lnTo>
                  <a:lnTo>
                    <a:pt x="443484" y="3517404"/>
                  </a:lnTo>
                  <a:lnTo>
                    <a:pt x="446532" y="3511308"/>
                  </a:lnTo>
                  <a:lnTo>
                    <a:pt x="446532" y="3506736"/>
                  </a:lnTo>
                  <a:lnTo>
                    <a:pt x="446532" y="1833384"/>
                  </a:lnTo>
                  <a:lnTo>
                    <a:pt x="446532" y="1813572"/>
                  </a:lnTo>
                  <a:close/>
                </a:path>
                <a:path w="990600" h="3874134">
                  <a:moveTo>
                    <a:pt x="697992" y="896124"/>
                  </a:moveTo>
                  <a:lnTo>
                    <a:pt x="696163" y="887641"/>
                  </a:lnTo>
                  <a:lnTo>
                    <a:pt x="691324" y="880884"/>
                  </a:lnTo>
                  <a:lnTo>
                    <a:pt x="684491" y="876401"/>
                  </a:lnTo>
                  <a:lnTo>
                    <a:pt x="676656" y="874788"/>
                  </a:lnTo>
                  <a:lnTo>
                    <a:pt x="124968" y="874788"/>
                  </a:lnTo>
                  <a:lnTo>
                    <a:pt x="124968" y="833640"/>
                  </a:lnTo>
                  <a:lnTo>
                    <a:pt x="0" y="896124"/>
                  </a:lnTo>
                  <a:lnTo>
                    <a:pt x="124968" y="958608"/>
                  </a:lnTo>
                  <a:lnTo>
                    <a:pt x="124968" y="915936"/>
                  </a:lnTo>
                  <a:lnTo>
                    <a:pt x="655320" y="915936"/>
                  </a:lnTo>
                  <a:lnTo>
                    <a:pt x="655320" y="3671468"/>
                  </a:lnTo>
                  <a:lnTo>
                    <a:pt x="35052" y="3675900"/>
                  </a:lnTo>
                  <a:lnTo>
                    <a:pt x="35052" y="3717048"/>
                  </a:lnTo>
                  <a:lnTo>
                    <a:pt x="676656" y="3712476"/>
                  </a:lnTo>
                  <a:lnTo>
                    <a:pt x="697992" y="3691140"/>
                  </a:lnTo>
                  <a:lnTo>
                    <a:pt x="697992" y="3671328"/>
                  </a:lnTo>
                  <a:lnTo>
                    <a:pt x="697992" y="915936"/>
                  </a:lnTo>
                  <a:lnTo>
                    <a:pt x="697992" y="896124"/>
                  </a:lnTo>
                  <a:close/>
                </a:path>
                <a:path w="990600" h="3874134">
                  <a:moveTo>
                    <a:pt x="990600" y="62484"/>
                  </a:moveTo>
                  <a:lnTo>
                    <a:pt x="988987" y="54013"/>
                  </a:lnTo>
                  <a:lnTo>
                    <a:pt x="984504" y="47244"/>
                  </a:lnTo>
                  <a:lnTo>
                    <a:pt x="977747" y="42773"/>
                  </a:lnTo>
                  <a:lnTo>
                    <a:pt x="969264" y="41148"/>
                  </a:lnTo>
                  <a:lnTo>
                    <a:pt x="124968" y="41148"/>
                  </a:lnTo>
                  <a:lnTo>
                    <a:pt x="124968" y="0"/>
                  </a:lnTo>
                  <a:lnTo>
                    <a:pt x="0" y="62484"/>
                  </a:lnTo>
                  <a:lnTo>
                    <a:pt x="124968" y="124968"/>
                  </a:lnTo>
                  <a:lnTo>
                    <a:pt x="124968" y="83820"/>
                  </a:lnTo>
                  <a:lnTo>
                    <a:pt x="947928" y="83820"/>
                  </a:lnTo>
                  <a:lnTo>
                    <a:pt x="947928" y="3832796"/>
                  </a:lnTo>
                  <a:lnTo>
                    <a:pt x="50292" y="3829812"/>
                  </a:lnTo>
                  <a:lnTo>
                    <a:pt x="50292" y="3870960"/>
                  </a:lnTo>
                  <a:lnTo>
                    <a:pt x="969264" y="3874008"/>
                  </a:lnTo>
                  <a:lnTo>
                    <a:pt x="975360" y="3874008"/>
                  </a:lnTo>
                  <a:lnTo>
                    <a:pt x="979932" y="3872484"/>
                  </a:lnTo>
                  <a:lnTo>
                    <a:pt x="987552" y="3864864"/>
                  </a:lnTo>
                  <a:lnTo>
                    <a:pt x="990600" y="3858768"/>
                  </a:lnTo>
                  <a:lnTo>
                    <a:pt x="990600" y="3852672"/>
                  </a:lnTo>
                  <a:lnTo>
                    <a:pt x="990600" y="83820"/>
                  </a:lnTo>
                  <a:lnTo>
                    <a:pt x="990600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3975" y="3750563"/>
              <a:ext cx="1506220" cy="83820"/>
            </a:xfrm>
            <a:custGeom>
              <a:avLst/>
              <a:gdLst/>
              <a:ahLst/>
              <a:cxnLst/>
              <a:rect l="l" t="t" r="r" b="b"/>
              <a:pathLst>
                <a:path w="1506220" h="83820">
                  <a:moveTo>
                    <a:pt x="1505712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1505712" y="0"/>
                  </a:lnTo>
                  <a:lnTo>
                    <a:pt x="1505712" y="83819"/>
                  </a:lnTo>
                  <a:close/>
                </a:path>
              </a:pathLst>
            </a:custGeom>
            <a:solidFill>
              <a:srgbClr val="FD9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437632" y="1821179"/>
            <a:ext cx="4373880" cy="988060"/>
          </a:xfrm>
          <a:custGeom>
            <a:avLst/>
            <a:gdLst/>
            <a:ahLst/>
            <a:cxnLst/>
            <a:rect l="l" t="t" r="r" b="b"/>
            <a:pathLst>
              <a:path w="4373880" h="988060">
                <a:moveTo>
                  <a:pt x="4373880" y="987552"/>
                </a:moveTo>
                <a:lnTo>
                  <a:pt x="0" y="987552"/>
                </a:lnTo>
                <a:lnTo>
                  <a:pt x="0" y="0"/>
                </a:lnTo>
                <a:lnTo>
                  <a:pt x="4373880" y="0"/>
                </a:lnTo>
                <a:lnTo>
                  <a:pt x="4373880" y="10668"/>
                </a:lnTo>
                <a:lnTo>
                  <a:pt x="21336" y="10668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967740"/>
                </a:lnTo>
                <a:lnTo>
                  <a:pt x="10668" y="967740"/>
                </a:lnTo>
                <a:lnTo>
                  <a:pt x="21336" y="978408"/>
                </a:lnTo>
                <a:lnTo>
                  <a:pt x="4373880" y="978408"/>
                </a:lnTo>
                <a:lnTo>
                  <a:pt x="4373880" y="987552"/>
                </a:lnTo>
                <a:close/>
              </a:path>
              <a:path w="4373880" h="988060">
                <a:moveTo>
                  <a:pt x="21336" y="19812"/>
                </a:moveTo>
                <a:lnTo>
                  <a:pt x="10668" y="19812"/>
                </a:lnTo>
                <a:lnTo>
                  <a:pt x="21336" y="10668"/>
                </a:lnTo>
                <a:lnTo>
                  <a:pt x="21336" y="19812"/>
                </a:lnTo>
                <a:close/>
              </a:path>
              <a:path w="4373880" h="988060">
                <a:moveTo>
                  <a:pt x="4352544" y="19812"/>
                </a:moveTo>
                <a:lnTo>
                  <a:pt x="21336" y="19812"/>
                </a:lnTo>
                <a:lnTo>
                  <a:pt x="21336" y="10668"/>
                </a:lnTo>
                <a:lnTo>
                  <a:pt x="4352544" y="10668"/>
                </a:lnTo>
                <a:lnTo>
                  <a:pt x="4352544" y="19812"/>
                </a:lnTo>
                <a:close/>
              </a:path>
              <a:path w="4373880" h="988060">
                <a:moveTo>
                  <a:pt x="4352544" y="978408"/>
                </a:moveTo>
                <a:lnTo>
                  <a:pt x="4352544" y="10668"/>
                </a:lnTo>
                <a:lnTo>
                  <a:pt x="4363212" y="19812"/>
                </a:lnTo>
                <a:lnTo>
                  <a:pt x="4373880" y="19812"/>
                </a:lnTo>
                <a:lnTo>
                  <a:pt x="4373880" y="967740"/>
                </a:lnTo>
                <a:lnTo>
                  <a:pt x="4363212" y="967740"/>
                </a:lnTo>
                <a:lnTo>
                  <a:pt x="4352544" y="978408"/>
                </a:lnTo>
                <a:close/>
              </a:path>
              <a:path w="4373880" h="988060">
                <a:moveTo>
                  <a:pt x="4373880" y="19812"/>
                </a:moveTo>
                <a:lnTo>
                  <a:pt x="4363212" y="19812"/>
                </a:lnTo>
                <a:lnTo>
                  <a:pt x="4352544" y="10668"/>
                </a:lnTo>
                <a:lnTo>
                  <a:pt x="4373880" y="10668"/>
                </a:lnTo>
                <a:lnTo>
                  <a:pt x="4373880" y="19812"/>
                </a:lnTo>
                <a:close/>
              </a:path>
              <a:path w="4373880" h="988060">
                <a:moveTo>
                  <a:pt x="21336" y="978408"/>
                </a:moveTo>
                <a:lnTo>
                  <a:pt x="10668" y="967740"/>
                </a:lnTo>
                <a:lnTo>
                  <a:pt x="21336" y="967740"/>
                </a:lnTo>
                <a:lnTo>
                  <a:pt x="21336" y="978408"/>
                </a:lnTo>
                <a:close/>
              </a:path>
              <a:path w="4373880" h="988060">
                <a:moveTo>
                  <a:pt x="4352544" y="978408"/>
                </a:moveTo>
                <a:lnTo>
                  <a:pt x="21336" y="978408"/>
                </a:lnTo>
                <a:lnTo>
                  <a:pt x="21336" y="967740"/>
                </a:lnTo>
                <a:lnTo>
                  <a:pt x="4352544" y="967740"/>
                </a:lnTo>
                <a:lnTo>
                  <a:pt x="4352544" y="978408"/>
                </a:lnTo>
                <a:close/>
              </a:path>
              <a:path w="4373880" h="988060">
                <a:moveTo>
                  <a:pt x="4373880" y="978408"/>
                </a:moveTo>
                <a:lnTo>
                  <a:pt x="4352544" y="978408"/>
                </a:lnTo>
                <a:lnTo>
                  <a:pt x="4363212" y="967740"/>
                </a:lnTo>
                <a:lnTo>
                  <a:pt x="4373880" y="967740"/>
                </a:lnTo>
                <a:lnTo>
                  <a:pt x="4373880" y="97840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97923" y="1857208"/>
            <a:ext cx="4864735" cy="5196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algn="ctr">
              <a:lnSpc>
                <a:spcPts val="3170"/>
              </a:lnSpc>
              <a:spcBef>
                <a:spcPts val="90"/>
              </a:spcBef>
            </a:pPr>
            <a:r>
              <a:rPr sz="2650" b="1" spc="-10" dirty="0">
                <a:latin typeface="Arial"/>
                <a:cs typeface="Arial"/>
              </a:rPr>
              <a:t>Wireless:</a:t>
            </a:r>
            <a:endParaRPr sz="2650">
              <a:latin typeface="Arial"/>
              <a:cs typeface="Arial"/>
            </a:endParaRPr>
          </a:p>
          <a:p>
            <a:pPr marL="987425" algn="ctr">
              <a:lnSpc>
                <a:spcPts val="3170"/>
              </a:lnSpc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prone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variable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326390" marR="269240" indent="-314325">
              <a:lnSpc>
                <a:spcPts val="2810"/>
              </a:lnSpc>
              <a:spcBef>
                <a:spcPts val="1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Packet</a:t>
            </a:r>
            <a:r>
              <a:rPr sz="2650" b="1" spc="-15" dirty="0">
                <a:latin typeface="Arial"/>
                <a:cs typeface="Arial"/>
              </a:rPr>
              <a:t> losses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variable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delay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bandwidth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Disconnections</a:t>
            </a:r>
            <a:endParaRPr sz="2650">
              <a:latin typeface="Arial"/>
              <a:cs typeface="Arial"/>
            </a:endParaRPr>
          </a:p>
          <a:p>
            <a:pPr marL="326390" marR="1000125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Mobility: </a:t>
            </a:r>
            <a:r>
              <a:rPr sz="2650" b="1" spc="-5" dirty="0">
                <a:latin typeface="Arial"/>
                <a:cs typeface="Arial"/>
              </a:rPr>
              <a:t>IP </a:t>
            </a:r>
            <a:r>
              <a:rPr sz="2650" b="1" spc="-15" dirty="0">
                <a:latin typeface="Arial"/>
                <a:cs typeface="Arial"/>
              </a:rPr>
              <a:t>addresses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change</a:t>
            </a:r>
            <a:endParaRPr sz="2650">
              <a:latin typeface="Arial"/>
              <a:cs typeface="Arial"/>
            </a:endParaRPr>
          </a:p>
          <a:p>
            <a:pPr marL="326390" marR="15875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Must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complex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PHY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perform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error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326390" marR="109855" indent="-314325">
              <a:lnSpc>
                <a:spcPts val="282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Sophisticated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modulation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&amp;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coding,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bit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rate</a:t>
            </a:r>
            <a:r>
              <a:rPr sz="2650" b="1" spc="-15" dirty="0">
                <a:latin typeface="Arial"/>
                <a:cs typeface="Arial"/>
              </a:rPr>
              <a:t> adaptation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15611" y="2118360"/>
            <a:ext cx="777240" cy="440690"/>
            <a:chOff x="4515611" y="2118360"/>
            <a:chExt cx="777240" cy="440690"/>
          </a:xfrm>
        </p:grpSpPr>
        <p:sp>
          <p:nvSpPr>
            <p:cNvPr id="18" name="object 18"/>
            <p:cNvSpPr/>
            <p:nvPr/>
          </p:nvSpPr>
          <p:spPr>
            <a:xfrm>
              <a:off x="4527803" y="2129028"/>
              <a:ext cx="753110" cy="419100"/>
            </a:xfrm>
            <a:custGeom>
              <a:avLst/>
              <a:gdLst/>
              <a:ahLst/>
              <a:cxnLst/>
              <a:rect l="l" t="t" r="r" b="b"/>
              <a:pathLst>
                <a:path w="753110" h="419100">
                  <a:moveTo>
                    <a:pt x="544067" y="419100"/>
                  </a:moveTo>
                  <a:lnTo>
                    <a:pt x="544067" y="313944"/>
                  </a:lnTo>
                  <a:lnTo>
                    <a:pt x="208788" y="313944"/>
                  </a:lnTo>
                  <a:lnTo>
                    <a:pt x="208788" y="419100"/>
                  </a:lnTo>
                  <a:lnTo>
                    <a:pt x="0" y="210312"/>
                  </a:lnTo>
                  <a:lnTo>
                    <a:pt x="208788" y="0"/>
                  </a:lnTo>
                  <a:lnTo>
                    <a:pt x="208788" y="105156"/>
                  </a:lnTo>
                  <a:lnTo>
                    <a:pt x="544067" y="105156"/>
                  </a:lnTo>
                  <a:lnTo>
                    <a:pt x="544067" y="0"/>
                  </a:lnTo>
                  <a:lnTo>
                    <a:pt x="752856" y="210312"/>
                  </a:lnTo>
                  <a:lnTo>
                    <a:pt x="544067" y="41910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15611" y="2118360"/>
              <a:ext cx="777240" cy="440690"/>
            </a:xfrm>
            <a:custGeom>
              <a:avLst/>
              <a:gdLst/>
              <a:ahLst/>
              <a:cxnLst/>
              <a:rect l="l" t="t" r="r" b="b"/>
              <a:pathLst>
                <a:path w="777239" h="440689">
                  <a:moveTo>
                    <a:pt x="220979" y="440436"/>
                  </a:moveTo>
                  <a:lnTo>
                    <a:pt x="216408" y="440436"/>
                  </a:lnTo>
                  <a:lnTo>
                    <a:pt x="180074" y="403859"/>
                  </a:lnTo>
                  <a:lnTo>
                    <a:pt x="4572" y="227076"/>
                  </a:lnTo>
                  <a:lnTo>
                    <a:pt x="0" y="224028"/>
                  </a:lnTo>
                  <a:lnTo>
                    <a:pt x="0" y="216408"/>
                  </a:lnTo>
                  <a:lnTo>
                    <a:pt x="4572" y="213360"/>
                  </a:lnTo>
                  <a:lnTo>
                    <a:pt x="180074" y="36576"/>
                  </a:lnTo>
                  <a:lnTo>
                    <a:pt x="216408" y="0"/>
                  </a:lnTo>
                  <a:lnTo>
                    <a:pt x="220979" y="0"/>
                  </a:lnTo>
                  <a:lnTo>
                    <a:pt x="225552" y="1524"/>
                  </a:lnTo>
                  <a:lnTo>
                    <a:pt x="228600" y="3048"/>
                  </a:lnTo>
                  <a:lnTo>
                    <a:pt x="231648" y="6095"/>
                  </a:lnTo>
                  <a:lnTo>
                    <a:pt x="231648" y="10668"/>
                  </a:lnTo>
                  <a:lnTo>
                    <a:pt x="210312" y="10668"/>
                  </a:lnTo>
                  <a:lnTo>
                    <a:pt x="210311" y="36576"/>
                  </a:lnTo>
                  <a:lnTo>
                    <a:pt x="33528" y="213360"/>
                  </a:lnTo>
                  <a:lnTo>
                    <a:pt x="19812" y="213360"/>
                  </a:lnTo>
                  <a:lnTo>
                    <a:pt x="19812" y="227076"/>
                  </a:lnTo>
                  <a:lnTo>
                    <a:pt x="33528" y="227076"/>
                  </a:lnTo>
                  <a:lnTo>
                    <a:pt x="210311" y="403859"/>
                  </a:lnTo>
                  <a:lnTo>
                    <a:pt x="210312" y="429768"/>
                  </a:lnTo>
                  <a:lnTo>
                    <a:pt x="231648" y="429768"/>
                  </a:lnTo>
                  <a:lnTo>
                    <a:pt x="231648" y="434340"/>
                  </a:lnTo>
                  <a:lnTo>
                    <a:pt x="228600" y="437388"/>
                  </a:lnTo>
                  <a:lnTo>
                    <a:pt x="225552" y="438912"/>
                  </a:lnTo>
                  <a:lnTo>
                    <a:pt x="220979" y="440436"/>
                  </a:lnTo>
                  <a:close/>
                </a:path>
                <a:path w="777239" h="440689">
                  <a:moveTo>
                    <a:pt x="545592" y="115824"/>
                  </a:moveTo>
                  <a:lnTo>
                    <a:pt x="545592" y="6095"/>
                  </a:lnTo>
                  <a:lnTo>
                    <a:pt x="548640" y="3048"/>
                  </a:lnTo>
                  <a:lnTo>
                    <a:pt x="551688" y="1524"/>
                  </a:lnTo>
                  <a:lnTo>
                    <a:pt x="556259" y="0"/>
                  </a:lnTo>
                  <a:lnTo>
                    <a:pt x="560832" y="0"/>
                  </a:lnTo>
                  <a:lnTo>
                    <a:pt x="571444" y="10668"/>
                  </a:lnTo>
                  <a:lnTo>
                    <a:pt x="566928" y="10668"/>
                  </a:lnTo>
                  <a:lnTo>
                    <a:pt x="548640" y="18288"/>
                  </a:lnTo>
                  <a:lnTo>
                    <a:pt x="566928" y="36576"/>
                  </a:lnTo>
                  <a:lnTo>
                    <a:pt x="566928" y="105156"/>
                  </a:lnTo>
                  <a:lnTo>
                    <a:pt x="556259" y="105156"/>
                  </a:lnTo>
                  <a:lnTo>
                    <a:pt x="545592" y="115824"/>
                  </a:lnTo>
                  <a:close/>
                </a:path>
                <a:path w="777239" h="440689">
                  <a:moveTo>
                    <a:pt x="210312" y="36576"/>
                  </a:moveTo>
                  <a:lnTo>
                    <a:pt x="210312" y="10668"/>
                  </a:lnTo>
                  <a:lnTo>
                    <a:pt x="228600" y="18288"/>
                  </a:lnTo>
                  <a:lnTo>
                    <a:pt x="210312" y="36576"/>
                  </a:lnTo>
                  <a:close/>
                </a:path>
                <a:path w="777239" h="440689">
                  <a:moveTo>
                    <a:pt x="562356" y="126492"/>
                  </a:moveTo>
                  <a:lnTo>
                    <a:pt x="214884" y="126492"/>
                  </a:lnTo>
                  <a:lnTo>
                    <a:pt x="210312" y="121920"/>
                  </a:lnTo>
                  <a:lnTo>
                    <a:pt x="210312" y="36576"/>
                  </a:lnTo>
                  <a:lnTo>
                    <a:pt x="228600" y="18288"/>
                  </a:lnTo>
                  <a:lnTo>
                    <a:pt x="210312" y="10668"/>
                  </a:lnTo>
                  <a:lnTo>
                    <a:pt x="231648" y="10668"/>
                  </a:lnTo>
                  <a:lnTo>
                    <a:pt x="231648" y="105156"/>
                  </a:lnTo>
                  <a:lnTo>
                    <a:pt x="220979" y="105156"/>
                  </a:lnTo>
                  <a:lnTo>
                    <a:pt x="231648" y="115824"/>
                  </a:lnTo>
                  <a:lnTo>
                    <a:pt x="566928" y="115824"/>
                  </a:lnTo>
                  <a:lnTo>
                    <a:pt x="566928" y="121920"/>
                  </a:lnTo>
                  <a:lnTo>
                    <a:pt x="562356" y="126492"/>
                  </a:lnTo>
                  <a:close/>
                </a:path>
                <a:path w="777239" h="440689">
                  <a:moveTo>
                    <a:pt x="566928" y="36576"/>
                  </a:moveTo>
                  <a:lnTo>
                    <a:pt x="548640" y="18288"/>
                  </a:lnTo>
                  <a:lnTo>
                    <a:pt x="566928" y="10668"/>
                  </a:lnTo>
                  <a:lnTo>
                    <a:pt x="566928" y="36576"/>
                  </a:lnTo>
                  <a:close/>
                </a:path>
                <a:path w="777239" h="440689">
                  <a:moveTo>
                    <a:pt x="750570" y="220218"/>
                  </a:moveTo>
                  <a:lnTo>
                    <a:pt x="566928" y="36576"/>
                  </a:lnTo>
                  <a:lnTo>
                    <a:pt x="566928" y="10668"/>
                  </a:lnTo>
                  <a:lnTo>
                    <a:pt x="571444" y="10668"/>
                  </a:lnTo>
                  <a:lnTo>
                    <a:pt x="772668" y="213360"/>
                  </a:lnTo>
                  <a:lnTo>
                    <a:pt x="757428" y="213360"/>
                  </a:lnTo>
                  <a:lnTo>
                    <a:pt x="750570" y="220218"/>
                  </a:lnTo>
                  <a:close/>
                </a:path>
                <a:path w="777239" h="440689">
                  <a:moveTo>
                    <a:pt x="231648" y="115824"/>
                  </a:moveTo>
                  <a:lnTo>
                    <a:pt x="220979" y="105156"/>
                  </a:lnTo>
                  <a:lnTo>
                    <a:pt x="231648" y="105156"/>
                  </a:lnTo>
                  <a:lnTo>
                    <a:pt x="231648" y="115824"/>
                  </a:lnTo>
                  <a:close/>
                </a:path>
                <a:path w="777239" h="440689">
                  <a:moveTo>
                    <a:pt x="545592" y="115824"/>
                  </a:moveTo>
                  <a:lnTo>
                    <a:pt x="231648" y="115824"/>
                  </a:lnTo>
                  <a:lnTo>
                    <a:pt x="231648" y="105156"/>
                  </a:lnTo>
                  <a:lnTo>
                    <a:pt x="545592" y="105156"/>
                  </a:lnTo>
                  <a:lnTo>
                    <a:pt x="545592" y="115824"/>
                  </a:lnTo>
                  <a:close/>
                </a:path>
                <a:path w="777239" h="440689">
                  <a:moveTo>
                    <a:pt x="566928" y="115824"/>
                  </a:moveTo>
                  <a:lnTo>
                    <a:pt x="545592" y="115824"/>
                  </a:lnTo>
                  <a:lnTo>
                    <a:pt x="556259" y="105156"/>
                  </a:lnTo>
                  <a:lnTo>
                    <a:pt x="566928" y="105156"/>
                  </a:lnTo>
                  <a:lnTo>
                    <a:pt x="566928" y="115824"/>
                  </a:lnTo>
                  <a:close/>
                </a:path>
                <a:path w="777239" h="440689">
                  <a:moveTo>
                    <a:pt x="19812" y="227076"/>
                  </a:moveTo>
                  <a:lnTo>
                    <a:pt x="19812" y="213360"/>
                  </a:lnTo>
                  <a:lnTo>
                    <a:pt x="26670" y="220218"/>
                  </a:lnTo>
                  <a:lnTo>
                    <a:pt x="19812" y="227076"/>
                  </a:lnTo>
                  <a:close/>
                </a:path>
                <a:path w="777239" h="440689">
                  <a:moveTo>
                    <a:pt x="26670" y="220218"/>
                  </a:moveTo>
                  <a:lnTo>
                    <a:pt x="19812" y="213360"/>
                  </a:lnTo>
                  <a:lnTo>
                    <a:pt x="33528" y="213360"/>
                  </a:lnTo>
                  <a:lnTo>
                    <a:pt x="26670" y="220218"/>
                  </a:lnTo>
                  <a:close/>
                </a:path>
                <a:path w="777239" h="440689">
                  <a:moveTo>
                    <a:pt x="757428" y="227076"/>
                  </a:moveTo>
                  <a:lnTo>
                    <a:pt x="750570" y="220218"/>
                  </a:lnTo>
                  <a:lnTo>
                    <a:pt x="757428" y="213360"/>
                  </a:lnTo>
                  <a:lnTo>
                    <a:pt x="757428" y="227076"/>
                  </a:lnTo>
                  <a:close/>
                </a:path>
                <a:path w="777239" h="440689">
                  <a:moveTo>
                    <a:pt x="772668" y="227076"/>
                  </a:moveTo>
                  <a:lnTo>
                    <a:pt x="757428" y="227076"/>
                  </a:lnTo>
                  <a:lnTo>
                    <a:pt x="757428" y="213360"/>
                  </a:lnTo>
                  <a:lnTo>
                    <a:pt x="772668" y="213360"/>
                  </a:lnTo>
                  <a:lnTo>
                    <a:pt x="777240" y="216408"/>
                  </a:lnTo>
                  <a:lnTo>
                    <a:pt x="777240" y="224028"/>
                  </a:lnTo>
                  <a:lnTo>
                    <a:pt x="772668" y="227076"/>
                  </a:lnTo>
                  <a:close/>
                </a:path>
                <a:path w="777239" h="440689">
                  <a:moveTo>
                    <a:pt x="33528" y="227076"/>
                  </a:moveTo>
                  <a:lnTo>
                    <a:pt x="19812" y="227076"/>
                  </a:lnTo>
                  <a:lnTo>
                    <a:pt x="26670" y="220218"/>
                  </a:lnTo>
                  <a:lnTo>
                    <a:pt x="33528" y="227076"/>
                  </a:lnTo>
                  <a:close/>
                </a:path>
                <a:path w="777239" h="440689">
                  <a:moveTo>
                    <a:pt x="571444" y="429768"/>
                  </a:moveTo>
                  <a:lnTo>
                    <a:pt x="566928" y="429768"/>
                  </a:lnTo>
                  <a:lnTo>
                    <a:pt x="566928" y="403859"/>
                  </a:lnTo>
                  <a:lnTo>
                    <a:pt x="750570" y="220218"/>
                  </a:lnTo>
                  <a:lnTo>
                    <a:pt x="757428" y="227076"/>
                  </a:lnTo>
                  <a:lnTo>
                    <a:pt x="772668" y="227076"/>
                  </a:lnTo>
                  <a:lnTo>
                    <a:pt x="571444" y="429768"/>
                  </a:lnTo>
                  <a:close/>
                </a:path>
                <a:path w="777239" h="440689">
                  <a:moveTo>
                    <a:pt x="231648" y="429768"/>
                  </a:moveTo>
                  <a:lnTo>
                    <a:pt x="210312" y="429768"/>
                  </a:lnTo>
                  <a:lnTo>
                    <a:pt x="228600" y="422148"/>
                  </a:lnTo>
                  <a:lnTo>
                    <a:pt x="210312" y="403860"/>
                  </a:lnTo>
                  <a:lnTo>
                    <a:pt x="210312" y="318516"/>
                  </a:lnTo>
                  <a:lnTo>
                    <a:pt x="214884" y="313944"/>
                  </a:lnTo>
                  <a:lnTo>
                    <a:pt x="562356" y="313944"/>
                  </a:lnTo>
                  <a:lnTo>
                    <a:pt x="566928" y="318516"/>
                  </a:lnTo>
                  <a:lnTo>
                    <a:pt x="566928" y="324612"/>
                  </a:lnTo>
                  <a:lnTo>
                    <a:pt x="231648" y="324612"/>
                  </a:lnTo>
                  <a:lnTo>
                    <a:pt x="220979" y="335280"/>
                  </a:lnTo>
                  <a:lnTo>
                    <a:pt x="231648" y="335280"/>
                  </a:lnTo>
                  <a:lnTo>
                    <a:pt x="231648" y="429768"/>
                  </a:lnTo>
                  <a:close/>
                </a:path>
                <a:path w="777239" h="440689">
                  <a:moveTo>
                    <a:pt x="231648" y="335280"/>
                  </a:moveTo>
                  <a:lnTo>
                    <a:pt x="220979" y="335280"/>
                  </a:lnTo>
                  <a:lnTo>
                    <a:pt x="231648" y="324612"/>
                  </a:lnTo>
                  <a:lnTo>
                    <a:pt x="231648" y="335280"/>
                  </a:lnTo>
                  <a:close/>
                </a:path>
                <a:path w="777239" h="440689">
                  <a:moveTo>
                    <a:pt x="545592" y="335280"/>
                  </a:moveTo>
                  <a:lnTo>
                    <a:pt x="231648" y="335280"/>
                  </a:lnTo>
                  <a:lnTo>
                    <a:pt x="231648" y="324612"/>
                  </a:lnTo>
                  <a:lnTo>
                    <a:pt x="545592" y="324612"/>
                  </a:lnTo>
                  <a:lnTo>
                    <a:pt x="545592" y="335280"/>
                  </a:lnTo>
                  <a:close/>
                </a:path>
                <a:path w="777239" h="440689">
                  <a:moveTo>
                    <a:pt x="560832" y="440436"/>
                  </a:moveTo>
                  <a:lnTo>
                    <a:pt x="556259" y="440436"/>
                  </a:lnTo>
                  <a:lnTo>
                    <a:pt x="551688" y="438912"/>
                  </a:lnTo>
                  <a:lnTo>
                    <a:pt x="548640" y="437388"/>
                  </a:lnTo>
                  <a:lnTo>
                    <a:pt x="545592" y="434340"/>
                  </a:lnTo>
                  <a:lnTo>
                    <a:pt x="545592" y="324612"/>
                  </a:lnTo>
                  <a:lnTo>
                    <a:pt x="556259" y="335280"/>
                  </a:lnTo>
                  <a:lnTo>
                    <a:pt x="566928" y="335280"/>
                  </a:lnTo>
                  <a:lnTo>
                    <a:pt x="566928" y="403860"/>
                  </a:lnTo>
                  <a:lnTo>
                    <a:pt x="548640" y="422148"/>
                  </a:lnTo>
                  <a:lnTo>
                    <a:pt x="566928" y="429768"/>
                  </a:lnTo>
                  <a:lnTo>
                    <a:pt x="571444" y="429768"/>
                  </a:lnTo>
                  <a:lnTo>
                    <a:pt x="560832" y="440436"/>
                  </a:lnTo>
                  <a:close/>
                </a:path>
                <a:path w="777239" h="440689">
                  <a:moveTo>
                    <a:pt x="566928" y="335280"/>
                  </a:moveTo>
                  <a:lnTo>
                    <a:pt x="556259" y="335280"/>
                  </a:lnTo>
                  <a:lnTo>
                    <a:pt x="545592" y="324612"/>
                  </a:lnTo>
                  <a:lnTo>
                    <a:pt x="566928" y="324612"/>
                  </a:lnTo>
                  <a:lnTo>
                    <a:pt x="566928" y="335280"/>
                  </a:lnTo>
                  <a:close/>
                </a:path>
                <a:path w="777239" h="440689">
                  <a:moveTo>
                    <a:pt x="566928" y="429768"/>
                  </a:moveTo>
                  <a:lnTo>
                    <a:pt x="548640" y="422148"/>
                  </a:lnTo>
                  <a:lnTo>
                    <a:pt x="566928" y="403859"/>
                  </a:lnTo>
                  <a:lnTo>
                    <a:pt x="566928" y="429768"/>
                  </a:lnTo>
                  <a:close/>
                </a:path>
                <a:path w="777239" h="440689">
                  <a:moveTo>
                    <a:pt x="210312" y="429768"/>
                  </a:moveTo>
                  <a:lnTo>
                    <a:pt x="210312" y="403860"/>
                  </a:lnTo>
                  <a:lnTo>
                    <a:pt x="228600" y="422148"/>
                  </a:lnTo>
                  <a:lnTo>
                    <a:pt x="210312" y="42976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B1BA-7D39-458B-886C-7E2D8722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85" y="536497"/>
            <a:ext cx="6657368" cy="805591"/>
          </a:xfrm>
        </p:spPr>
        <p:txBody>
          <a:bodyPr/>
          <a:lstStyle/>
          <a:p>
            <a:r>
              <a:rPr lang="en-US" dirty="0"/>
              <a:t>Networks are everywhere!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048CE8-9FD8-440E-BB47-216A583292B6}"/>
              </a:ext>
            </a:extLst>
          </p:cNvPr>
          <p:cNvSpPr txBox="1"/>
          <p:nvPr/>
        </p:nvSpPr>
        <p:spPr>
          <a:xfrm>
            <a:off x="1067435" y="1906810"/>
            <a:ext cx="7619365" cy="2723181"/>
          </a:xfrm>
          <a:prstGeom prst="rect">
            <a:avLst/>
          </a:prstGeom>
        </p:spPr>
        <p:txBody>
          <a:bodyPr vert="horz" wrap="square" lIns="0" tIns="85725" rIns="0" bIns="0" rtlCol="0" anchor="t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650" b="1" spc="-10" dirty="0">
                <a:latin typeface="Arial"/>
                <a:cs typeface="Arial"/>
              </a:rPr>
              <a:t>Almost all areas of computing are network-based</a:t>
            </a:r>
          </a:p>
          <a:p>
            <a:pPr marL="972185" lvl="1" indent="-457200">
              <a:spcBef>
                <a:spcPts val="495"/>
              </a:spcBef>
              <a:buClr>
                <a:srgbClr val="3364FB"/>
              </a:buClr>
              <a:buFont typeface="Arial"/>
              <a:buChar char="•"/>
              <a:tabLst>
                <a:tab pos="891540" algn="l"/>
                <a:tab pos="892175" algn="l"/>
              </a:tabLst>
            </a:pPr>
            <a:r>
              <a:rPr lang="en-US" sz="1950" b="1" spc="15" dirty="0">
                <a:latin typeface="Arial"/>
                <a:cs typeface="Arial"/>
              </a:rPr>
              <a:t>Distributed computing</a:t>
            </a:r>
          </a:p>
          <a:p>
            <a:pPr marL="972185" lvl="1" indent="-457200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Font typeface="Arial"/>
              <a:buChar char="•"/>
              <a:tabLst>
                <a:tab pos="891540" algn="l"/>
                <a:tab pos="892175" algn="l"/>
              </a:tabLst>
            </a:pPr>
            <a:r>
              <a:rPr lang="en-US" sz="1950" b="1" spc="15" dirty="0">
                <a:latin typeface="Arial"/>
                <a:cs typeface="Arial"/>
              </a:rPr>
              <a:t>Big Data</a:t>
            </a:r>
          </a:p>
          <a:p>
            <a:pPr marL="972185" lvl="1" indent="-457200">
              <a:spcBef>
                <a:spcPts val="495"/>
              </a:spcBef>
              <a:buClr>
                <a:srgbClr val="3364FB"/>
              </a:buClr>
              <a:buFont typeface="Arial"/>
              <a:buChar char="•"/>
              <a:tabLst>
                <a:tab pos="891540" algn="l"/>
                <a:tab pos="892175" algn="l"/>
              </a:tabLst>
            </a:pPr>
            <a:r>
              <a:rPr lang="en-US" sz="1950" b="1" spc="15" dirty="0">
                <a:latin typeface="Arial"/>
                <a:cs typeface="Arial"/>
              </a:rPr>
              <a:t>Cloud Computing</a:t>
            </a:r>
          </a:p>
          <a:p>
            <a:pPr marL="972185" lvl="1" indent="-457200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Font typeface="Arial"/>
              <a:buChar char="•"/>
              <a:tabLst>
                <a:tab pos="891540" algn="l"/>
                <a:tab pos="892175" algn="l"/>
              </a:tabLst>
            </a:pPr>
            <a:r>
              <a:rPr lang="en-US" sz="1950" b="1" spc="15" dirty="0">
                <a:latin typeface="Arial"/>
                <a:cs typeface="Arial"/>
              </a:rPr>
              <a:t>Internet of Things</a:t>
            </a:r>
            <a:endParaRPr lang="en-US" dirty="0">
              <a:cs typeface="Calibri"/>
            </a:endParaRPr>
          </a:p>
          <a:p>
            <a:pPr marL="891540" lvl="1" indent="-376555">
              <a:spcBef>
                <a:spcPts val="495"/>
              </a:spcBef>
              <a:buClr>
                <a:srgbClr val="3364FB"/>
              </a:buClr>
              <a:buFont typeface="Arial"/>
              <a:buChar char="•"/>
              <a:tabLst>
                <a:tab pos="891540" algn="l"/>
                <a:tab pos="892175" algn="l"/>
              </a:tabLst>
            </a:pPr>
            <a:r>
              <a:rPr lang="en-US" sz="1950" b="1" spc="15" dirty="0">
                <a:latin typeface="Arial"/>
                <a:cs typeface="Arial"/>
              </a:rPr>
              <a:t> Smart Cities</a:t>
            </a:r>
            <a:endParaRPr lang="en-US" sz="195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B7FCD-B318-49F8-95A9-C7141622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17875"/>
            <a:ext cx="3317875" cy="1676399"/>
          </a:xfrm>
          <a:prstGeom prst="rect">
            <a:avLst/>
          </a:prstGeom>
        </p:spPr>
      </p:pic>
      <p:pic>
        <p:nvPicPr>
          <p:cNvPr id="1026" name="Picture 2" descr="How to Master Big Data Analytics: 51 Expert Tips for Learning Big Data  Analytics, Education Opportunities and Getting More from Your Data - NGDATA">
            <a:extLst>
              <a:ext uri="{FF2B5EF4-FFF2-40B4-BE49-F238E27FC236}">
                <a16:creationId xmlns:a16="http://schemas.microsoft.com/office/drawing/2014/main" id="{B0233BAE-9880-45D8-8388-344B46F6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8"/>
          <a:stretch/>
        </p:blipFill>
        <p:spPr bwMode="auto">
          <a:xfrm>
            <a:off x="4096432" y="5244035"/>
            <a:ext cx="2523367" cy="17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Examples of IoT (Internet of Things) |MicroAI™">
            <a:extLst>
              <a:ext uri="{FF2B5EF4-FFF2-40B4-BE49-F238E27FC236}">
                <a16:creationId xmlns:a16="http://schemas.microsoft.com/office/drawing/2014/main" id="{A1770550-4E09-454B-85D1-032969F05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26"/>
          <a:stretch/>
        </p:blipFill>
        <p:spPr bwMode="auto">
          <a:xfrm>
            <a:off x="280599" y="5245443"/>
            <a:ext cx="3425895" cy="17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B8461-E8C4-4D8F-9F70-CA2C7F977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244035"/>
            <a:ext cx="2743200" cy="1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4823-B932-485A-8A28-3A13294B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06" y="176386"/>
            <a:ext cx="9089707" cy="1215717"/>
          </a:xfrm>
        </p:spPr>
        <p:txBody>
          <a:bodyPr/>
          <a:lstStyle/>
          <a:p>
            <a:r>
              <a:rPr lang="en-US" dirty="0"/>
              <a:t>Networking is Fueling All Sectors of Economy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56B-FC6A-4152-B713-8CBC2A68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629650" cy="1632585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Networking companies are among the most valued companies: Apple, AT&amp;T, Samsung, Verizon, Microsoft, China Mobile, Alphabet, Comcast, NTT, IBM, Intel, Cisco, Amazon, META (Facebook),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1844F-DC5A-473C-AE8B-B8B7AACDD4A1}"/>
              </a:ext>
            </a:extLst>
          </p:cNvPr>
          <p:cNvSpPr txBox="1"/>
          <p:nvPr/>
        </p:nvSpPr>
        <p:spPr>
          <a:xfrm>
            <a:off x="922241" y="4652239"/>
            <a:ext cx="526637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Note: Apple became highly valued only after it switched from computing to communications (iPhone)</a:t>
            </a:r>
            <a:endParaRPr lang="en-US" sz="2400" i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1DF-CE98-6D1A-EBA3-ED79ADE0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58" y="176386"/>
            <a:ext cx="9481701" cy="183896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4000" dirty="0"/>
              <a:t>Networking is Fueling All Sectors of Economy</a:t>
            </a:r>
            <a:endParaRPr lang="en-US" sz="4000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F196-F8F9-C000-C4F1-DA15F0AB1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-Fi® global economic value to reach $5 trillion in 2025 | Wi-Fi Alliance">
            <a:extLst>
              <a:ext uri="{FF2B5EF4-FFF2-40B4-BE49-F238E27FC236}">
                <a16:creationId xmlns:a16="http://schemas.microsoft.com/office/drawing/2014/main" id="{67DFF302-501F-6CDE-8782-EEE32CFE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6" y="1890098"/>
            <a:ext cx="3762612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03CB8-654C-55B4-3F80-DA8699C0BC7E}"/>
              </a:ext>
            </a:extLst>
          </p:cNvPr>
          <p:cNvSpPr txBox="1"/>
          <p:nvPr/>
        </p:nvSpPr>
        <p:spPr>
          <a:xfrm>
            <a:off x="5026750" y="2450237"/>
            <a:ext cx="41339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Wi-Fi provides significant benefits to economies worldwide. The global economic value of Wi-Fi is estimated at more than $3.5 trillion USD. </a:t>
            </a:r>
            <a:r>
              <a:rPr lang="en-US" dirty="0">
                <a:latin typeface="Open Sans"/>
                <a:ea typeface="+mn-lt"/>
                <a:cs typeface="+mn-lt"/>
              </a:rPr>
              <a:t> By 2025 that value is expected to grow to nearly $5 trillion.</a:t>
            </a:r>
            <a:endParaRPr lang="en-US">
              <a:latin typeface="Open Sans"/>
              <a:ea typeface="+mn-lt"/>
              <a:cs typeface="+mn-lt"/>
            </a:endParaRPr>
          </a:p>
        </p:txBody>
      </p:sp>
      <p:pic>
        <p:nvPicPr>
          <p:cNvPr id="6" name="Picture 5" descr="A map of the united states with a graph and symbols&#10;&#10;Description automatically generated">
            <a:extLst>
              <a:ext uri="{FF2B5EF4-FFF2-40B4-BE49-F238E27FC236}">
                <a16:creationId xmlns:a16="http://schemas.microsoft.com/office/drawing/2014/main" id="{DC1A2957-D075-9F0F-8509-77E8BAD3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9" y="4710522"/>
            <a:ext cx="3832050" cy="215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00BD-DE6A-CF87-D5C4-1B5FD67A226F}"/>
              </a:ext>
            </a:extLst>
          </p:cNvPr>
          <p:cNvSpPr txBox="1"/>
          <p:nvPr/>
        </p:nvSpPr>
        <p:spPr>
          <a:xfrm>
            <a:off x="5080653" y="4972763"/>
            <a:ext cx="44357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33335"/>
                </a:solidFill>
                <a:latin typeface="Open Sans"/>
                <a:ea typeface="Open Sans"/>
                <a:cs typeface="Open Sans"/>
              </a:rPr>
              <a:t>5G is poised to generate up to $1.5 trillion in additional GDP</a:t>
            </a:r>
            <a:r>
              <a:rPr lang="en-US" dirty="0">
                <a:solidFill>
                  <a:srgbClr val="333335"/>
                </a:solidFill>
                <a:latin typeface="Open Sans"/>
                <a:ea typeface="Open Sans"/>
                <a:cs typeface="Open Sans"/>
              </a:rPr>
              <a:t> in the U.S. between 2021 and 2025, according to a new</a:t>
            </a:r>
            <a:r>
              <a:rPr lang="en-US" dirty="0">
                <a:latin typeface="Open Sans"/>
                <a:ea typeface="Open Sans"/>
                <a:cs typeface="Open Sans"/>
                <a:hlinkClick r:id="rId4"/>
              </a:rPr>
              <a:t> economic study by Accenture, commissioned by Qualcomm.</a:t>
            </a:r>
            <a:r>
              <a:rPr lang="en-US" dirty="0">
                <a:solidFill>
                  <a:srgbClr val="333335"/>
                </a:solidFill>
                <a:latin typeface="Open Sans"/>
                <a:ea typeface="Open Sans"/>
                <a:cs typeface="Open Sans"/>
              </a:rPr>
              <a:t> </a:t>
            </a:r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30F3-2A6B-EC23-B54C-33963E3E7C0D}"/>
              </a:ext>
            </a:extLst>
          </p:cNvPr>
          <p:cNvSpPr txBox="1"/>
          <p:nvPr/>
        </p:nvSpPr>
        <p:spPr>
          <a:xfrm>
            <a:off x="617441" y="6999408"/>
            <a:ext cx="89097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5"/>
              </a:rPr>
              <a:t>https://www.wi-fi.org/discover-wi-fi/value-wi-fi</a:t>
            </a:r>
            <a:endParaRPr lang="en-US" sz="1400">
              <a:cs typeface="Calibri"/>
            </a:endParaRPr>
          </a:p>
          <a:p>
            <a:r>
              <a:rPr lang="en-US" sz="1400" dirty="0">
                <a:ea typeface="+mn-lt"/>
                <a:cs typeface="+mn-lt"/>
                <a:hlinkClick r:id="rId6"/>
              </a:rPr>
              <a:t>https://www.axios.com/sponsored/content-item/qualcomm-how-5g-will-become-the-underlying-foundation-of-the-u-s-economy</a:t>
            </a:r>
            <a:endParaRPr lang="en-US" sz="140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4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402C-E0F0-4854-9038-6E532438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41" y="457200"/>
            <a:ext cx="5999534" cy="607859"/>
          </a:xfrm>
        </p:spPr>
        <p:txBody>
          <a:bodyPr/>
          <a:lstStyle/>
          <a:p>
            <a:r>
              <a:rPr lang="en-US" dirty="0"/>
              <a:t>Mobility vs Wireless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388A-9EAC-470D-AED4-CBF6EF76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419600"/>
            <a:ext cx="8629650" cy="8156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Mobile vs. stationary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Wireless vs. wired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3D0AC-06B9-4AE6-8A83-F6297B9C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2" y="2133600"/>
            <a:ext cx="4247535" cy="21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8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8979-E041-41E5-859C-AB2258A5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33" y="533400"/>
            <a:ext cx="5999534" cy="607859"/>
          </a:xfrm>
        </p:spPr>
        <p:txBody>
          <a:bodyPr/>
          <a:lstStyle/>
          <a:p>
            <a:r>
              <a:rPr lang="en-US" dirty="0"/>
              <a:t>Wireless Networking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DE7A3EC-61E4-4032-8D6A-1E2B383963F0}"/>
              </a:ext>
            </a:extLst>
          </p:cNvPr>
          <p:cNvSpPr txBox="1"/>
          <p:nvPr/>
        </p:nvSpPr>
        <p:spPr>
          <a:xfrm>
            <a:off x="685800" y="1892023"/>
            <a:ext cx="9220200" cy="534697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3200" b="1" spc="-10" dirty="0">
                <a:latin typeface="Arial"/>
                <a:cs typeface="Arial"/>
              </a:rPr>
              <a:t>Impact of Wireless on Networking:</a:t>
            </a:r>
            <a:endParaRPr lang="en-US" sz="3200" dirty="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Not tied to walls/infrastructure</a:t>
            </a:r>
          </a:p>
          <a:p>
            <a:pPr marL="1315085" lvl="2" indent="-342900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Ad-hoc networks</a:t>
            </a: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Error-prone</a:t>
            </a:r>
          </a:p>
          <a:p>
            <a:pPr marL="1348740" lvl="2" indent="-376555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Traffic management</a:t>
            </a: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Frequent Disconnections</a:t>
            </a:r>
          </a:p>
          <a:p>
            <a:pPr marL="1348740" lvl="2" indent="-376555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Resource management</a:t>
            </a:r>
          </a:p>
          <a:p>
            <a:pPr marL="1348740" lvl="2" indent="-376555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Quality of service for multimedia</a:t>
            </a: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Battery operate</a:t>
            </a:r>
          </a:p>
          <a:p>
            <a:pPr marL="1348740" lvl="2" indent="-376555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Media access and networking while sleep</a:t>
            </a:r>
          </a:p>
          <a:p>
            <a:pPr marL="891540" lvl="1" indent="-376555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Broadcasting</a:t>
            </a:r>
          </a:p>
          <a:p>
            <a:pPr marL="1315085" lvl="2" indent="-342900">
              <a:spcBef>
                <a:spcPts val="495"/>
              </a:spcBef>
              <a:buClr>
                <a:srgbClr val="3364FB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b="1" spc="15" dirty="0">
                <a:latin typeface="Arial"/>
                <a:cs typeface="Arial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5535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2506</Words>
  <Application>Microsoft Office PowerPoint</Application>
  <PresentationFormat>Custom</PresentationFormat>
  <Paragraphs>484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MT</vt:lpstr>
      <vt:lpstr>Calibri</vt:lpstr>
      <vt:lpstr>Cambria</vt:lpstr>
      <vt:lpstr>Manrope</vt:lpstr>
      <vt:lpstr>Montserrat</vt:lpstr>
      <vt:lpstr>Open Sans</vt:lpstr>
      <vt:lpstr>Palatino Linotype</vt:lpstr>
      <vt:lpstr>Symbol</vt:lpstr>
      <vt:lpstr>Times New Roman</vt:lpstr>
      <vt:lpstr>Office Theme</vt:lpstr>
      <vt:lpstr>PowerPoint Presentation</vt:lpstr>
      <vt:lpstr>Where to Look for Things</vt:lpstr>
      <vt:lpstr>Textbook and Readings</vt:lpstr>
      <vt:lpstr>Collaboration</vt:lpstr>
      <vt:lpstr>Networks are everywhere!</vt:lpstr>
      <vt:lpstr>Networking is Fueling All Sectors of Economy</vt:lpstr>
      <vt:lpstr>Networking is Fueling All Sectors of Economy </vt:lpstr>
      <vt:lpstr>Mobility vs Wireless</vt:lpstr>
      <vt:lpstr>Wireless Networking</vt:lpstr>
      <vt:lpstr>Mobile Networking</vt:lpstr>
      <vt:lpstr>Why Wireless networks?</vt:lpstr>
      <vt:lpstr> Mobile Internet</vt:lpstr>
      <vt:lpstr>PowerPoint Presentation</vt:lpstr>
      <vt:lpstr>Internet of Things</vt:lpstr>
      <vt:lpstr>PowerPoint Presentation</vt:lpstr>
      <vt:lpstr>Wireless Communication</vt:lpstr>
      <vt:lpstr>Electromagnetic Spectrum</vt:lpstr>
      <vt:lpstr>Spectrum Shared by Many Users</vt:lpstr>
      <vt:lpstr>Wireless Technologies</vt:lpstr>
      <vt:lpstr>Why so many Technologies?</vt:lpstr>
      <vt:lpstr>Application Trends in Wireless</vt:lpstr>
      <vt:lpstr>Scope of Wireless  Covered in the Course</vt:lpstr>
      <vt:lpstr>Some History…</vt:lpstr>
      <vt:lpstr>The MTS network</vt:lpstr>
      <vt:lpstr>The origin of mobile phone</vt:lpstr>
      <vt:lpstr>Short History of WiFi</vt:lpstr>
      <vt:lpstr>Early WiFi Interfaces</vt:lpstr>
      <vt:lpstr>Hype Cycle for Enterprise Networking and Communications, 2018</vt:lpstr>
      <vt:lpstr>PowerPoint Presentation</vt:lpstr>
      <vt:lpstr>PowerPoint Presentation</vt:lpstr>
      <vt:lpstr>Outline</vt:lpstr>
      <vt:lpstr>The Internet is Big and  Has Many, Many Pieces</vt:lpstr>
      <vt:lpstr>What Pieces Do We Need?</vt:lpstr>
      <vt:lpstr>Hosts Exchanging Packets  can be Easy or Hard</vt:lpstr>
      <vt:lpstr>A Bit More Detail</vt:lpstr>
      <vt:lpstr>Our Internet So Far</vt:lpstr>
      <vt:lpstr>Protocol Enable Communication</vt:lpstr>
      <vt:lpstr>Protocol and  Service Levels</vt:lpstr>
      <vt:lpstr>The ISO Layered  Network Model</vt:lpstr>
      <vt:lpstr>OSI Functions</vt:lpstr>
      <vt:lpstr>Life of Packet</vt:lpstr>
      <vt:lpstr>A TCP / IP / 802.11 Packet</vt:lpstr>
      <vt:lpstr>Example: Sending a Web Page</vt:lpstr>
      <vt:lpstr>OSI Motivation</vt:lpstr>
      <vt:lpstr>Benefits of Layered Architecture</vt:lpstr>
      <vt:lpstr>Impact of the Physical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L1-Intro.ppt [Compatibility Mode]</dc:title>
  <dc:creator>prs</dc:creator>
  <cp:lastModifiedBy>Baba, Asif</cp:lastModifiedBy>
  <cp:revision>62</cp:revision>
  <dcterms:created xsi:type="dcterms:W3CDTF">2023-05-22T01:01:28Z</dcterms:created>
  <dcterms:modified xsi:type="dcterms:W3CDTF">2024-01-17T22:39:12Z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2021-01-31T00:00:00Z</vt:filetime>
  </property>
  <property fmtid="{D5CDD505-2E9C-101B-9397-08002B2CF9AE}" pid="3" name="LastSaved">
    <vt:filetime>2023-05-22T00:00:00Z</vt:filetime>
  </property>
</Properties>
</file>