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6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F9C1CFF0-126B-4050-BCF0-FE8334BAA1F1}"/>
    <pc:docChg chg="undo custSel modSld">
      <pc:chgData name="Baba, Asif" userId="e58a8238-6591-4fd3-a000-f3b3695d4050" providerId="ADAL" clId="{F9C1CFF0-126B-4050-BCF0-FE8334BAA1F1}" dt="2023-07-25T01:16:06.910" v="30" actId="20577"/>
      <pc:docMkLst>
        <pc:docMk/>
      </pc:docMkLst>
      <pc:sldChg chg="modSp mod">
        <pc:chgData name="Baba, Asif" userId="e58a8238-6591-4fd3-a000-f3b3695d4050" providerId="ADAL" clId="{F9C1CFF0-126B-4050-BCF0-FE8334BAA1F1}" dt="2023-07-25T01:16:06.910" v="30" actId="20577"/>
        <pc:sldMkLst>
          <pc:docMk/>
          <pc:sldMk cId="0" sldId="256"/>
        </pc:sldMkLst>
        <pc:spChg chg="mod">
          <ac:chgData name="Baba, Asif" userId="e58a8238-6591-4fd3-a000-f3b3695d4050" providerId="ADAL" clId="{F9C1CFF0-126B-4050-BCF0-FE8334BAA1F1}" dt="2023-07-25T01:16:06.910" v="3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ACC9-8A65-40DE-B0E1-73BDF5BAFCA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631A-269D-4E89-B211-69FCA446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0808" y="2049779"/>
            <a:ext cx="7789163" cy="1310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9014" y="1008270"/>
            <a:ext cx="5420370" cy="9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287" y="2328747"/>
            <a:ext cx="6872605" cy="430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11696" y="7222402"/>
            <a:ext cx="61722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psworld.com/innovation-where-are-we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ws.gov/southeast/gis/training_2k5/GPS_overview_APR_04.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ado.edu/geography/gcraft/notes/gps/gps_f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phia.org/tutorials/accuracy-and-precision--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37287" y="2328747"/>
            <a:ext cx="6872605" cy="1707835"/>
          </a:xfrm>
          <a:prstGeom prst="rect">
            <a:avLst/>
          </a:prstGeom>
        </p:spPr>
        <p:txBody>
          <a:bodyPr vert="horz" wrap="square" lIns="0" tIns="251138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20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</a:t>
            </a:r>
            <a:endParaRPr lang="en-US" sz="320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lang="en-US" sz="320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lang="en-US" sz="320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20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lang="en-US" sz="320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20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lang="en-US" sz="320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200" b="1" spc="5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  <a:r>
              <a:rPr lang="en-US" sz="3050" spc="-75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2700" spc="-25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2700" spc="10" dirty="0">
                <a:solidFill>
                  <a:srgbClr val="FB0128"/>
                </a:solidFill>
                <a:latin typeface="Palatino Linotype"/>
                <a:cs typeface="Palatino Linotype"/>
              </a:rPr>
              <a:t>Localization</a:t>
            </a:r>
            <a:endParaRPr sz="27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1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2683C2-1A20-51A5-9A20-C5F7C1C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6576973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2139" y="6453577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879475" marR="5080" indent="4445">
              <a:lnSpc>
                <a:spcPts val="3279"/>
              </a:lnSpc>
              <a:spcBef>
                <a:spcPts val="535"/>
              </a:spcBef>
            </a:pPr>
            <a:r>
              <a:rPr spc="5" dirty="0"/>
              <a:t>Measuring</a:t>
            </a:r>
            <a:r>
              <a:rPr spc="-65" dirty="0"/>
              <a:t> </a:t>
            </a:r>
            <a:r>
              <a:rPr spc="5" dirty="0"/>
              <a:t>Location: </a:t>
            </a:r>
            <a:r>
              <a:rPr spc="-750" dirty="0"/>
              <a:t> </a:t>
            </a:r>
            <a:r>
              <a:rPr dirty="0"/>
              <a:t>Trigonometry Basics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30340" y="1970532"/>
            <a:ext cx="2100580" cy="4232275"/>
            <a:chOff x="6530340" y="1970532"/>
            <a:chExt cx="2100580" cy="4232275"/>
          </a:xfrm>
        </p:grpSpPr>
        <p:sp>
          <p:nvSpPr>
            <p:cNvPr id="6" name="object 6"/>
            <p:cNvSpPr/>
            <p:nvPr/>
          </p:nvSpPr>
          <p:spPr>
            <a:xfrm>
              <a:off x="6530340" y="1970532"/>
              <a:ext cx="2086610" cy="2019300"/>
            </a:xfrm>
            <a:custGeom>
              <a:avLst/>
              <a:gdLst/>
              <a:ahLst/>
              <a:cxnLst/>
              <a:rect l="l" t="t" r="r" b="b"/>
              <a:pathLst>
                <a:path w="2086609" h="2019300">
                  <a:moveTo>
                    <a:pt x="2086356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2086356" y="0"/>
                  </a:lnTo>
                  <a:lnTo>
                    <a:pt x="2086356" y="2019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044" y="2269236"/>
              <a:ext cx="1313687" cy="781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080" y="2950463"/>
              <a:ext cx="195072" cy="195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568" y="2950463"/>
              <a:ext cx="195072" cy="195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944" y="2043684"/>
              <a:ext cx="195072" cy="1950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9044" y="3049524"/>
              <a:ext cx="1313687" cy="7833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39712" y="2072639"/>
              <a:ext cx="1530350" cy="981710"/>
            </a:xfrm>
            <a:custGeom>
              <a:avLst/>
              <a:gdLst/>
              <a:ahLst/>
              <a:cxnLst/>
              <a:rect l="l" t="t" r="r" b="b"/>
              <a:pathLst>
                <a:path w="1530350" h="981710">
                  <a:moveTo>
                    <a:pt x="307848" y="652284"/>
                  </a:moveTo>
                  <a:lnTo>
                    <a:pt x="283464" y="630948"/>
                  </a:lnTo>
                  <a:lnTo>
                    <a:pt x="199644" y="730008"/>
                  </a:lnTo>
                  <a:lnTo>
                    <a:pt x="225552" y="751344"/>
                  </a:lnTo>
                  <a:lnTo>
                    <a:pt x="307848" y="652284"/>
                  </a:lnTo>
                  <a:close/>
                </a:path>
                <a:path w="1530350" h="981710">
                  <a:moveTo>
                    <a:pt x="454152" y="477024"/>
                  </a:moveTo>
                  <a:lnTo>
                    <a:pt x="428244" y="457212"/>
                  </a:lnTo>
                  <a:lnTo>
                    <a:pt x="345948" y="556272"/>
                  </a:lnTo>
                  <a:lnTo>
                    <a:pt x="370332" y="577608"/>
                  </a:lnTo>
                  <a:lnTo>
                    <a:pt x="454152" y="477024"/>
                  </a:lnTo>
                  <a:close/>
                </a:path>
                <a:path w="1530350" h="981710">
                  <a:moveTo>
                    <a:pt x="598932" y="303288"/>
                  </a:moveTo>
                  <a:lnTo>
                    <a:pt x="574548" y="281952"/>
                  </a:lnTo>
                  <a:lnTo>
                    <a:pt x="490728" y="381012"/>
                  </a:lnTo>
                  <a:lnTo>
                    <a:pt x="515112" y="402348"/>
                  </a:lnTo>
                  <a:lnTo>
                    <a:pt x="598932" y="303288"/>
                  </a:lnTo>
                  <a:close/>
                </a:path>
                <a:path w="1530350" h="981710">
                  <a:moveTo>
                    <a:pt x="775703" y="359664"/>
                  </a:moveTo>
                  <a:lnTo>
                    <a:pt x="691883" y="260604"/>
                  </a:lnTo>
                  <a:lnTo>
                    <a:pt x="667499" y="281940"/>
                  </a:lnTo>
                  <a:lnTo>
                    <a:pt x="751319" y="381000"/>
                  </a:lnTo>
                  <a:lnTo>
                    <a:pt x="775703" y="359664"/>
                  </a:lnTo>
                  <a:close/>
                </a:path>
                <a:path w="1530350" h="981710">
                  <a:moveTo>
                    <a:pt x="798563" y="176784"/>
                  </a:moveTo>
                  <a:lnTo>
                    <a:pt x="792467" y="144780"/>
                  </a:lnTo>
                  <a:lnTo>
                    <a:pt x="664451" y="167640"/>
                  </a:lnTo>
                  <a:lnTo>
                    <a:pt x="670547" y="199644"/>
                  </a:lnTo>
                  <a:lnTo>
                    <a:pt x="798563" y="176784"/>
                  </a:lnTo>
                  <a:close/>
                </a:path>
                <a:path w="1530350" h="981710">
                  <a:moveTo>
                    <a:pt x="923531" y="533400"/>
                  </a:moveTo>
                  <a:lnTo>
                    <a:pt x="839711" y="434340"/>
                  </a:lnTo>
                  <a:lnTo>
                    <a:pt x="813803" y="455676"/>
                  </a:lnTo>
                  <a:lnTo>
                    <a:pt x="899147" y="554736"/>
                  </a:lnTo>
                  <a:lnTo>
                    <a:pt x="923531" y="533400"/>
                  </a:lnTo>
                  <a:close/>
                </a:path>
                <a:path w="1530350" h="981710">
                  <a:moveTo>
                    <a:pt x="1022591" y="137160"/>
                  </a:moveTo>
                  <a:lnTo>
                    <a:pt x="1016495" y="105156"/>
                  </a:lnTo>
                  <a:lnTo>
                    <a:pt x="888479" y="128016"/>
                  </a:lnTo>
                  <a:lnTo>
                    <a:pt x="894575" y="160020"/>
                  </a:lnTo>
                  <a:lnTo>
                    <a:pt x="1022591" y="137160"/>
                  </a:lnTo>
                  <a:close/>
                </a:path>
                <a:path w="1530350" h="981710">
                  <a:moveTo>
                    <a:pt x="1071359" y="705612"/>
                  </a:moveTo>
                  <a:lnTo>
                    <a:pt x="986015" y="606564"/>
                  </a:lnTo>
                  <a:lnTo>
                    <a:pt x="961631" y="627888"/>
                  </a:lnTo>
                  <a:lnTo>
                    <a:pt x="1045451" y="726948"/>
                  </a:lnTo>
                  <a:lnTo>
                    <a:pt x="1071359" y="705612"/>
                  </a:lnTo>
                  <a:close/>
                </a:path>
                <a:path w="1530350" h="981710">
                  <a:moveTo>
                    <a:pt x="1222248" y="949452"/>
                  </a:moveTo>
                  <a:lnTo>
                    <a:pt x="63500" y="949452"/>
                  </a:lnTo>
                  <a:lnTo>
                    <a:pt x="114719" y="926604"/>
                  </a:lnTo>
                  <a:lnTo>
                    <a:pt x="124968" y="922032"/>
                  </a:lnTo>
                  <a:lnTo>
                    <a:pt x="86436" y="917968"/>
                  </a:lnTo>
                  <a:lnTo>
                    <a:pt x="163068" y="826020"/>
                  </a:lnTo>
                  <a:lnTo>
                    <a:pt x="137160" y="806208"/>
                  </a:lnTo>
                  <a:lnTo>
                    <a:pt x="61506" y="897267"/>
                  </a:lnTo>
                  <a:lnTo>
                    <a:pt x="50292" y="859548"/>
                  </a:lnTo>
                  <a:lnTo>
                    <a:pt x="29730" y="949452"/>
                  </a:lnTo>
                  <a:lnTo>
                    <a:pt x="0" y="949452"/>
                  </a:lnTo>
                  <a:lnTo>
                    <a:pt x="0" y="981468"/>
                  </a:lnTo>
                  <a:lnTo>
                    <a:pt x="1222248" y="981468"/>
                  </a:lnTo>
                  <a:lnTo>
                    <a:pt x="1222248" y="949452"/>
                  </a:lnTo>
                  <a:close/>
                </a:path>
                <a:path w="1530350" h="981710">
                  <a:moveTo>
                    <a:pt x="1245095" y="97536"/>
                  </a:moveTo>
                  <a:lnTo>
                    <a:pt x="1240523" y="65532"/>
                  </a:lnTo>
                  <a:lnTo>
                    <a:pt x="1112507" y="88392"/>
                  </a:lnTo>
                  <a:lnTo>
                    <a:pt x="1117079" y="120396"/>
                  </a:lnTo>
                  <a:lnTo>
                    <a:pt x="1245095" y="97536"/>
                  </a:lnTo>
                  <a:close/>
                </a:path>
                <a:path w="1530350" h="981710">
                  <a:moveTo>
                    <a:pt x="1248143" y="938796"/>
                  </a:moveTo>
                  <a:lnTo>
                    <a:pt x="1238389" y="899160"/>
                  </a:lnTo>
                  <a:lnTo>
                    <a:pt x="1222235" y="833628"/>
                  </a:lnTo>
                  <a:lnTo>
                    <a:pt x="1210995" y="871461"/>
                  </a:lnTo>
                  <a:lnTo>
                    <a:pt x="1205776" y="865301"/>
                  </a:lnTo>
                  <a:lnTo>
                    <a:pt x="1205776" y="889012"/>
                  </a:lnTo>
                  <a:lnTo>
                    <a:pt x="1205471" y="890016"/>
                  </a:lnTo>
                  <a:lnTo>
                    <a:pt x="1204404" y="890130"/>
                  </a:lnTo>
                  <a:lnTo>
                    <a:pt x="1205776" y="889012"/>
                  </a:lnTo>
                  <a:lnTo>
                    <a:pt x="1205776" y="865301"/>
                  </a:lnTo>
                  <a:lnTo>
                    <a:pt x="1133843" y="780288"/>
                  </a:lnTo>
                  <a:lnTo>
                    <a:pt x="1109459" y="801624"/>
                  </a:lnTo>
                  <a:lnTo>
                    <a:pt x="1187094" y="891959"/>
                  </a:lnTo>
                  <a:lnTo>
                    <a:pt x="1147559" y="896112"/>
                  </a:lnTo>
                  <a:lnTo>
                    <a:pt x="1248143" y="938796"/>
                  </a:lnTo>
                  <a:close/>
                </a:path>
                <a:path w="1530350" h="981710">
                  <a:moveTo>
                    <a:pt x="1530083" y="32004"/>
                  </a:moveTo>
                  <a:lnTo>
                    <a:pt x="1515287" y="27432"/>
                  </a:lnTo>
                  <a:lnTo>
                    <a:pt x="1466075" y="12242"/>
                  </a:lnTo>
                  <a:lnTo>
                    <a:pt x="1466075" y="42672"/>
                  </a:lnTo>
                  <a:lnTo>
                    <a:pt x="1465986" y="42913"/>
                  </a:lnTo>
                  <a:lnTo>
                    <a:pt x="1465897" y="42481"/>
                  </a:lnTo>
                  <a:lnTo>
                    <a:pt x="1466075" y="42672"/>
                  </a:lnTo>
                  <a:lnTo>
                    <a:pt x="1466075" y="12242"/>
                  </a:lnTo>
                  <a:lnTo>
                    <a:pt x="1426451" y="0"/>
                  </a:lnTo>
                  <a:lnTo>
                    <a:pt x="1453438" y="29057"/>
                  </a:lnTo>
                  <a:lnTo>
                    <a:pt x="1336535" y="48768"/>
                  </a:lnTo>
                  <a:lnTo>
                    <a:pt x="1341107" y="80772"/>
                  </a:lnTo>
                  <a:lnTo>
                    <a:pt x="1458112" y="61277"/>
                  </a:lnTo>
                  <a:lnTo>
                    <a:pt x="1443215" y="96012"/>
                  </a:lnTo>
                  <a:lnTo>
                    <a:pt x="1530083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0776" y="4823472"/>
              <a:ext cx="1628139" cy="1257300"/>
            </a:xfrm>
            <a:custGeom>
              <a:avLst/>
              <a:gdLst/>
              <a:ahLst/>
              <a:cxnLst/>
              <a:rect l="l" t="t" r="r" b="b"/>
              <a:pathLst>
                <a:path w="1628140" h="1257300">
                  <a:moveTo>
                    <a:pt x="370332" y="184404"/>
                  </a:moveTo>
                  <a:lnTo>
                    <a:pt x="363639" y="135280"/>
                  </a:lnTo>
                  <a:lnTo>
                    <a:pt x="344817" y="91211"/>
                  </a:lnTo>
                  <a:lnTo>
                    <a:pt x="315658" y="53911"/>
                  </a:lnTo>
                  <a:lnTo>
                    <a:pt x="277977" y="25107"/>
                  </a:lnTo>
                  <a:lnTo>
                    <a:pt x="233629" y="6565"/>
                  </a:lnTo>
                  <a:lnTo>
                    <a:pt x="184404" y="0"/>
                  </a:lnTo>
                  <a:lnTo>
                    <a:pt x="135280" y="6565"/>
                  </a:lnTo>
                  <a:lnTo>
                    <a:pt x="91211" y="25107"/>
                  </a:lnTo>
                  <a:lnTo>
                    <a:pt x="53911" y="53911"/>
                  </a:lnTo>
                  <a:lnTo>
                    <a:pt x="25107" y="91211"/>
                  </a:lnTo>
                  <a:lnTo>
                    <a:pt x="6565" y="135280"/>
                  </a:lnTo>
                  <a:lnTo>
                    <a:pt x="0" y="184404"/>
                  </a:lnTo>
                  <a:lnTo>
                    <a:pt x="6565" y="233629"/>
                  </a:lnTo>
                  <a:lnTo>
                    <a:pt x="25107" y="277977"/>
                  </a:lnTo>
                  <a:lnTo>
                    <a:pt x="53911" y="315658"/>
                  </a:lnTo>
                  <a:lnTo>
                    <a:pt x="91211" y="344817"/>
                  </a:lnTo>
                  <a:lnTo>
                    <a:pt x="135280" y="363639"/>
                  </a:lnTo>
                  <a:lnTo>
                    <a:pt x="184404" y="370332"/>
                  </a:lnTo>
                  <a:lnTo>
                    <a:pt x="233629" y="363639"/>
                  </a:lnTo>
                  <a:lnTo>
                    <a:pt x="277977" y="344817"/>
                  </a:lnTo>
                  <a:lnTo>
                    <a:pt x="315658" y="315658"/>
                  </a:lnTo>
                  <a:lnTo>
                    <a:pt x="344817" y="277977"/>
                  </a:lnTo>
                  <a:lnTo>
                    <a:pt x="363639" y="233629"/>
                  </a:lnTo>
                  <a:lnTo>
                    <a:pt x="370332" y="184404"/>
                  </a:lnTo>
                  <a:close/>
                </a:path>
                <a:path w="1628140" h="1257300">
                  <a:moveTo>
                    <a:pt x="1627632" y="1072883"/>
                  </a:moveTo>
                  <a:lnTo>
                    <a:pt x="1620939" y="1023137"/>
                  </a:lnTo>
                  <a:lnTo>
                    <a:pt x="1602117" y="978623"/>
                  </a:lnTo>
                  <a:lnTo>
                    <a:pt x="1572958" y="941057"/>
                  </a:lnTo>
                  <a:lnTo>
                    <a:pt x="1535277" y="912139"/>
                  </a:lnTo>
                  <a:lnTo>
                    <a:pt x="1490929" y="893533"/>
                  </a:lnTo>
                  <a:lnTo>
                    <a:pt x="1441704" y="886955"/>
                  </a:lnTo>
                  <a:lnTo>
                    <a:pt x="1392580" y="893533"/>
                  </a:lnTo>
                  <a:lnTo>
                    <a:pt x="1348511" y="912139"/>
                  </a:lnTo>
                  <a:lnTo>
                    <a:pt x="1311211" y="941057"/>
                  </a:lnTo>
                  <a:lnTo>
                    <a:pt x="1282407" y="978623"/>
                  </a:lnTo>
                  <a:lnTo>
                    <a:pt x="1263865" y="1023137"/>
                  </a:lnTo>
                  <a:lnTo>
                    <a:pt x="1257300" y="1072883"/>
                  </a:lnTo>
                  <a:lnTo>
                    <a:pt x="1263865" y="1122006"/>
                  </a:lnTo>
                  <a:lnTo>
                    <a:pt x="1282407" y="1166075"/>
                  </a:lnTo>
                  <a:lnTo>
                    <a:pt x="1311211" y="1203375"/>
                  </a:lnTo>
                  <a:lnTo>
                    <a:pt x="1348511" y="1232179"/>
                  </a:lnTo>
                  <a:lnTo>
                    <a:pt x="1392580" y="1250721"/>
                  </a:lnTo>
                  <a:lnTo>
                    <a:pt x="1441704" y="1257287"/>
                  </a:lnTo>
                  <a:lnTo>
                    <a:pt x="1490929" y="1250721"/>
                  </a:lnTo>
                  <a:lnTo>
                    <a:pt x="1535277" y="1232179"/>
                  </a:lnTo>
                  <a:lnTo>
                    <a:pt x="1572958" y="1203375"/>
                  </a:lnTo>
                  <a:lnTo>
                    <a:pt x="1602117" y="1166075"/>
                  </a:lnTo>
                  <a:lnTo>
                    <a:pt x="1620939" y="1122006"/>
                  </a:lnTo>
                  <a:lnTo>
                    <a:pt x="1627632" y="107288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748" y="4991100"/>
              <a:ext cx="1327403" cy="9204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7644" y="4910328"/>
              <a:ext cx="195072" cy="1950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4944" y="5798819"/>
              <a:ext cx="195072" cy="1950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58572" y="4315980"/>
              <a:ext cx="1671955" cy="1887220"/>
            </a:xfrm>
            <a:custGeom>
              <a:avLst/>
              <a:gdLst/>
              <a:ahLst/>
              <a:cxnLst/>
              <a:rect l="l" t="t" r="r" b="b"/>
              <a:pathLst>
                <a:path w="1671954" h="1887220">
                  <a:moveTo>
                    <a:pt x="48768" y="928103"/>
                  </a:moveTo>
                  <a:lnTo>
                    <a:pt x="21336" y="911339"/>
                  </a:lnTo>
                  <a:lnTo>
                    <a:pt x="0" y="943343"/>
                  </a:lnTo>
                  <a:lnTo>
                    <a:pt x="27432" y="960107"/>
                  </a:lnTo>
                  <a:lnTo>
                    <a:pt x="48768" y="928103"/>
                  </a:lnTo>
                  <a:close/>
                </a:path>
                <a:path w="1671954" h="1887220">
                  <a:moveTo>
                    <a:pt x="173736" y="739127"/>
                  </a:moveTo>
                  <a:lnTo>
                    <a:pt x="146304" y="720839"/>
                  </a:lnTo>
                  <a:lnTo>
                    <a:pt x="74676" y="829043"/>
                  </a:lnTo>
                  <a:lnTo>
                    <a:pt x="102108" y="847331"/>
                  </a:lnTo>
                  <a:lnTo>
                    <a:pt x="173736" y="739127"/>
                  </a:lnTo>
                  <a:close/>
                </a:path>
                <a:path w="1671954" h="1887220">
                  <a:moveTo>
                    <a:pt x="211836" y="1071359"/>
                  </a:moveTo>
                  <a:lnTo>
                    <a:pt x="208788" y="940308"/>
                  </a:lnTo>
                  <a:lnTo>
                    <a:pt x="176784" y="941832"/>
                  </a:lnTo>
                  <a:lnTo>
                    <a:pt x="179832" y="1071359"/>
                  </a:lnTo>
                  <a:lnTo>
                    <a:pt x="211836" y="1071359"/>
                  </a:lnTo>
                  <a:close/>
                </a:path>
                <a:path w="1671954" h="1887220">
                  <a:moveTo>
                    <a:pt x="214884" y="1298448"/>
                  </a:moveTo>
                  <a:lnTo>
                    <a:pt x="213360" y="1167384"/>
                  </a:lnTo>
                  <a:lnTo>
                    <a:pt x="181356" y="1168908"/>
                  </a:lnTo>
                  <a:lnTo>
                    <a:pt x="182880" y="1298448"/>
                  </a:lnTo>
                  <a:lnTo>
                    <a:pt x="214884" y="1298448"/>
                  </a:lnTo>
                  <a:close/>
                </a:path>
                <a:path w="1671954" h="1887220">
                  <a:moveTo>
                    <a:pt x="219456" y="1520952"/>
                  </a:moveTo>
                  <a:lnTo>
                    <a:pt x="216408" y="1394447"/>
                  </a:lnTo>
                  <a:lnTo>
                    <a:pt x="184404" y="1395984"/>
                  </a:lnTo>
                  <a:lnTo>
                    <a:pt x="185928" y="1520952"/>
                  </a:lnTo>
                  <a:lnTo>
                    <a:pt x="219456" y="1520952"/>
                  </a:lnTo>
                  <a:close/>
                </a:path>
                <a:path w="1671954" h="1887220">
                  <a:moveTo>
                    <a:pt x="298704" y="550151"/>
                  </a:moveTo>
                  <a:lnTo>
                    <a:pt x="271272" y="531863"/>
                  </a:lnTo>
                  <a:lnTo>
                    <a:pt x="199644" y="640067"/>
                  </a:lnTo>
                  <a:lnTo>
                    <a:pt x="227076" y="658355"/>
                  </a:lnTo>
                  <a:lnTo>
                    <a:pt x="298704" y="550151"/>
                  </a:lnTo>
                  <a:close/>
                </a:path>
                <a:path w="1671954" h="1887220">
                  <a:moveTo>
                    <a:pt x="315480" y="1568183"/>
                  </a:moveTo>
                  <a:lnTo>
                    <a:pt x="216408" y="1569707"/>
                  </a:lnTo>
                  <a:lnTo>
                    <a:pt x="216408" y="1601711"/>
                  </a:lnTo>
                  <a:lnTo>
                    <a:pt x="315480" y="1600187"/>
                  </a:lnTo>
                  <a:lnTo>
                    <a:pt x="315480" y="1568183"/>
                  </a:lnTo>
                  <a:close/>
                </a:path>
                <a:path w="1671954" h="1887220">
                  <a:moveTo>
                    <a:pt x="353568" y="1386840"/>
                  </a:moveTo>
                  <a:lnTo>
                    <a:pt x="326136" y="1370076"/>
                  </a:lnTo>
                  <a:lnTo>
                    <a:pt x="254508" y="1478280"/>
                  </a:lnTo>
                  <a:lnTo>
                    <a:pt x="281940" y="1495044"/>
                  </a:lnTo>
                  <a:lnTo>
                    <a:pt x="353568" y="1386840"/>
                  </a:lnTo>
                  <a:close/>
                </a:path>
                <a:path w="1671954" h="1887220">
                  <a:moveTo>
                    <a:pt x="423672" y="359651"/>
                  </a:moveTo>
                  <a:lnTo>
                    <a:pt x="396240" y="341363"/>
                  </a:lnTo>
                  <a:lnTo>
                    <a:pt x="324612" y="449567"/>
                  </a:lnTo>
                  <a:lnTo>
                    <a:pt x="352044" y="467855"/>
                  </a:lnTo>
                  <a:lnTo>
                    <a:pt x="423672" y="359651"/>
                  </a:lnTo>
                  <a:close/>
                </a:path>
                <a:path w="1671954" h="1887220">
                  <a:moveTo>
                    <a:pt x="480060" y="1197864"/>
                  </a:moveTo>
                  <a:lnTo>
                    <a:pt x="452628" y="1179576"/>
                  </a:lnTo>
                  <a:lnTo>
                    <a:pt x="381000" y="1287780"/>
                  </a:lnTo>
                  <a:lnTo>
                    <a:pt x="406908" y="1306068"/>
                  </a:lnTo>
                  <a:lnTo>
                    <a:pt x="480060" y="1197864"/>
                  </a:lnTo>
                  <a:close/>
                </a:path>
                <a:path w="1671954" h="1887220">
                  <a:moveTo>
                    <a:pt x="542556" y="1566659"/>
                  </a:moveTo>
                  <a:lnTo>
                    <a:pt x="411480" y="1566659"/>
                  </a:lnTo>
                  <a:lnTo>
                    <a:pt x="413016" y="1600187"/>
                  </a:lnTo>
                  <a:lnTo>
                    <a:pt x="542556" y="1598663"/>
                  </a:lnTo>
                  <a:lnTo>
                    <a:pt x="542556" y="1566659"/>
                  </a:lnTo>
                  <a:close/>
                </a:path>
                <a:path w="1671954" h="1887220">
                  <a:moveTo>
                    <a:pt x="605028" y="1008888"/>
                  </a:moveTo>
                  <a:lnTo>
                    <a:pt x="577596" y="990600"/>
                  </a:lnTo>
                  <a:lnTo>
                    <a:pt x="505968" y="1098804"/>
                  </a:lnTo>
                  <a:lnTo>
                    <a:pt x="533400" y="1117092"/>
                  </a:lnTo>
                  <a:lnTo>
                    <a:pt x="605028" y="1008888"/>
                  </a:lnTo>
                  <a:close/>
                </a:path>
                <a:path w="1671954" h="1887220">
                  <a:moveTo>
                    <a:pt x="729996" y="819912"/>
                  </a:moveTo>
                  <a:lnTo>
                    <a:pt x="704088" y="801624"/>
                  </a:lnTo>
                  <a:lnTo>
                    <a:pt x="632460" y="909828"/>
                  </a:lnTo>
                  <a:lnTo>
                    <a:pt x="658368" y="928116"/>
                  </a:lnTo>
                  <a:lnTo>
                    <a:pt x="729996" y="819912"/>
                  </a:lnTo>
                  <a:close/>
                </a:path>
                <a:path w="1671954" h="1887220">
                  <a:moveTo>
                    <a:pt x="769632" y="1563611"/>
                  </a:moveTo>
                  <a:lnTo>
                    <a:pt x="638568" y="1565135"/>
                  </a:lnTo>
                  <a:lnTo>
                    <a:pt x="640080" y="1597139"/>
                  </a:lnTo>
                  <a:lnTo>
                    <a:pt x="769632" y="1595615"/>
                  </a:lnTo>
                  <a:lnTo>
                    <a:pt x="769632" y="1563611"/>
                  </a:lnTo>
                  <a:close/>
                </a:path>
                <a:path w="1671954" h="1887220">
                  <a:moveTo>
                    <a:pt x="856488" y="630936"/>
                  </a:moveTo>
                  <a:lnTo>
                    <a:pt x="829056" y="612648"/>
                  </a:lnTo>
                  <a:lnTo>
                    <a:pt x="757428" y="720852"/>
                  </a:lnTo>
                  <a:lnTo>
                    <a:pt x="784860" y="739140"/>
                  </a:lnTo>
                  <a:lnTo>
                    <a:pt x="856488" y="630936"/>
                  </a:lnTo>
                  <a:close/>
                </a:path>
                <a:path w="1671954" h="1887220">
                  <a:moveTo>
                    <a:pt x="981456" y="441960"/>
                  </a:moveTo>
                  <a:lnTo>
                    <a:pt x="955548" y="423672"/>
                  </a:lnTo>
                  <a:lnTo>
                    <a:pt x="882396" y="531876"/>
                  </a:lnTo>
                  <a:lnTo>
                    <a:pt x="909828" y="548640"/>
                  </a:lnTo>
                  <a:lnTo>
                    <a:pt x="981456" y="441960"/>
                  </a:lnTo>
                  <a:close/>
                </a:path>
                <a:path w="1671954" h="1887220">
                  <a:moveTo>
                    <a:pt x="996708" y="1560563"/>
                  </a:moveTo>
                  <a:lnTo>
                    <a:pt x="865644" y="1562087"/>
                  </a:lnTo>
                  <a:lnTo>
                    <a:pt x="867168" y="1595615"/>
                  </a:lnTo>
                  <a:lnTo>
                    <a:pt x="996708" y="1594091"/>
                  </a:lnTo>
                  <a:lnTo>
                    <a:pt x="996708" y="1560563"/>
                  </a:lnTo>
                  <a:close/>
                </a:path>
                <a:path w="1671954" h="1887220">
                  <a:moveTo>
                    <a:pt x="1107948" y="251460"/>
                  </a:moveTo>
                  <a:lnTo>
                    <a:pt x="1080516" y="234696"/>
                  </a:lnTo>
                  <a:lnTo>
                    <a:pt x="1008888" y="342900"/>
                  </a:lnTo>
                  <a:lnTo>
                    <a:pt x="1036320" y="359664"/>
                  </a:lnTo>
                  <a:lnTo>
                    <a:pt x="1107948" y="251460"/>
                  </a:lnTo>
                  <a:close/>
                </a:path>
                <a:path w="1671954" h="1887220">
                  <a:moveTo>
                    <a:pt x="1223784" y="1559039"/>
                  </a:moveTo>
                  <a:lnTo>
                    <a:pt x="1092720" y="1560563"/>
                  </a:lnTo>
                  <a:lnTo>
                    <a:pt x="1094244" y="1592567"/>
                  </a:lnTo>
                  <a:lnTo>
                    <a:pt x="1223784" y="1591043"/>
                  </a:lnTo>
                  <a:lnTo>
                    <a:pt x="1223784" y="1559039"/>
                  </a:lnTo>
                  <a:close/>
                </a:path>
                <a:path w="1671954" h="1887220">
                  <a:moveTo>
                    <a:pt x="1255776" y="0"/>
                  </a:moveTo>
                  <a:lnTo>
                    <a:pt x="1161288" y="53340"/>
                  </a:lnTo>
                  <a:lnTo>
                    <a:pt x="1199426" y="53340"/>
                  </a:lnTo>
                  <a:lnTo>
                    <a:pt x="1133856" y="152400"/>
                  </a:lnTo>
                  <a:lnTo>
                    <a:pt x="1161288" y="170688"/>
                  </a:lnTo>
                  <a:lnTo>
                    <a:pt x="1226845" y="71666"/>
                  </a:lnTo>
                  <a:lnTo>
                    <a:pt x="1242060" y="108204"/>
                  </a:lnTo>
                  <a:lnTo>
                    <a:pt x="1250175" y="44196"/>
                  </a:lnTo>
                  <a:lnTo>
                    <a:pt x="1255776" y="0"/>
                  </a:lnTo>
                  <a:close/>
                </a:path>
                <a:path w="1671954" h="1887220">
                  <a:moveTo>
                    <a:pt x="1296936" y="1854695"/>
                  </a:moveTo>
                  <a:lnTo>
                    <a:pt x="1269504" y="1837931"/>
                  </a:lnTo>
                  <a:lnTo>
                    <a:pt x="1248168" y="1869935"/>
                  </a:lnTo>
                  <a:lnTo>
                    <a:pt x="1275600" y="1886699"/>
                  </a:lnTo>
                  <a:lnTo>
                    <a:pt x="1296936" y="1854695"/>
                  </a:lnTo>
                  <a:close/>
                </a:path>
                <a:path w="1671954" h="1887220">
                  <a:moveTo>
                    <a:pt x="1421904" y="1665719"/>
                  </a:moveTo>
                  <a:lnTo>
                    <a:pt x="1394472" y="1647431"/>
                  </a:lnTo>
                  <a:lnTo>
                    <a:pt x="1322844" y="1755635"/>
                  </a:lnTo>
                  <a:lnTo>
                    <a:pt x="1350276" y="1773923"/>
                  </a:lnTo>
                  <a:lnTo>
                    <a:pt x="1421904" y="1665719"/>
                  </a:lnTo>
                  <a:close/>
                </a:path>
                <a:path w="1671954" h="1887220">
                  <a:moveTo>
                    <a:pt x="1546872" y="1475219"/>
                  </a:moveTo>
                  <a:lnTo>
                    <a:pt x="1519440" y="1458455"/>
                  </a:lnTo>
                  <a:lnTo>
                    <a:pt x="1457960" y="1551330"/>
                  </a:lnTo>
                  <a:lnTo>
                    <a:pt x="208788" y="688848"/>
                  </a:lnTo>
                  <a:lnTo>
                    <a:pt x="191071" y="713930"/>
                  </a:lnTo>
                  <a:lnTo>
                    <a:pt x="173736" y="714756"/>
                  </a:lnTo>
                  <a:lnTo>
                    <a:pt x="175260" y="844296"/>
                  </a:lnTo>
                  <a:lnTo>
                    <a:pt x="207264" y="844296"/>
                  </a:lnTo>
                  <a:lnTo>
                    <a:pt x="205879" y="725373"/>
                  </a:lnTo>
                  <a:lnTo>
                    <a:pt x="1409598" y="1556473"/>
                  </a:lnTo>
                  <a:lnTo>
                    <a:pt x="1319796" y="1557515"/>
                  </a:lnTo>
                  <a:lnTo>
                    <a:pt x="1321320" y="1589519"/>
                  </a:lnTo>
                  <a:lnTo>
                    <a:pt x="1450860" y="1587995"/>
                  </a:lnTo>
                  <a:lnTo>
                    <a:pt x="1450860" y="1584960"/>
                  </a:lnTo>
                  <a:lnTo>
                    <a:pt x="1458658" y="1573898"/>
                  </a:lnTo>
                  <a:lnTo>
                    <a:pt x="1475244" y="1584947"/>
                  </a:lnTo>
                  <a:lnTo>
                    <a:pt x="1546872" y="1475219"/>
                  </a:lnTo>
                  <a:close/>
                </a:path>
                <a:path w="1671954" h="1887220">
                  <a:moveTo>
                    <a:pt x="1671840" y="1286243"/>
                  </a:moveTo>
                  <a:lnTo>
                    <a:pt x="1644408" y="1267955"/>
                  </a:lnTo>
                  <a:lnTo>
                    <a:pt x="1572780" y="1376159"/>
                  </a:lnTo>
                  <a:lnTo>
                    <a:pt x="1600212" y="1394447"/>
                  </a:lnTo>
                  <a:lnTo>
                    <a:pt x="1671840" y="1286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21672" y="2575392"/>
            <a:ext cx="4980305" cy="366267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Triangles </a:t>
            </a:r>
            <a:r>
              <a:rPr sz="2050" b="1" spc="-5" dirty="0">
                <a:latin typeface="Arial"/>
                <a:cs typeface="Arial"/>
              </a:rPr>
              <a:t>in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plane</a:t>
            </a:r>
            <a:endParaRPr sz="2050">
              <a:latin typeface="Arial"/>
              <a:cs typeface="Arial"/>
            </a:endParaRPr>
          </a:p>
          <a:p>
            <a:pPr marL="596265" marR="1205230" indent="-193675">
              <a:lnSpc>
                <a:spcPts val="1639"/>
              </a:lnSpc>
              <a:spcBef>
                <a:spcPts val="5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Lateration: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measurement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known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reference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points</a:t>
            </a:r>
            <a:endParaRPr sz="1500">
              <a:latin typeface="Arial"/>
              <a:cs typeface="Arial"/>
            </a:endParaRPr>
          </a:p>
          <a:p>
            <a:pPr marL="986155" marR="716915" lvl="1" indent="-195580">
              <a:lnSpc>
                <a:spcPts val="1639"/>
              </a:lnSpc>
              <a:spcBef>
                <a:spcPts val="545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is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fully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determined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the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length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its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sides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6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5" dirty="0">
                <a:latin typeface="Arial"/>
                <a:cs typeface="Arial"/>
              </a:rPr>
              <a:t>Time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Flight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(e.g.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GPS,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Active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Bat)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85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0" dirty="0">
                <a:latin typeface="Arial"/>
                <a:cs typeface="Arial"/>
              </a:rPr>
              <a:t>Attenuation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(e.g.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RSSI)</a:t>
            </a:r>
            <a:endParaRPr sz="1500">
              <a:latin typeface="Arial"/>
              <a:cs typeface="Arial"/>
            </a:endParaRPr>
          </a:p>
          <a:p>
            <a:pPr marL="596265" marR="633730" indent="-193675">
              <a:lnSpc>
                <a:spcPct val="91000"/>
              </a:lnSpc>
              <a:spcBef>
                <a:spcPts val="5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Angulation: </a:t>
            </a:r>
            <a:r>
              <a:rPr sz="1500" b="1" spc="15" dirty="0">
                <a:latin typeface="Arial"/>
                <a:cs typeface="Arial"/>
              </a:rPr>
              <a:t>measuring </a:t>
            </a:r>
            <a:r>
              <a:rPr sz="1500" b="1" spc="10" dirty="0">
                <a:latin typeface="Arial"/>
                <a:cs typeface="Arial"/>
              </a:rPr>
              <a:t>the </a:t>
            </a:r>
            <a:r>
              <a:rPr sz="15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angle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with 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respect </a:t>
            </a:r>
            <a:r>
              <a:rPr sz="1500" b="1" spc="10" dirty="0">
                <a:latin typeface="Arial"/>
                <a:cs typeface="Arial"/>
              </a:rPr>
              <a:t>to </a:t>
            </a:r>
            <a:r>
              <a:rPr sz="1500" b="1" spc="25" dirty="0">
                <a:latin typeface="Arial"/>
                <a:cs typeface="Arial"/>
              </a:rPr>
              <a:t>two known </a:t>
            </a:r>
            <a:r>
              <a:rPr sz="1500" b="1" spc="15" dirty="0">
                <a:latin typeface="Arial"/>
                <a:cs typeface="Arial"/>
              </a:rPr>
              <a:t>reference points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reference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direction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or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third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point</a:t>
            </a:r>
            <a:endParaRPr sz="1500">
              <a:latin typeface="Arial"/>
              <a:cs typeface="Arial"/>
            </a:endParaRPr>
          </a:p>
          <a:p>
            <a:pPr marL="986155" marR="5080" lvl="1" indent="-195580">
              <a:lnSpc>
                <a:spcPts val="1639"/>
              </a:lnSpc>
              <a:spcBef>
                <a:spcPts val="57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fully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determined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two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angles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one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side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as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shown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6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5" dirty="0">
                <a:latin typeface="Arial"/>
                <a:cs typeface="Arial"/>
              </a:rPr>
              <a:t>Phased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antenna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arrays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85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0" dirty="0">
                <a:latin typeface="Arial"/>
                <a:cs typeface="Arial"/>
              </a:rPr>
              <a:t>aircraft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navigation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(VOR)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30808" y="960119"/>
            <a:ext cx="7795259" cy="5850890"/>
            <a:chOff x="1130808" y="960119"/>
            <a:chExt cx="7795259" cy="5850890"/>
          </a:xfrm>
        </p:grpSpPr>
        <p:sp>
          <p:nvSpPr>
            <p:cNvPr id="20" name="object 20"/>
            <p:cNvSpPr/>
            <p:nvPr/>
          </p:nvSpPr>
          <p:spPr>
            <a:xfrm>
              <a:off x="7359396" y="2161032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121919" y="243839"/>
                  </a:moveTo>
                  <a:lnTo>
                    <a:pt x="0" y="121919"/>
                  </a:lnTo>
                  <a:lnTo>
                    <a:pt x="121919" y="0"/>
                  </a:lnTo>
                  <a:lnTo>
                    <a:pt x="243839" y="121919"/>
                  </a:lnTo>
                  <a:lnTo>
                    <a:pt x="121919" y="243839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4155" y="214579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60" y="274320"/>
                  </a:moveTo>
                  <a:lnTo>
                    <a:pt x="0" y="137160"/>
                  </a:lnTo>
                  <a:lnTo>
                    <a:pt x="137160" y="0"/>
                  </a:lnTo>
                  <a:lnTo>
                    <a:pt x="160020" y="22860"/>
                  </a:lnTo>
                  <a:lnTo>
                    <a:pt x="129540" y="22860"/>
                  </a:lnTo>
                  <a:lnTo>
                    <a:pt x="137160" y="30480"/>
                  </a:lnTo>
                  <a:lnTo>
                    <a:pt x="38100" y="129540"/>
                  </a:lnTo>
                  <a:lnTo>
                    <a:pt x="22860" y="129540"/>
                  </a:lnTo>
                  <a:lnTo>
                    <a:pt x="22860" y="144780"/>
                  </a:lnTo>
                  <a:lnTo>
                    <a:pt x="38100" y="144780"/>
                  </a:lnTo>
                  <a:lnTo>
                    <a:pt x="137160" y="243840"/>
                  </a:lnTo>
                  <a:lnTo>
                    <a:pt x="129540" y="251460"/>
                  </a:lnTo>
                  <a:lnTo>
                    <a:pt x="160020" y="251460"/>
                  </a:lnTo>
                  <a:lnTo>
                    <a:pt x="137160" y="274320"/>
                  </a:lnTo>
                  <a:close/>
                </a:path>
                <a:path w="274320" h="274319">
                  <a:moveTo>
                    <a:pt x="137160" y="30480"/>
                  </a:moveTo>
                  <a:lnTo>
                    <a:pt x="129540" y="22860"/>
                  </a:lnTo>
                  <a:lnTo>
                    <a:pt x="144780" y="22860"/>
                  </a:lnTo>
                  <a:lnTo>
                    <a:pt x="137160" y="30480"/>
                  </a:lnTo>
                  <a:close/>
                </a:path>
                <a:path w="274320" h="274319">
                  <a:moveTo>
                    <a:pt x="243840" y="137160"/>
                  </a:moveTo>
                  <a:lnTo>
                    <a:pt x="137160" y="30480"/>
                  </a:lnTo>
                  <a:lnTo>
                    <a:pt x="144780" y="22860"/>
                  </a:lnTo>
                  <a:lnTo>
                    <a:pt x="160020" y="22860"/>
                  </a:lnTo>
                  <a:lnTo>
                    <a:pt x="266699" y="129540"/>
                  </a:lnTo>
                  <a:lnTo>
                    <a:pt x="251460" y="129540"/>
                  </a:lnTo>
                  <a:lnTo>
                    <a:pt x="243840" y="137160"/>
                  </a:lnTo>
                  <a:close/>
                </a:path>
                <a:path w="274320" h="274319">
                  <a:moveTo>
                    <a:pt x="22860" y="144780"/>
                  </a:moveTo>
                  <a:lnTo>
                    <a:pt x="22860" y="129540"/>
                  </a:lnTo>
                  <a:lnTo>
                    <a:pt x="30480" y="137160"/>
                  </a:lnTo>
                  <a:lnTo>
                    <a:pt x="22860" y="144780"/>
                  </a:lnTo>
                  <a:close/>
                </a:path>
                <a:path w="274320" h="274319">
                  <a:moveTo>
                    <a:pt x="30480" y="137160"/>
                  </a:moveTo>
                  <a:lnTo>
                    <a:pt x="22860" y="129540"/>
                  </a:lnTo>
                  <a:lnTo>
                    <a:pt x="38100" y="129540"/>
                  </a:lnTo>
                  <a:lnTo>
                    <a:pt x="30480" y="137160"/>
                  </a:lnTo>
                  <a:close/>
                </a:path>
                <a:path w="274320" h="274319">
                  <a:moveTo>
                    <a:pt x="251460" y="144780"/>
                  </a:moveTo>
                  <a:lnTo>
                    <a:pt x="243840" y="137160"/>
                  </a:lnTo>
                  <a:lnTo>
                    <a:pt x="251460" y="129540"/>
                  </a:lnTo>
                  <a:lnTo>
                    <a:pt x="251460" y="144780"/>
                  </a:lnTo>
                  <a:close/>
                </a:path>
                <a:path w="274320" h="274319">
                  <a:moveTo>
                    <a:pt x="266699" y="144780"/>
                  </a:moveTo>
                  <a:lnTo>
                    <a:pt x="251460" y="144780"/>
                  </a:lnTo>
                  <a:lnTo>
                    <a:pt x="251460" y="129540"/>
                  </a:lnTo>
                  <a:lnTo>
                    <a:pt x="266699" y="129540"/>
                  </a:lnTo>
                  <a:lnTo>
                    <a:pt x="274319" y="137160"/>
                  </a:lnTo>
                  <a:lnTo>
                    <a:pt x="266699" y="144780"/>
                  </a:lnTo>
                  <a:close/>
                </a:path>
                <a:path w="274320" h="274319">
                  <a:moveTo>
                    <a:pt x="38100" y="144780"/>
                  </a:moveTo>
                  <a:lnTo>
                    <a:pt x="22860" y="144780"/>
                  </a:lnTo>
                  <a:lnTo>
                    <a:pt x="30480" y="137160"/>
                  </a:lnTo>
                  <a:lnTo>
                    <a:pt x="38100" y="144780"/>
                  </a:lnTo>
                  <a:close/>
                </a:path>
                <a:path w="274320" h="274319">
                  <a:moveTo>
                    <a:pt x="160020" y="251460"/>
                  </a:moveTo>
                  <a:lnTo>
                    <a:pt x="144780" y="251460"/>
                  </a:lnTo>
                  <a:lnTo>
                    <a:pt x="137160" y="243840"/>
                  </a:lnTo>
                  <a:lnTo>
                    <a:pt x="243840" y="137160"/>
                  </a:lnTo>
                  <a:lnTo>
                    <a:pt x="251460" y="144780"/>
                  </a:lnTo>
                  <a:lnTo>
                    <a:pt x="266699" y="144780"/>
                  </a:lnTo>
                  <a:lnTo>
                    <a:pt x="160020" y="251460"/>
                  </a:lnTo>
                  <a:close/>
                </a:path>
                <a:path w="274320" h="274319">
                  <a:moveTo>
                    <a:pt x="144780" y="251460"/>
                  </a:moveTo>
                  <a:lnTo>
                    <a:pt x="129540" y="251460"/>
                  </a:lnTo>
                  <a:lnTo>
                    <a:pt x="137160" y="243840"/>
                  </a:lnTo>
                  <a:lnTo>
                    <a:pt x="144780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28687" y="576833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121919" y="243840"/>
                  </a:moveTo>
                  <a:lnTo>
                    <a:pt x="0" y="121920"/>
                  </a:lnTo>
                  <a:lnTo>
                    <a:pt x="121919" y="0"/>
                  </a:lnTo>
                  <a:lnTo>
                    <a:pt x="243840" y="121920"/>
                  </a:lnTo>
                  <a:lnTo>
                    <a:pt x="121919" y="24384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9544" y="575919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134112" y="262128"/>
                  </a:moveTo>
                  <a:lnTo>
                    <a:pt x="128016" y="262128"/>
                  </a:lnTo>
                  <a:lnTo>
                    <a:pt x="0" y="134112"/>
                  </a:lnTo>
                  <a:lnTo>
                    <a:pt x="0" y="129540"/>
                  </a:lnTo>
                  <a:lnTo>
                    <a:pt x="124968" y="4572"/>
                  </a:lnTo>
                  <a:lnTo>
                    <a:pt x="128016" y="0"/>
                  </a:lnTo>
                  <a:lnTo>
                    <a:pt x="134112" y="0"/>
                  </a:lnTo>
                  <a:lnTo>
                    <a:pt x="137160" y="4572"/>
                  </a:lnTo>
                  <a:lnTo>
                    <a:pt x="147828" y="15240"/>
                  </a:lnTo>
                  <a:lnTo>
                    <a:pt x="124968" y="15240"/>
                  </a:lnTo>
                  <a:lnTo>
                    <a:pt x="131064" y="21336"/>
                  </a:lnTo>
                  <a:lnTo>
                    <a:pt x="25908" y="126492"/>
                  </a:lnTo>
                  <a:lnTo>
                    <a:pt x="15240" y="126492"/>
                  </a:lnTo>
                  <a:lnTo>
                    <a:pt x="15240" y="137160"/>
                  </a:lnTo>
                  <a:lnTo>
                    <a:pt x="25908" y="137160"/>
                  </a:lnTo>
                  <a:lnTo>
                    <a:pt x="131064" y="242316"/>
                  </a:lnTo>
                  <a:lnTo>
                    <a:pt x="124968" y="248412"/>
                  </a:lnTo>
                  <a:lnTo>
                    <a:pt x="147828" y="248412"/>
                  </a:lnTo>
                  <a:lnTo>
                    <a:pt x="134112" y="262128"/>
                  </a:lnTo>
                  <a:close/>
                </a:path>
                <a:path w="262254" h="262254">
                  <a:moveTo>
                    <a:pt x="131064" y="21336"/>
                  </a:moveTo>
                  <a:lnTo>
                    <a:pt x="124968" y="15240"/>
                  </a:lnTo>
                  <a:lnTo>
                    <a:pt x="137160" y="15240"/>
                  </a:lnTo>
                  <a:lnTo>
                    <a:pt x="131064" y="21336"/>
                  </a:lnTo>
                  <a:close/>
                </a:path>
                <a:path w="262254" h="262254">
                  <a:moveTo>
                    <a:pt x="241554" y="131826"/>
                  </a:moveTo>
                  <a:lnTo>
                    <a:pt x="131064" y="21336"/>
                  </a:lnTo>
                  <a:lnTo>
                    <a:pt x="137160" y="15240"/>
                  </a:lnTo>
                  <a:lnTo>
                    <a:pt x="147828" y="15240"/>
                  </a:lnTo>
                  <a:lnTo>
                    <a:pt x="259080" y="126492"/>
                  </a:lnTo>
                  <a:lnTo>
                    <a:pt x="246888" y="126492"/>
                  </a:lnTo>
                  <a:lnTo>
                    <a:pt x="241554" y="131826"/>
                  </a:lnTo>
                  <a:close/>
                </a:path>
                <a:path w="262254" h="262254">
                  <a:moveTo>
                    <a:pt x="15240" y="137160"/>
                  </a:moveTo>
                  <a:lnTo>
                    <a:pt x="15240" y="126492"/>
                  </a:lnTo>
                  <a:lnTo>
                    <a:pt x="20574" y="131826"/>
                  </a:lnTo>
                  <a:lnTo>
                    <a:pt x="15240" y="137160"/>
                  </a:lnTo>
                  <a:close/>
                </a:path>
                <a:path w="262254" h="262254">
                  <a:moveTo>
                    <a:pt x="20574" y="131826"/>
                  </a:moveTo>
                  <a:lnTo>
                    <a:pt x="15240" y="126492"/>
                  </a:lnTo>
                  <a:lnTo>
                    <a:pt x="25908" y="126492"/>
                  </a:lnTo>
                  <a:lnTo>
                    <a:pt x="20574" y="131826"/>
                  </a:lnTo>
                  <a:close/>
                </a:path>
                <a:path w="262254" h="262254">
                  <a:moveTo>
                    <a:pt x="246888" y="137160"/>
                  </a:moveTo>
                  <a:lnTo>
                    <a:pt x="241554" y="131826"/>
                  </a:lnTo>
                  <a:lnTo>
                    <a:pt x="246888" y="126492"/>
                  </a:lnTo>
                  <a:lnTo>
                    <a:pt x="246888" y="137160"/>
                  </a:lnTo>
                  <a:close/>
                </a:path>
                <a:path w="262254" h="262254">
                  <a:moveTo>
                    <a:pt x="259080" y="137160"/>
                  </a:moveTo>
                  <a:lnTo>
                    <a:pt x="246888" y="137160"/>
                  </a:lnTo>
                  <a:lnTo>
                    <a:pt x="246888" y="126492"/>
                  </a:lnTo>
                  <a:lnTo>
                    <a:pt x="259080" y="126492"/>
                  </a:lnTo>
                  <a:lnTo>
                    <a:pt x="262128" y="129540"/>
                  </a:lnTo>
                  <a:lnTo>
                    <a:pt x="262128" y="134112"/>
                  </a:lnTo>
                  <a:lnTo>
                    <a:pt x="259080" y="137160"/>
                  </a:lnTo>
                  <a:close/>
                </a:path>
                <a:path w="262254" h="262254">
                  <a:moveTo>
                    <a:pt x="25908" y="137160"/>
                  </a:moveTo>
                  <a:lnTo>
                    <a:pt x="15240" y="137160"/>
                  </a:lnTo>
                  <a:lnTo>
                    <a:pt x="20574" y="131826"/>
                  </a:lnTo>
                  <a:lnTo>
                    <a:pt x="25908" y="137160"/>
                  </a:lnTo>
                  <a:close/>
                </a:path>
                <a:path w="262254" h="262254">
                  <a:moveTo>
                    <a:pt x="147828" y="248412"/>
                  </a:moveTo>
                  <a:lnTo>
                    <a:pt x="137160" y="248412"/>
                  </a:lnTo>
                  <a:lnTo>
                    <a:pt x="131064" y="242316"/>
                  </a:lnTo>
                  <a:lnTo>
                    <a:pt x="241554" y="131826"/>
                  </a:lnTo>
                  <a:lnTo>
                    <a:pt x="246888" y="137160"/>
                  </a:lnTo>
                  <a:lnTo>
                    <a:pt x="259080" y="137160"/>
                  </a:lnTo>
                  <a:lnTo>
                    <a:pt x="147828" y="248412"/>
                  </a:lnTo>
                  <a:close/>
                </a:path>
                <a:path w="262254" h="262254">
                  <a:moveTo>
                    <a:pt x="137160" y="248412"/>
                  </a:moveTo>
                  <a:lnTo>
                    <a:pt x="124968" y="248412"/>
                  </a:lnTo>
                  <a:lnTo>
                    <a:pt x="131064" y="242316"/>
                  </a:lnTo>
                  <a:lnTo>
                    <a:pt x="137160" y="248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6904" y="966215"/>
              <a:ext cx="7783195" cy="5838825"/>
            </a:xfrm>
            <a:custGeom>
              <a:avLst/>
              <a:gdLst/>
              <a:ahLst/>
              <a:cxnLst/>
              <a:rect l="l" t="t" r="r" b="b"/>
              <a:pathLst>
                <a:path w="7783195" h="5838825">
                  <a:moveTo>
                    <a:pt x="7783067" y="0"/>
                  </a:moveTo>
                  <a:lnTo>
                    <a:pt x="0" y="0"/>
                  </a:lnTo>
                  <a:lnTo>
                    <a:pt x="0" y="5838444"/>
                  </a:lnTo>
                  <a:lnTo>
                    <a:pt x="7783067" y="5838444"/>
                  </a:lnTo>
                  <a:lnTo>
                    <a:pt x="77830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11696" y="7222402"/>
            <a:ext cx="5918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10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1307" y="6452029"/>
            <a:ext cx="2317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3243" y="1215691"/>
            <a:ext cx="227203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Trilateration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664" y="2284476"/>
            <a:ext cx="4347971" cy="42931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10520" y="6613697"/>
            <a:ext cx="218630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latin typeface="Times New Roman"/>
                <a:cs typeface="Times New Roman"/>
                <a:hlinkClick r:id="rId3"/>
              </a:rPr>
              <a:t>http://gpsworld.com/innovation-where-are-we/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16208" y="7222402"/>
            <a:ext cx="5816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11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4950" y="1215691"/>
            <a:ext cx="47282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Mathematical</a:t>
            </a:r>
            <a:r>
              <a:rPr spc="-40" dirty="0"/>
              <a:t> </a:t>
            </a:r>
            <a:r>
              <a:rPr spc="5" dirty="0"/>
              <a:t>Background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64" y="2634496"/>
            <a:ext cx="6008370" cy="22231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4005" marR="10160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94005" algn="l"/>
                <a:tab pos="294640" algn="l"/>
              </a:tabLst>
            </a:pPr>
            <a:r>
              <a:rPr sz="2050" b="1" spc="-10" dirty="0">
                <a:latin typeface="Arial"/>
                <a:cs typeface="Arial"/>
              </a:rPr>
              <a:t>Computing positions </a:t>
            </a:r>
            <a:r>
              <a:rPr sz="2050" b="1" spc="-5" dirty="0">
                <a:latin typeface="Arial"/>
                <a:cs typeface="Arial"/>
              </a:rPr>
              <a:t>between three </a:t>
            </a:r>
            <a:r>
              <a:rPr sz="2050" b="1" dirty="0">
                <a:latin typeface="Arial"/>
                <a:cs typeface="Arial"/>
              </a:rPr>
              <a:t>known 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positions </a:t>
            </a:r>
            <a:r>
              <a:rPr sz="2050" b="1" dirty="0">
                <a:latin typeface="Arial"/>
                <a:cs typeface="Arial"/>
              </a:rPr>
              <a:t>(x</a:t>
            </a:r>
            <a:r>
              <a:rPr sz="2025" b="1" baseline="-20576" dirty="0">
                <a:latin typeface="Arial"/>
                <a:cs typeface="Arial"/>
              </a:rPr>
              <a:t>i</a:t>
            </a:r>
            <a:r>
              <a:rPr sz="2050" b="1" dirty="0">
                <a:latin typeface="Arial"/>
                <a:cs typeface="Arial"/>
              </a:rPr>
              <a:t>, </a:t>
            </a:r>
            <a:r>
              <a:rPr sz="2050" b="1" spc="-5" dirty="0">
                <a:latin typeface="Arial"/>
                <a:cs typeface="Arial"/>
              </a:rPr>
              <a:t>y</a:t>
            </a:r>
            <a:r>
              <a:rPr sz="2025" b="1" spc="-7" baseline="-20576" dirty="0">
                <a:latin typeface="Arial"/>
                <a:cs typeface="Arial"/>
              </a:rPr>
              <a:t>i</a:t>
            </a:r>
            <a:r>
              <a:rPr sz="2050" b="1" spc="-5" dirty="0">
                <a:latin typeface="Arial"/>
                <a:cs typeface="Arial"/>
              </a:rPr>
              <a:t>) </a:t>
            </a:r>
            <a:r>
              <a:rPr sz="2050" b="1" spc="-10" dirty="0">
                <a:latin typeface="Arial"/>
                <a:cs typeface="Arial"/>
              </a:rPr>
              <a:t>and </a:t>
            </a:r>
            <a:r>
              <a:rPr sz="2050" b="1" spc="-5" dirty="0">
                <a:latin typeface="Arial"/>
                <a:cs typeface="Arial"/>
              </a:rPr>
              <a:t>an unknown </a:t>
            </a:r>
            <a:r>
              <a:rPr sz="2050" b="1" spc="-10" dirty="0">
                <a:latin typeface="Arial"/>
                <a:cs typeface="Arial"/>
              </a:rPr>
              <a:t>position </a:t>
            </a:r>
            <a:r>
              <a:rPr sz="2050" b="1" spc="-5" dirty="0">
                <a:latin typeface="Arial"/>
                <a:cs typeface="Arial"/>
              </a:rPr>
              <a:t>(x</a:t>
            </a:r>
            <a:r>
              <a:rPr sz="2025" b="1" spc="-7" baseline="-20576" dirty="0">
                <a:latin typeface="Arial"/>
                <a:cs typeface="Arial"/>
              </a:rPr>
              <a:t>u</a:t>
            </a:r>
            <a:r>
              <a:rPr sz="2050" b="1" spc="-5" dirty="0">
                <a:latin typeface="Arial"/>
                <a:cs typeface="Arial"/>
              </a:rPr>
              <a:t>,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y</a:t>
            </a:r>
            <a:r>
              <a:rPr sz="2025" b="1" spc="-7" baseline="-20576" dirty="0">
                <a:latin typeface="Arial"/>
                <a:cs typeface="Arial"/>
              </a:rPr>
              <a:t>u</a:t>
            </a:r>
            <a:r>
              <a:rPr sz="2050" b="1" spc="-5" dirty="0">
                <a:latin typeface="Arial"/>
                <a:cs typeface="Arial"/>
              </a:rPr>
              <a:t>) given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distances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</a:t>
            </a:r>
            <a:r>
              <a:rPr sz="2025" b="1" spc="-7" baseline="-20576" dirty="0">
                <a:latin typeface="Arial"/>
                <a:cs typeface="Arial"/>
              </a:rPr>
              <a:t>i</a:t>
            </a:r>
            <a:r>
              <a:rPr sz="2025" b="1" spc="315" baseline="-20576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btw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(x</a:t>
            </a:r>
            <a:r>
              <a:rPr sz="2025" b="1" spc="-7" baseline="-20576" dirty="0">
                <a:latin typeface="Arial"/>
                <a:cs typeface="Arial"/>
              </a:rPr>
              <a:t>i</a:t>
            </a:r>
            <a:r>
              <a:rPr sz="2050" b="1" spc="-5" dirty="0">
                <a:latin typeface="Arial"/>
                <a:cs typeface="Arial"/>
              </a:rPr>
              <a:t>,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y</a:t>
            </a:r>
            <a:r>
              <a:rPr sz="2025" b="1" spc="-15" baseline="-20576" dirty="0">
                <a:latin typeface="Arial"/>
                <a:cs typeface="Arial"/>
              </a:rPr>
              <a:t>i</a:t>
            </a:r>
            <a:r>
              <a:rPr sz="2050" b="1" spc="-10" dirty="0">
                <a:latin typeface="Arial"/>
                <a:cs typeface="Arial"/>
              </a:rPr>
              <a:t>)</a:t>
            </a:r>
            <a:r>
              <a:rPr sz="2050" b="1" spc="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</a:t>
            </a:r>
            <a:r>
              <a:rPr sz="2050" b="1" spc="-5" dirty="0">
                <a:latin typeface="Arial"/>
                <a:cs typeface="Arial"/>
              </a:rPr>
              <a:t> (x</a:t>
            </a:r>
            <a:r>
              <a:rPr sz="2025" b="1" spc="-7" baseline="-20576" dirty="0">
                <a:latin typeface="Arial"/>
                <a:cs typeface="Arial"/>
              </a:rPr>
              <a:t>u</a:t>
            </a:r>
            <a:r>
              <a:rPr sz="2050" b="1" spc="-5" dirty="0">
                <a:latin typeface="Arial"/>
                <a:cs typeface="Arial"/>
              </a:rPr>
              <a:t>,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y</a:t>
            </a:r>
            <a:r>
              <a:rPr sz="2025" b="1" spc="-7" baseline="-20576" dirty="0">
                <a:latin typeface="Arial"/>
                <a:cs typeface="Arial"/>
              </a:rPr>
              <a:t>u</a:t>
            </a:r>
            <a:r>
              <a:rPr sz="2050" b="1" spc="-5" dirty="0"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294005" indent="-243840">
              <a:lnSpc>
                <a:spcPct val="100000"/>
              </a:lnSpc>
              <a:spcBef>
                <a:spcPts val="439"/>
              </a:spcBef>
              <a:buClr>
                <a:srgbClr val="FB0128"/>
              </a:buClr>
              <a:buFont typeface="Microsoft Sans Serif"/>
              <a:buChar char="•"/>
              <a:tabLst>
                <a:tab pos="294005" algn="l"/>
                <a:tab pos="294640" algn="l"/>
                <a:tab pos="3206115" algn="l"/>
              </a:tabLst>
            </a:pPr>
            <a:r>
              <a:rPr sz="2050" b="1" spc="-10" dirty="0">
                <a:latin typeface="Arial"/>
                <a:cs typeface="Arial"/>
              </a:rPr>
              <a:t>Yields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three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equations	</a:t>
            </a:r>
            <a:r>
              <a:rPr sz="2050" b="1" dirty="0">
                <a:latin typeface="Arial"/>
                <a:cs typeface="Arial"/>
              </a:rPr>
              <a:t>(x</a:t>
            </a:r>
            <a:r>
              <a:rPr sz="2025" b="1" baseline="-20576" dirty="0">
                <a:latin typeface="Arial"/>
                <a:cs typeface="Arial"/>
              </a:rPr>
              <a:t>i</a:t>
            </a:r>
            <a:r>
              <a:rPr sz="2050" b="1" dirty="0">
                <a:latin typeface="Arial"/>
                <a:cs typeface="Arial"/>
              </a:rPr>
              <a:t>-x</a:t>
            </a:r>
            <a:r>
              <a:rPr sz="2025" b="1" baseline="-20576" dirty="0">
                <a:latin typeface="Arial"/>
                <a:cs typeface="Arial"/>
              </a:rPr>
              <a:t>u</a:t>
            </a:r>
            <a:r>
              <a:rPr sz="2050" b="1" dirty="0">
                <a:latin typeface="Arial"/>
                <a:cs typeface="Arial"/>
              </a:rPr>
              <a:t>)</a:t>
            </a:r>
            <a:r>
              <a:rPr sz="2025" b="1" baseline="24691" dirty="0">
                <a:latin typeface="Arial"/>
                <a:cs typeface="Arial"/>
              </a:rPr>
              <a:t>2</a:t>
            </a:r>
            <a:r>
              <a:rPr sz="2025" b="1" spc="217" baseline="2469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+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(y</a:t>
            </a:r>
            <a:r>
              <a:rPr sz="2025" b="1" baseline="-20576" dirty="0">
                <a:latin typeface="Arial"/>
                <a:cs typeface="Arial"/>
              </a:rPr>
              <a:t>i</a:t>
            </a:r>
            <a:r>
              <a:rPr sz="2050" b="1" dirty="0">
                <a:latin typeface="Arial"/>
                <a:cs typeface="Arial"/>
              </a:rPr>
              <a:t>-y</a:t>
            </a:r>
            <a:r>
              <a:rPr sz="2025" b="1" baseline="-20576" dirty="0">
                <a:latin typeface="Arial"/>
                <a:cs typeface="Arial"/>
              </a:rPr>
              <a:t>u</a:t>
            </a:r>
            <a:r>
              <a:rPr sz="2050" b="1" dirty="0">
                <a:latin typeface="Arial"/>
                <a:cs typeface="Arial"/>
              </a:rPr>
              <a:t>)</a:t>
            </a:r>
            <a:r>
              <a:rPr sz="2025" b="1" baseline="24691" dirty="0">
                <a:latin typeface="Arial"/>
                <a:cs typeface="Arial"/>
              </a:rPr>
              <a:t>2</a:t>
            </a:r>
            <a:r>
              <a:rPr sz="2025" b="1" spc="247" baseline="2469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=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r</a:t>
            </a:r>
            <a:r>
              <a:rPr sz="2025" b="1" baseline="-20576" dirty="0">
                <a:latin typeface="Arial"/>
                <a:cs typeface="Arial"/>
              </a:rPr>
              <a:t>i</a:t>
            </a:r>
            <a:r>
              <a:rPr sz="2025" b="1" baseline="24691" dirty="0">
                <a:latin typeface="Arial"/>
                <a:cs typeface="Arial"/>
              </a:rPr>
              <a:t>2</a:t>
            </a:r>
            <a:endParaRPr sz="2025" baseline="24691">
              <a:latin typeface="Arial"/>
              <a:cs typeface="Arial"/>
            </a:endParaRPr>
          </a:p>
          <a:p>
            <a:pPr marL="294005" marR="43180" indent="-243840">
              <a:lnSpc>
                <a:spcPts val="2180"/>
              </a:lnSpc>
              <a:spcBef>
                <a:spcPts val="760"/>
              </a:spcBef>
              <a:buClr>
                <a:srgbClr val="FB0128"/>
              </a:buClr>
              <a:buFont typeface="Microsoft Sans Serif"/>
              <a:buChar char="•"/>
              <a:tabLst>
                <a:tab pos="294005" algn="l"/>
                <a:tab pos="294640" algn="l"/>
              </a:tabLst>
            </a:pPr>
            <a:r>
              <a:rPr sz="2050" b="1" spc="-5" dirty="0">
                <a:latin typeface="Arial"/>
                <a:cs typeface="Arial"/>
              </a:rPr>
              <a:t>Linear </a:t>
            </a:r>
            <a:r>
              <a:rPr sz="2050" b="1" spc="-10" dirty="0">
                <a:latin typeface="Arial"/>
                <a:cs typeface="Arial"/>
              </a:rPr>
              <a:t>equations by subtracting </a:t>
            </a:r>
            <a:r>
              <a:rPr sz="2050" b="1" spc="5" dirty="0">
                <a:latin typeface="Arial"/>
                <a:cs typeface="Arial"/>
              </a:rPr>
              <a:t>3</a:t>
            </a:r>
            <a:r>
              <a:rPr sz="2025" b="1" spc="7" baseline="24691" dirty="0">
                <a:latin typeface="Arial"/>
                <a:cs typeface="Arial"/>
              </a:rPr>
              <a:t>rd</a:t>
            </a:r>
            <a:r>
              <a:rPr sz="2025" b="1" spc="15" baseline="2469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from </a:t>
            </a:r>
            <a:r>
              <a:rPr sz="2050" b="1" spc="-5" dirty="0">
                <a:latin typeface="Arial"/>
                <a:cs typeface="Arial"/>
              </a:rPr>
              <a:t>1</a:t>
            </a:r>
            <a:r>
              <a:rPr sz="2025" b="1" spc="-7" baseline="24691" dirty="0">
                <a:latin typeface="Arial"/>
                <a:cs typeface="Arial"/>
              </a:rPr>
              <a:t>st </a:t>
            </a:r>
            <a:r>
              <a:rPr sz="2025" b="1" baseline="2469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2</a:t>
            </a:r>
            <a:r>
              <a:rPr sz="2025" b="1" baseline="24691" dirty="0">
                <a:latin typeface="Arial"/>
                <a:cs typeface="Arial"/>
              </a:rPr>
              <a:t>nd</a:t>
            </a:r>
            <a:r>
              <a:rPr sz="2050" b="1" dirty="0">
                <a:latin typeface="Arial"/>
                <a:cs typeface="Arial"/>
              </a:rPr>
              <a:t>: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quadratic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terms</a:t>
            </a:r>
            <a:r>
              <a:rPr sz="2050" b="1" spc="5" dirty="0">
                <a:latin typeface="Arial"/>
                <a:cs typeface="Arial"/>
              </a:rPr>
              <a:t> x</a:t>
            </a:r>
            <a:r>
              <a:rPr sz="2025" b="1" spc="7" baseline="-20576" dirty="0">
                <a:latin typeface="Arial"/>
                <a:cs typeface="Arial"/>
              </a:rPr>
              <a:t>u</a:t>
            </a:r>
            <a:r>
              <a:rPr sz="2025" b="1" spc="7" baseline="24691" dirty="0">
                <a:latin typeface="Arial"/>
                <a:cs typeface="Arial"/>
              </a:rPr>
              <a:t>2</a:t>
            </a:r>
            <a:r>
              <a:rPr sz="2025" b="1" spc="262" baseline="2469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y</a:t>
            </a:r>
            <a:r>
              <a:rPr sz="2025" b="1" baseline="-20576" dirty="0">
                <a:latin typeface="Arial"/>
                <a:cs typeface="Arial"/>
              </a:rPr>
              <a:t>u</a:t>
            </a:r>
            <a:r>
              <a:rPr sz="2025" b="1" baseline="24691" dirty="0">
                <a:latin typeface="Arial"/>
                <a:cs typeface="Arial"/>
              </a:rPr>
              <a:t>2</a:t>
            </a:r>
            <a:r>
              <a:rPr sz="2025" b="1" spc="270" baseline="2469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disappear</a:t>
            </a:r>
            <a:endParaRPr sz="2050">
              <a:latin typeface="Arial"/>
              <a:cs typeface="Arial"/>
            </a:endParaRPr>
          </a:p>
          <a:p>
            <a:pPr marL="440690">
              <a:lnSpc>
                <a:spcPts val="1335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2(x</a:t>
            </a:r>
            <a:r>
              <a:rPr sz="1500" b="1" spc="15" baseline="-19444" dirty="0">
                <a:latin typeface="Arial"/>
                <a:cs typeface="Arial"/>
              </a:rPr>
              <a:t>3</a:t>
            </a:r>
            <a:r>
              <a:rPr sz="1500" b="1" spc="209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x</a:t>
            </a:r>
            <a:r>
              <a:rPr sz="1500" b="1" spc="15" baseline="-19444" dirty="0">
                <a:latin typeface="Arial"/>
                <a:cs typeface="Arial"/>
              </a:rPr>
              <a:t>1</a:t>
            </a:r>
            <a:r>
              <a:rPr sz="1500" b="1" spc="10" dirty="0">
                <a:latin typeface="Arial"/>
                <a:cs typeface="Arial"/>
              </a:rPr>
              <a:t>)x</a:t>
            </a:r>
            <a:r>
              <a:rPr sz="1500" b="1" spc="15" baseline="-19444" dirty="0">
                <a:latin typeface="Arial"/>
                <a:cs typeface="Arial"/>
              </a:rPr>
              <a:t>u</a:t>
            </a:r>
            <a:r>
              <a:rPr sz="1500" b="1" spc="225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+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2(y</a:t>
            </a:r>
            <a:r>
              <a:rPr sz="1500" b="1" spc="7" baseline="-19444" dirty="0">
                <a:latin typeface="Arial"/>
                <a:cs typeface="Arial"/>
              </a:rPr>
              <a:t>3</a:t>
            </a:r>
            <a:r>
              <a:rPr sz="1500" b="1" spc="240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y</a:t>
            </a:r>
            <a:r>
              <a:rPr sz="1500" b="1" baseline="-19444" dirty="0">
                <a:latin typeface="Arial"/>
                <a:cs typeface="Arial"/>
              </a:rPr>
              <a:t>1</a:t>
            </a:r>
            <a:r>
              <a:rPr sz="1500" b="1" dirty="0">
                <a:latin typeface="Arial"/>
                <a:cs typeface="Arial"/>
              </a:rPr>
              <a:t>)y</a:t>
            </a:r>
            <a:r>
              <a:rPr sz="1500" b="1" baseline="-19444" dirty="0">
                <a:latin typeface="Arial"/>
                <a:cs typeface="Arial"/>
              </a:rPr>
              <a:t>u</a:t>
            </a:r>
            <a:r>
              <a:rPr sz="1500" b="1" spc="307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=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(r</a:t>
            </a:r>
            <a:r>
              <a:rPr sz="1500" b="1" spc="14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09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</a:t>
            </a:r>
            <a:r>
              <a:rPr sz="1500" b="1" spc="145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10" dirty="0">
                <a:latin typeface="Arial"/>
                <a:cs typeface="Arial"/>
              </a:rPr>
              <a:t> -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(x</a:t>
            </a:r>
            <a:r>
              <a:rPr sz="1500" b="1" spc="15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02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x</a:t>
            </a:r>
            <a:r>
              <a:rPr sz="1500" b="1" spc="140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10" dirty="0">
                <a:latin typeface="Arial"/>
                <a:cs typeface="Arial"/>
              </a:rPr>
              <a:t> -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(y</a:t>
            </a:r>
            <a:r>
              <a:rPr sz="1500" b="1" spc="12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47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y</a:t>
            </a:r>
            <a:r>
              <a:rPr sz="1500" b="1" spc="114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3223260">
              <a:lnSpc>
                <a:spcPts val="735"/>
              </a:lnSpc>
              <a:tabLst>
                <a:tab pos="3657600" algn="l"/>
                <a:tab pos="4212590" algn="l"/>
                <a:tab pos="4678680" algn="l"/>
                <a:tab pos="5231765" algn="l"/>
                <a:tab pos="5698490" algn="l"/>
              </a:tabLst>
            </a:pPr>
            <a:r>
              <a:rPr sz="1000" b="1" spc="10" dirty="0">
                <a:latin typeface="Arial"/>
                <a:cs typeface="Arial"/>
              </a:rPr>
              <a:t>1	3	1	3	1	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7694" y="4955486"/>
            <a:ext cx="2573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6405" algn="l"/>
                <a:tab pos="1001394" algn="l"/>
                <a:tab pos="1467485" algn="l"/>
                <a:tab pos="2021205" algn="l"/>
                <a:tab pos="2487295" algn="l"/>
              </a:tabLst>
            </a:pPr>
            <a:r>
              <a:rPr sz="1000" b="1" spc="10" dirty="0">
                <a:latin typeface="Arial"/>
                <a:cs typeface="Arial"/>
              </a:rPr>
              <a:t>2	3	2	3	2	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9443" y="4842771"/>
            <a:ext cx="55422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2(x</a:t>
            </a:r>
            <a:r>
              <a:rPr sz="1500" b="1" spc="15" baseline="-19444" dirty="0">
                <a:latin typeface="Arial"/>
                <a:cs typeface="Arial"/>
              </a:rPr>
              <a:t>3</a:t>
            </a:r>
            <a:r>
              <a:rPr sz="1500" b="1" spc="209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x</a:t>
            </a:r>
            <a:r>
              <a:rPr sz="1500" b="1" spc="15" baseline="-19444" dirty="0">
                <a:latin typeface="Arial"/>
                <a:cs typeface="Arial"/>
              </a:rPr>
              <a:t>2</a:t>
            </a:r>
            <a:r>
              <a:rPr sz="1500" b="1" spc="10" dirty="0">
                <a:latin typeface="Arial"/>
                <a:cs typeface="Arial"/>
              </a:rPr>
              <a:t>)x</a:t>
            </a:r>
            <a:r>
              <a:rPr sz="1500" b="1" spc="15" baseline="-19444" dirty="0">
                <a:latin typeface="Arial"/>
                <a:cs typeface="Arial"/>
              </a:rPr>
              <a:t>u</a:t>
            </a:r>
            <a:r>
              <a:rPr sz="1500" b="1" spc="225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+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2(y</a:t>
            </a:r>
            <a:r>
              <a:rPr sz="1500" b="1" spc="7" baseline="-19444" dirty="0">
                <a:latin typeface="Arial"/>
                <a:cs typeface="Arial"/>
              </a:rPr>
              <a:t>3</a:t>
            </a:r>
            <a:r>
              <a:rPr sz="1500" b="1" spc="240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y</a:t>
            </a:r>
            <a:r>
              <a:rPr sz="1500" b="1" baseline="-19444" dirty="0">
                <a:latin typeface="Arial"/>
                <a:cs typeface="Arial"/>
              </a:rPr>
              <a:t>2</a:t>
            </a:r>
            <a:r>
              <a:rPr sz="1500" b="1" dirty="0">
                <a:latin typeface="Arial"/>
                <a:cs typeface="Arial"/>
              </a:rPr>
              <a:t>)y</a:t>
            </a:r>
            <a:r>
              <a:rPr sz="1500" b="1" baseline="-19444" dirty="0">
                <a:latin typeface="Arial"/>
                <a:cs typeface="Arial"/>
              </a:rPr>
              <a:t>u</a:t>
            </a:r>
            <a:r>
              <a:rPr sz="1500" b="1" spc="307" baseline="-19444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=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(r</a:t>
            </a:r>
            <a:r>
              <a:rPr sz="1500" b="1" spc="14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09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</a:t>
            </a:r>
            <a:r>
              <a:rPr sz="1500" b="1" spc="145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10" dirty="0">
                <a:latin typeface="Arial"/>
                <a:cs typeface="Arial"/>
              </a:rPr>
              <a:t> -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(x</a:t>
            </a:r>
            <a:r>
              <a:rPr sz="1500" b="1" spc="15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02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x</a:t>
            </a:r>
            <a:r>
              <a:rPr sz="1500" b="1" spc="140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10" dirty="0">
                <a:latin typeface="Arial"/>
                <a:cs typeface="Arial"/>
              </a:rPr>
              <a:t> -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(y</a:t>
            </a:r>
            <a:r>
              <a:rPr sz="1500" b="1" spc="120" dirty="0">
                <a:latin typeface="Arial"/>
                <a:cs typeface="Arial"/>
              </a:rPr>
              <a:t> </a:t>
            </a:r>
            <a:r>
              <a:rPr sz="1500" b="1" spc="15" baseline="25000" dirty="0">
                <a:latin typeface="Arial"/>
                <a:cs typeface="Arial"/>
              </a:rPr>
              <a:t>2</a:t>
            </a:r>
            <a:r>
              <a:rPr sz="1500" b="1" spc="247" baseline="250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–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y</a:t>
            </a:r>
            <a:r>
              <a:rPr sz="1500" b="1" spc="114" dirty="0">
                <a:latin typeface="Arial"/>
                <a:cs typeface="Arial"/>
              </a:rPr>
              <a:t> </a:t>
            </a:r>
            <a:r>
              <a:rPr sz="1500" b="1" spc="7" baseline="25000" dirty="0">
                <a:latin typeface="Arial"/>
                <a:cs typeface="Arial"/>
              </a:rPr>
              <a:t>2</a:t>
            </a:r>
            <a:r>
              <a:rPr sz="1500" b="1" spc="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64" y="5072766"/>
            <a:ext cx="5138420" cy="13265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In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3D: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yields</a:t>
            </a:r>
            <a:r>
              <a:rPr sz="2050" b="1" spc="-5" dirty="0">
                <a:latin typeface="Arial"/>
                <a:cs typeface="Arial"/>
              </a:rPr>
              <a:t> two</a:t>
            </a:r>
            <a:r>
              <a:rPr sz="2050" b="1" spc="-5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points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7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Positioning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with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imprecise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information: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Add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redundancy: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over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determined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solution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Least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squares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estimates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7163" y="1153066"/>
            <a:ext cx="82296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G</a:t>
            </a:r>
            <a:r>
              <a:rPr dirty="0"/>
              <a:t>P</a:t>
            </a:r>
            <a:r>
              <a:rPr spc="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69240" indent="-244475">
              <a:lnSpc>
                <a:spcPct val="100000"/>
              </a:lnSpc>
              <a:spcBef>
                <a:spcPts val="409"/>
              </a:spcBef>
              <a:buClr>
                <a:srgbClr val="FB0128"/>
              </a:buClr>
              <a:buFont typeface="Microsoft Sans Serif"/>
              <a:buChar char="•"/>
              <a:tabLst>
                <a:tab pos="268605" algn="l"/>
                <a:tab pos="269875" algn="l"/>
              </a:tabLst>
            </a:pPr>
            <a:r>
              <a:rPr spc="-5" dirty="0"/>
              <a:t>Radio-based</a:t>
            </a:r>
            <a:r>
              <a:rPr dirty="0"/>
              <a:t> </a:t>
            </a:r>
            <a:r>
              <a:rPr spc="-5" dirty="0"/>
              <a:t>navigation</a:t>
            </a:r>
            <a:r>
              <a:rPr spc="20" dirty="0"/>
              <a:t> </a:t>
            </a:r>
            <a:r>
              <a:rPr spc="-5" dirty="0"/>
              <a:t>system</a:t>
            </a:r>
            <a:r>
              <a:rPr spc="5" dirty="0"/>
              <a:t> </a:t>
            </a:r>
            <a:r>
              <a:rPr spc="-5" dirty="0"/>
              <a:t>developed</a:t>
            </a:r>
            <a:r>
              <a:rPr spc="35" dirty="0"/>
              <a:t> </a:t>
            </a:r>
            <a:r>
              <a:rPr spc="5" dirty="0"/>
              <a:t>by</a:t>
            </a:r>
            <a:r>
              <a:rPr spc="-10" dirty="0"/>
              <a:t> </a:t>
            </a:r>
            <a:r>
              <a:rPr spc="-5" dirty="0"/>
              <a:t>DoD</a:t>
            </a:r>
          </a:p>
          <a:p>
            <a:pPr marL="415290">
              <a:lnSpc>
                <a:spcPct val="100000"/>
              </a:lnSpc>
              <a:spcBef>
                <a:spcPts val="310"/>
              </a:spcBef>
            </a:pPr>
            <a:r>
              <a:rPr b="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b="0" spc="10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Initial</a:t>
            </a:r>
            <a:r>
              <a:rPr spc="-25" dirty="0"/>
              <a:t> </a:t>
            </a:r>
            <a:r>
              <a:rPr dirty="0"/>
              <a:t>operation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1993</a:t>
            </a:r>
          </a:p>
          <a:p>
            <a:pPr marL="415290">
              <a:lnSpc>
                <a:spcPct val="100000"/>
              </a:lnSpc>
              <a:spcBef>
                <a:spcPts val="315"/>
              </a:spcBef>
            </a:pPr>
            <a:r>
              <a:rPr b="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b="0" spc="11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Fully</a:t>
            </a:r>
            <a:r>
              <a:rPr spc="5" dirty="0"/>
              <a:t> </a:t>
            </a:r>
            <a:r>
              <a:rPr spc="-5" dirty="0"/>
              <a:t>operational</a:t>
            </a:r>
            <a:r>
              <a:rPr spc="-15" dirty="0"/>
              <a:t> </a:t>
            </a:r>
            <a:r>
              <a:rPr spc="-10" dirty="0"/>
              <a:t>in</a:t>
            </a:r>
            <a:r>
              <a:rPr spc="-5" dirty="0"/>
              <a:t> </a:t>
            </a:r>
            <a:r>
              <a:rPr dirty="0"/>
              <a:t>1995</a:t>
            </a:r>
          </a:p>
          <a:p>
            <a:pPr marL="269240" indent="-244475">
              <a:lnSpc>
                <a:spcPct val="100000"/>
              </a:lnSpc>
              <a:spcBef>
                <a:spcPts val="310"/>
              </a:spcBef>
              <a:buClr>
                <a:srgbClr val="FB0128"/>
              </a:buClr>
              <a:buFont typeface="Microsoft Sans Serif"/>
              <a:buChar char="•"/>
              <a:tabLst>
                <a:tab pos="268605" algn="l"/>
                <a:tab pos="269875" algn="l"/>
              </a:tabLst>
            </a:pPr>
            <a:r>
              <a:rPr spc="-5" dirty="0"/>
              <a:t>System</a:t>
            </a:r>
            <a:r>
              <a:rPr spc="-1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5" dirty="0"/>
              <a:t>called</a:t>
            </a:r>
            <a:r>
              <a:rPr spc="-15" dirty="0"/>
              <a:t> </a:t>
            </a:r>
            <a:r>
              <a:rPr spc="-5" dirty="0"/>
              <a:t>NAVSTAR</a:t>
            </a:r>
          </a:p>
          <a:p>
            <a:pPr marL="415290">
              <a:lnSpc>
                <a:spcPct val="100000"/>
              </a:lnSpc>
              <a:spcBef>
                <a:spcPts val="315"/>
              </a:spcBef>
            </a:pPr>
            <a:r>
              <a:rPr b="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b="0" spc="12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NAVigation</a:t>
            </a:r>
            <a:r>
              <a:rPr dirty="0"/>
              <a:t> </a:t>
            </a:r>
            <a:r>
              <a:rPr spc="10" dirty="0"/>
              <a:t>with</a:t>
            </a:r>
            <a:r>
              <a:rPr spc="-40" dirty="0"/>
              <a:t> </a:t>
            </a:r>
            <a:r>
              <a:rPr spc="-5" dirty="0"/>
              <a:t>Satellite</a:t>
            </a:r>
            <a:r>
              <a:rPr spc="10" dirty="0"/>
              <a:t> </a:t>
            </a:r>
            <a:r>
              <a:rPr spc="-5" dirty="0"/>
              <a:t>Timing</a:t>
            </a:r>
            <a:r>
              <a:rPr spc="-20" dirty="0"/>
              <a:t> </a:t>
            </a:r>
            <a:r>
              <a:rPr spc="-10" dirty="0"/>
              <a:t>And</a:t>
            </a:r>
            <a:r>
              <a:rPr spc="20" dirty="0"/>
              <a:t> </a:t>
            </a:r>
            <a:r>
              <a:rPr dirty="0"/>
              <a:t>Ranging</a:t>
            </a:r>
          </a:p>
          <a:p>
            <a:pPr marL="415290">
              <a:lnSpc>
                <a:spcPct val="100000"/>
              </a:lnSpc>
              <a:spcBef>
                <a:spcPts val="310"/>
              </a:spcBef>
            </a:pPr>
            <a:r>
              <a:rPr b="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b="0" spc="11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Referred</a:t>
            </a:r>
            <a:r>
              <a:rPr spc="-10" dirty="0"/>
              <a:t> </a:t>
            </a:r>
            <a:r>
              <a:rPr spc="-5" dirty="0"/>
              <a:t>to </a:t>
            </a:r>
            <a:r>
              <a:rPr spc="-10" dirty="0"/>
              <a:t>as</a:t>
            </a:r>
            <a:r>
              <a:rPr spc="-20" dirty="0"/>
              <a:t> </a:t>
            </a:r>
            <a:r>
              <a:rPr dirty="0"/>
              <a:t>GPS</a:t>
            </a:r>
          </a:p>
          <a:p>
            <a:pPr marL="415290">
              <a:lnSpc>
                <a:spcPct val="100000"/>
              </a:lnSpc>
              <a:spcBef>
                <a:spcPts val="315"/>
              </a:spcBef>
            </a:pPr>
            <a:r>
              <a:rPr b="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b="0" spc="11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been</a:t>
            </a:r>
            <a:r>
              <a:rPr spc="-5" dirty="0"/>
              <a:t> </a:t>
            </a:r>
            <a:r>
              <a:rPr spc="-10" dirty="0"/>
              <a:t>improved</a:t>
            </a:r>
            <a:r>
              <a:rPr spc="15" dirty="0"/>
              <a:t> </a:t>
            </a:r>
            <a:r>
              <a:rPr spc="-5" dirty="0"/>
              <a:t>over</a:t>
            </a:r>
            <a:r>
              <a:rPr spc="15" dirty="0"/>
              <a:t> </a:t>
            </a:r>
            <a:r>
              <a:rPr spc="-10" dirty="0"/>
              <a:t>time</a:t>
            </a:r>
          </a:p>
          <a:p>
            <a:pPr marL="269240" indent="-244475">
              <a:lnSpc>
                <a:spcPct val="100000"/>
              </a:lnSpc>
              <a:spcBef>
                <a:spcPts val="310"/>
              </a:spcBef>
              <a:buClr>
                <a:srgbClr val="FB0128"/>
              </a:buClr>
              <a:buFont typeface="Microsoft Sans Serif"/>
              <a:buChar char="•"/>
              <a:tabLst>
                <a:tab pos="268605" algn="l"/>
                <a:tab pos="269875" algn="l"/>
              </a:tabLst>
            </a:pPr>
            <a:r>
              <a:rPr spc="-5" dirty="0"/>
              <a:t>Series</a:t>
            </a:r>
            <a:r>
              <a:rPr spc="-1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dirty="0"/>
              <a:t>24</a:t>
            </a:r>
            <a:r>
              <a:rPr spc="-10" dirty="0"/>
              <a:t> </a:t>
            </a:r>
            <a:r>
              <a:rPr spc="-5" dirty="0"/>
              <a:t>(now</a:t>
            </a:r>
            <a:r>
              <a:rPr spc="5" dirty="0"/>
              <a:t> </a:t>
            </a:r>
            <a:r>
              <a:rPr spc="-5" dirty="0"/>
              <a:t>32)</a:t>
            </a:r>
            <a:r>
              <a:rPr spc="-20" dirty="0"/>
              <a:t> </a:t>
            </a:r>
            <a:r>
              <a:rPr spc="-5" dirty="0"/>
              <a:t>satellites,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6</a:t>
            </a:r>
            <a:r>
              <a:rPr spc="-10" dirty="0"/>
              <a:t> </a:t>
            </a:r>
            <a:r>
              <a:rPr dirty="0"/>
              <a:t>orbital</a:t>
            </a:r>
            <a:r>
              <a:rPr spc="-10" dirty="0"/>
              <a:t> </a:t>
            </a:r>
            <a:r>
              <a:rPr spc="-5" dirty="0"/>
              <a:t>planes</a:t>
            </a:r>
          </a:p>
          <a:p>
            <a:pPr marL="269240" marR="481965" indent="-244475">
              <a:lnSpc>
                <a:spcPts val="1730"/>
              </a:lnSpc>
              <a:spcBef>
                <a:spcPts val="625"/>
              </a:spcBef>
              <a:buClr>
                <a:srgbClr val="FB0128"/>
              </a:buClr>
              <a:buFont typeface="Microsoft Sans Serif"/>
              <a:buChar char="•"/>
              <a:tabLst>
                <a:tab pos="268605" algn="l"/>
                <a:tab pos="269875" algn="l"/>
              </a:tabLst>
            </a:pPr>
            <a:r>
              <a:rPr dirty="0"/>
              <a:t>Works anywhere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dirty="0"/>
              <a:t>world, </a:t>
            </a:r>
            <a:r>
              <a:rPr spc="-10" dirty="0"/>
              <a:t>24 </a:t>
            </a:r>
            <a:r>
              <a:rPr dirty="0"/>
              <a:t>hours a </a:t>
            </a:r>
            <a:r>
              <a:rPr spc="-5" dirty="0"/>
              <a:t>day, </a:t>
            </a:r>
            <a:r>
              <a:rPr spc="-10" dirty="0"/>
              <a:t>in </a:t>
            </a:r>
            <a:r>
              <a:rPr spc="-5" dirty="0"/>
              <a:t>all </a:t>
            </a:r>
            <a:r>
              <a:rPr spc="5" dirty="0"/>
              <a:t>weather </a:t>
            </a:r>
            <a:r>
              <a:rPr spc="-459" dirty="0"/>
              <a:t> </a:t>
            </a:r>
            <a:r>
              <a:rPr spc="-5" dirty="0"/>
              <a:t>conditions</a:t>
            </a:r>
            <a:r>
              <a:rPr spc="-15" dirty="0"/>
              <a:t> </a:t>
            </a:r>
            <a:r>
              <a:rPr dirty="0"/>
              <a:t>and </a:t>
            </a:r>
            <a:r>
              <a:rPr spc="-5" dirty="0"/>
              <a:t>provides:</a:t>
            </a:r>
          </a:p>
          <a:p>
            <a:pPr marL="415290">
              <a:lnSpc>
                <a:spcPct val="100000"/>
              </a:lnSpc>
              <a:spcBef>
                <a:spcPts val="315"/>
              </a:spcBef>
            </a:pPr>
            <a:r>
              <a:rPr sz="1500" b="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b="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/>
              <a:t>Location</a:t>
            </a:r>
            <a:r>
              <a:rPr sz="1500" spc="-5" dirty="0"/>
              <a:t> </a:t>
            </a:r>
            <a:r>
              <a:rPr sz="1500" spc="15" dirty="0"/>
              <a:t>or</a:t>
            </a:r>
            <a:r>
              <a:rPr sz="1500" spc="-20" dirty="0"/>
              <a:t> </a:t>
            </a:r>
            <a:r>
              <a:rPr sz="1500" spc="15" dirty="0"/>
              <a:t>positional</a:t>
            </a:r>
            <a:r>
              <a:rPr sz="1500" spc="-30" dirty="0"/>
              <a:t> </a:t>
            </a:r>
            <a:r>
              <a:rPr sz="1500" spc="15" dirty="0"/>
              <a:t>fix</a:t>
            </a:r>
            <a:endParaRPr sz="1500">
              <a:latin typeface="Microsoft Sans Serif"/>
              <a:cs typeface="Microsoft Sans Serif"/>
            </a:endParaRPr>
          </a:p>
          <a:p>
            <a:pPr marL="415290">
              <a:lnSpc>
                <a:spcPct val="100000"/>
              </a:lnSpc>
              <a:spcBef>
                <a:spcPts val="310"/>
              </a:spcBef>
            </a:pPr>
            <a:r>
              <a:rPr sz="1500" b="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b="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/>
              <a:t>Velocity,</a:t>
            </a:r>
            <a:r>
              <a:rPr sz="1500" spc="5" dirty="0"/>
              <a:t> </a:t>
            </a:r>
            <a:r>
              <a:rPr sz="1500" spc="15" dirty="0"/>
              <a:t>direction</a:t>
            </a:r>
            <a:r>
              <a:rPr sz="1500" spc="-15" dirty="0"/>
              <a:t> </a:t>
            </a:r>
            <a:r>
              <a:rPr sz="1500" spc="5" dirty="0"/>
              <a:t>of</a:t>
            </a:r>
            <a:r>
              <a:rPr sz="1500" spc="-5" dirty="0"/>
              <a:t> </a:t>
            </a:r>
            <a:r>
              <a:rPr sz="1500" spc="10" dirty="0"/>
              <a:t>travel</a:t>
            </a:r>
            <a:endParaRPr sz="1500">
              <a:latin typeface="Microsoft Sans Serif"/>
              <a:cs typeface="Microsoft Sans Serif"/>
            </a:endParaRPr>
          </a:p>
          <a:p>
            <a:pPr marL="415290">
              <a:lnSpc>
                <a:spcPct val="100000"/>
              </a:lnSpc>
              <a:spcBef>
                <a:spcPts val="315"/>
              </a:spcBef>
            </a:pPr>
            <a:r>
              <a:rPr sz="1500" b="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b="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/>
              <a:t>Accurate</a:t>
            </a:r>
            <a:r>
              <a:rPr sz="1500" spc="15" dirty="0"/>
              <a:t> time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/>
          </a:p>
          <a:p>
            <a:pPr marL="1000125">
              <a:lnSpc>
                <a:spcPct val="100000"/>
              </a:lnSpc>
            </a:pPr>
            <a:r>
              <a:rPr sz="1500" i="1" spc="10" dirty="0">
                <a:latin typeface="Times New Roman"/>
                <a:cs typeface="Times New Roman"/>
                <a:hlinkClick r:id="rId2"/>
              </a:rPr>
              <a:t>www.fws.gov/southeast/gis/training_2k5/GPS_overview_APR_04.ppt</a:t>
            </a:r>
            <a:r>
              <a:rPr sz="1500" i="1" spc="10" dirty="0">
                <a:latin typeface="Times New Roman"/>
                <a:cs typeface="Times New Roman"/>
              </a:rPr>
              <a:t> </a:t>
            </a:r>
            <a:r>
              <a:rPr sz="1500" i="1" spc="40" dirty="0">
                <a:latin typeface="Times New Roman"/>
                <a:cs typeface="Times New Roman"/>
              </a:rPr>
              <a:t> </a:t>
            </a:r>
            <a:r>
              <a:rPr sz="2250" spc="22" baseline="-24074" dirty="0"/>
              <a:t>14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6576973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2139" y="6453577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808" y="2260092"/>
            <a:ext cx="4730495" cy="42870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0654" y="1217209"/>
            <a:ext cx="332168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GPS Constellation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15471" y="2636015"/>
            <a:ext cx="2807335" cy="23050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508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24 satellites are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needed</a:t>
            </a:r>
            <a:r>
              <a:rPr sz="2050" b="1" spc="-6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to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guarantee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that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4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are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always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visible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everywhere</a:t>
            </a:r>
            <a:endParaRPr sz="2050">
              <a:latin typeface="Arial"/>
              <a:cs typeface="Arial"/>
            </a:endParaRPr>
          </a:p>
          <a:p>
            <a:pPr marL="255904" marR="61594" indent="-243840">
              <a:lnSpc>
                <a:spcPts val="2180"/>
              </a:lnSpc>
              <a:spcBef>
                <a:spcPts val="74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Extra </a:t>
            </a:r>
            <a:r>
              <a:rPr sz="2050" b="1" spc="-10" dirty="0">
                <a:latin typeface="Arial"/>
                <a:cs typeface="Arial"/>
              </a:rPr>
              <a:t>satellites 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provide</a:t>
            </a:r>
            <a:r>
              <a:rPr sz="2050" b="1" spc="-8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redundancy</a:t>
            </a:r>
            <a:endParaRPr sz="2050">
              <a:latin typeface="Arial"/>
              <a:cs typeface="Arial"/>
            </a:endParaRPr>
          </a:p>
          <a:p>
            <a:pPr marL="596265" marR="47625" indent="-193675">
              <a:lnSpc>
                <a:spcPts val="1639"/>
              </a:lnSpc>
              <a:spcBef>
                <a:spcPts val="5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Deal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with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maintenance,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replacement,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19" y="6592214"/>
            <a:ext cx="27216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5" dirty="0">
                <a:latin typeface="Times New Roman"/>
                <a:cs typeface="Times New Roman"/>
              </a:rPr>
              <a:t>https://</a:t>
            </a:r>
            <a:r>
              <a:rPr sz="750" b="1" spc="5" dirty="0">
                <a:latin typeface="Times New Roman"/>
                <a:cs typeface="Times New Roman"/>
                <a:hlinkClick r:id="rId3"/>
              </a:rPr>
              <a:t>www.colorado.edu/geography/gcraft/notes/gps/gps_f.html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1002" y="2505185"/>
            <a:ext cx="5895340" cy="34550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Satellite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Ranging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425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2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Determining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distance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from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satellite</a:t>
            </a:r>
            <a:endParaRPr sz="1700">
              <a:latin typeface="Arial"/>
              <a:cs typeface="Arial"/>
            </a:endParaRPr>
          </a:p>
          <a:p>
            <a:pPr marL="256540" indent="-244475">
              <a:lnSpc>
                <a:spcPct val="100000"/>
              </a:lnSpc>
              <a:spcBef>
                <a:spcPts val="475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Trilateration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425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1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Intersection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of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spheres</a:t>
            </a:r>
            <a:endParaRPr sz="1700">
              <a:latin typeface="Arial"/>
              <a:cs typeface="Arial"/>
            </a:endParaRPr>
          </a:p>
          <a:p>
            <a:pPr marL="256540" indent="-244475">
              <a:lnSpc>
                <a:spcPct val="100000"/>
              </a:lnSpc>
              <a:spcBef>
                <a:spcPts val="475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5" dirty="0">
                <a:latin typeface="Arial"/>
                <a:cs typeface="Arial"/>
              </a:rPr>
              <a:t>Timing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latin typeface="Arial"/>
                <a:cs typeface="Arial"/>
              </a:rPr>
              <a:t>Why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consistent,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accurate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clocks </a:t>
            </a:r>
            <a:r>
              <a:rPr sz="1700" b="1" dirty="0">
                <a:latin typeface="Arial"/>
                <a:cs typeface="Arial"/>
              </a:rPr>
              <a:t>are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required</a:t>
            </a:r>
            <a:endParaRPr sz="1700">
              <a:latin typeface="Arial"/>
              <a:cs typeface="Arial"/>
            </a:endParaRPr>
          </a:p>
          <a:p>
            <a:pPr marL="256540" indent="-244475">
              <a:lnSpc>
                <a:spcPct val="100000"/>
              </a:lnSpc>
              <a:spcBef>
                <a:spcPts val="48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Positioning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420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1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dirty="0">
                <a:latin typeface="Arial"/>
                <a:cs typeface="Arial"/>
              </a:rPr>
              <a:t>Knowing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where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satellite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space</a:t>
            </a:r>
            <a:endParaRPr sz="1700">
              <a:latin typeface="Arial"/>
              <a:cs typeface="Arial"/>
            </a:endParaRPr>
          </a:p>
          <a:p>
            <a:pPr marL="256540" indent="-244475">
              <a:lnSpc>
                <a:spcPct val="100000"/>
              </a:lnSpc>
              <a:spcBef>
                <a:spcPts val="48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Correction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errors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420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Correcting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for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ionospheric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and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tropospheric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delays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7305" y="1090631"/>
            <a:ext cx="482663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GPS</a:t>
            </a:r>
            <a:r>
              <a:rPr spc="15" dirty="0"/>
              <a:t> </a:t>
            </a:r>
            <a:r>
              <a:rPr spc="5" dirty="0"/>
              <a:t>involves 5</a:t>
            </a:r>
            <a:r>
              <a:rPr spc="-10" dirty="0"/>
              <a:t> </a:t>
            </a:r>
            <a:r>
              <a:rPr dirty="0"/>
              <a:t>Basic</a:t>
            </a:r>
            <a:r>
              <a:rPr spc="5" dirty="0"/>
              <a:t> Steps</a:t>
            </a: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85835" y="1054006"/>
            <a:ext cx="315976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How</a:t>
            </a:r>
            <a:r>
              <a:rPr spc="-15" dirty="0"/>
              <a:t> </a:t>
            </a:r>
            <a:r>
              <a:rPr dirty="0"/>
              <a:t>GPS</a:t>
            </a:r>
            <a:r>
              <a:rPr spc="-5" dirty="0"/>
              <a:t> </a:t>
            </a:r>
            <a:r>
              <a:rPr dirty="0"/>
              <a:t>works?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5641" y="2224390"/>
            <a:ext cx="6646545" cy="37858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1940" indent="-244475">
              <a:lnSpc>
                <a:spcPct val="100000"/>
              </a:lnSpc>
              <a:spcBef>
                <a:spcPts val="740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2575" algn="l"/>
              </a:tabLst>
            </a:pPr>
            <a:r>
              <a:rPr sz="2350" b="1" spc="25" dirty="0">
                <a:latin typeface="Arial"/>
                <a:cs typeface="Arial"/>
              </a:rPr>
              <a:t>Range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from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each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satellite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calculated</a:t>
            </a:r>
            <a:endParaRPr sz="235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430"/>
              </a:spcBef>
            </a:pPr>
            <a:r>
              <a:rPr sz="1500" b="1" i="1" spc="15" dirty="0">
                <a:latin typeface="Arial"/>
                <a:cs typeface="Arial"/>
              </a:rPr>
              <a:t>range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b="1" i="1" spc="20" dirty="0">
                <a:latin typeface="Arial"/>
                <a:cs typeface="Arial"/>
              </a:rPr>
              <a:t>=</a:t>
            </a:r>
            <a:r>
              <a:rPr sz="1500" b="1" i="1" dirty="0">
                <a:latin typeface="Arial"/>
                <a:cs typeface="Arial"/>
              </a:rPr>
              <a:t> </a:t>
            </a:r>
            <a:r>
              <a:rPr sz="1500" b="1" i="1" spc="20" dirty="0">
                <a:latin typeface="Arial"/>
                <a:cs typeface="Arial"/>
              </a:rPr>
              <a:t>time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15" dirty="0">
                <a:latin typeface="Arial"/>
                <a:cs typeface="Arial"/>
              </a:rPr>
              <a:t>delay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b="1" i="1" spc="20" dirty="0">
                <a:latin typeface="Arial"/>
                <a:cs typeface="Arial"/>
              </a:rPr>
              <a:t>X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spc="15" dirty="0">
                <a:latin typeface="Arial"/>
                <a:cs typeface="Arial"/>
              </a:rPr>
              <a:t>speed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spc="10" dirty="0">
                <a:latin typeface="Arial"/>
                <a:cs typeface="Arial"/>
              </a:rPr>
              <a:t>of</a:t>
            </a:r>
            <a:r>
              <a:rPr sz="1500" b="1" i="1" dirty="0">
                <a:latin typeface="Arial"/>
                <a:cs typeface="Arial"/>
              </a:rPr>
              <a:t> </a:t>
            </a:r>
            <a:r>
              <a:rPr sz="1500" b="1" i="1" spc="10" dirty="0">
                <a:latin typeface="Arial"/>
                <a:cs typeface="Arial"/>
              </a:rPr>
              <a:t>light</a:t>
            </a:r>
            <a:endParaRPr sz="1500">
              <a:latin typeface="Arial"/>
              <a:cs typeface="Arial"/>
            </a:endParaRPr>
          </a:p>
          <a:p>
            <a:pPr marL="281940" marR="645160" indent="-244475">
              <a:lnSpc>
                <a:spcPts val="2580"/>
              </a:lnSpc>
              <a:spcBef>
                <a:spcPts val="87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2575" algn="l"/>
              </a:tabLst>
            </a:pPr>
            <a:r>
              <a:rPr sz="2350" b="1" spc="20" dirty="0">
                <a:latin typeface="Arial"/>
                <a:cs typeface="Arial"/>
              </a:rPr>
              <a:t>Technique </a:t>
            </a:r>
            <a:r>
              <a:rPr sz="2350" b="1" spc="10" dirty="0">
                <a:latin typeface="Arial"/>
                <a:cs typeface="Arial"/>
              </a:rPr>
              <a:t>called </a:t>
            </a:r>
            <a:r>
              <a:rPr sz="235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trilateration</a:t>
            </a:r>
            <a:r>
              <a:rPr sz="2350" b="1" spc="10" dirty="0">
                <a:latin typeface="Arial"/>
                <a:cs typeface="Arial"/>
              </a:rPr>
              <a:t> </a:t>
            </a:r>
            <a:r>
              <a:rPr sz="2350" b="1" spc="5" dirty="0">
                <a:latin typeface="Arial"/>
                <a:cs typeface="Arial"/>
              </a:rPr>
              <a:t>is </a:t>
            </a:r>
            <a:r>
              <a:rPr sz="2350" b="1" spc="15" dirty="0">
                <a:latin typeface="Arial"/>
                <a:cs typeface="Arial"/>
              </a:rPr>
              <a:t>used </a:t>
            </a:r>
            <a:r>
              <a:rPr sz="2350" b="1" spc="10" dirty="0">
                <a:latin typeface="Arial"/>
                <a:cs typeface="Arial"/>
              </a:rPr>
              <a:t>to </a:t>
            </a:r>
            <a:r>
              <a:rPr sz="2350" b="1" spc="-64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determine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your</a:t>
            </a:r>
            <a:r>
              <a:rPr sz="2350" b="1" spc="15" dirty="0">
                <a:latin typeface="Arial"/>
                <a:cs typeface="Arial"/>
              </a:rPr>
              <a:t> position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25" dirty="0">
                <a:latin typeface="Arial"/>
                <a:cs typeface="Arial"/>
              </a:rPr>
              <a:t>or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“fix”</a:t>
            </a:r>
            <a:endParaRPr sz="23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455"/>
              </a:spcBef>
            </a:pPr>
            <a:r>
              <a:rPr sz="2050" spc="-1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2050" spc="-1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2050" b="1" spc="-5" dirty="0">
                <a:latin typeface="Arial"/>
                <a:cs typeface="Arial"/>
              </a:rPr>
              <a:t>I</a:t>
            </a:r>
            <a:r>
              <a:rPr sz="2050" b="1" spc="-15" dirty="0">
                <a:latin typeface="Arial"/>
                <a:cs typeface="Arial"/>
              </a:rPr>
              <a:t>nt</a:t>
            </a:r>
            <a:r>
              <a:rPr sz="2050" b="1" spc="-5" dirty="0">
                <a:latin typeface="Arial"/>
                <a:cs typeface="Arial"/>
              </a:rPr>
              <a:t>ersec</a:t>
            </a:r>
            <a:r>
              <a:rPr sz="2050" b="1" spc="-15" dirty="0">
                <a:latin typeface="Arial"/>
                <a:cs typeface="Arial"/>
              </a:rPr>
              <a:t>t</a:t>
            </a:r>
            <a:r>
              <a:rPr sz="2050" b="1" spc="-5" dirty="0">
                <a:latin typeface="Arial"/>
                <a:cs typeface="Arial"/>
              </a:rPr>
              <a:t>i</a:t>
            </a:r>
            <a:r>
              <a:rPr sz="2050" b="1" spc="-15" dirty="0">
                <a:latin typeface="Arial"/>
                <a:cs typeface="Arial"/>
              </a:rPr>
              <a:t>o</a:t>
            </a:r>
            <a:r>
              <a:rPr sz="2050" b="1" spc="-10" dirty="0">
                <a:latin typeface="Arial"/>
                <a:cs typeface="Arial"/>
              </a:rPr>
              <a:t>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o</a:t>
            </a:r>
            <a:r>
              <a:rPr sz="2050" b="1" spc="-5" dirty="0">
                <a:latin typeface="Arial"/>
                <a:cs typeface="Arial"/>
              </a:rPr>
              <a:t>f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</a:t>
            </a:r>
            <a:r>
              <a:rPr sz="2050" b="1" spc="-15" dirty="0">
                <a:latin typeface="Arial"/>
                <a:cs typeface="Arial"/>
              </a:rPr>
              <a:t>ph</a:t>
            </a:r>
            <a:r>
              <a:rPr sz="2050" b="1" spc="-5" dirty="0">
                <a:latin typeface="Arial"/>
                <a:cs typeface="Arial"/>
              </a:rPr>
              <a:t>er</a:t>
            </a:r>
            <a:r>
              <a:rPr sz="2050" b="1" spc="-25" dirty="0">
                <a:latin typeface="Arial"/>
                <a:cs typeface="Arial"/>
              </a:rPr>
              <a:t>e</a:t>
            </a:r>
            <a:r>
              <a:rPr sz="2050" b="1" spc="-10" dirty="0">
                <a:latin typeface="Arial"/>
                <a:cs typeface="Arial"/>
              </a:rPr>
              <a:t>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</a:t>
            </a:r>
            <a:r>
              <a:rPr sz="2050" b="1" spc="-10" dirty="0">
                <a:latin typeface="Arial"/>
                <a:cs typeface="Arial"/>
              </a:rPr>
              <a:t>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5" dirty="0">
                <a:latin typeface="Arial"/>
                <a:cs typeface="Arial"/>
              </a:rPr>
              <a:t>d</a:t>
            </a:r>
            <a:r>
              <a:rPr sz="2050" b="1" spc="-25" dirty="0">
                <a:latin typeface="Arial"/>
                <a:cs typeface="Arial"/>
              </a:rPr>
              <a:t>e</a:t>
            </a:r>
            <a:r>
              <a:rPr sz="2050" b="1" spc="-5" dirty="0">
                <a:latin typeface="Arial"/>
                <a:cs typeface="Arial"/>
              </a:rPr>
              <a:t>scri</a:t>
            </a:r>
            <a:r>
              <a:rPr sz="2050" b="1" spc="-15" dirty="0">
                <a:latin typeface="Arial"/>
                <a:cs typeface="Arial"/>
              </a:rPr>
              <a:t>b</a:t>
            </a:r>
            <a:r>
              <a:rPr sz="2050" b="1" spc="-5" dirty="0">
                <a:latin typeface="Arial"/>
                <a:cs typeface="Arial"/>
              </a:rPr>
              <a:t>e</a:t>
            </a:r>
            <a:r>
              <a:rPr sz="2050" b="1" spc="-10" dirty="0">
                <a:latin typeface="Arial"/>
                <a:cs typeface="Arial"/>
              </a:rPr>
              <a:t>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ear</a:t>
            </a:r>
            <a:r>
              <a:rPr sz="2050" b="1" spc="-25" dirty="0">
                <a:latin typeface="Arial"/>
                <a:cs typeface="Arial"/>
              </a:rPr>
              <a:t>l</a:t>
            </a:r>
            <a:r>
              <a:rPr sz="2050" b="1" spc="-5" dirty="0">
                <a:latin typeface="Arial"/>
                <a:cs typeface="Arial"/>
              </a:rPr>
              <a:t>ier</a:t>
            </a:r>
            <a:endParaRPr sz="2050">
              <a:latin typeface="Arial"/>
              <a:cs typeface="Arial"/>
            </a:endParaRPr>
          </a:p>
          <a:p>
            <a:pPr marL="281940" indent="-244475">
              <a:lnSpc>
                <a:spcPct val="100000"/>
              </a:lnSpc>
              <a:spcBef>
                <a:spcPts val="600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2575" algn="l"/>
              </a:tabLst>
            </a:pPr>
            <a:r>
              <a:rPr sz="2350" b="1" spc="15" dirty="0">
                <a:latin typeface="Arial"/>
                <a:cs typeface="Arial"/>
              </a:rPr>
              <a:t>At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least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3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satellites required</a:t>
            </a:r>
            <a:r>
              <a:rPr sz="2350" b="1" spc="-2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for</a:t>
            </a:r>
            <a:r>
              <a:rPr sz="2350" b="1" spc="-20" dirty="0">
                <a:latin typeface="Arial"/>
                <a:cs typeface="Arial"/>
              </a:rPr>
              <a:t> </a:t>
            </a:r>
            <a:r>
              <a:rPr sz="2350" b="1" spc="25" dirty="0">
                <a:latin typeface="Arial"/>
                <a:cs typeface="Arial"/>
              </a:rPr>
              <a:t>2D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fix</a:t>
            </a:r>
            <a:endParaRPr sz="2350">
              <a:latin typeface="Arial"/>
              <a:cs typeface="Arial"/>
            </a:endParaRPr>
          </a:p>
          <a:p>
            <a:pPr marL="281940" indent="-244475">
              <a:lnSpc>
                <a:spcPct val="100000"/>
              </a:lnSpc>
              <a:spcBef>
                <a:spcPts val="61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2575" algn="l"/>
              </a:tabLst>
            </a:pPr>
            <a:r>
              <a:rPr sz="2350" b="1" spc="20" dirty="0">
                <a:latin typeface="Arial"/>
                <a:cs typeface="Arial"/>
              </a:rPr>
              <a:t>However,</a:t>
            </a:r>
            <a:r>
              <a:rPr sz="2350" b="1" spc="-40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4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satellites</a:t>
            </a:r>
            <a:r>
              <a:rPr sz="2350" b="1" spc="10" dirty="0">
                <a:latin typeface="Arial"/>
                <a:cs typeface="Arial"/>
              </a:rPr>
              <a:t> are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used</a:t>
            </a:r>
            <a:endParaRPr sz="2350">
              <a:latin typeface="Arial"/>
              <a:cs typeface="Arial"/>
            </a:endParaRPr>
          </a:p>
          <a:p>
            <a:pPr marL="621665" marR="30480" indent="-193675">
              <a:lnSpc>
                <a:spcPts val="2210"/>
              </a:lnSpc>
              <a:spcBef>
                <a:spcPts val="775"/>
              </a:spcBef>
            </a:pPr>
            <a:r>
              <a:rPr sz="2050" spc="-1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2050" spc="-1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2050" b="1" spc="-15" dirty="0">
                <a:latin typeface="Arial"/>
                <a:cs typeface="Arial"/>
              </a:rPr>
              <a:t>Th</a:t>
            </a:r>
            <a:r>
              <a:rPr sz="2050" b="1" spc="-10" dirty="0">
                <a:latin typeface="Arial"/>
                <a:cs typeface="Arial"/>
              </a:rPr>
              <a:t>e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4</a:t>
            </a:r>
            <a:r>
              <a:rPr sz="2025" b="1" baseline="24691" dirty="0">
                <a:latin typeface="Arial"/>
                <a:cs typeface="Arial"/>
              </a:rPr>
              <a:t>t</a:t>
            </a:r>
            <a:r>
              <a:rPr sz="2025" b="1" spc="15" baseline="24691" dirty="0">
                <a:latin typeface="Arial"/>
                <a:cs typeface="Arial"/>
              </a:rPr>
              <a:t>h</a:t>
            </a:r>
            <a:r>
              <a:rPr sz="2025" b="1" spc="277" baseline="2469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sa</a:t>
            </a:r>
            <a:r>
              <a:rPr sz="2050" b="1" spc="-15" dirty="0">
                <a:latin typeface="Arial"/>
                <a:cs typeface="Arial"/>
              </a:rPr>
              <a:t>t</a:t>
            </a:r>
            <a:r>
              <a:rPr sz="2050" b="1" spc="-5" dirty="0">
                <a:latin typeface="Arial"/>
                <a:cs typeface="Arial"/>
              </a:rPr>
              <a:t>el</a:t>
            </a:r>
            <a:r>
              <a:rPr sz="2050" b="1" spc="-25" dirty="0">
                <a:latin typeface="Arial"/>
                <a:cs typeface="Arial"/>
              </a:rPr>
              <a:t>l</a:t>
            </a:r>
            <a:r>
              <a:rPr sz="2050" b="1" spc="-5" dirty="0">
                <a:latin typeface="Arial"/>
                <a:cs typeface="Arial"/>
              </a:rPr>
              <a:t>i</a:t>
            </a:r>
            <a:r>
              <a:rPr sz="2050" b="1" spc="5" dirty="0">
                <a:latin typeface="Arial"/>
                <a:cs typeface="Arial"/>
              </a:rPr>
              <a:t>t</a:t>
            </a:r>
            <a:r>
              <a:rPr sz="2050" b="1" spc="-10" dirty="0">
                <a:latin typeface="Arial"/>
                <a:cs typeface="Arial"/>
              </a:rPr>
              <a:t>e</a:t>
            </a:r>
            <a:r>
              <a:rPr sz="2050" b="1" spc="-15" dirty="0">
                <a:latin typeface="Arial"/>
                <a:cs typeface="Arial"/>
              </a:rPr>
              <a:t> u</a:t>
            </a:r>
            <a:r>
              <a:rPr sz="2050" b="1" spc="-5" dirty="0">
                <a:latin typeface="Arial"/>
                <a:cs typeface="Arial"/>
              </a:rPr>
              <a:t>s</a:t>
            </a:r>
            <a:r>
              <a:rPr sz="2050" b="1" spc="-25" dirty="0">
                <a:latin typeface="Arial"/>
                <a:cs typeface="Arial"/>
              </a:rPr>
              <a:t>e</a:t>
            </a:r>
            <a:r>
              <a:rPr sz="2050" b="1" spc="-10" dirty="0">
                <a:latin typeface="Arial"/>
                <a:cs typeface="Arial"/>
              </a:rPr>
              <a:t>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5" dirty="0">
                <a:latin typeface="Arial"/>
                <a:cs typeface="Arial"/>
              </a:rPr>
              <a:t>t</a:t>
            </a:r>
            <a:r>
              <a:rPr sz="2050" b="1" spc="-10" dirty="0">
                <a:latin typeface="Arial"/>
                <a:cs typeface="Arial"/>
              </a:rPr>
              <a:t>o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ca</a:t>
            </a:r>
            <a:r>
              <a:rPr sz="2050" b="1" spc="-25" dirty="0">
                <a:latin typeface="Arial"/>
                <a:cs typeface="Arial"/>
              </a:rPr>
              <a:t>l</a:t>
            </a:r>
            <a:r>
              <a:rPr sz="2050" b="1" spc="-5" dirty="0">
                <a:latin typeface="Arial"/>
                <a:cs typeface="Arial"/>
              </a:rPr>
              <a:t>c</a:t>
            </a:r>
            <a:r>
              <a:rPr sz="2050" b="1" spc="5" dirty="0">
                <a:latin typeface="Arial"/>
                <a:cs typeface="Arial"/>
              </a:rPr>
              <a:t>u</a:t>
            </a:r>
            <a:r>
              <a:rPr sz="2050" b="1" spc="-25" dirty="0">
                <a:latin typeface="Arial"/>
                <a:cs typeface="Arial"/>
              </a:rPr>
              <a:t>l</a:t>
            </a:r>
            <a:r>
              <a:rPr sz="2050" b="1" spc="-5" dirty="0">
                <a:latin typeface="Arial"/>
                <a:cs typeface="Arial"/>
              </a:rPr>
              <a:t>a</a:t>
            </a:r>
            <a:r>
              <a:rPr sz="2050" b="1" spc="5" dirty="0">
                <a:latin typeface="Arial"/>
                <a:cs typeface="Arial"/>
              </a:rPr>
              <a:t>t</a:t>
            </a:r>
            <a:r>
              <a:rPr sz="2050" b="1" spc="-10" dirty="0">
                <a:latin typeface="Arial"/>
                <a:cs typeface="Arial"/>
              </a:rPr>
              <a:t>e</a:t>
            </a:r>
            <a:r>
              <a:rPr sz="2050" b="1" spc="-15" dirty="0">
                <a:latin typeface="Arial"/>
                <a:cs typeface="Arial"/>
              </a:rPr>
              <a:t> d</a:t>
            </a:r>
            <a:r>
              <a:rPr sz="2050" b="1" spc="-5" dirty="0">
                <a:latin typeface="Arial"/>
                <a:cs typeface="Arial"/>
              </a:rPr>
              <a:t>r</a:t>
            </a:r>
            <a:r>
              <a:rPr sz="2050" b="1" spc="-25" dirty="0">
                <a:latin typeface="Arial"/>
                <a:cs typeface="Arial"/>
              </a:rPr>
              <a:t>i</a:t>
            </a:r>
            <a:r>
              <a:rPr sz="2050" b="1" spc="5" dirty="0">
                <a:latin typeface="Arial"/>
                <a:cs typeface="Arial"/>
              </a:rPr>
              <a:t>f</a:t>
            </a:r>
            <a:r>
              <a:rPr sz="2050" b="1" spc="-5" dirty="0">
                <a:latin typeface="Arial"/>
                <a:cs typeface="Arial"/>
              </a:rPr>
              <a:t>t </a:t>
            </a:r>
            <a:r>
              <a:rPr sz="2050" b="1" spc="-15" dirty="0">
                <a:latin typeface="Arial"/>
                <a:cs typeface="Arial"/>
              </a:rPr>
              <a:t>o</a:t>
            </a:r>
            <a:r>
              <a:rPr sz="2050" b="1" spc="-5" dirty="0">
                <a:latin typeface="Arial"/>
                <a:cs typeface="Arial"/>
              </a:rPr>
              <a:t>f cl</a:t>
            </a:r>
            <a:r>
              <a:rPr sz="2050" b="1" spc="-15" dirty="0">
                <a:latin typeface="Arial"/>
                <a:cs typeface="Arial"/>
              </a:rPr>
              <a:t>o</a:t>
            </a:r>
            <a:r>
              <a:rPr sz="2050" b="1" spc="-5" dirty="0">
                <a:latin typeface="Arial"/>
                <a:cs typeface="Arial"/>
              </a:rPr>
              <a:t>c</a:t>
            </a:r>
            <a:r>
              <a:rPr sz="2050" b="1" spc="-10" dirty="0">
                <a:latin typeface="Arial"/>
                <a:cs typeface="Arial"/>
              </a:rPr>
              <a:t>k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in  </a:t>
            </a:r>
            <a:r>
              <a:rPr sz="2050" b="1" spc="-15" dirty="0">
                <a:latin typeface="Arial"/>
                <a:cs typeface="Arial"/>
              </a:rPr>
              <a:t>GPS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receivers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relative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to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that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satellites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455"/>
              </a:spcBef>
            </a:pPr>
            <a:r>
              <a:rPr sz="2050" spc="-1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2050" spc="-1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2050" b="1" spc="-10" dirty="0">
                <a:latin typeface="Arial"/>
                <a:cs typeface="Arial"/>
              </a:rPr>
              <a:t>Yields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much</a:t>
            </a:r>
            <a:r>
              <a:rPr sz="2050" b="1" spc="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better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accuracy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and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provides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3D</a:t>
            </a:r>
            <a:r>
              <a:rPr sz="2050" b="1" spc="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fix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1</a:t>
            </a:r>
            <a:r>
              <a:rPr sz="1500" b="1" spc="2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1642" y="1215691"/>
            <a:ext cx="323723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Satellite</a:t>
            </a:r>
            <a:r>
              <a:rPr spc="10" dirty="0"/>
              <a:t> </a:t>
            </a:r>
            <a:r>
              <a:rPr dirty="0"/>
              <a:t>Positions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5822950" cy="20250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508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Each </a:t>
            </a:r>
            <a:r>
              <a:rPr sz="2050" b="1" spc="-5" dirty="0">
                <a:latin typeface="Arial"/>
                <a:cs typeface="Arial"/>
              </a:rPr>
              <a:t>satellite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has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an </a:t>
            </a:r>
            <a:r>
              <a:rPr sz="2050" b="1" spc="-10" dirty="0">
                <a:latin typeface="Arial"/>
                <a:cs typeface="Arial"/>
              </a:rPr>
              <a:t>atomic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clock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that</a:t>
            </a:r>
            <a:r>
              <a:rPr sz="2050" b="1" spc="-5" dirty="0">
                <a:latin typeface="Arial"/>
                <a:cs typeface="Arial"/>
              </a:rPr>
              <a:t> keeps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time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very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accurately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Satellites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synchronize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their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clocks</a:t>
            </a:r>
            <a:endParaRPr sz="1500">
              <a:latin typeface="Arial"/>
              <a:cs typeface="Arial"/>
            </a:endParaRPr>
          </a:p>
          <a:p>
            <a:pPr marL="596265" marR="802640" indent="-193675">
              <a:lnSpc>
                <a:spcPts val="1630"/>
              </a:lnSpc>
              <a:spcBef>
                <a:spcPts val="5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Also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periodically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synchronize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with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true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time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maintained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earth</a:t>
            </a:r>
            <a:endParaRPr sz="1500">
              <a:latin typeface="Arial"/>
              <a:cs typeface="Arial"/>
            </a:endParaRPr>
          </a:p>
          <a:p>
            <a:pPr marL="255904" marR="789940" indent="-243840">
              <a:lnSpc>
                <a:spcPts val="2170"/>
              </a:lnSpc>
              <a:spcBef>
                <a:spcPts val="74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Satellites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also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know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their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very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accurately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389" y="1150029"/>
            <a:ext cx="3538854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Determining</a:t>
            </a:r>
            <a:r>
              <a:rPr spc="-60" dirty="0"/>
              <a:t> </a:t>
            </a:r>
            <a:r>
              <a:rPr spc="10" dirty="0"/>
              <a:t>Range</a:t>
            </a:r>
          </a:p>
        </p:txBody>
      </p:sp>
      <p:sp>
        <p:nvSpPr>
          <p:cNvPr id="4" name="object 4"/>
          <p:cNvSpPr/>
          <p:nvPr/>
        </p:nvSpPr>
        <p:spPr>
          <a:xfrm>
            <a:off x="3299447" y="5181600"/>
            <a:ext cx="2111375" cy="754380"/>
          </a:xfrm>
          <a:custGeom>
            <a:avLst/>
            <a:gdLst/>
            <a:ahLst/>
            <a:cxnLst/>
            <a:rect l="l" t="t" r="r" b="b"/>
            <a:pathLst>
              <a:path w="2111375" h="754379">
                <a:moveTo>
                  <a:pt x="114300" y="722388"/>
                </a:moveTo>
                <a:lnTo>
                  <a:pt x="0" y="722388"/>
                </a:lnTo>
                <a:lnTo>
                  <a:pt x="0" y="754138"/>
                </a:lnTo>
                <a:lnTo>
                  <a:pt x="114300" y="754138"/>
                </a:lnTo>
                <a:lnTo>
                  <a:pt x="114300" y="722388"/>
                </a:lnTo>
                <a:close/>
              </a:path>
              <a:path w="2111375" h="754379">
                <a:moveTo>
                  <a:pt x="2110752" y="89928"/>
                </a:moveTo>
                <a:lnTo>
                  <a:pt x="1908048" y="0"/>
                </a:lnTo>
                <a:lnTo>
                  <a:pt x="1943595" y="65544"/>
                </a:lnTo>
                <a:lnTo>
                  <a:pt x="1515884" y="65544"/>
                </a:lnTo>
                <a:lnTo>
                  <a:pt x="1551432" y="0"/>
                </a:lnTo>
                <a:lnTo>
                  <a:pt x="1348752" y="89928"/>
                </a:lnTo>
                <a:lnTo>
                  <a:pt x="1551432" y="178308"/>
                </a:lnTo>
                <a:lnTo>
                  <a:pt x="1516113" y="114300"/>
                </a:lnTo>
                <a:lnTo>
                  <a:pt x="1943366" y="114300"/>
                </a:lnTo>
                <a:lnTo>
                  <a:pt x="1908048" y="178308"/>
                </a:lnTo>
                <a:lnTo>
                  <a:pt x="2110752" y="899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7008" y="4646159"/>
            <a:ext cx="3018155" cy="494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8135">
              <a:lnSpc>
                <a:spcPct val="102699"/>
              </a:lnSpc>
              <a:spcBef>
                <a:spcPts val="85"/>
              </a:spcBef>
            </a:pPr>
            <a:r>
              <a:rPr sz="1500" b="1" spc="20" dirty="0">
                <a:latin typeface="Comic Sans MS"/>
                <a:cs typeface="Comic Sans MS"/>
              </a:rPr>
              <a:t>Measure </a:t>
            </a:r>
            <a:r>
              <a:rPr sz="1500" b="1" spc="10" dirty="0">
                <a:latin typeface="Comic Sans MS"/>
                <a:cs typeface="Comic Sans MS"/>
              </a:rPr>
              <a:t>time </a:t>
            </a:r>
            <a:r>
              <a:rPr sz="1500" b="1" spc="15" dirty="0">
                <a:latin typeface="Comic Sans MS"/>
                <a:cs typeface="Comic Sans MS"/>
              </a:rPr>
              <a:t>difference </a:t>
            </a:r>
            <a:r>
              <a:rPr sz="1500" b="1" spc="20" dirty="0">
                <a:latin typeface="Comic Sans MS"/>
                <a:cs typeface="Comic Sans MS"/>
              </a:rPr>
              <a:t> between</a:t>
            </a:r>
            <a:r>
              <a:rPr sz="1500" b="1" spc="-25" dirty="0">
                <a:latin typeface="Comic Sans MS"/>
                <a:cs typeface="Comic Sans MS"/>
              </a:rPr>
              <a:t> </a:t>
            </a:r>
            <a:r>
              <a:rPr sz="1500" b="1" spc="15" dirty="0">
                <a:latin typeface="Comic Sans MS"/>
                <a:cs typeface="Comic Sans MS"/>
              </a:rPr>
              <a:t>the</a:t>
            </a:r>
            <a:r>
              <a:rPr sz="1500" b="1" dirty="0">
                <a:latin typeface="Comic Sans MS"/>
                <a:cs typeface="Comic Sans MS"/>
              </a:rPr>
              <a:t> </a:t>
            </a:r>
            <a:r>
              <a:rPr sz="1500" b="1" spc="15" dirty="0">
                <a:latin typeface="Comic Sans MS"/>
                <a:cs typeface="Comic Sans MS"/>
              </a:rPr>
              <a:t>same part</a:t>
            </a:r>
            <a:r>
              <a:rPr sz="1500" b="1" spc="-5" dirty="0">
                <a:latin typeface="Comic Sans MS"/>
                <a:cs typeface="Comic Sans MS"/>
              </a:rPr>
              <a:t> </a:t>
            </a:r>
            <a:r>
              <a:rPr sz="1500" b="1" spc="10" dirty="0">
                <a:latin typeface="Comic Sans MS"/>
                <a:cs typeface="Comic Sans MS"/>
              </a:rPr>
              <a:t>of</a:t>
            </a:r>
            <a:r>
              <a:rPr sz="1500" b="1" dirty="0">
                <a:latin typeface="Comic Sans MS"/>
                <a:cs typeface="Comic Sans MS"/>
              </a:rPr>
              <a:t> </a:t>
            </a:r>
            <a:r>
              <a:rPr sz="1500" b="1" spc="10" dirty="0">
                <a:latin typeface="Comic Sans MS"/>
                <a:cs typeface="Comic Sans MS"/>
              </a:rPr>
              <a:t>code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9987" y="5661214"/>
            <a:ext cx="178117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omic Sans MS"/>
                <a:cs typeface="Comic Sans MS"/>
              </a:rPr>
              <a:t>From</a:t>
            </a:r>
            <a:r>
              <a:rPr sz="1700" b="1" spc="-30" dirty="0">
                <a:latin typeface="Comic Sans MS"/>
                <a:cs typeface="Comic Sans MS"/>
              </a:rPr>
              <a:t> </a:t>
            </a:r>
            <a:r>
              <a:rPr sz="1700" b="1" spc="-5" dirty="0">
                <a:latin typeface="Comic Sans MS"/>
                <a:cs typeface="Comic Sans MS"/>
              </a:rPr>
              <a:t>satellite</a:t>
            </a:r>
            <a:endParaRPr sz="1700">
              <a:latin typeface="Comic Sans MS"/>
              <a:cs typeface="Comic Sans MS"/>
            </a:endParaRPr>
          </a:p>
          <a:p>
            <a:pPr marL="1053465">
              <a:lnSpc>
                <a:spcPct val="100000"/>
              </a:lnSpc>
              <a:spcBef>
                <a:spcPts val="2050"/>
              </a:spcBef>
            </a:pPr>
            <a:r>
              <a:rPr sz="1700" b="1" spc="-5" dirty="0">
                <a:latin typeface="Comic Sans MS"/>
                <a:cs typeface="Comic Sans MS"/>
              </a:rPr>
              <a:t>From</a:t>
            </a:r>
            <a:r>
              <a:rPr sz="1700" b="1" spc="-70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r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473" y="2244325"/>
            <a:ext cx="6744334" cy="24320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6540" marR="798195" indent="-244475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Each</a:t>
            </a:r>
            <a:r>
              <a:rPr sz="2050" b="1" spc="-5" dirty="0">
                <a:latin typeface="Arial"/>
                <a:cs typeface="Arial"/>
              </a:rPr>
              <a:t> satellite</a:t>
            </a:r>
            <a:r>
              <a:rPr sz="2050" b="1" spc="-10" dirty="0">
                <a:latin typeface="Arial"/>
                <a:cs typeface="Arial"/>
              </a:rPr>
              <a:t> periodically generates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 pseudo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random</a:t>
            </a:r>
            <a:r>
              <a:rPr sz="2050" b="1" spc="-5" dirty="0">
                <a:latin typeface="Arial"/>
                <a:cs typeface="Arial"/>
              </a:rPr>
              <a:t> code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8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Receivers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also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locally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generate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the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codes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in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synchronized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fashion</a:t>
            </a:r>
            <a:endParaRPr sz="1500">
              <a:latin typeface="Arial"/>
              <a:cs typeface="Arial"/>
            </a:endParaRPr>
          </a:p>
          <a:p>
            <a:pPr marL="256540" indent="-244475">
              <a:lnSpc>
                <a:spcPct val="100000"/>
              </a:lnSpc>
              <a:spcBef>
                <a:spcPts val="459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Receivers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measure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Time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Arrival</a:t>
            </a:r>
            <a:r>
              <a:rPr sz="2050" b="1" spc="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(TOA)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codes</a:t>
            </a:r>
            <a:endParaRPr sz="2050">
              <a:latin typeface="Arial"/>
              <a:cs typeface="Arial"/>
            </a:endParaRPr>
          </a:p>
          <a:p>
            <a:pPr marL="256540" marR="152400" indent="-244475">
              <a:lnSpc>
                <a:spcPts val="2180"/>
              </a:lnSpc>
              <a:spcBef>
                <a:spcPts val="76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Transmission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includes Time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Transmission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(TOT)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5" dirty="0">
                <a:latin typeface="Arial"/>
                <a:cs typeface="Arial"/>
              </a:rPr>
              <a:t> code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satellite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at </a:t>
            </a:r>
            <a:r>
              <a:rPr sz="2050" b="1" spc="-10" dirty="0">
                <a:latin typeface="Arial"/>
                <a:cs typeface="Arial"/>
              </a:rPr>
              <a:t>that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time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Allows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receiver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calculate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Time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Flight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distance</a:t>
            </a:r>
            <a:endParaRPr sz="1500">
              <a:latin typeface="Arial"/>
              <a:cs typeface="Arial"/>
            </a:endParaRPr>
          </a:p>
          <a:p>
            <a:pPr marR="412115" algn="r">
              <a:lnSpc>
                <a:spcPct val="100000"/>
              </a:lnSpc>
              <a:spcBef>
                <a:spcPts val="700"/>
              </a:spcBef>
            </a:pPr>
            <a:r>
              <a:rPr sz="1000" b="1" spc="10" dirty="0">
                <a:latin typeface="Comic Sans MS"/>
                <a:cs typeface="Comic Sans MS"/>
              </a:rPr>
              <a:t>Series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10" dirty="0">
                <a:latin typeface="Comic Sans MS"/>
                <a:cs typeface="Comic Sans MS"/>
              </a:rPr>
              <a:t>of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spc="5" dirty="0">
                <a:latin typeface="Comic Sans MS"/>
                <a:cs typeface="Comic Sans MS"/>
              </a:rPr>
              <a:t>ones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8971" y="4650707"/>
            <a:ext cx="1570990" cy="80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645">
              <a:lnSpc>
                <a:spcPct val="102000"/>
              </a:lnSpc>
              <a:spcBef>
                <a:spcPts val="95"/>
              </a:spcBef>
            </a:pPr>
            <a:r>
              <a:rPr sz="1000" b="1" spc="5" dirty="0">
                <a:latin typeface="Comic Sans MS"/>
                <a:cs typeface="Comic Sans MS"/>
              </a:rPr>
              <a:t>and </a:t>
            </a:r>
            <a:r>
              <a:rPr sz="1000" b="1" spc="10" dirty="0">
                <a:latin typeface="Comic Sans MS"/>
                <a:cs typeface="Comic Sans MS"/>
              </a:rPr>
              <a:t>zeroes </a:t>
            </a:r>
            <a:r>
              <a:rPr sz="1000" b="1" spc="5" dirty="0">
                <a:latin typeface="Comic Sans MS"/>
                <a:cs typeface="Comic Sans MS"/>
              </a:rPr>
              <a:t>repeating </a:t>
            </a:r>
            <a:r>
              <a:rPr sz="1000" b="1" spc="10" dirty="0">
                <a:latin typeface="Comic Sans MS"/>
                <a:cs typeface="Comic Sans MS"/>
              </a:rPr>
              <a:t> </a:t>
            </a:r>
            <a:r>
              <a:rPr sz="1000" b="1" spc="5" dirty="0">
                <a:latin typeface="Comic Sans MS"/>
                <a:cs typeface="Comic Sans MS"/>
              </a:rPr>
              <a:t>every</a:t>
            </a:r>
            <a:r>
              <a:rPr sz="1000" b="1" spc="10" dirty="0">
                <a:latin typeface="Comic Sans MS"/>
                <a:cs typeface="Comic Sans MS"/>
              </a:rPr>
              <a:t> 1023</a:t>
            </a:r>
            <a:r>
              <a:rPr sz="1000" b="1" spc="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bits.</a:t>
            </a:r>
            <a:r>
              <a:rPr sz="1000" b="1" spc="35" dirty="0">
                <a:latin typeface="Comic Sans MS"/>
                <a:cs typeface="Comic Sans MS"/>
              </a:rPr>
              <a:t> </a:t>
            </a:r>
            <a:r>
              <a:rPr sz="1000" b="1" spc="5" dirty="0">
                <a:latin typeface="Comic Sans MS"/>
                <a:cs typeface="Comic Sans MS"/>
              </a:rPr>
              <a:t>So </a:t>
            </a:r>
            <a:r>
              <a:rPr sz="1000" b="1" spc="10" dirty="0">
                <a:latin typeface="Comic Sans MS"/>
                <a:cs typeface="Comic Sans MS"/>
              </a:rPr>
              <a:t> </a:t>
            </a:r>
            <a:r>
              <a:rPr sz="1000" b="1" spc="5" dirty="0">
                <a:latin typeface="Comic Sans MS"/>
                <a:cs typeface="Comic Sans MS"/>
              </a:rPr>
              <a:t>Complicated</a:t>
            </a:r>
            <a:r>
              <a:rPr sz="1000" b="1" spc="-45" dirty="0">
                <a:latin typeface="Comic Sans MS"/>
                <a:cs typeface="Comic Sans MS"/>
              </a:rPr>
              <a:t> </a:t>
            </a:r>
            <a:r>
              <a:rPr sz="1000" b="1" spc="5" dirty="0">
                <a:latin typeface="Comic Sans MS"/>
                <a:cs typeface="Comic Sans MS"/>
              </a:rPr>
              <a:t>alternation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1000" b="1" spc="5" dirty="0">
                <a:latin typeface="Comic Sans MS"/>
                <a:cs typeface="Comic Sans MS"/>
              </a:rPr>
              <a:t>led</a:t>
            </a:r>
            <a:endParaRPr sz="100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81755" y="5157216"/>
          <a:ext cx="5095863" cy="1566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4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95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54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4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54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58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9402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61669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marL="1491615" marR="21590">
                        <a:lnSpc>
                          <a:spcPts val="1015"/>
                        </a:lnSpc>
                      </a:pPr>
                      <a:r>
                        <a:rPr sz="1000" b="1" spc="10" dirty="0">
                          <a:latin typeface="Comic Sans MS"/>
                          <a:cs typeface="Comic Sans MS"/>
                        </a:rPr>
                        <a:t>of</a:t>
                      </a:r>
                      <a:r>
                        <a:rPr sz="1000" b="1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b="1" spc="5" dirty="0">
                          <a:latin typeface="Comic Sans MS"/>
                          <a:cs typeface="Comic Sans MS"/>
                        </a:rPr>
                        <a:t>bits</a:t>
                      </a:r>
                      <a:r>
                        <a:rPr sz="1000" b="1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b="1" spc="5" dirty="0">
                          <a:latin typeface="Comic Sans MS"/>
                          <a:cs typeface="Comic Sans MS"/>
                        </a:rPr>
                        <a:t>that</a:t>
                      </a:r>
                      <a:r>
                        <a:rPr sz="1000" b="1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b="1" spc="5" dirty="0">
                          <a:latin typeface="Comic Sans MS"/>
                          <a:cs typeface="Comic Sans MS"/>
                        </a:rPr>
                        <a:t>pattern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  <a:p>
                      <a:pPr marL="1491615">
                        <a:lnSpc>
                          <a:spcPct val="102000"/>
                        </a:lnSpc>
                      </a:pPr>
                      <a:r>
                        <a:rPr sz="1000" b="1" spc="5" dirty="0">
                          <a:latin typeface="Comic Sans MS"/>
                          <a:cs typeface="Comic Sans MS"/>
                        </a:rPr>
                        <a:t>looks random thus </a:t>
                      </a:r>
                      <a:r>
                        <a:rPr sz="1000" b="1" spc="10" dirty="0">
                          <a:latin typeface="Comic Sans MS"/>
                          <a:cs typeface="Comic Sans MS"/>
                        </a:rPr>
                        <a:t>cal </a:t>
                      </a:r>
                      <a:r>
                        <a:rPr sz="1000" b="1" spc="-4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b="1" spc="5" dirty="0">
                          <a:latin typeface="Comic Sans MS"/>
                          <a:cs typeface="Comic Sans MS"/>
                        </a:rPr>
                        <a:t>“pseudorandom</a:t>
                      </a:r>
                      <a:r>
                        <a:rPr sz="1000" b="1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b="1" spc="10" dirty="0">
                          <a:latin typeface="Comic Sans MS"/>
                          <a:cs typeface="Comic Sans MS"/>
                        </a:rPr>
                        <a:t>code”.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FF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FF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8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08"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Comic Sans MS"/>
                          <a:cs typeface="Comic Sans MS"/>
                        </a:rPr>
                        <a:t>eceiver</a:t>
                      </a:r>
                      <a:endParaRPr sz="17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0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FF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78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38100">
                      <a:solidFill>
                        <a:srgbClr val="FFFF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R w="38100">
                      <a:solidFill>
                        <a:srgbClr val="FFFF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19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796" y="1282680"/>
            <a:ext cx="544322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Three</a:t>
            </a:r>
            <a:r>
              <a:rPr spc="-10" dirty="0"/>
              <a:t> </a:t>
            </a:r>
            <a:r>
              <a:rPr dirty="0"/>
              <a:t>Satellite</a:t>
            </a:r>
            <a:r>
              <a:rPr spc="25" dirty="0"/>
              <a:t> </a:t>
            </a:r>
            <a:r>
              <a:rPr spc="5" dirty="0"/>
              <a:t>Ranges</a:t>
            </a:r>
            <a:r>
              <a:rPr spc="15" dirty="0"/>
              <a:t> </a:t>
            </a:r>
            <a:r>
              <a:rPr spc="10" dirty="0"/>
              <a:t>Known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57116" y="2520569"/>
            <a:ext cx="3647440" cy="3350260"/>
            <a:chOff x="3857116" y="2520569"/>
            <a:chExt cx="3647440" cy="3350260"/>
          </a:xfrm>
        </p:grpSpPr>
        <p:sp>
          <p:nvSpPr>
            <p:cNvPr id="5" name="object 5"/>
            <p:cNvSpPr/>
            <p:nvPr/>
          </p:nvSpPr>
          <p:spPr>
            <a:xfrm>
              <a:off x="3860291" y="2598419"/>
              <a:ext cx="2060575" cy="2056130"/>
            </a:xfrm>
            <a:custGeom>
              <a:avLst/>
              <a:gdLst/>
              <a:ahLst/>
              <a:cxnLst/>
              <a:rect l="l" t="t" r="r" b="b"/>
              <a:pathLst>
                <a:path w="2060575" h="2056129">
                  <a:moveTo>
                    <a:pt x="0" y="1031748"/>
                  </a:moveTo>
                  <a:lnTo>
                    <a:pt x="7620" y="929640"/>
                  </a:lnTo>
                  <a:lnTo>
                    <a:pt x="19812" y="827531"/>
                  </a:lnTo>
                  <a:lnTo>
                    <a:pt x="45719" y="731520"/>
                  </a:lnTo>
                  <a:lnTo>
                    <a:pt x="83820" y="635508"/>
                  </a:lnTo>
                  <a:lnTo>
                    <a:pt x="128016" y="547115"/>
                  </a:lnTo>
                  <a:lnTo>
                    <a:pt x="179831" y="458724"/>
                  </a:lnTo>
                  <a:lnTo>
                    <a:pt x="236219" y="382523"/>
                  </a:lnTo>
                  <a:lnTo>
                    <a:pt x="306323" y="307848"/>
                  </a:lnTo>
                  <a:lnTo>
                    <a:pt x="382523" y="239268"/>
                  </a:lnTo>
                  <a:lnTo>
                    <a:pt x="460248" y="178308"/>
                  </a:lnTo>
                  <a:lnTo>
                    <a:pt x="542543" y="129539"/>
                  </a:lnTo>
                  <a:lnTo>
                    <a:pt x="638556" y="82296"/>
                  </a:lnTo>
                  <a:lnTo>
                    <a:pt x="726947" y="48768"/>
                  </a:lnTo>
                  <a:lnTo>
                    <a:pt x="829056" y="21335"/>
                  </a:lnTo>
                  <a:lnTo>
                    <a:pt x="931164" y="7620"/>
                  </a:lnTo>
                  <a:lnTo>
                    <a:pt x="1033272" y="0"/>
                  </a:lnTo>
                  <a:lnTo>
                    <a:pt x="1135379" y="7620"/>
                  </a:lnTo>
                  <a:lnTo>
                    <a:pt x="1237487" y="21335"/>
                  </a:lnTo>
                  <a:lnTo>
                    <a:pt x="1339595" y="48768"/>
                  </a:lnTo>
                  <a:lnTo>
                    <a:pt x="1429512" y="82296"/>
                  </a:lnTo>
                  <a:lnTo>
                    <a:pt x="1607820" y="178308"/>
                  </a:lnTo>
                  <a:lnTo>
                    <a:pt x="1684020" y="239268"/>
                  </a:lnTo>
                  <a:lnTo>
                    <a:pt x="1760220" y="307848"/>
                  </a:lnTo>
                  <a:lnTo>
                    <a:pt x="1824228" y="382523"/>
                  </a:lnTo>
                  <a:lnTo>
                    <a:pt x="1882140" y="458724"/>
                  </a:lnTo>
                  <a:lnTo>
                    <a:pt x="1932432" y="547115"/>
                  </a:lnTo>
                  <a:lnTo>
                    <a:pt x="1976628" y="635508"/>
                  </a:lnTo>
                  <a:lnTo>
                    <a:pt x="2016251" y="731520"/>
                  </a:lnTo>
                  <a:lnTo>
                    <a:pt x="2040636" y="827531"/>
                  </a:lnTo>
                  <a:lnTo>
                    <a:pt x="2054351" y="929640"/>
                  </a:lnTo>
                  <a:lnTo>
                    <a:pt x="2060448" y="1031748"/>
                  </a:lnTo>
                  <a:lnTo>
                    <a:pt x="2054351" y="1133856"/>
                  </a:lnTo>
                  <a:lnTo>
                    <a:pt x="2040636" y="1237488"/>
                  </a:lnTo>
                  <a:lnTo>
                    <a:pt x="2016251" y="1331976"/>
                  </a:lnTo>
                  <a:lnTo>
                    <a:pt x="1976628" y="1427987"/>
                  </a:lnTo>
                  <a:lnTo>
                    <a:pt x="1932432" y="1516380"/>
                  </a:lnTo>
                  <a:lnTo>
                    <a:pt x="1882140" y="1598676"/>
                  </a:lnTo>
                  <a:lnTo>
                    <a:pt x="1824228" y="1680972"/>
                  </a:lnTo>
                  <a:lnTo>
                    <a:pt x="1760220" y="1755648"/>
                  </a:lnTo>
                  <a:lnTo>
                    <a:pt x="1607820" y="1879091"/>
                  </a:lnTo>
                  <a:lnTo>
                    <a:pt x="1517904" y="1933956"/>
                  </a:lnTo>
                  <a:lnTo>
                    <a:pt x="1429512" y="1975104"/>
                  </a:lnTo>
                  <a:lnTo>
                    <a:pt x="1339595" y="2008631"/>
                  </a:lnTo>
                  <a:lnTo>
                    <a:pt x="1237487" y="2036064"/>
                  </a:lnTo>
                  <a:lnTo>
                    <a:pt x="1135379" y="2049779"/>
                  </a:lnTo>
                  <a:lnTo>
                    <a:pt x="1033272" y="2055875"/>
                  </a:lnTo>
                  <a:lnTo>
                    <a:pt x="931164" y="2049779"/>
                  </a:lnTo>
                  <a:lnTo>
                    <a:pt x="829056" y="2036064"/>
                  </a:lnTo>
                  <a:lnTo>
                    <a:pt x="726947" y="2008631"/>
                  </a:lnTo>
                  <a:lnTo>
                    <a:pt x="638556" y="1975104"/>
                  </a:lnTo>
                  <a:lnTo>
                    <a:pt x="542543" y="1933956"/>
                  </a:lnTo>
                  <a:lnTo>
                    <a:pt x="460248" y="1879091"/>
                  </a:lnTo>
                  <a:lnTo>
                    <a:pt x="306323" y="1755648"/>
                  </a:lnTo>
                  <a:lnTo>
                    <a:pt x="236219" y="1680972"/>
                  </a:lnTo>
                  <a:lnTo>
                    <a:pt x="179831" y="1598676"/>
                  </a:lnTo>
                  <a:lnTo>
                    <a:pt x="128016" y="1516380"/>
                  </a:lnTo>
                  <a:lnTo>
                    <a:pt x="83820" y="1427987"/>
                  </a:lnTo>
                  <a:lnTo>
                    <a:pt x="45719" y="1331976"/>
                  </a:lnTo>
                  <a:lnTo>
                    <a:pt x="19812" y="1237488"/>
                  </a:lnTo>
                  <a:lnTo>
                    <a:pt x="7620" y="1133856"/>
                  </a:lnTo>
                  <a:lnTo>
                    <a:pt x="0" y="1031748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0291" y="3630167"/>
              <a:ext cx="2060575" cy="116205"/>
            </a:xfrm>
            <a:custGeom>
              <a:avLst/>
              <a:gdLst/>
              <a:ahLst/>
              <a:cxnLst/>
              <a:rect l="l" t="t" r="r" b="b"/>
              <a:pathLst>
                <a:path w="2060575" h="116204">
                  <a:moveTo>
                    <a:pt x="0" y="0"/>
                  </a:moveTo>
                  <a:lnTo>
                    <a:pt x="262128" y="47244"/>
                  </a:lnTo>
                  <a:lnTo>
                    <a:pt x="516636" y="88391"/>
                  </a:lnTo>
                  <a:lnTo>
                    <a:pt x="778764" y="109728"/>
                  </a:lnTo>
                  <a:lnTo>
                    <a:pt x="1033272" y="115824"/>
                  </a:lnTo>
                  <a:lnTo>
                    <a:pt x="1289304" y="109728"/>
                  </a:lnTo>
                  <a:lnTo>
                    <a:pt x="1543812" y="88391"/>
                  </a:lnTo>
                  <a:lnTo>
                    <a:pt x="1804416" y="47244"/>
                  </a:lnTo>
                  <a:lnTo>
                    <a:pt x="2060448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2" y="3528072"/>
              <a:ext cx="2066925" cy="109855"/>
            </a:xfrm>
            <a:custGeom>
              <a:avLst/>
              <a:gdLst/>
              <a:ahLst/>
              <a:cxnLst/>
              <a:rect l="l" t="t" r="r" b="b"/>
              <a:pathLst>
                <a:path w="2066925" h="109854">
                  <a:moveTo>
                    <a:pt x="7607" y="102108"/>
                  </a:moveTo>
                  <a:lnTo>
                    <a:pt x="0" y="102108"/>
                  </a:lnTo>
                  <a:lnTo>
                    <a:pt x="0" y="109728"/>
                  </a:lnTo>
                  <a:lnTo>
                    <a:pt x="7607" y="109728"/>
                  </a:lnTo>
                  <a:lnTo>
                    <a:pt x="7607" y="102108"/>
                  </a:lnTo>
                  <a:close/>
                </a:path>
                <a:path w="2066925" h="109854">
                  <a:moveTo>
                    <a:pt x="39624" y="96012"/>
                  </a:moveTo>
                  <a:lnTo>
                    <a:pt x="32004" y="96012"/>
                  </a:lnTo>
                  <a:lnTo>
                    <a:pt x="32004" y="102108"/>
                  </a:lnTo>
                  <a:lnTo>
                    <a:pt x="39624" y="102108"/>
                  </a:lnTo>
                  <a:lnTo>
                    <a:pt x="39624" y="96012"/>
                  </a:lnTo>
                  <a:close/>
                </a:path>
                <a:path w="2066925" h="109854">
                  <a:moveTo>
                    <a:pt x="70104" y="88392"/>
                  </a:moveTo>
                  <a:lnTo>
                    <a:pt x="64008" y="88392"/>
                  </a:lnTo>
                  <a:lnTo>
                    <a:pt x="64008" y="96012"/>
                  </a:lnTo>
                  <a:lnTo>
                    <a:pt x="70104" y="96012"/>
                  </a:lnTo>
                  <a:lnTo>
                    <a:pt x="70104" y="88392"/>
                  </a:lnTo>
                  <a:close/>
                </a:path>
                <a:path w="2066925" h="109854">
                  <a:moveTo>
                    <a:pt x="134099" y="82296"/>
                  </a:moveTo>
                  <a:lnTo>
                    <a:pt x="128016" y="82296"/>
                  </a:lnTo>
                  <a:lnTo>
                    <a:pt x="128016" y="88392"/>
                  </a:lnTo>
                  <a:lnTo>
                    <a:pt x="134099" y="88392"/>
                  </a:lnTo>
                  <a:lnTo>
                    <a:pt x="134099" y="82296"/>
                  </a:lnTo>
                  <a:close/>
                </a:path>
                <a:path w="2066925" h="109854">
                  <a:moveTo>
                    <a:pt x="166116" y="74676"/>
                  </a:moveTo>
                  <a:lnTo>
                    <a:pt x="160007" y="74676"/>
                  </a:lnTo>
                  <a:lnTo>
                    <a:pt x="160007" y="82296"/>
                  </a:lnTo>
                  <a:lnTo>
                    <a:pt x="166116" y="82296"/>
                  </a:lnTo>
                  <a:lnTo>
                    <a:pt x="166116" y="74676"/>
                  </a:lnTo>
                  <a:close/>
                </a:path>
                <a:path w="2066925" h="109854">
                  <a:moveTo>
                    <a:pt x="198107" y="68580"/>
                  </a:moveTo>
                  <a:lnTo>
                    <a:pt x="192024" y="68580"/>
                  </a:lnTo>
                  <a:lnTo>
                    <a:pt x="192024" y="74676"/>
                  </a:lnTo>
                  <a:lnTo>
                    <a:pt x="198107" y="74676"/>
                  </a:lnTo>
                  <a:lnTo>
                    <a:pt x="198107" y="68580"/>
                  </a:lnTo>
                  <a:close/>
                </a:path>
                <a:path w="2066925" h="109854">
                  <a:moveTo>
                    <a:pt x="268224" y="54864"/>
                  </a:moveTo>
                  <a:lnTo>
                    <a:pt x="256032" y="54864"/>
                  </a:lnTo>
                  <a:lnTo>
                    <a:pt x="256032" y="60947"/>
                  </a:lnTo>
                  <a:lnTo>
                    <a:pt x="268224" y="60947"/>
                  </a:lnTo>
                  <a:lnTo>
                    <a:pt x="268224" y="54864"/>
                  </a:lnTo>
                  <a:close/>
                </a:path>
                <a:path w="2066925" h="109854">
                  <a:moveTo>
                    <a:pt x="300228" y="47231"/>
                  </a:moveTo>
                  <a:lnTo>
                    <a:pt x="294132" y="47231"/>
                  </a:lnTo>
                  <a:lnTo>
                    <a:pt x="294132" y="54864"/>
                  </a:lnTo>
                  <a:lnTo>
                    <a:pt x="300228" y="54864"/>
                  </a:lnTo>
                  <a:lnTo>
                    <a:pt x="300228" y="47231"/>
                  </a:lnTo>
                  <a:close/>
                </a:path>
                <a:path w="2066925" h="109854">
                  <a:moveTo>
                    <a:pt x="332232" y="47231"/>
                  </a:moveTo>
                  <a:lnTo>
                    <a:pt x="326136" y="47231"/>
                  </a:lnTo>
                  <a:lnTo>
                    <a:pt x="326136" y="54864"/>
                  </a:lnTo>
                  <a:lnTo>
                    <a:pt x="332232" y="54864"/>
                  </a:lnTo>
                  <a:lnTo>
                    <a:pt x="332232" y="47231"/>
                  </a:lnTo>
                  <a:close/>
                </a:path>
                <a:path w="2066925" h="109854">
                  <a:moveTo>
                    <a:pt x="396240" y="33528"/>
                  </a:moveTo>
                  <a:lnTo>
                    <a:pt x="390144" y="33528"/>
                  </a:lnTo>
                  <a:lnTo>
                    <a:pt x="390144" y="41148"/>
                  </a:lnTo>
                  <a:lnTo>
                    <a:pt x="396240" y="41148"/>
                  </a:lnTo>
                  <a:lnTo>
                    <a:pt x="396240" y="33528"/>
                  </a:lnTo>
                  <a:close/>
                </a:path>
                <a:path w="2066925" h="109854">
                  <a:moveTo>
                    <a:pt x="428244" y="33528"/>
                  </a:moveTo>
                  <a:lnTo>
                    <a:pt x="422148" y="33528"/>
                  </a:lnTo>
                  <a:lnTo>
                    <a:pt x="422148" y="41148"/>
                  </a:lnTo>
                  <a:lnTo>
                    <a:pt x="428244" y="41148"/>
                  </a:lnTo>
                  <a:lnTo>
                    <a:pt x="428244" y="33528"/>
                  </a:lnTo>
                  <a:close/>
                </a:path>
                <a:path w="2066925" h="109854">
                  <a:moveTo>
                    <a:pt x="460248" y="27432"/>
                  </a:moveTo>
                  <a:lnTo>
                    <a:pt x="454152" y="27432"/>
                  </a:lnTo>
                  <a:lnTo>
                    <a:pt x="454152" y="33528"/>
                  </a:lnTo>
                  <a:lnTo>
                    <a:pt x="460248" y="33528"/>
                  </a:lnTo>
                  <a:lnTo>
                    <a:pt x="460248" y="27432"/>
                  </a:lnTo>
                  <a:close/>
                </a:path>
                <a:path w="2066925" h="109854">
                  <a:moveTo>
                    <a:pt x="524256" y="19812"/>
                  </a:moveTo>
                  <a:lnTo>
                    <a:pt x="516636" y="19812"/>
                  </a:lnTo>
                  <a:lnTo>
                    <a:pt x="516636" y="27432"/>
                  </a:lnTo>
                  <a:lnTo>
                    <a:pt x="524256" y="27432"/>
                  </a:lnTo>
                  <a:lnTo>
                    <a:pt x="524256" y="19812"/>
                  </a:lnTo>
                  <a:close/>
                </a:path>
                <a:path w="2066925" h="109854">
                  <a:moveTo>
                    <a:pt x="554736" y="19812"/>
                  </a:moveTo>
                  <a:lnTo>
                    <a:pt x="548640" y="19812"/>
                  </a:lnTo>
                  <a:lnTo>
                    <a:pt x="548640" y="27432"/>
                  </a:lnTo>
                  <a:lnTo>
                    <a:pt x="554736" y="27432"/>
                  </a:lnTo>
                  <a:lnTo>
                    <a:pt x="554736" y="19812"/>
                  </a:lnTo>
                  <a:close/>
                </a:path>
                <a:path w="2066925" h="109854">
                  <a:moveTo>
                    <a:pt x="586740" y="19812"/>
                  </a:moveTo>
                  <a:lnTo>
                    <a:pt x="580644" y="19812"/>
                  </a:lnTo>
                  <a:lnTo>
                    <a:pt x="580644" y="27432"/>
                  </a:lnTo>
                  <a:lnTo>
                    <a:pt x="586740" y="27432"/>
                  </a:lnTo>
                  <a:lnTo>
                    <a:pt x="586740" y="19812"/>
                  </a:lnTo>
                  <a:close/>
                </a:path>
                <a:path w="2066925" h="109854">
                  <a:moveTo>
                    <a:pt x="650748" y="13716"/>
                  </a:moveTo>
                  <a:lnTo>
                    <a:pt x="644652" y="13716"/>
                  </a:lnTo>
                  <a:lnTo>
                    <a:pt x="644652" y="19812"/>
                  </a:lnTo>
                  <a:lnTo>
                    <a:pt x="650748" y="19812"/>
                  </a:lnTo>
                  <a:lnTo>
                    <a:pt x="650748" y="13716"/>
                  </a:lnTo>
                  <a:close/>
                </a:path>
                <a:path w="2066925" h="109854">
                  <a:moveTo>
                    <a:pt x="682752" y="13716"/>
                  </a:moveTo>
                  <a:lnTo>
                    <a:pt x="676656" y="13716"/>
                  </a:lnTo>
                  <a:lnTo>
                    <a:pt x="676656" y="19812"/>
                  </a:lnTo>
                  <a:lnTo>
                    <a:pt x="682752" y="19812"/>
                  </a:lnTo>
                  <a:lnTo>
                    <a:pt x="682752" y="13716"/>
                  </a:lnTo>
                  <a:close/>
                </a:path>
                <a:path w="2066925" h="109854">
                  <a:moveTo>
                    <a:pt x="714756" y="13716"/>
                  </a:moveTo>
                  <a:lnTo>
                    <a:pt x="708660" y="13716"/>
                  </a:lnTo>
                  <a:lnTo>
                    <a:pt x="708660" y="19812"/>
                  </a:lnTo>
                  <a:lnTo>
                    <a:pt x="714756" y="19812"/>
                  </a:lnTo>
                  <a:lnTo>
                    <a:pt x="714756" y="13716"/>
                  </a:lnTo>
                  <a:close/>
                </a:path>
                <a:path w="2066925" h="109854">
                  <a:moveTo>
                    <a:pt x="784847" y="6096"/>
                  </a:moveTo>
                  <a:lnTo>
                    <a:pt x="772655" y="6096"/>
                  </a:lnTo>
                  <a:lnTo>
                    <a:pt x="772655" y="13703"/>
                  </a:lnTo>
                  <a:lnTo>
                    <a:pt x="784847" y="13703"/>
                  </a:lnTo>
                  <a:lnTo>
                    <a:pt x="784847" y="6096"/>
                  </a:lnTo>
                  <a:close/>
                </a:path>
                <a:path w="2066925" h="109854">
                  <a:moveTo>
                    <a:pt x="816864" y="6096"/>
                  </a:moveTo>
                  <a:lnTo>
                    <a:pt x="810768" y="6096"/>
                  </a:lnTo>
                  <a:lnTo>
                    <a:pt x="810768" y="13716"/>
                  </a:lnTo>
                  <a:lnTo>
                    <a:pt x="816864" y="13716"/>
                  </a:lnTo>
                  <a:lnTo>
                    <a:pt x="816864" y="6096"/>
                  </a:lnTo>
                  <a:close/>
                </a:path>
                <a:path w="2066925" h="109854">
                  <a:moveTo>
                    <a:pt x="848868" y="6096"/>
                  </a:moveTo>
                  <a:lnTo>
                    <a:pt x="842772" y="6096"/>
                  </a:lnTo>
                  <a:lnTo>
                    <a:pt x="842772" y="13716"/>
                  </a:lnTo>
                  <a:lnTo>
                    <a:pt x="848868" y="13716"/>
                  </a:lnTo>
                  <a:lnTo>
                    <a:pt x="848868" y="6096"/>
                  </a:lnTo>
                  <a:close/>
                </a:path>
                <a:path w="2066925" h="109854">
                  <a:moveTo>
                    <a:pt x="912876" y="0"/>
                  </a:moveTo>
                  <a:lnTo>
                    <a:pt x="906780" y="0"/>
                  </a:lnTo>
                  <a:lnTo>
                    <a:pt x="906780" y="6096"/>
                  </a:lnTo>
                  <a:lnTo>
                    <a:pt x="912876" y="6096"/>
                  </a:lnTo>
                  <a:lnTo>
                    <a:pt x="912876" y="0"/>
                  </a:lnTo>
                  <a:close/>
                </a:path>
                <a:path w="2066925" h="109854">
                  <a:moveTo>
                    <a:pt x="944880" y="0"/>
                  </a:moveTo>
                  <a:lnTo>
                    <a:pt x="937260" y="0"/>
                  </a:lnTo>
                  <a:lnTo>
                    <a:pt x="937260" y="6096"/>
                  </a:lnTo>
                  <a:lnTo>
                    <a:pt x="944880" y="6096"/>
                  </a:lnTo>
                  <a:lnTo>
                    <a:pt x="944880" y="0"/>
                  </a:lnTo>
                  <a:close/>
                </a:path>
                <a:path w="2066925" h="109854">
                  <a:moveTo>
                    <a:pt x="976884" y="0"/>
                  </a:moveTo>
                  <a:lnTo>
                    <a:pt x="969264" y="0"/>
                  </a:lnTo>
                  <a:lnTo>
                    <a:pt x="969264" y="6096"/>
                  </a:lnTo>
                  <a:lnTo>
                    <a:pt x="976884" y="6096"/>
                  </a:lnTo>
                  <a:lnTo>
                    <a:pt x="976884" y="0"/>
                  </a:lnTo>
                  <a:close/>
                </a:path>
                <a:path w="2066925" h="109854">
                  <a:moveTo>
                    <a:pt x="1039368" y="0"/>
                  </a:moveTo>
                  <a:lnTo>
                    <a:pt x="1033272" y="0"/>
                  </a:lnTo>
                  <a:lnTo>
                    <a:pt x="1033272" y="6096"/>
                  </a:lnTo>
                  <a:lnTo>
                    <a:pt x="1039368" y="6096"/>
                  </a:lnTo>
                  <a:lnTo>
                    <a:pt x="1039368" y="0"/>
                  </a:lnTo>
                  <a:close/>
                </a:path>
                <a:path w="2066925" h="109854">
                  <a:moveTo>
                    <a:pt x="1071372" y="0"/>
                  </a:moveTo>
                  <a:lnTo>
                    <a:pt x="1065276" y="0"/>
                  </a:lnTo>
                  <a:lnTo>
                    <a:pt x="1065276" y="6096"/>
                  </a:lnTo>
                  <a:lnTo>
                    <a:pt x="1071372" y="6096"/>
                  </a:lnTo>
                  <a:lnTo>
                    <a:pt x="1071372" y="0"/>
                  </a:lnTo>
                  <a:close/>
                </a:path>
                <a:path w="2066925" h="109854">
                  <a:moveTo>
                    <a:pt x="1103376" y="0"/>
                  </a:moveTo>
                  <a:lnTo>
                    <a:pt x="1097267" y="0"/>
                  </a:lnTo>
                  <a:lnTo>
                    <a:pt x="1097267" y="6096"/>
                  </a:lnTo>
                  <a:lnTo>
                    <a:pt x="1103376" y="6096"/>
                  </a:lnTo>
                  <a:lnTo>
                    <a:pt x="1103376" y="0"/>
                  </a:lnTo>
                  <a:close/>
                </a:path>
                <a:path w="2066925" h="109854">
                  <a:moveTo>
                    <a:pt x="1167384" y="6096"/>
                  </a:moveTo>
                  <a:lnTo>
                    <a:pt x="1161288" y="6096"/>
                  </a:lnTo>
                  <a:lnTo>
                    <a:pt x="1161288" y="13716"/>
                  </a:lnTo>
                  <a:lnTo>
                    <a:pt x="1167384" y="13716"/>
                  </a:lnTo>
                  <a:lnTo>
                    <a:pt x="1167384" y="6096"/>
                  </a:lnTo>
                  <a:close/>
                </a:path>
                <a:path w="2066925" h="109854">
                  <a:moveTo>
                    <a:pt x="1199388" y="6096"/>
                  </a:moveTo>
                  <a:lnTo>
                    <a:pt x="1193292" y="6096"/>
                  </a:lnTo>
                  <a:lnTo>
                    <a:pt x="1193292" y="13716"/>
                  </a:lnTo>
                  <a:lnTo>
                    <a:pt x="1199388" y="13716"/>
                  </a:lnTo>
                  <a:lnTo>
                    <a:pt x="1199388" y="6096"/>
                  </a:lnTo>
                  <a:close/>
                </a:path>
                <a:path w="2066925" h="109854">
                  <a:moveTo>
                    <a:pt x="1231392" y="6096"/>
                  </a:moveTo>
                  <a:lnTo>
                    <a:pt x="1225283" y="6096"/>
                  </a:lnTo>
                  <a:lnTo>
                    <a:pt x="1225283" y="13716"/>
                  </a:lnTo>
                  <a:lnTo>
                    <a:pt x="1231392" y="13716"/>
                  </a:lnTo>
                  <a:lnTo>
                    <a:pt x="1231392" y="6096"/>
                  </a:lnTo>
                  <a:close/>
                </a:path>
                <a:path w="2066925" h="109854">
                  <a:moveTo>
                    <a:pt x="1295400" y="6096"/>
                  </a:moveTo>
                  <a:lnTo>
                    <a:pt x="1289304" y="6096"/>
                  </a:lnTo>
                  <a:lnTo>
                    <a:pt x="1289304" y="13716"/>
                  </a:lnTo>
                  <a:lnTo>
                    <a:pt x="1295400" y="13716"/>
                  </a:lnTo>
                  <a:lnTo>
                    <a:pt x="1295400" y="6096"/>
                  </a:lnTo>
                  <a:close/>
                </a:path>
                <a:path w="2066925" h="109854">
                  <a:moveTo>
                    <a:pt x="1327404" y="6096"/>
                  </a:moveTo>
                  <a:lnTo>
                    <a:pt x="1319784" y="6096"/>
                  </a:lnTo>
                  <a:lnTo>
                    <a:pt x="1319784" y="13716"/>
                  </a:lnTo>
                  <a:lnTo>
                    <a:pt x="1327404" y="13716"/>
                  </a:lnTo>
                  <a:lnTo>
                    <a:pt x="1327404" y="6096"/>
                  </a:lnTo>
                  <a:close/>
                </a:path>
                <a:path w="2066925" h="109854">
                  <a:moveTo>
                    <a:pt x="1359408" y="13716"/>
                  </a:moveTo>
                  <a:lnTo>
                    <a:pt x="1351788" y="13716"/>
                  </a:lnTo>
                  <a:lnTo>
                    <a:pt x="1351788" y="19812"/>
                  </a:lnTo>
                  <a:lnTo>
                    <a:pt x="1359408" y="19812"/>
                  </a:lnTo>
                  <a:lnTo>
                    <a:pt x="1359408" y="13716"/>
                  </a:lnTo>
                  <a:close/>
                </a:path>
                <a:path w="2066925" h="109854">
                  <a:moveTo>
                    <a:pt x="1421892" y="13716"/>
                  </a:moveTo>
                  <a:lnTo>
                    <a:pt x="1415783" y="13716"/>
                  </a:lnTo>
                  <a:lnTo>
                    <a:pt x="1415783" y="19812"/>
                  </a:lnTo>
                  <a:lnTo>
                    <a:pt x="1421892" y="19812"/>
                  </a:lnTo>
                  <a:lnTo>
                    <a:pt x="1421892" y="13716"/>
                  </a:lnTo>
                  <a:close/>
                </a:path>
                <a:path w="2066925" h="109854">
                  <a:moveTo>
                    <a:pt x="1453883" y="19812"/>
                  </a:moveTo>
                  <a:lnTo>
                    <a:pt x="1447800" y="19812"/>
                  </a:lnTo>
                  <a:lnTo>
                    <a:pt x="1447800" y="27432"/>
                  </a:lnTo>
                  <a:lnTo>
                    <a:pt x="1453883" y="27432"/>
                  </a:lnTo>
                  <a:lnTo>
                    <a:pt x="1453883" y="19812"/>
                  </a:lnTo>
                  <a:close/>
                </a:path>
                <a:path w="2066925" h="109854">
                  <a:moveTo>
                    <a:pt x="1485900" y="19812"/>
                  </a:moveTo>
                  <a:lnTo>
                    <a:pt x="1479804" y="19812"/>
                  </a:lnTo>
                  <a:lnTo>
                    <a:pt x="1479804" y="27432"/>
                  </a:lnTo>
                  <a:lnTo>
                    <a:pt x="1485900" y="27432"/>
                  </a:lnTo>
                  <a:lnTo>
                    <a:pt x="1485900" y="19812"/>
                  </a:lnTo>
                  <a:close/>
                </a:path>
                <a:path w="2066925" h="109854">
                  <a:moveTo>
                    <a:pt x="1556004" y="27419"/>
                  </a:moveTo>
                  <a:lnTo>
                    <a:pt x="1543799" y="27419"/>
                  </a:lnTo>
                  <a:lnTo>
                    <a:pt x="1543799" y="33528"/>
                  </a:lnTo>
                  <a:lnTo>
                    <a:pt x="1556004" y="33528"/>
                  </a:lnTo>
                  <a:lnTo>
                    <a:pt x="1556004" y="27419"/>
                  </a:lnTo>
                  <a:close/>
                </a:path>
                <a:path w="2066925" h="109854">
                  <a:moveTo>
                    <a:pt x="1588008" y="33528"/>
                  </a:moveTo>
                  <a:lnTo>
                    <a:pt x="1581912" y="33528"/>
                  </a:lnTo>
                  <a:lnTo>
                    <a:pt x="1581912" y="41148"/>
                  </a:lnTo>
                  <a:lnTo>
                    <a:pt x="1588008" y="41148"/>
                  </a:lnTo>
                  <a:lnTo>
                    <a:pt x="1588008" y="33528"/>
                  </a:lnTo>
                  <a:close/>
                </a:path>
                <a:path w="2066925" h="109854">
                  <a:moveTo>
                    <a:pt x="1620012" y="33528"/>
                  </a:moveTo>
                  <a:lnTo>
                    <a:pt x="1613903" y="33528"/>
                  </a:lnTo>
                  <a:lnTo>
                    <a:pt x="1613903" y="41148"/>
                  </a:lnTo>
                  <a:lnTo>
                    <a:pt x="1620012" y="41148"/>
                  </a:lnTo>
                  <a:lnTo>
                    <a:pt x="1620012" y="33528"/>
                  </a:lnTo>
                  <a:close/>
                </a:path>
                <a:path w="2066925" h="109854">
                  <a:moveTo>
                    <a:pt x="1684020" y="41148"/>
                  </a:moveTo>
                  <a:lnTo>
                    <a:pt x="1677924" y="41148"/>
                  </a:lnTo>
                  <a:lnTo>
                    <a:pt x="1677924" y="47231"/>
                  </a:lnTo>
                  <a:lnTo>
                    <a:pt x="1684020" y="47231"/>
                  </a:lnTo>
                  <a:lnTo>
                    <a:pt x="1684020" y="41148"/>
                  </a:lnTo>
                  <a:close/>
                </a:path>
                <a:path w="2066925" h="109854">
                  <a:moveTo>
                    <a:pt x="1716024" y="47231"/>
                  </a:moveTo>
                  <a:lnTo>
                    <a:pt x="1709928" y="47231"/>
                  </a:lnTo>
                  <a:lnTo>
                    <a:pt x="1709928" y="54864"/>
                  </a:lnTo>
                  <a:lnTo>
                    <a:pt x="1716024" y="54864"/>
                  </a:lnTo>
                  <a:lnTo>
                    <a:pt x="1716024" y="47231"/>
                  </a:lnTo>
                  <a:close/>
                </a:path>
                <a:path w="2066925" h="109854">
                  <a:moveTo>
                    <a:pt x="1748028" y="47231"/>
                  </a:moveTo>
                  <a:lnTo>
                    <a:pt x="1741919" y="47231"/>
                  </a:lnTo>
                  <a:lnTo>
                    <a:pt x="1741919" y="54864"/>
                  </a:lnTo>
                  <a:lnTo>
                    <a:pt x="1748028" y="54864"/>
                  </a:lnTo>
                  <a:lnTo>
                    <a:pt x="1748028" y="47231"/>
                  </a:lnTo>
                  <a:close/>
                </a:path>
                <a:path w="2066925" h="109854">
                  <a:moveTo>
                    <a:pt x="1812036" y="54864"/>
                  </a:moveTo>
                  <a:lnTo>
                    <a:pt x="1804403" y="54864"/>
                  </a:lnTo>
                  <a:lnTo>
                    <a:pt x="1804403" y="60947"/>
                  </a:lnTo>
                  <a:lnTo>
                    <a:pt x="1812036" y="60947"/>
                  </a:lnTo>
                  <a:lnTo>
                    <a:pt x="1812036" y="54864"/>
                  </a:lnTo>
                  <a:close/>
                </a:path>
                <a:path w="2066925" h="109854">
                  <a:moveTo>
                    <a:pt x="1844040" y="60947"/>
                  </a:moveTo>
                  <a:lnTo>
                    <a:pt x="1836420" y="60947"/>
                  </a:lnTo>
                  <a:lnTo>
                    <a:pt x="1836420" y="68580"/>
                  </a:lnTo>
                  <a:lnTo>
                    <a:pt x="1844040" y="68580"/>
                  </a:lnTo>
                  <a:lnTo>
                    <a:pt x="1844040" y="60947"/>
                  </a:lnTo>
                  <a:close/>
                </a:path>
                <a:path w="2066925" h="109854">
                  <a:moveTo>
                    <a:pt x="1874520" y="68580"/>
                  </a:moveTo>
                  <a:lnTo>
                    <a:pt x="1868424" y="68580"/>
                  </a:lnTo>
                  <a:lnTo>
                    <a:pt x="1868424" y="74676"/>
                  </a:lnTo>
                  <a:lnTo>
                    <a:pt x="1874520" y="74676"/>
                  </a:lnTo>
                  <a:lnTo>
                    <a:pt x="1874520" y="68580"/>
                  </a:lnTo>
                  <a:close/>
                </a:path>
                <a:path w="2066925" h="109854">
                  <a:moveTo>
                    <a:pt x="1938528" y="82296"/>
                  </a:moveTo>
                  <a:lnTo>
                    <a:pt x="1932419" y="82296"/>
                  </a:lnTo>
                  <a:lnTo>
                    <a:pt x="1932419" y="88392"/>
                  </a:lnTo>
                  <a:lnTo>
                    <a:pt x="1938528" y="88392"/>
                  </a:lnTo>
                  <a:lnTo>
                    <a:pt x="1938528" y="82296"/>
                  </a:lnTo>
                  <a:close/>
                </a:path>
                <a:path w="2066925" h="109854">
                  <a:moveTo>
                    <a:pt x="1970519" y="82296"/>
                  </a:moveTo>
                  <a:lnTo>
                    <a:pt x="1964436" y="82296"/>
                  </a:lnTo>
                  <a:lnTo>
                    <a:pt x="1964436" y="88392"/>
                  </a:lnTo>
                  <a:lnTo>
                    <a:pt x="1970519" y="88392"/>
                  </a:lnTo>
                  <a:lnTo>
                    <a:pt x="1970519" y="82296"/>
                  </a:lnTo>
                  <a:close/>
                </a:path>
                <a:path w="2066925" h="109854">
                  <a:moveTo>
                    <a:pt x="2002536" y="88392"/>
                  </a:moveTo>
                  <a:lnTo>
                    <a:pt x="1996440" y="88392"/>
                  </a:lnTo>
                  <a:lnTo>
                    <a:pt x="1996440" y="96012"/>
                  </a:lnTo>
                  <a:lnTo>
                    <a:pt x="2002536" y="96012"/>
                  </a:lnTo>
                  <a:lnTo>
                    <a:pt x="2002536" y="88392"/>
                  </a:lnTo>
                  <a:close/>
                </a:path>
                <a:path w="2066925" h="109854">
                  <a:moveTo>
                    <a:pt x="2066544" y="102108"/>
                  </a:moveTo>
                  <a:lnTo>
                    <a:pt x="2060435" y="102108"/>
                  </a:lnTo>
                  <a:lnTo>
                    <a:pt x="2060435" y="109728"/>
                  </a:lnTo>
                  <a:lnTo>
                    <a:pt x="2066544" y="109728"/>
                  </a:lnTo>
                  <a:lnTo>
                    <a:pt x="2066544" y="10210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8203" y="3294888"/>
              <a:ext cx="1945005" cy="117475"/>
            </a:xfrm>
            <a:custGeom>
              <a:avLst/>
              <a:gdLst/>
              <a:ahLst/>
              <a:cxnLst/>
              <a:rect l="l" t="t" r="r" b="b"/>
              <a:pathLst>
                <a:path w="1945004" h="117475">
                  <a:moveTo>
                    <a:pt x="0" y="0"/>
                  </a:moveTo>
                  <a:lnTo>
                    <a:pt x="242316" y="48768"/>
                  </a:lnTo>
                  <a:lnTo>
                    <a:pt x="490728" y="89916"/>
                  </a:lnTo>
                  <a:lnTo>
                    <a:pt x="733043" y="109728"/>
                  </a:lnTo>
                  <a:lnTo>
                    <a:pt x="975360" y="117348"/>
                  </a:lnTo>
                  <a:lnTo>
                    <a:pt x="1217675" y="109728"/>
                  </a:lnTo>
                  <a:lnTo>
                    <a:pt x="1459991" y="89916"/>
                  </a:lnTo>
                  <a:lnTo>
                    <a:pt x="1702308" y="48768"/>
                  </a:lnTo>
                  <a:lnTo>
                    <a:pt x="1944624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8191" y="3192792"/>
              <a:ext cx="1950720" cy="109855"/>
            </a:xfrm>
            <a:custGeom>
              <a:avLst/>
              <a:gdLst/>
              <a:ahLst/>
              <a:cxnLst/>
              <a:rect l="l" t="t" r="r" b="b"/>
              <a:pathLst>
                <a:path w="1950720" h="109854">
                  <a:moveTo>
                    <a:pt x="6108" y="102108"/>
                  </a:moveTo>
                  <a:lnTo>
                    <a:pt x="0" y="102108"/>
                  </a:lnTo>
                  <a:lnTo>
                    <a:pt x="0" y="109728"/>
                  </a:lnTo>
                  <a:lnTo>
                    <a:pt x="6108" y="109728"/>
                  </a:lnTo>
                  <a:lnTo>
                    <a:pt x="6108" y="102108"/>
                  </a:lnTo>
                  <a:close/>
                </a:path>
                <a:path w="1950720" h="109854">
                  <a:moveTo>
                    <a:pt x="38100" y="96012"/>
                  </a:moveTo>
                  <a:lnTo>
                    <a:pt x="32016" y="96012"/>
                  </a:lnTo>
                  <a:lnTo>
                    <a:pt x="32016" y="102108"/>
                  </a:lnTo>
                  <a:lnTo>
                    <a:pt x="38100" y="102108"/>
                  </a:lnTo>
                  <a:lnTo>
                    <a:pt x="38100" y="96012"/>
                  </a:lnTo>
                  <a:close/>
                </a:path>
                <a:path w="1950720" h="109854">
                  <a:moveTo>
                    <a:pt x="70116" y="89916"/>
                  </a:moveTo>
                  <a:lnTo>
                    <a:pt x="64008" y="89916"/>
                  </a:lnTo>
                  <a:lnTo>
                    <a:pt x="64008" y="96012"/>
                  </a:lnTo>
                  <a:lnTo>
                    <a:pt x="70116" y="96012"/>
                  </a:lnTo>
                  <a:lnTo>
                    <a:pt x="70116" y="89916"/>
                  </a:lnTo>
                  <a:close/>
                </a:path>
                <a:path w="1950720" h="109854">
                  <a:moveTo>
                    <a:pt x="128028" y="76200"/>
                  </a:moveTo>
                  <a:lnTo>
                    <a:pt x="121932" y="76200"/>
                  </a:lnTo>
                  <a:lnTo>
                    <a:pt x="121932" y="82296"/>
                  </a:lnTo>
                  <a:lnTo>
                    <a:pt x="128028" y="82296"/>
                  </a:lnTo>
                  <a:lnTo>
                    <a:pt x="128028" y="76200"/>
                  </a:lnTo>
                  <a:close/>
                </a:path>
                <a:path w="1950720" h="109854">
                  <a:moveTo>
                    <a:pt x="160032" y="76200"/>
                  </a:moveTo>
                  <a:lnTo>
                    <a:pt x="153936" y="76200"/>
                  </a:lnTo>
                  <a:lnTo>
                    <a:pt x="153936" y="82296"/>
                  </a:lnTo>
                  <a:lnTo>
                    <a:pt x="160032" y="82296"/>
                  </a:lnTo>
                  <a:lnTo>
                    <a:pt x="160032" y="76200"/>
                  </a:lnTo>
                  <a:close/>
                </a:path>
                <a:path w="1950720" h="109854">
                  <a:moveTo>
                    <a:pt x="192036" y="68580"/>
                  </a:moveTo>
                  <a:lnTo>
                    <a:pt x="184416" y="68580"/>
                  </a:lnTo>
                  <a:lnTo>
                    <a:pt x="184416" y="76200"/>
                  </a:lnTo>
                  <a:lnTo>
                    <a:pt x="192036" y="76200"/>
                  </a:lnTo>
                  <a:lnTo>
                    <a:pt x="192036" y="68580"/>
                  </a:lnTo>
                  <a:close/>
                </a:path>
                <a:path w="1950720" h="109854">
                  <a:moveTo>
                    <a:pt x="248424" y="54864"/>
                  </a:moveTo>
                  <a:lnTo>
                    <a:pt x="242328" y="54864"/>
                  </a:lnTo>
                  <a:lnTo>
                    <a:pt x="242328" y="62484"/>
                  </a:lnTo>
                  <a:lnTo>
                    <a:pt x="248424" y="62484"/>
                  </a:lnTo>
                  <a:lnTo>
                    <a:pt x="248424" y="54864"/>
                  </a:lnTo>
                  <a:close/>
                </a:path>
                <a:path w="1950720" h="109854">
                  <a:moveTo>
                    <a:pt x="280428" y="48768"/>
                  </a:moveTo>
                  <a:lnTo>
                    <a:pt x="274332" y="48768"/>
                  </a:lnTo>
                  <a:lnTo>
                    <a:pt x="274332" y="54864"/>
                  </a:lnTo>
                  <a:lnTo>
                    <a:pt x="280428" y="54864"/>
                  </a:lnTo>
                  <a:lnTo>
                    <a:pt x="280428" y="48768"/>
                  </a:lnTo>
                  <a:close/>
                </a:path>
                <a:path w="1950720" h="109854">
                  <a:moveTo>
                    <a:pt x="312432" y="48768"/>
                  </a:moveTo>
                  <a:lnTo>
                    <a:pt x="306336" y="48768"/>
                  </a:lnTo>
                  <a:lnTo>
                    <a:pt x="306336" y="54864"/>
                  </a:lnTo>
                  <a:lnTo>
                    <a:pt x="312432" y="54864"/>
                  </a:lnTo>
                  <a:lnTo>
                    <a:pt x="312432" y="48768"/>
                  </a:lnTo>
                  <a:close/>
                </a:path>
                <a:path w="1950720" h="109854">
                  <a:moveTo>
                    <a:pt x="370344" y="41135"/>
                  </a:moveTo>
                  <a:lnTo>
                    <a:pt x="364248" y="41135"/>
                  </a:lnTo>
                  <a:lnTo>
                    <a:pt x="364248" y="48768"/>
                  </a:lnTo>
                  <a:lnTo>
                    <a:pt x="370344" y="48768"/>
                  </a:lnTo>
                  <a:lnTo>
                    <a:pt x="370344" y="41135"/>
                  </a:lnTo>
                  <a:close/>
                </a:path>
                <a:path w="1950720" h="109854">
                  <a:moveTo>
                    <a:pt x="402348" y="41135"/>
                  </a:moveTo>
                  <a:lnTo>
                    <a:pt x="396252" y="41135"/>
                  </a:lnTo>
                  <a:lnTo>
                    <a:pt x="396252" y="48768"/>
                  </a:lnTo>
                  <a:lnTo>
                    <a:pt x="402348" y="48768"/>
                  </a:lnTo>
                  <a:lnTo>
                    <a:pt x="402348" y="41135"/>
                  </a:lnTo>
                  <a:close/>
                </a:path>
                <a:path w="1950720" h="109854">
                  <a:moveTo>
                    <a:pt x="434352" y="35052"/>
                  </a:moveTo>
                  <a:lnTo>
                    <a:pt x="426732" y="35052"/>
                  </a:lnTo>
                  <a:lnTo>
                    <a:pt x="426732" y="41135"/>
                  </a:lnTo>
                  <a:lnTo>
                    <a:pt x="434352" y="41135"/>
                  </a:lnTo>
                  <a:lnTo>
                    <a:pt x="434352" y="35052"/>
                  </a:lnTo>
                  <a:close/>
                </a:path>
                <a:path w="1950720" h="109854">
                  <a:moveTo>
                    <a:pt x="496824" y="27419"/>
                  </a:moveTo>
                  <a:lnTo>
                    <a:pt x="484632" y="27419"/>
                  </a:lnTo>
                  <a:lnTo>
                    <a:pt x="484632" y="35052"/>
                  </a:lnTo>
                  <a:lnTo>
                    <a:pt x="496824" y="35052"/>
                  </a:lnTo>
                  <a:lnTo>
                    <a:pt x="496824" y="27419"/>
                  </a:lnTo>
                  <a:close/>
                </a:path>
                <a:path w="1950720" h="109854">
                  <a:moveTo>
                    <a:pt x="528840" y="27419"/>
                  </a:moveTo>
                  <a:lnTo>
                    <a:pt x="522744" y="27419"/>
                  </a:lnTo>
                  <a:lnTo>
                    <a:pt x="522744" y="35052"/>
                  </a:lnTo>
                  <a:lnTo>
                    <a:pt x="528840" y="35052"/>
                  </a:lnTo>
                  <a:lnTo>
                    <a:pt x="528840" y="27419"/>
                  </a:lnTo>
                  <a:close/>
                </a:path>
                <a:path w="1950720" h="109854">
                  <a:moveTo>
                    <a:pt x="560844" y="21336"/>
                  </a:moveTo>
                  <a:lnTo>
                    <a:pt x="554748" y="21336"/>
                  </a:lnTo>
                  <a:lnTo>
                    <a:pt x="554748" y="27419"/>
                  </a:lnTo>
                  <a:lnTo>
                    <a:pt x="560844" y="27419"/>
                  </a:lnTo>
                  <a:lnTo>
                    <a:pt x="560844" y="21336"/>
                  </a:lnTo>
                  <a:close/>
                </a:path>
                <a:path w="1950720" h="109854">
                  <a:moveTo>
                    <a:pt x="618756" y="13716"/>
                  </a:moveTo>
                  <a:lnTo>
                    <a:pt x="612660" y="13716"/>
                  </a:lnTo>
                  <a:lnTo>
                    <a:pt x="612660" y="21336"/>
                  </a:lnTo>
                  <a:lnTo>
                    <a:pt x="618756" y="21336"/>
                  </a:lnTo>
                  <a:lnTo>
                    <a:pt x="618756" y="13716"/>
                  </a:lnTo>
                  <a:close/>
                </a:path>
                <a:path w="1950720" h="109854">
                  <a:moveTo>
                    <a:pt x="650760" y="13716"/>
                  </a:moveTo>
                  <a:lnTo>
                    <a:pt x="644664" y="13716"/>
                  </a:lnTo>
                  <a:lnTo>
                    <a:pt x="644664" y="21336"/>
                  </a:lnTo>
                  <a:lnTo>
                    <a:pt x="650760" y="21336"/>
                  </a:lnTo>
                  <a:lnTo>
                    <a:pt x="650760" y="13716"/>
                  </a:lnTo>
                  <a:close/>
                </a:path>
                <a:path w="1950720" h="109854">
                  <a:moveTo>
                    <a:pt x="682764" y="13716"/>
                  </a:moveTo>
                  <a:lnTo>
                    <a:pt x="676668" y="13716"/>
                  </a:lnTo>
                  <a:lnTo>
                    <a:pt x="676668" y="21336"/>
                  </a:lnTo>
                  <a:lnTo>
                    <a:pt x="682764" y="21336"/>
                  </a:lnTo>
                  <a:lnTo>
                    <a:pt x="682764" y="13716"/>
                  </a:lnTo>
                  <a:close/>
                </a:path>
                <a:path w="1950720" h="109854">
                  <a:moveTo>
                    <a:pt x="739152" y="7620"/>
                  </a:moveTo>
                  <a:lnTo>
                    <a:pt x="733056" y="7620"/>
                  </a:lnTo>
                  <a:lnTo>
                    <a:pt x="733056" y="13716"/>
                  </a:lnTo>
                  <a:lnTo>
                    <a:pt x="739152" y="13716"/>
                  </a:lnTo>
                  <a:lnTo>
                    <a:pt x="739152" y="7620"/>
                  </a:lnTo>
                  <a:close/>
                </a:path>
                <a:path w="1950720" h="109854">
                  <a:moveTo>
                    <a:pt x="771156" y="7620"/>
                  </a:moveTo>
                  <a:lnTo>
                    <a:pt x="765060" y="7620"/>
                  </a:lnTo>
                  <a:lnTo>
                    <a:pt x="765060" y="13716"/>
                  </a:lnTo>
                  <a:lnTo>
                    <a:pt x="771156" y="13716"/>
                  </a:lnTo>
                  <a:lnTo>
                    <a:pt x="771156" y="7620"/>
                  </a:lnTo>
                  <a:close/>
                </a:path>
                <a:path w="1950720" h="109854">
                  <a:moveTo>
                    <a:pt x="803160" y="7620"/>
                  </a:moveTo>
                  <a:lnTo>
                    <a:pt x="797064" y="7620"/>
                  </a:lnTo>
                  <a:lnTo>
                    <a:pt x="797064" y="13716"/>
                  </a:lnTo>
                  <a:lnTo>
                    <a:pt x="803160" y="13716"/>
                  </a:lnTo>
                  <a:lnTo>
                    <a:pt x="803160" y="7620"/>
                  </a:lnTo>
                  <a:close/>
                </a:path>
                <a:path w="1950720" h="109854">
                  <a:moveTo>
                    <a:pt x="861072" y="0"/>
                  </a:moveTo>
                  <a:lnTo>
                    <a:pt x="854976" y="0"/>
                  </a:lnTo>
                  <a:lnTo>
                    <a:pt x="854976" y="7620"/>
                  </a:lnTo>
                  <a:lnTo>
                    <a:pt x="861072" y="7620"/>
                  </a:lnTo>
                  <a:lnTo>
                    <a:pt x="861072" y="0"/>
                  </a:lnTo>
                  <a:close/>
                </a:path>
                <a:path w="1950720" h="109854">
                  <a:moveTo>
                    <a:pt x="893076" y="0"/>
                  </a:moveTo>
                  <a:lnTo>
                    <a:pt x="886980" y="0"/>
                  </a:lnTo>
                  <a:lnTo>
                    <a:pt x="886980" y="7620"/>
                  </a:lnTo>
                  <a:lnTo>
                    <a:pt x="893076" y="7620"/>
                  </a:lnTo>
                  <a:lnTo>
                    <a:pt x="893076" y="0"/>
                  </a:lnTo>
                  <a:close/>
                </a:path>
                <a:path w="1950720" h="109854">
                  <a:moveTo>
                    <a:pt x="925080" y="0"/>
                  </a:moveTo>
                  <a:lnTo>
                    <a:pt x="918984" y="0"/>
                  </a:lnTo>
                  <a:lnTo>
                    <a:pt x="918984" y="7620"/>
                  </a:lnTo>
                  <a:lnTo>
                    <a:pt x="925080" y="7620"/>
                  </a:lnTo>
                  <a:lnTo>
                    <a:pt x="925080" y="0"/>
                  </a:lnTo>
                  <a:close/>
                </a:path>
                <a:path w="1950720" h="109854">
                  <a:moveTo>
                    <a:pt x="981468" y="0"/>
                  </a:moveTo>
                  <a:lnTo>
                    <a:pt x="975372" y="0"/>
                  </a:lnTo>
                  <a:lnTo>
                    <a:pt x="975372" y="7620"/>
                  </a:lnTo>
                  <a:lnTo>
                    <a:pt x="981468" y="7620"/>
                  </a:lnTo>
                  <a:lnTo>
                    <a:pt x="981468" y="0"/>
                  </a:lnTo>
                  <a:close/>
                </a:path>
                <a:path w="1950720" h="109854">
                  <a:moveTo>
                    <a:pt x="1013472" y="0"/>
                  </a:moveTo>
                  <a:lnTo>
                    <a:pt x="1007376" y="0"/>
                  </a:lnTo>
                  <a:lnTo>
                    <a:pt x="1007376" y="7620"/>
                  </a:lnTo>
                  <a:lnTo>
                    <a:pt x="1013472" y="7620"/>
                  </a:lnTo>
                  <a:lnTo>
                    <a:pt x="1013472" y="0"/>
                  </a:lnTo>
                  <a:close/>
                </a:path>
                <a:path w="1950720" h="109854">
                  <a:moveTo>
                    <a:pt x="1045476" y="0"/>
                  </a:moveTo>
                  <a:lnTo>
                    <a:pt x="1039368" y="0"/>
                  </a:lnTo>
                  <a:lnTo>
                    <a:pt x="1039368" y="7620"/>
                  </a:lnTo>
                  <a:lnTo>
                    <a:pt x="1045476" y="7620"/>
                  </a:lnTo>
                  <a:lnTo>
                    <a:pt x="1045476" y="0"/>
                  </a:lnTo>
                  <a:close/>
                </a:path>
                <a:path w="1950720" h="109854">
                  <a:moveTo>
                    <a:pt x="1103388" y="7620"/>
                  </a:moveTo>
                  <a:lnTo>
                    <a:pt x="1097292" y="7620"/>
                  </a:lnTo>
                  <a:lnTo>
                    <a:pt x="1097292" y="13716"/>
                  </a:lnTo>
                  <a:lnTo>
                    <a:pt x="1103388" y="13716"/>
                  </a:lnTo>
                  <a:lnTo>
                    <a:pt x="1103388" y="7620"/>
                  </a:lnTo>
                  <a:close/>
                </a:path>
                <a:path w="1950720" h="109854">
                  <a:moveTo>
                    <a:pt x="1135392" y="7620"/>
                  </a:moveTo>
                  <a:lnTo>
                    <a:pt x="1129284" y="7620"/>
                  </a:lnTo>
                  <a:lnTo>
                    <a:pt x="1129284" y="13716"/>
                  </a:lnTo>
                  <a:lnTo>
                    <a:pt x="1135392" y="13716"/>
                  </a:lnTo>
                  <a:lnTo>
                    <a:pt x="1135392" y="7620"/>
                  </a:lnTo>
                  <a:close/>
                </a:path>
                <a:path w="1950720" h="109854">
                  <a:moveTo>
                    <a:pt x="1167384" y="7620"/>
                  </a:moveTo>
                  <a:lnTo>
                    <a:pt x="1161300" y="7620"/>
                  </a:lnTo>
                  <a:lnTo>
                    <a:pt x="1161300" y="13716"/>
                  </a:lnTo>
                  <a:lnTo>
                    <a:pt x="1167384" y="13716"/>
                  </a:lnTo>
                  <a:lnTo>
                    <a:pt x="1167384" y="7620"/>
                  </a:lnTo>
                  <a:close/>
                </a:path>
                <a:path w="1950720" h="109854">
                  <a:moveTo>
                    <a:pt x="1223784" y="7620"/>
                  </a:moveTo>
                  <a:lnTo>
                    <a:pt x="1217688" y="7620"/>
                  </a:lnTo>
                  <a:lnTo>
                    <a:pt x="1217688" y="13716"/>
                  </a:lnTo>
                  <a:lnTo>
                    <a:pt x="1223784" y="13716"/>
                  </a:lnTo>
                  <a:lnTo>
                    <a:pt x="1223784" y="7620"/>
                  </a:lnTo>
                  <a:close/>
                </a:path>
                <a:path w="1950720" h="109854">
                  <a:moveTo>
                    <a:pt x="1255788" y="7620"/>
                  </a:moveTo>
                  <a:lnTo>
                    <a:pt x="1249692" y="7620"/>
                  </a:lnTo>
                  <a:lnTo>
                    <a:pt x="1249692" y="13716"/>
                  </a:lnTo>
                  <a:lnTo>
                    <a:pt x="1255788" y="13716"/>
                  </a:lnTo>
                  <a:lnTo>
                    <a:pt x="1255788" y="7620"/>
                  </a:lnTo>
                  <a:close/>
                </a:path>
                <a:path w="1950720" h="109854">
                  <a:moveTo>
                    <a:pt x="1287792" y="13716"/>
                  </a:moveTo>
                  <a:lnTo>
                    <a:pt x="1281684" y="13716"/>
                  </a:lnTo>
                  <a:lnTo>
                    <a:pt x="1281684" y="21336"/>
                  </a:lnTo>
                  <a:lnTo>
                    <a:pt x="1287792" y="21336"/>
                  </a:lnTo>
                  <a:lnTo>
                    <a:pt x="1287792" y="13716"/>
                  </a:lnTo>
                  <a:close/>
                </a:path>
                <a:path w="1950720" h="109854">
                  <a:moveTo>
                    <a:pt x="1345704" y="21336"/>
                  </a:moveTo>
                  <a:lnTo>
                    <a:pt x="1339608" y="21336"/>
                  </a:lnTo>
                  <a:lnTo>
                    <a:pt x="1339608" y="27419"/>
                  </a:lnTo>
                  <a:lnTo>
                    <a:pt x="1345704" y="27419"/>
                  </a:lnTo>
                  <a:lnTo>
                    <a:pt x="1345704" y="21336"/>
                  </a:lnTo>
                  <a:close/>
                </a:path>
                <a:path w="1950720" h="109854">
                  <a:moveTo>
                    <a:pt x="1377708" y="21336"/>
                  </a:moveTo>
                  <a:lnTo>
                    <a:pt x="1371612" y="21336"/>
                  </a:lnTo>
                  <a:lnTo>
                    <a:pt x="1371612" y="27419"/>
                  </a:lnTo>
                  <a:lnTo>
                    <a:pt x="1377708" y="27419"/>
                  </a:lnTo>
                  <a:lnTo>
                    <a:pt x="1377708" y="21336"/>
                  </a:lnTo>
                  <a:close/>
                </a:path>
                <a:path w="1950720" h="109854">
                  <a:moveTo>
                    <a:pt x="1409712" y="21336"/>
                  </a:moveTo>
                  <a:lnTo>
                    <a:pt x="1403604" y="21336"/>
                  </a:lnTo>
                  <a:lnTo>
                    <a:pt x="1403604" y="27419"/>
                  </a:lnTo>
                  <a:lnTo>
                    <a:pt x="1409712" y="27419"/>
                  </a:lnTo>
                  <a:lnTo>
                    <a:pt x="1409712" y="21336"/>
                  </a:lnTo>
                  <a:close/>
                </a:path>
                <a:path w="1950720" h="109854">
                  <a:moveTo>
                    <a:pt x="1466100" y="27419"/>
                  </a:moveTo>
                  <a:lnTo>
                    <a:pt x="1460004" y="27419"/>
                  </a:lnTo>
                  <a:lnTo>
                    <a:pt x="1460004" y="35052"/>
                  </a:lnTo>
                  <a:lnTo>
                    <a:pt x="1466100" y="35052"/>
                  </a:lnTo>
                  <a:lnTo>
                    <a:pt x="1466100" y="27419"/>
                  </a:lnTo>
                  <a:close/>
                </a:path>
                <a:path w="1950720" h="109854">
                  <a:moveTo>
                    <a:pt x="1498104" y="35052"/>
                  </a:moveTo>
                  <a:lnTo>
                    <a:pt x="1492008" y="35052"/>
                  </a:lnTo>
                  <a:lnTo>
                    <a:pt x="1492008" y="41135"/>
                  </a:lnTo>
                  <a:lnTo>
                    <a:pt x="1498104" y="41135"/>
                  </a:lnTo>
                  <a:lnTo>
                    <a:pt x="1498104" y="35052"/>
                  </a:lnTo>
                  <a:close/>
                </a:path>
                <a:path w="1950720" h="109854">
                  <a:moveTo>
                    <a:pt x="1530108" y="35052"/>
                  </a:moveTo>
                  <a:lnTo>
                    <a:pt x="1524012" y="35052"/>
                  </a:lnTo>
                  <a:lnTo>
                    <a:pt x="1524012" y="41135"/>
                  </a:lnTo>
                  <a:lnTo>
                    <a:pt x="1530108" y="41135"/>
                  </a:lnTo>
                  <a:lnTo>
                    <a:pt x="1530108" y="35052"/>
                  </a:lnTo>
                  <a:close/>
                </a:path>
                <a:path w="1950720" h="109854">
                  <a:moveTo>
                    <a:pt x="1588020" y="41135"/>
                  </a:moveTo>
                  <a:lnTo>
                    <a:pt x="1581924" y="41135"/>
                  </a:lnTo>
                  <a:lnTo>
                    <a:pt x="1581924" y="48768"/>
                  </a:lnTo>
                  <a:lnTo>
                    <a:pt x="1588020" y="48768"/>
                  </a:lnTo>
                  <a:lnTo>
                    <a:pt x="1588020" y="41135"/>
                  </a:lnTo>
                  <a:close/>
                </a:path>
                <a:path w="1950720" h="109854">
                  <a:moveTo>
                    <a:pt x="1620024" y="48768"/>
                  </a:moveTo>
                  <a:lnTo>
                    <a:pt x="1613928" y="48768"/>
                  </a:lnTo>
                  <a:lnTo>
                    <a:pt x="1613928" y="54864"/>
                  </a:lnTo>
                  <a:lnTo>
                    <a:pt x="1620024" y="54864"/>
                  </a:lnTo>
                  <a:lnTo>
                    <a:pt x="1620024" y="48768"/>
                  </a:lnTo>
                  <a:close/>
                </a:path>
                <a:path w="1950720" h="109854">
                  <a:moveTo>
                    <a:pt x="1652028" y="48768"/>
                  </a:moveTo>
                  <a:lnTo>
                    <a:pt x="1645920" y="48768"/>
                  </a:lnTo>
                  <a:lnTo>
                    <a:pt x="1645920" y="54864"/>
                  </a:lnTo>
                  <a:lnTo>
                    <a:pt x="1652028" y="54864"/>
                  </a:lnTo>
                  <a:lnTo>
                    <a:pt x="1652028" y="48768"/>
                  </a:lnTo>
                  <a:close/>
                </a:path>
                <a:path w="1950720" h="109854">
                  <a:moveTo>
                    <a:pt x="1708404" y="54864"/>
                  </a:moveTo>
                  <a:lnTo>
                    <a:pt x="1702320" y="54864"/>
                  </a:lnTo>
                  <a:lnTo>
                    <a:pt x="1702320" y="62484"/>
                  </a:lnTo>
                  <a:lnTo>
                    <a:pt x="1708404" y="62484"/>
                  </a:lnTo>
                  <a:lnTo>
                    <a:pt x="1708404" y="54864"/>
                  </a:lnTo>
                  <a:close/>
                </a:path>
                <a:path w="1950720" h="109854">
                  <a:moveTo>
                    <a:pt x="1740420" y="62484"/>
                  </a:moveTo>
                  <a:lnTo>
                    <a:pt x="1734324" y="62484"/>
                  </a:lnTo>
                  <a:lnTo>
                    <a:pt x="1734324" y="68580"/>
                  </a:lnTo>
                  <a:lnTo>
                    <a:pt x="1740420" y="68580"/>
                  </a:lnTo>
                  <a:lnTo>
                    <a:pt x="1740420" y="62484"/>
                  </a:lnTo>
                  <a:close/>
                </a:path>
                <a:path w="1950720" h="109854">
                  <a:moveTo>
                    <a:pt x="1772424" y="68580"/>
                  </a:moveTo>
                  <a:lnTo>
                    <a:pt x="1766328" y="68580"/>
                  </a:lnTo>
                  <a:lnTo>
                    <a:pt x="1766328" y="76200"/>
                  </a:lnTo>
                  <a:lnTo>
                    <a:pt x="1772424" y="76200"/>
                  </a:lnTo>
                  <a:lnTo>
                    <a:pt x="1772424" y="68580"/>
                  </a:lnTo>
                  <a:close/>
                </a:path>
                <a:path w="1950720" h="109854">
                  <a:moveTo>
                    <a:pt x="1830336" y="82296"/>
                  </a:moveTo>
                  <a:lnTo>
                    <a:pt x="1824240" y="82296"/>
                  </a:lnTo>
                  <a:lnTo>
                    <a:pt x="1824240" y="89916"/>
                  </a:lnTo>
                  <a:lnTo>
                    <a:pt x="1830336" y="89916"/>
                  </a:lnTo>
                  <a:lnTo>
                    <a:pt x="1830336" y="82296"/>
                  </a:lnTo>
                  <a:close/>
                </a:path>
                <a:path w="1950720" h="109854">
                  <a:moveTo>
                    <a:pt x="1862340" y="82296"/>
                  </a:moveTo>
                  <a:lnTo>
                    <a:pt x="1856244" y="82296"/>
                  </a:lnTo>
                  <a:lnTo>
                    <a:pt x="1856244" y="89916"/>
                  </a:lnTo>
                  <a:lnTo>
                    <a:pt x="1862340" y="89916"/>
                  </a:lnTo>
                  <a:lnTo>
                    <a:pt x="1862340" y="82296"/>
                  </a:lnTo>
                  <a:close/>
                </a:path>
                <a:path w="1950720" h="109854">
                  <a:moveTo>
                    <a:pt x="1894344" y="89916"/>
                  </a:moveTo>
                  <a:lnTo>
                    <a:pt x="1886724" y="89916"/>
                  </a:lnTo>
                  <a:lnTo>
                    <a:pt x="1886724" y="96012"/>
                  </a:lnTo>
                  <a:lnTo>
                    <a:pt x="1894344" y="96012"/>
                  </a:lnTo>
                  <a:lnTo>
                    <a:pt x="1894344" y="89916"/>
                  </a:lnTo>
                  <a:close/>
                </a:path>
                <a:path w="1950720" h="109854">
                  <a:moveTo>
                    <a:pt x="1950720" y="102108"/>
                  </a:moveTo>
                  <a:lnTo>
                    <a:pt x="1944636" y="102108"/>
                  </a:lnTo>
                  <a:lnTo>
                    <a:pt x="1944636" y="109728"/>
                  </a:lnTo>
                  <a:lnTo>
                    <a:pt x="1950720" y="109728"/>
                  </a:lnTo>
                  <a:lnTo>
                    <a:pt x="1950720" y="10210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6323" y="2961132"/>
              <a:ext cx="1548765" cy="116205"/>
            </a:xfrm>
            <a:custGeom>
              <a:avLst/>
              <a:gdLst/>
              <a:ahLst/>
              <a:cxnLst/>
              <a:rect l="l" t="t" r="r" b="b"/>
              <a:pathLst>
                <a:path w="1548764" h="116205">
                  <a:moveTo>
                    <a:pt x="0" y="0"/>
                  </a:moveTo>
                  <a:lnTo>
                    <a:pt x="198119" y="54864"/>
                  </a:lnTo>
                  <a:lnTo>
                    <a:pt x="388619" y="88391"/>
                  </a:lnTo>
                  <a:lnTo>
                    <a:pt x="580643" y="109728"/>
                  </a:lnTo>
                  <a:lnTo>
                    <a:pt x="777239" y="115824"/>
                  </a:lnTo>
                  <a:lnTo>
                    <a:pt x="969264" y="109728"/>
                  </a:lnTo>
                  <a:lnTo>
                    <a:pt x="1165860" y="88391"/>
                  </a:lnTo>
                  <a:lnTo>
                    <a:pt x="1357883" y="54864"/>
                  </a:lnTo>
                  <a:lnTo>
                    <a:pt x="1548383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2420" y="2859036"/>
              <a:ext cx="1530350" cy="108585"/>
            </a:xfrm>
            <a:custGeom>
              <a:avLst/>
              <a:gdLst/>
              <a:ahLst/>
              <a:cxnLst/>
              <a:rect l="l" t="t" r="r" b="b"/>
              <a:pathLst>
                <a:path w="1530350" h="108585">
                  <a:moveTo>
                    <a:pt x="6096" y="102108"/>
                  </a:moveTo>
                  <a:lnTo>
                    <a:pt x="0" y="102108"/>
                  </a:lnTo>
                  <a:lnTo>
                    <a:pt x="0" y="108191"/>
                  </a:lnTo>
                  <a:lnTo>
                    <a:pt x="6096" y="108191"/>
                  </a:lnTo>
                  <a:lnTo>
                    <a:pt x="6096" y="102108"/>
                  </a:lnTo>
                  <a:close/>
                </a:path>
                <a:path w="1530350" h="108585">
                  <a:moveTo>
                    <a:pt x="32004" y="94475"/>
                  </a:moveTo>
                  <a:lnTo>
                    <a:pt x="25908" y="94475"/>
                  </a:lnTo>
                  <a:lnTo>
                    <a:pt x="25908" y="102108"/>
                  </a:lnTo>
                  <a:lnTo>
                    <a:pt x="32004" y="102108"/>
                  </a:lnTo>
                  <a:lnTo>
                    <a:pt x="32004" y="94475"/>
                  </a:lnTo>
                  <a:close/>
                </a:path>
                <a:path w="1530350" h="108585">
                  <a:moveTo>
                    <a:pt x="57912" y="88392"/>
                  </a:moveTo>
                  <a:lnTo>
                    <a:pt x="50292" y="88392"/>
                  </a:lnTo>
                  <a:lnTo>
                    <a:pt x="50292" y="94475"/>
                  </a:lnTo>
                  <a:lnTo>
                    <a:pt x="57912" y="94475"/>
                  </a:lnTo>
                  <a:lnTo>
                    <a:pt x="57912" y="88392"/>
                  </a:lnTo>
                  <a:close/>
                </a:path>
                <a:path w="1530350" h="108585">
                  <a:moveTo>
                    <a:pt x="114300" y="74676"/>
                  </a:moveTo>
                  <a:lnTo>
                    <a:pt x="108204" y="74676"/>
                  </a:lnTo>
                  <a:lnTo>
                    <a:pt x="108204" y="80772"/>
                  </a:lnTo>
                  <a:lnTo>
                    <a:pt x="114300" y="80772"/>
                  </a:lnTo>
                  <a:lnTo>
                    <a:pt x="114300" y="74676"/>
                  </a:lnTo>
                  <a:close/>
                </a:path>
                <a:path w="1530350" h="108585">
                  <a:moveTo>
                    <a:pt x="140208" y="67056"/>
                  </a:moveTo>
                  <a:lnTo>
                    <a:pt x="134112" y="67056"/>
                  </a:lnTo>
                  <a:lnTo>
                    <a:pt x="134112" y="74676"/>
                  </a:lnTo>
                  <a:lnTo>
                    <a:pt x="140208" y="74676"/>
                  </a:lnTo>
                  <a:lnTo>
                    <a:pt x="140208" y="67056"/>
                  </a:lnTo>
                  <a:close/>
                </a:path>
                <a:path w="1530350" h="108585">
                  <a:moveTo>
                    <a:pt x="166116" y="60960"/>
                  </a:moveTo>
                  <a:lnTo>
                    <a:pt x="160020" y="60960"/>
                  </a:lnTo>
                  <a:lnTo>
                    <a:pt x="160020" y="67056"/>
                  </a:lnTo>
                  <a:lnTo>
                    <a:pt x="166116" y="67056"/>
                  </a:lnTo>
                  <a:lnTo>
                    <a:pt x="166116" y="60960"/>
                  </a:lnTo>
                  <a:close/>
                </a:path>
                <a:path w="1530350" h="108585">
                  <a:moveTo>
                    <a:pt x="222504" y="47244"/>
                  </a:moveTo>
                  <a:lnTo>
                    <a:pt x="216408" y="47244"/>
                  </a:lnTo>
                  <a:lnTo>
                    <a:pt x="216408" y="53340"/>
                  </a:lnTo>
                  <a:lnTo>
                    <a:pt x="222504" y="53340"/>
                  </a:lnTo>
                  <a:lnTo>
                    <a:pt x="222504" y="47244"/>
                  </a:lnTo>
                  <a:close/>
                </a:path>
                <a:path w="1530350" h="108585">
                  <a:moveTo>
                    <a:pt x="248412" y="47244"/>
                  </a:moveTo>
                  <a:lnTo>
                    <a:pt x="242316" y="47244"/>
                  </a:lnTo>
                  <a:lnTo>
                    <a:pt x="242316" y="53340"/>
                  </a:lnTo>
                  <a:lnTo>
                    <a:pt x="248412" y="53340"/>
                  </a:lnTo>
                  <a:lnTo>
                    <a:pt x="248412" y="47244"/>
                  </a:lnTo>
                  <a:close/>
                </a:path>
                <a:path w="1530350" h="108585">
                  <a:moveTo>
                    <a:pt x="274320" y="41148"/>
                  </a:moveTo>
                  <a:lnTo>
                    <a:pt x="268224" y="41148"/>
                  </a:lnTo>
                  <a:lnTo>
                    <a:pt x="268224" y="47244"/>
                  </a:lnTo>
                  <a:lnTo>
                    <a:pt x="274320" y="47244"/>
                  </a:lnTo>
                  <a:lnTo>
                    <a:pt x="274320" y="41148"/>
                  </a:lnTo>
                  <a:close/>
                </a:path>
                <a:path w="1530350" h="108585">
                  <a:moveTo>
                    <a:pt x="332232" y="33528"/>
                  </a:moveTo>
                  <a:lnTo>
                    <a:pt x="324612" y="33528"/>
                  </a:lnTo>
                  <a:lnTo>
                    <a:pt x="324612" y="41148"/>
                  </a:lnTo>
                  <a:lnTo>
                    <a:pt x="332232" y="41148"/>
                  </a:lnTo>
                  <a:lnTo>
                    <a:pt x="332232" y="33528"/>
                  </a:lnTo>
                  <a:close/>
                </a:path>
                <a:path w="1530350" h="108585">
                  <a:moveTo>
                    <a:pt x="356616" y="33528"/>
                  </a:moveTo>
                  <a:lnTo>
                    <a:pt x="350520" y="33528"/>
                  </a:lnTo>
                  <a:lnTo>
                    <a:pt x="350520" y="41148"/>
                  </a:lnTo>
                  <a:lnTo>
                    <a:pt x="356616" y="41148"/>
                  </a:lnTo>
                  <a:lnTo>
                    <a:pt x="356616" y="33528"/>
                  </a:lnTo>
                  <a:close/>
                </a:path>
                <a:path w="1530350" h="108585">
                  <a:moveTo>
                    <a:pt x="382524" y="27432"/>
                  </a:moveTo>
                  <a:lnTo>
                    <a:pt x="376428" y="27432"/>
                  </a:lnTo>
                  <a:lnTo>
                    <a:pt x="376428" y="33528"/>
                  </a:lnTo>
                  <a:lnTo>
                    <a:pt x="382524" y="33528"/>
                  </a:lnTo>
                  <a:lnTo>
                    <a:pt x="382524" y="27432"/>
                  </a:lnTo>
                  <a:close/>
                </a:path>
                <a:path w="1530350" h="108585">
                  <a:moveTo>
                    <a:pt x="440436" y="19799"/>
                  </a:moveTo>
                  <a:lnTo>
                    <a:pt x="432816" y="19799"/>
                  </a:lnTo>
                  <a:lnTo>
                    <a:pt x="432816" y="27432"/>
                  </a:lnTo>
                  <a:lnTo>
                    <a:pt x="440436" y="27432"/>
                  </a:lnTo>
                  <a:lnTo>
                    <a:pt x="440436" y="19799"/>
                  </a:lnTo>
                  <a:close/>
                </a:path>
                <a:path w="1530350" h="108585">
                  <a:moveTo>
                    <a:pt x="464820" y="19799"/>
                  </a:moveTo>
                  <a:lnTo>
                    <a:pt x="458724" y="19799"/>
                  </a:lnTo>
                  <a:lnTo>
                    <a:pt x="458724" y="27432"/>
                  </a:lnTo>
                  <a:lnTo>
                    <a:pt x="464820" y="27432"/>
                  </a:lnTo>
                  <a:lnTo>
                    <a:pt x="464820" y="19799"/>
                  </a:lnTo>
                  <a:close/>
                </a:path>
                <a:path w="1530350" h="108585">
                  <a:moveTo>
                    <a:pt x="490728" y="13716"/>
                  </a:moveTo>
                  <a:lnTo>
                    <a:pt x="484632" y="13716"/>
                  </a:lnTo>
                  <a:lnTo>
                    <a:pt x="484632" y="19799"/>
                  </a:lnTo>
                  <a:lnTo>
                    <a:pt x="490728" y="19799"/>
                  </a:lnTo>
                  <a:lnTo>
                    <a:pt x="490728" y="13716"/>
                  </a:lnTo>
                  <a:close/>
                </a:path>
                <a:path w="1530350" h="108585">
                  <a:moveTo>
                    <a:pt x="548640" y="13716"/>
                  </a:moveTo>
                  <a:lnTo>
                    <a:pt x="542544" y="13716"/>
                  </a:lnTo>
                  <a:lnTo>
                    <a:pt x="542544" y="19799"/>
                  </a:lnTo>
                  <a:lnTo>
                    <a:pt x="548640" y="19799"/>
                  </a:lnTo>
                  <a:lnTo>
                    <a:pt x="548640" y="13716"/>
                  </a:lnTo>
                  <a:close/>
                </a:path>
                <a:path w="1530350" h="108585">
                  <a:moveTo>
                    <a:pt x="574548" y="6083"/>
                  </a:moveTo>
                  <a:lnTo>
                    <a:pt x="566928" y="6083"/>
                  </a:lnTo>
                  <a:lnTo>
                    <a:pt x="566928" y="13716"/>
                  </a:lnTo>
                  <a:lnTo>
                    <a:pt x="574548" y="13716"/>
                  </a:lnTo>
                  <a:lnTo>
                    <a:pt x="574548" y="6083"/>
                  </a:lnTo>
                  <a:close/>
                </a:path>
                <a:path w="1530350" h="108585">
                  <a:moveTo>
                    <a:pt x="598932" y="6083"/>
                  </a:moveTo>
                  <a:lnTo>
                    <a:pt x="592836" y="6083"/>
                  </a:lnTo>
                  <a:lnTo>
                    <a:pt x="592836" y="13716"/>
                  </a:lnTo>
                  <a:lnTo>
                    <a:pt x="598932" y="13716"/>
                  </a:lnTo>
                  <a:lnTo>
                    <a:pt x="598932" y="6083"/>
                  </a:lnTo>
                  <a:close/>
                </a:path>
                <a:path w="1530350" h="108585">
                  <a:moveTo>
                    <a:pt x="656844" y="6083"/>
                  </a:moveTo>
                  <a:lnTo>
                    <a:pt x="650748" y="6083"/>
                  </a:lnTo>
                  <a:lnTo>
                    <a:pt x="650748" y="13716"/>
                  </a:lnTo>
                  <a:lnTo>
                    <a:pt x="656844" y="13716"/>
                  </a:lnTo>
                  <a:lnTo>
                    <a:pt x="656844" y="6083"/>
                  </a:lnTo>
                  <a:close/>
                </a:path>
                <a:path w="1530350" h="108585">
                  <a:moveTo>
                    <a:pt x="682752" y="0"/>
                  </a:moveTo>
                  <a:lnTo>
                    <a:pt x="675132" y="0"/>
                  </a:lnTo>
                  <a:lnTo>
                    <a:pt x="675132" y="6083"/>
                  </a:lnTo>
                  <a:lnTo>
                    <a:pt x="682752" y="6083"/>
                  </a:lnTo>
                  <a:lnTo>
                    <a:pt x="682752" y="0"/>
                  </a:lnTo>
                  <a:close/>
                </a:path>
                <a:path w="1530350" h="108585">
                  <a:moveTo>
                    <a:pt x="707136" y="0"/>
                  </a:moveTo>
                  <a:lnTo>
                    <a:pt x="701040" y="0"/>
                  </a:lnTo>
                  <a:lnTo>
                    <a:pt x="701040" y="6083"/>
                  </a:lnTo>
                  <a:lnTo>
                    <a:pt x="707136" y="6083"/>
                  </a:lnTo>
                  <a:lnTo>
                    <a:pt x="707136" y="0"/>
                  </a:lnTo>
                  <a:close/>
                </a:path>
                <a:path w="1530350" h="108585">
                  <a:moveTo>
                    <a:pt x="765048" y="0"/>
                  </a:moveTo>
                  <a:lnTo>
                    <a:pt x="758939" y="0"/>
                  </a:lnTo>
                  <a:lnTo>
                    <a:pt x="758939" y="6083"/>
                  </a:lnTo>
                  <a:lnTo>
                    <a:pt x="765048" y="6083"/>
                  </a:lnTo>
                  <a:lnTo>
                    <a:pt x="765048" y="0"/>
                  </a:lnTo>
                  <a:close/>
                </a:path>
                <a:path w="1530350" h="108585">
                  <a:moveTo>
                    <a:pt x="790956" y="0"/>
                  </a:moveTo>
                  <a:lnTo>
                    <a:pt x="784860" y="0"/>
                  </a:lnTo>
                  <a:lnTo>
                    <a:pt x="784860" y="6083"/>
                  </a:lnTo>
                  <a:lnTo>
                    <a:pt x="790956" y="6083"/>
                  </a:lnTo>
                  <a:lnTo>
                    <a:pt x="790956" y="0"/>
                  </a:lnTo>
                  <a:close/>
                </a:path>
                <a:path w="1530350" h="108585">
                  <a:moveTo>
                    <a:pt x="816864" y="0"/>
                  </a:moveTo>
                  <a:lnTo>
                    <a:pt x="809244" y="0"/>
                  </a:lnTo>
                  <a:lnTo>
                    <a:pt x="809244" y="6083"/>
                  </a:lnTo>
                  <a:lnTo>
                    <a:pt x="816864" y="6083"/>
                  </a:lnTo>
                  <a:lnTo>
                    <a:pt x="816864" y="0"/>
                  </a:lnTo>
                  <a:close/>
                </a:path>
                <a:path w="1530350" h="108585">
                  <a:moveTo>
                    <a:pt x="873239" y="6083"/>
                  </a:moveTo>
                  <a:lnTo>
                    <a:pt x="867156" y="6083"/>
                  </a:lnTo>
                  <a:lnTo>
                    <a:pt x="867156" y="13716"/>
                  </a:lnTo>
                  <a:lnTo>
                    <a:pt x="873239" y="13716"/>
                  </a:lnTo>
                  <a:lnTo>
                    <a:pt x="873239" y="6083"/>
                  </a:lnTo>
                  <a:close/>
                </a:path>
                <a:path w="1530350" h="108585">
                  <a:moveTo>
                    <a:pt x="899160" y="6083"/>
                  </a:moveTo>
                  <a:lnTo>
                    <a:pt x="893064" y="6083"/>
                  </a:lnTo>
                  <a:lnTo>
                    <a:pt x="893064" y="13716"/>
                  </a:lnTo>
                  <a:lnTo>
                    <a:pt x="899160" y="13716"/>
                  </a:lnTo>
                  <a:lnTo>
                    <a:pt x="899160" y="6083"/>
                  </a:lnTo>
                  <a:close/>
                </a:path>
                <a:path w="1530350" h="108585">
                  <a:moveTo>
                    <a:pt x="925055" y="6083"/>
                  </a:moveTo>
                  <a:lnTo>
                    <a:pt x="917448" y="6083"/>
                  </a:lnTo>
                  <a:lnTo>
                    <a:pt x="917448" y="13716"/>
                  </a:lnTo>
                  <a:lnTo>
                    <a:pt x="925055" y="13716"/>
                  </a:lnTo>
                  <a:lnTo>
                    <a:pt x="925055" y="6083"/>
                  </a:lnTo>
                  <a:close/>
                </a:path>
                <a:path w="1530350" h="108585">
                  <a:moveTo>
                    <a:pt x="981456" y="6083"/>
                  </a:moveTo>
                  <a:lnTo>
                    <a:pt x="975360" y="6083"/>
                  </a:lnTo>
                  <a:lnTo>
                    <a:pt x="975360" y="13716"/>
                  </a:lnTo>
                  <a:lnTo>
                    <a:pt x="981456" y="13716"/>
                  </a:lnTo>
                  <a:lnTo>
                    <a:pt x="981456" y="6083"/>
                  </a:lnTo>
                  <a:close/>
                </a:path>
                <a:path w="1530350" h="108585">
                  <a:moveTo>
                    <a:pt x="1007364" y="13716"/>
                  </a:moveTo>
                  <a:lnTo>
                    <a:pt x="1001255" y="13716"/>
                  </a:lnTo>
                  <a:lnTo>
                    <a:pt x="1001255" y="19799"/>
                  </a:lnTo>
                  <a:lnTo>
                    <a:pt x="1007364" y="19799"/>
                  </a:lnTo>
                  <a:lnTo>
                    <a:pt x="1007364" y="13716"/>
                  </a:lnTo>
                  <a:close/>
                </a:path>
                <a:path w="1530350" h="108585">
                  <a:moveTo>
                    <a:pt x="1033272" y="13716"/>
                  </a:moveTo>
                  <a:lnTo>
                    <a:pt x="1027176" y="13716"/>
                  </a:lnTo>
                  <a:lnTo>
                    <a:pt x="1027176" y="19799"/>
                  </a:lnTo>
                  <a:lnTo>
                    <a:pt x="1033272" y="19799"/>
                  </a:lnTo>
                  <a:lnTo>
                    <a:pt x="1033272" y="13716"/>
                  </a:lnTo>
                  <a:close/>
                </a:path>
                <a:path w="1530350" h="108585">
                  <a:moveTo>
                    <a:pt x="1089660" y="19799"/>
                  </a:moveTo>
                  <a:lnTo>
                    <a:pt x="1083564" y="19799"/>
                  </a:lnTo>
                  <a:lnTo>
                    <a:pt x="1083564" y="27432"/>
                  </a:lnTo>
                  <a:lnTo>
                    <a:pt x="1089660" y="27432"/>
                  </a:lnTo>
                  <a:lnTo>
                    <a:pt x="1089660" y="19799"/>
                  </a:lnTo>
                  <a:close/>
                </a:path>
                <a:path w="1530350" h="108585">
                  <a:moveTo>
                    <a:pt x="1115555" y="19799"/>
                  </a:moveTo>
                  <a:lnTo>
                    <a:pt x="1109472" y="19799"/>
                  </a:lnTo>
                  <a:lnTo>
                    <a:pt x="1109472" y="27432"/>
                  </a:lnTo>
                  <a:lnTo>
                    <a:pt x="1115555" y="27432"/>
                  </a:lnTo>
                  <a:lnTo>
                    <a:pt x="1115555" y="19799"/>
                  </a:lnTo>
                  <a:close/>
                </a:path>
                <a:path w="1530350" h="108585">
                  <a:moveTo>
                    <a:pt x="1141476" y="27432"/>
                  </a:moveTo>
                  <a:lnTo>
                    <a:pt x="1135380" y="27432"/>
                  </a:lnTo>
                  <a:lnTo>
                    <a:pt x="1135380" y="33528"/>
                  </a:lnTo>
                  <a:lnTo>
                    <a:pt x="1141476" y="33528"/>
                  </a:lnTo>
                  <a:lnTo>
                    <a:pt x="1141476" y="27432"/>
                  </a:lnTo>
                  <a:close/>
                </a:path>
                <a:path w="1530350" h="108585">
                  <a:moveTo>
                    <a:pt x="1199375" y="33528"/>
                  </a:moveTo>
                  <a:lnTo>
                    <a:pt x="1191755" y="33528"/>
                  </a:lnTo>
                  <a:lnTo>
                    <a:pt x="1191755" y="41148"/>
                  </a:lnTo>
                  <a:lnTo>
                    <a:pt x="1199375" y="41148"/>
                  </a:lnTo>
                  <a:lnTo>
                    <a:pt x="1199375" y="33528"/>
                  </a:lnTo>
                  <a:close/>
                </a:path>
                <a:path w="1530350" h="108585">
                  <a:moveTo>
                    <a:pt x="1223772" y="41148"/>
                  </a:moveTo>
                  <a:lnTo>
                    <a:pt x="1217676" y="41148"/>
                  </a:lnTo>
                  <a:lnTo>
                    <a:pt x="1217676" y="47244"/>
                  </a:lnTo>
                  <a:lnTo>
                    <a:pt x="1223772" y="47244"/>
                  </a:lnTo>
                  <a:lnTo>
                    <a:pt x="1223772" y="41148"/>
                  </a:lnTo>
                  <a:close/>
                </a:path>
                <a:path w="1530350" h="108585">
                  <a:moveTo>
                    <a:pt x="1249680" y="41148"/>
                  </a:moveTo>
                  <a:lnTo>
                    <a:pt x="1243584" y="41148"/>
                  </a:lnTo>
                  <a:lnTo>
                    <a:pt x="1243584" y="47244"/>
                  </a:lnTo>
                  <a:lnTo>
                    <a:pt x="1249680" y="47244"/>
                  </a:lnTo>
                  <a:lnTo>
                    <a:pt x="1249680" y="41148"/>
                  </a:lnTo>
                  <a:close/>
                </a:path>
                <a:path w="1530350" h="108585">
                  <a:moveTo>
                    <a:pt x="1307592" y="53340"/>
                  </a:moveTo>
                  <a:lnTo>
                    <a:pt x="1299972" y="53340"/>
                  </a:lnTo>
                  <a:lnTo>
                    <a:pt x="1299972" y="60960"/>
                  </a:lnTo>
                  <a:lnTo>
                    <a:pt x="1307592" y="60960"/>
                  </a:lnTo>
                  <a:lnTo>
                    <a:pt x="1307592" y="53340"/>
                  </a:lnTo>
                  <a:close/>
                </a:path>
                <a:path w="1530350" h="108585">
                  <a:moveTo>
                    <a:pt x="1331976" y="53340"/>
                  </a:moveTo>
                  <a:lnTo>
                    <a:pt x="1325880" y="53340"/>
                  </a:lnTo>
                  <a:lnTo>
                    <a:pt x="1325880" y="60960"/>
                  </a:lnTo>
                  <a:lnTo>
                    <a:pt x="1331976" y="60960"/>
                  </a:lnTo>
                  <a:lnTo>
                    <a:pt x="1331976" y="53340"/>
                  </a:lnTo>
                  <a:close/>
                </a:path>
                <a:path w="1530350" h="108585">
                  <a:moveTo>
                    <a:pt x="1363980" y="60947"/>
                  </a:moveTo>
                  <a:lnTo>
                    <a:pt x="1351775" y="60947"/>
                  </a:lnTo>
                  <a:lnTo>
                    <a:pt x="1351775" y="67056"/>
                  </a:lnTo>
                  <a:lnTo>
                    <a:pt x="1363980" y="67056"/>
                  </a:lnTo>
                  <a:lnTo>
                    <a:pt x="1363980" y="60947"/>
                  </a:lnTo>
                  <a:close/>
                </a:path>
                <a:path w="1530350" h="108585">
                  <a:moveTo>
                    <a:pt x="1421892" y="74676"/>
                  </a:moveTo>
                  <a:lnTo>
                    <a:pt x="1415796" y="74676"/>
                  </a:lnTo>
                  <a:lnTo>
                    <a:pt x="1415796" y="80772"/>
                  </a:lnTo>
                  <a:lnTo>
                    <a:pt x="1421892" y="80772"/>
                  </a:lnTo>
                  <a:lnTo>
                    <a:pt x="1421892" y="74676"/>
                  </a:lnTo>
                  <a:close/>
                </a:path>
                <a:path w="1530350" h="108585">
                  <a:moveTo>
                    <a:pt x="1447800" y="80772"/>
                  </a:moveTo>
                  <a:lnTo>
                    <a:pt x="1441691" y="80772"/>
                  </a:lnTo>
                  <a:lnTo>
                    <a:pt x="1441691" y="88392"/>
                  </a:lnTo>
                  <a:lnTo>
                    <a:pt x="1447800" y="88392"/>
                  </a:lnTo>
                  <a:lnTo>
                    <a:pt x="1447800" y="80772"/>
                  </a:lnTo>
                  <a:close/>
                </a:path>
                <a:path w="1530350" h="108585">
                  <a:moveTo>
                    <a:pt x="1472184" y="88392"/>
                  </a:moveTo>
                  <a:lnTo>
                    <a:pt x="1466075" y="88392"/>
                  </a:lnTo>
                  <a:lnTo>
                    <a:pt x="1466075" y="94475"/>
                  </a:lnTo>
                  <a:lnTo>
                    <a:pt x="1472184" y="94475"/>
                  </a:lnTo>
                  <a:lnTo>
                    <a:pt x="1472184" y="88392"/>
                  </a:lnTo>
                  <a:close/>
                </a:path>
                <a:path w="1530350" h="108585">
                  <a:moveTo>
                    <a:pt x="1530096" y="102108"/>
                  </a:moveTo>
                  <a:lnTo>
                    <a:pt x="1524000" y="102108"/>
                  </a:lnTo>
                  <a:lnTo>
                    <a:pt x="1524000" y="108191"/>
                  </a:lnTo>
                  <a:lnTo>
                    <a:pt x="1530096" y="108191"/>
                  </a:lnTo>
                  <a:lnTo>
                    <a:pt x="1530096" y="10210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8203" y="3965448"/>
              <a:ext cx="1958339" cy="108585"/>
            </a:xfrm>
            <a:custGeom>
              <a:avLst/>
              <a:gdLst/>
              <a:ahLst/>
              <a:cxnLst/>
              <a:rect l="l" t="t" r="r" b="b"/>
              <a:pathLst>
                <a:path w="1958339" h="108585">
                  <a:moveTo>
                    <a:pt x="0" y="0"/>
                  </a:moveTo>
                  <a:lnTo>
                    <a:pt x="242316" y="47244"/>
                  </a:lnTo>
                  <a:lnTo>
                    <a:pt x="490728" y="82296"/>
                  </a:lnTo>
                  <a:lnTo>
                    <a:pt x="733043" y="102108"/>
                  </a:lnTo>
                  <a:lnTo>
                    <a:pt x="975360" y="108204"/>
                  </a:lnTo>
                  <a:lnTo>
                    <a:pt x="1217675" y="102108"/>
                  </a:lnTo>
                  <a:lnTo>
                    <a:pt x="1466087" y="82296"/>
                  </a:lnTo>
                  <a:lnTo>
                    <a:pt x="1708404" y="47244"/>
                  </a:lnTo>
                  <a:lnTo>
                    <a:pt x="195834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8191" y="3855732"/>
              <a:ext cx="1958975" cy="116205"/>
            </a:xfrm>
            <a:custGeom>
              <a:avLst/>
              <a:gdLst/>
              <a:ahLst/>
              <a:cxnLst/>
              <a:rect l="l" t="t" r="r" b="b"/>
              <a:pathLst>
                <a:path w="1958975" h="116204">
                  <a:moveTo>
                    <a:pt x="6108" y="102108"/>
                  </a:moveTo>
                  <a:lnTo>
                    <a:pt x="0" y="102108"/>
                  </a:lnTo>
                  <a:lnTo>
                    <a:pt x="0" y="109728"/>
                  </a:lnTo>
                  <a:lnTo>
                    <a:pt x="6108" y="109728"/>
                  </a:lnTo>
                  <a:lnTo>
                    <a:pt x="6108" y="102108"/>
                  </a:lnTo>
                  <a:close/>
                </a:path>
                <a:path w="1958975" h="116204">
                  <a:moveTo>
                    <a:pt x="38100" y="96012"/>
                  </a:moveTo>
                  <a:lnTo>
                    <a:pt x="32016" y="96012"/>
                  </a:lnTo>
                  <a:lnTo>
                    <a:pt x="32016" y="102108"/>
                  </a:lnTo>
                  <a:lnTo>
                    <a:pt x="38100" y="102108"/>
                  </a:lnTo>
                  <a:lnTo>
                    <a:pt x="38100" y="96012"/>
                  </a:lnTo>
                  <a:close/>
                </a:path>
                <a:path w="1958975" h="116204">
                  <a:moveTo>
                    <a:pt x="70116" y="88379"/>
                  </a:moveTo>
                  <a:lnTo>
                    <a:pt x="64008" y="88379"/>
                  </a:lnTo>
                  <a:lnTo>
                    <a:pt x="64008" y="96012"/>
                  </a:lnTo>
                  <a:lnTo>
                    <a:pt x="70116" y="96012"/>
                  </a:lnTo>
                  <a:lnTo>
                    <a:pt x="70116" y="88379"/>
                  </a:lnTo>
                  <a:close/>
                </a:path>
                <a:path w="1958975" h="116204">
                  <a:moveTo>
                    <a:pt x="128028" y="74676"/>
                  </a:moveTo>
                  <a:lnTo>
                    <a:pt x="121932" y="74676"/>
                  </a:lnTo>
                  <a:lnTo>
                    <a:pt x="121932" y="82296"/>
                  </a:lnTo>
                  <a:lnTo>
                    <a:pt x="128028" y="82296"/>
                  </a:lnTo>
                  <a:lnTo>
                    <a:pt x="128028" y="74676"/>
                  </a:lnTo>
                  <a:close/>
                </a:path>
                <a:path w="1958975" h="116204">
                  <a:moveTo>
                    <a:pt x="160032" y="74676"/>
                  </a:moveTo>
                  <a:lnTo>
                    <a:pt x="153936" y="74676"/>
                  </a:lnTo>
                  <a:lnTo>
                    <a:pt x="153936" y="82296"/>
                  </a:lnTo>
                  <a:lnTo>
                    <a:pt x="160032" y="82296"/>
                  </a:lnTo>
                  <a:lnTo>
                    <a:pt x="160032" y="74676"/>
                  </a:lnTo>
                  <a:close/>
                </a:path>
                <a:path w="1958975" h="116204">
                  <a:moveTo>
                    <a:pt x="192036" y="68580"/>
                  </a:moveTo>
                  <a:lnTo>
                    <a:pt x="184416" y="68580"/>
                  </a:lnTo>
                  <a:lnTo>
                    <a:pt x="184416" y="74676"/>
                  </a:lnTo>
                  <a:lnTo>
                    <a:pt x="192036" y="74676"/>
                  </a:lnTo>
                  <a:lnTo>
                    <a:pt x="192036" y="68580"/>
                  </a:lnTo>
                  <a:close/>
                </a:path>
                <a:path w="1958975" h="116204">
                  <a:moveTo>
                    <a:pt x="248424" y="54864"/>
                  </a:moveTo>
                  <a:lnTo>
                    <a:pt x="242328" y="54864"/>
                  </a:lnTo>
                  <a:lnTo>
                    <a:pt x="242328" y="60960"/>
                  </a:lnTo>
                  <a:lnTo>
                    <a:pt x="248424" y="60960"/>
                  </a:lnTo>
                  <a:lnTo>
                    <a:pt x="248424" y="54864"/>
                  </a:lnTo>
                  <a:close/>
                </a:path>
                <a:path w="1958975" h="116204">
                  <a:moveTo>
                    <a:pt x="280428" y="47244"/>
                  </a:moveTo>
                  <a:lnTo>
                    <a:pt x="274332" y="47244"/>
                  </a:lnTo>
                  <a:lnTo>
                    <a:pt x="274332" y="54864"/>
                  </a:lnTo>
                  <a:lnTo>
                    <a:pt x="280428" y="54864"/>
                  </a:lnTo>
                  <a:lnTo>
                    <a:pt x="280428" y="47244"/>
                  </a:lnTo>
                  <a:close/>
                </a:path>
                <a:path w="1958975" h="116204">
                  <a:moveTo>
                    <a:pt x="312432" y="47244"/>
                  </a:moveTo>
                  <a:lnTo>
                    <a:pt x="306336" y="47244"/>
                  </a:lnTo>
                  <a:lnTo>
                    <a:pt x="306336" y="54864"/>
                  </a:lnTo>
                  <a:lnTo>
                    <a:pt x="312432" y="54864"/>
                  </a:lnTo>
                  <a:lnTo>
                    <a:pt x="312432" y="47244"/>
                  </a:lnTo>
                  <a:close/>
                </a:path>
                <a:path w="1958975" h="116204">
                  <a:moveTo>
                    <a:pt x="370344" y="41148"/>
                  </a:moveTo>
                  <a:lnTo>
                    <a:pt x="364248" y="41148"/>
                  </a:lnTo>
                  <a:lnTo>
                    <a:pt x="364248" y="47244"/>
                  </a:lnTo>
                  <a:lnTo>
                    <a:pt x="370344" y="47244"/>
                  </a:lnTo>
                  <a:lnTo>
                    <a:pt x="370344" y="41148"/>
                  </a:lnTo>
                  <a:close/>
                </a:path>
                <a:path w="1958975" h="116204">
                  <a:moveTo>
                    <a:pt x="402348" y="41148"/>
                  </a:moveTo>
                  <a:lnTo>
                    <a:pt x="396252" y="41148"/>
                  </a:lnTo>
                  <a:lnTo>
                    <a:pt x="396252" y="47244"/>
                  </a:lnTo>
                  <a:lnTo>
                    <a:pt x="402348" y="47244"/>
                  </a:lnTo>
                  <a:lnTo>
                    <a:pt x="402348" y="41148"/>
                  </a:lnTo>
                  <a:close/>
                </a:path>
                <a:path w="1958975" h="116204">
                  <a:moveTo>
                    <a:pt x="434352" y="33528"/>
                  </a:moveTo>
                  <a:lnTo>
                    <a:pt x="426732" y="33528"/>
                  </a:lnTo>
                  <a:lnTo>
                    <a:pt x="426732" y="41148"/>
                  </a:lnTo>
                  <a:lnTo>
                    <a:pt x="434352" y="41148"/>
                  </a:lnTo>
                  <a:lnTo>
                    <a:pt x="434352" y="33528"/>
                  </a:lnTo>
                  <a:close/>
                </a:path>
                <a:path w="1958975" h="116204">
                  <a:moveTo>
                    <a:pt x="496824" y="27419"/>
                  </a:moveTo>
                  <a:lnTo>
                    <a:pt x="484632" y="27419"/>
                  </a:lnTo>
                  <a:lnTo>
                    <a:pt x="484632" y="33528"/>
                  </a:lnTo>
                  <a:lnTo>
                    <a:pt x="496824" y="33528"/>
                  </a:lnTo>
                  <a:lnTo>
                    <a:pt x="496824" y="27419"/>
                  </a:lnTo>
                  <a:close/>
                </a:path>
                <a:path w="1958975" h="116204">
                  <a:moveTo>
                    <a:pt x="528840" y="27432"/>
                  </a:moveTo>
                  <a:lnTo>
                    <a:pt x="522744" y="27432"/>
                  </a:lnTo>
                  <a:lnTo>
                    <a:pt x="522744" y="33528"/>
                  </a:lnTo>
                  <a:lnTo>
                    <a:pt x="528840" y="33528"/>
                  </a:lnTo>
                  <a:lnTo>
                    <a:pt x="528840" y="27432"/>
                  </a:lnTo>
                  <a:close/>
                </a:path>
                <a:path w="1958975" h="116204">
                  <a:moveTo>
                    <a:pt x="560844" y="19812"/>
                  </a:moveTo>
                  <a:lnTo>
                    <a:pt x="554748" y="19812"/>
                  </a:lnTo>
                  <a:lnTo>
                    <a:pt x="554748" y="27432"/>
                  </a:lnTo>
                  <a:lnTo>
                    <a:pt x="560844" y="27432"/>
                  </a:lnTo>
                  <a:lnTo>
                    <a:pt x="560844" y="19812"/>
                  </a:lnTo>
                  <a:close/>
                </a:path>
                <a:path w="1958975" h="116204">
                  <a:moveTo>
                    <a:pt x="618756" y="13716"/>
                  </a:moveTo>
                  <a:lnTo>
                    <a:pt x="612660" y="13716"/>
                  </a:lnTo>
                  <a:lnTo>
                    <a:pt x="612660" y="19812"/>
                  </a:lnTo>
                  <a:lnTo>
                    <a:pt x="618756" y="19812"/>
                  </a:lnTo>
                  <a:lnTo>
                    <a:pt x="618756" y="13716"/>
                  </a:lnTo>
                  <a:close/>
                </a:path>
                <a:path w="1958975" h="116204">
                  <a:moveTo>
                    <a:pt x="650760" y="13716"/>
                  </a:moveTo>
                  <a:lnTo>
                    <a:pt x="644664" y="13716"/>
                  </a:lnTo>
                  <a:lnTo>
                    <a:pt x="644664" y="19812"/>
                  </a:lnTo>
                  <a:lnTo>
                    <a:pt x="650760" y="19812"/>
                  </a:lnTo>
                  <a:lnTo>
                    <a:pt x="650760" y="13716"/>
                  </a:lnTo>
                  <a:close/>
                </a:path>
                <a:path w="1958975" h="116204">
                  <a:moveTo>
                    <a:pt x="682764" y="13716"/>
                  </a:moveTo>
                  <a:lnTo>
                    <a:pt x="676668" y="13716"/>
                  </a:lnTo>
                  <a:lnTo>
                    <a:pt x="676668" y="19812"/>
                  </a:lnTo>
                  <a:lnTo>
                    <a:pt x="682764" y="19812"/>
                  </a:lnTo>
                  <a:lnTo>
                    <a:pt x="682764" y="13716"/>
                  </a:lnTo>
                  <a:close/>
                </a:path>
                <a:path w="1958975" h="116204">
                  <a:moveTo>
                    <a:pt x="739152" y="6096"/>
                  </a:moveTo>
                  <a:lnTo>
                    <a:pt x="733056" y="6096"/>
                  </a:lnTo>
                  <a:lnTo>
                    <a:pt x="733056" y="13716"/>
                  </a:lnTo>
                  <a:lnTo>
                    <a:pt x="739152" y="13716"/>
                  </a:lnTo>
                  <a:lnTo>
                    <a:pt x="739152" y="6096"/>
                  </a:lnTo>
                  <a:close/>
                </a:path>
                <a:path w="1958975" h="116204">
                  <a:moveTo>
                    <a:pt x="771156" y="6096"/>
                  </a:moveTo>
                  <a:lnTo>
                    <a:pt x="765060" y="6096"/>
                  </a:lnTo>
                  <a:lnTo>
                    <a:pt x="765060" y="13716"/>
                  </a:lnTo>
                  <a:lnTo>
                    <a:pt x="771156" y="13716"/>
                  </a:lnTo>
                  <a:lnTo>
                    <a:pt x="771156" y="6096"/>
                  </a:lnTo>
                  <a:close/>
                </a:path>
                <a:path w="1958975" h="116204">
                  <a:moveTo>
                    <a:pt x="803160" y="6096"/>
                  </a:moveTo>
                  <a:lnTo>
                    <a:pt x="797064" y="6096"/>
                  </a:lnTo>
                  <a:lnTo>
                    <a:pt x="797064" y="13716"/>
                  </a:lnTo>
                  <a:lnTo>
                    <a:pt x="803160" y="13716"/>
                  </a:lnTo>
                  <a:lnTo>
                    <a:pt x="803160" y="6096"/>
                  </a:lnTo>
                  <a:close/>
                </a:path>
                <a:path w="1958975" h="116204">
                  <a:moveTo>
                    <a:pt x="861072" y="0"/>
                  </a:moveTo>
                  <a:lnTo>
                    <a:pt x="854976" y="0"/>
                  </a:lnTo>
                  <a:lnTo>
                    <a:pt x="854976" y="6096"/>
                  </a:lnTo>
                  <a:lnTo>
                    <a:pt x="861072" y="6096"/>
                  </a:lnTo>
                  <a:lnTo>
                    <a:pt x="861072" y="0"/>
                  </a:lnTo>
                  <a:close/>
                </a:path>
                <a:path w="1958975" h="116204">
                  <a:moveTo>
                    <a:pt x="893076" y="0"/>
                  </a:moveTo>
                  <a:lnTo>
                    <a:pt x="886980" y="0"/>
                  </a:lnTo>
                  <a:lnTo>
                    <a:pt x="886980" y="6096"/>
                  </a:lnTo>
                  <a:lnTo>
                    <a:pt x="893076" y="6096"/>
                  </a:lnTo>
                  <a:lnTo>
                    <a:pt x="893076" y="0"/>
                  </a:lnTo>
                  <a:close/>
                </a:path>
                <a:path w="1958975" h="116204">
                  <a:moveTo>
                    <a:pt x="925080" y="0"/>
                  </a:moveTo>
                  <a:lnTo>
                    <a:pt x="918984" y="0"/>
                  </a:lnTo>
                  <a:lnTo>
                    <a:pt x="918984" y="6096"/>
                  </a:lnTo>
                  <a:lnTo>
                    <a:pt x="925080" y="6096"/>
                  </a:lnTo>
                  <a:lnTo>
                    <a:pt x="925080" y="0"/>
                  </a:lnTo>
                  <a:close/>
                </a:path>
                <a:path w="1958975" h="116204">
                  <a:moveTo>
                    <a:pt x="981468" y="0"/>
                  </a:moveTo>
                  <a:lnTo>
                    <a:pt x="975372" y="0"/>
                  </a:lnTo>
                  <a:lnTo>
                    <a:pt x="975372" y="6096"/>
                  </a:lnTo>
                  <a:lnTo>
                    <a:pt x="981468" y="6096"/>
                  </a:lnTo>
                  <a:lnTo>
                    <a:pt x="981468" y="0"/>
                  </a:lnTo>
                  <a:close/>
                </a:path>
                <a:path w="1958975" h="116204">
                  <a:moveTo>
                    <a:pt x="1013472" y="0"/>
                  </a:moveTo>
                  <a:lnTo>
                    <a:pt x="1007376" y="0"/>
                  </a:lnTo>
                  <a:lnTo>
                    <a:pt x="1007376" y="6096"/>
                  </a:lnTo>
                  <a:lnTo>
                    <a:pt x="1013472" y="6096"/>
                  </a:lnTo>
                  <a:lnTo>
                    <a:pt x="1013472" y="0"/>
                  </a:lnTo>
                  <a:close/>
                </a:path>
                <a:path w="1958975" h="116204">
                  <a:moveTo>
                    <a:pt x="1045476" y="0"/>
                  </a:moveTo>
                  <a:lnTo>
                    <a:pt x="1039368" y="0"/>
                  </a:lnTo>
                  <a:lnTo>
                    <a:pt x="1039368" y="6096"/>
                  </a:lnTo>
                  <a:lnTo>
                    <a:pt x="1045476" y="6096"/>
                  </a:lnTo>
                  <a:lnTo>
                    <a:pt x="1045476" y="0"/>
                  </a:lnTo>
                  <a:close/>
                </a:path>
                <a:path w="1958975" h="116204">
                  <a:moveTo>
                    <a:pt x="1103388" y="6096"/>
                  </a:moveTo>
                  <a:lnTo>
                    <a:pt x="1097292" y="6096"/>
                  </a:lnTo>
                  <a:lnTo>
                    <a:pt x="1097292" y="13716"/>
                  </a:lnTo>
                  <a:lnTo>
                    <a:pt x="1103388" y="13716"/>
                  </a:lnTo>
                  <a:lnTo>
                    <a:pt x="1103388" y="6096"/>
                  </a:lnTo>
                  <a:close/>
                </a:path>
                <a:path w="1958975" h="116204">
                  <a:moveTo>
                    <a:pt x="1135392" y="6096"/>
                  </a:moveTo>
                  <a:lnTo>
                    <a:pt x="1129284" y="6096"/>
                  </a:lnTo>
                  <a:lnTo>
                    <a:pt x="1129284" y="13716"/>
                  </a:lnTo>
                  <a:lnTo>
                    <a:pt x="1135392" y="13716"/>
                  </a:lnTo>
                  <a:lnTo>
                    <a:pt x="1135392" y="6096"/>
                  </a:lnTo>
                  <a:close/>
                </a:path>
                <a:path w="1958975" h="116204">
                  <a:moveTo>
                    <a:pt x="1167384" y="6096"/>
                  </a:moveTo>
                  <a:lnTo>
                    <a:pt x="1161300" y="6096"/>
                  </a:lnTo>
                  <a:lnTo>
                    <a:pt x="1161300" y="13716"/>
                  </a:lnTo>
                  <a:lnTo>
                    <a:pt x="1167384" y="13716"/>
                  </a:lnTo>
                  <a:lnTo>
                    <a:pt x="1167384" y="6096"/>
                  </a:lnTo>
                  <a:close/>
                </a:path>
                <a:path w="1958975" h="116204">
                  <a:moveTo>
                    <a:pt x="1223784" y="6096"/>
                  </a:moveTo>
                  <a:lnTo>
                    <a:pt x="1217688" y="6096"/>
                  </a:lnTo>
                  <a:lnTo>
                    <a:pt x="1217688" y="13716"/>
                  </a:lnTo>
                  <a:lnTo>
                    <a:pt x="1223784" y="13716"/>
                  </a:lnTo>
                  <a:lnTo>
                    <a:pt x="1223784" y="6096"/>
                  </a:lnTo>
                  <a:close/>
                </a:path>
                <a:path w="1958975" h="116204">
                  <a:moveTo>
                    <a:pt x="1255788" y="6096"/>
                  </a:moveTo>
                  <a:lnTo>
                    <a:pt x="1249692" y="6096"/>
                  </a:lnTo>
                  <a:lnTo>
                    <a:pt x="1249692" y="13716"/>
                  </a:lnTo>
                  <a:lnTo>
                    <a:pt x="1255788" y="13716"/>
                  </a:lnTo>
                  <a:lnTo>
                    <a:pt x="1255788" y="6096"/>
                  </a:lnTo>
                  <a:close/>
                </a:path>
                <a:path w="1958975" h="116204">
                  <a:moveTo>
                    <a:pt x="1287792" y="13716"/>
                  </a:moveTo>
                  <a:lnTo>
                    <a:pt x="1281684" y="13716"/>
                  </a:lnTo>
                  <a:lnTo>
                    <a:pt x="1281684" y="19812"/>
                  </a:lnTo>
                  <a:lnTo>
                    <a:pt x="1287792" y="19812"/>
                  </a:lnTo>
                  <a:lnTo>
                    <a:pt x="1287792" y="13716"/>
                  </a:lnTo>
                  <a:close/>
                </a:path>
                <a:path w="1958975" h="116204">
                  <a:moveTo>
                    <a:pt x="1345704" y="13716"/>
                  </a:moveTo>
                  <a:lnTo>
                    <a:pt x="1339608" y="13716"/>
                  </a:lnTo>
                  <a:lnTo>
                    <a:pt x="1339608" y="19812"/>
                  </a:lnTo>
                  <a:lnTo>
                    <a:pt x="1345704" y="19812"/>
                  </a:lnTo>
                  <a:lnTo>
                    <a:pt x="1345704" y="13716"/>
                  </a:lnTo>
                  <a:close/>
                </a:path>
                <a:path w="1958975" h="116204">
                  <a:moveTo>
                    <a:pt x="1377708" y="19812"/>
                  </a:moveTo>
                  <a:lnTo>
                    <a:pt x="1371612" y="19812"/>
                  </a:lnTo>
                  <a:lnTo>
                    <a:pt x="1371612" y="27432"/>
                  </a:lnTo>
                  <a:lnTo>
                    <a:pt x="1377708" y="27432"/>
                  </a:lnTo>
                  <a:lnTo>
                    <a:pt x="1377708" y="19812"/>
                  </a:lnTo>
                  <a:close/>
                </a:path>
                <a:path w="1958975" h="116204">
                  <a:moveTo>
                    <a:pt x="1409712" y="19812"/>
                  </a:moveTo>
                  <a:lnTo>
                    <a:pt x="1403604" y="19812"/>
                  </a:lnTo>
                  <a:lnTo>
                    <a:pt x="1403604" y="27432"/>
                  </a:lnTo>
                  <a:lnTo>
                    <a:pt x="1409712" y="27432"/>
                  </a:lnTo>
                  <a:lnTo>
                    <a:pt x="1409712" y="19812"/>
                  </a:lnTo>
                  <a:close/>
                </a:path>
                <a:path w="1958975" h="116204">
                  <a:moveTo>
                    <a:pt x="1473720" y="27419"/>
                  </a:moveTo>
                  <a:lnTo>
                    <a:pt x="1460004" y="27419"/>
                  </a:lnTo>
                  <a:lnTo>
                    <a:pt x="1460004" y="33528"/>
                  </a:lnTo>
                  <a:lnTo>
                    <a:pt x="1473720" y="33528"/>
                  </a:lnTo>
                  <a:lnTo>
                    <a:pt x="1473720" y="27419"/>
                  </a:lnTo>
                  <a:close/>
                </a:path>
                <a:path w="1958975" h="116204">
                  <a:moveTo>
                    <a:pt x="1504200" y="33528"/>
                  </a:moveTo>
                  <a:lnTo>
                    <a:pt x="1498104" y="33528"/>
                  </a:lnTo>
                  <a:lnTo>
                    <a:pt x="1498104" y="41148"/>
                  </a:lnTo>
                  <a:lnTo>
                    <a:pt x="1504200" y="41148"/>
                  </a:lnTo>
                  <a:lnTo>
                    <a:pt x="1504200" y="33528"/>
                  </a:lnTo>
                  <a:close/>
                </a:path>
                <a:path w="1958975" h="116204">
                  <a:moveTo>
                    <a:pt x="1536204" y="33528"/>
                  </a:moveTo>
                  <a:lnTo>
                    <a:pt x="1530108" y="33528"/>
                  </a:lnTo>
                  <a:lnTo>
                    <a:pt x="1530108" y="41148"/>
                  </a:lnTo>
                  <a:lnTo>
                    <a:pt x="1536204" y="41148"/>
                  </a:lnTo>
                  <a:lnTo>
                    <a:pt x="1536204" y="33528"/>
                  </a:lnTo>
                  <a:close/>
                </a:path>
                <a:path w="1958975" h="116204">
                  <a:moveTo>
                    <a:pt x="1594104" y="47244"/>
                  </a:moveTo>
                  <a:lnTo>
                    <a:pt x="1588020" y="47244"/>
                  </a:lnTo>
                  <a:lnTo>
                    <a:pt x="1588020" y="54864"/>
                  </a:lnTo>
                  <a:lnTo>
                    <a:pt x="1594104" y="54864"/>
                  </a:lnTo>
                  <a:lnTo>
                    <a:pt x="1594104" y="47244"/>
                  </a:lnTo>
                  <a:close/>
                </a:path>
                <a:path w="1958975" h="116204">
                  <a:moveTo>
                    <a:pt x="1626120" y="47244"/>
                  </a:moveTo>
                  <a:lnTo>
                    <a:pt x="1620024" y="47244"/>
                  </a:lnTo>
                  <a:lnTo>
                    <a:pt x="1620024" y="54864"/>
                  </a:lnTo>
                  <a:lnTo>
                    <a:pt x="1626120" y="54864"/>
                  </a:lnTo>
                  <a:lnTo>
                    <a:pt x="1626120" y="47244"/>
                  </a:lnTo>
                  <a:close/>
                </a:path>
                <a:path w="1958975" h="116204">
                  <a:moveTo>
                    <a:pt x="1658124" y="54864"/>
                  </a:moveTo>
                  <a:lnTo>
                    <a:pt x="1652028" y="54864"/>
                  </a:lnTo>
                  <a:lnTo>
                    <a:pt x="1652028" y="60960"/>
                  </a:lnTo>
                  <a:lnTo>
                    <a:pt x="1658124" y="60960"/>
                  </a:lnTo>
                  <a:lnTo>
                    <a:pt x="1658124" y="54864"/>
                  </a:lnTo>
                  <a:close/>
                </a:path>
                <a:path w="1958975" h="116204">
                  <a:moveTo>
                    <a:pt x="1716036" y="60960"/>
                  </a:moveTo>
                  <a:lnTo>
                    <a:pt x="1708404" y="60960"/>
                  </a:lnTo>
                  <a:lnTo>
                    <a:pt x="1708404" y="68580"/>
                  </a:lnTo>
                  <a:lnTo>
                    <a:pt x="1716036" y="68580"/>
                  </a:lnTo>
                  <a:lnTo>
                    <a:pt x="1716036" y="60960"/>
                  </a:lnTo>
                  <a:close/>
                </a:path>
                <a:path w="1958975" h="116204">
                  <a:moveTo>
                    <a:pt x="1746504" y="68580"/>
                  </a:moveTo>
                  <a:lnTo>
                    <a:pt x="1740420" y="68580"/>
                  </a:lnTo>
                  <a:lnTo>
                    <a:pt x="1740420" y="74676"/>
                  </a:lnTo>
                  <a:lnTo>
                    <a:pt x="1746504" y="74676"/>
                  </a:lnTo>
                  <a:lnTo>
                    <a:pt x="1746504" y="68580"/>
                  </a:lnTo>
                  <a:close/>
                </a:path>
                <a:path w="1958975" h="116204">
                  <a:moveTo>
                    <a:pt x="1778520" y="74676"/>
                  </a:moveTo>
                  <a:lnTo>
                    <a:pt x="1772424" y="74676"/>
                  </a:lnTo>
                  <a:lnTo>
                    <a:pt x="1772424" y="82296"/>
                  </a:lnTo>
                  <a:lnTo>
                    <a:pt x="1778520" y="82296"/>
                  </a:lnTo>
                  <a:lnTo>
                    <a:pt x="1778520" y="74676"/>
                  </a:lnTo>
                  <a:close/>
                </a:path>
                <a:path w="1958975" h="116204">
                  <a:moveTo>
                    <a:pt x="1836420" y="88379"/>
                  </a:moveTo>
                  <a:lnTo>
                    <a:pt x="1830336" y="88379"/>
                  </a:lnTo>
                  <a:lnTo>
                    <a:pt x="1830336" y="96012"/>
                  </a:lnTo>
                  <a:lnTo>
                    <a:pt x="1836420" y="96012"/>
                  </a:lnTo>
                  <a:lnTo>
                    <a:pt x="1836420" y="88379"/>
                  </a:lnTo>
                  <a:close/>
                </a:path>
                <a:path w="1958975" h="116204">
                  <a:moveTo>
                    <a:pt x="1868436" y="88379"/>
                  </a:moveTo>
                  <a:lnTo>
                    <a:pt x="1862340" y="88379"/>
                  </a:lnTo>
                  <a:lnTo>
                    <a:pt x="1862340" y="96012"/>
                  </a:lnTo>
                  <a:lnTo>
                    <a:pt x="1868436" y="96012"/>
                  </a:lnTo>
                  <a:lnTo>
                    <a:pt x="1868436" y="88379"/>
                  </a:lnTo>
                  <a:close/>
                </a:path>
                <a:path w="1958975" h="116204">
                  <a:moveTo>
                    <a:pt x="1900440" y="96012"/>
                  </a:moveTo>
                  <a:lnTo>
                    <a:pt x="1894344" y="96012"/>
                  </a:lnTo>
                  <a:lnTo>
                    <a:pt x="1894344" y="102108"/>
                  </a:lnTo>
                  <a:lnTo>
                    <a:pt x="1900440" y="102108"/>
                  </a:lnTo>
                  <a:lnTo>
                    <a:pt x="1900440" y="96012"/>
                  </a:lnTo>
                  <a:close/>
                </a:path>
                <a:path w="1958975" h="116204">
                  <a:moveTo>
                    <a:pt x="1958352" y="109728"/>
                  </a:moveTo>
                  <a:lnTo>
                    <a:pt x="1950720" y="109728"/>
                  </a:lnTo>
                  <a:lnTo>
                    <a:pt x="1950720" y="115824"/>
                  </a:lnTo>
                  <a:lnTo>
                    <a:pt x="1958352" y="115824"/>
                  </a:lnTo>
                  <a:lnTo>
                    <a:pt x="1958352" y="10972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227" y="4293108"/>
              <a:ext cx="1568450" cy="116205"/>
            </a:xfrm>
            <a:custGeom>
              <a:avLst/>
              <a:gdLst/>
              <a:ahLst/>
              <a:cxnLst/>
              <a:rect l="l" t="t" r="r" b="b"/>
              <a:pathLst>
                <a:path w="1568450" h="116204">
                  <a:moveTo>
                    <a:pt x="0" y="0"/>
                  </a:moveTo>
                  <a:lnTo>
                    <a:pt x="196595" y="47244"/>
                  </a:lnTo>
                  <a:lnTo>
                    <a:pt x="394715" y="88391"/>
                  </a:lnTo>
                  <a:lnTo>
                    <a:pt x="586739" y="109728"/>
                  </a:lnTo>
                  <a:lnTo>
                    <a:pt x="783335" y="115824"/>
                  </a:lnTo>
                  <a:lnTo>
                    <a:pt x="981456" y="109728"/>
                  </a:lnTo>
                  <a:lnTo>
                    <a:pt x="1179575" y="88391"/>
                  </a:lnTo>
                  <a:lnTo>
                    <a:pt x="1370075" y="47244"/>
                  </a:lnTo>
                  <a:lnTo>
                    <a:pt x="1568195" y="0"/>
                  </a:lnTo>
                </a:path>
              </a:pathLst>
            </a:custGeom>
            <a:ln w="609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0228" y="4190999"/>
              <a:ext cx="1554480" cy="108585"/>
            </a:xfrm>
            <a:custGeom>
              <a:avLst/>
              <a:gdLst/>
              <a:ahLst/>
              <a:cxnLst/>
              <a:rect l="l" t="t" r="r" b="b"/>
              <a:pathLst>
                <a:path w="1554479" h="108585">
                  <a:moveTo>
                    <a:pt x="6096" y="102120"/>
                  </a:moveTo>
                  <a:lnTo>
                    <a:pt x="0" y="102120"/>
                  </a:lnTo>
                  <a:lnTo>
                    <a:pt x="0" y="108204"/>
                  </a:lnTo>
                  <a:lnTo>
                    <a:pt x="6096" y="108204"/>
                  </a:lnTo>
                  <a:lnTo>
                    <a:pt x="6096" y="102120"/>
                  </a:lnTo>
                  <a:close/>
                </a:path>
                <a:path w="1554479" h="108585">
                  <a:moveTo>
                    <a:pt x="32004" y="94500"/>
                  </a:moveTo>
                  <a:lnTo>
                    <a:pt x="24371" y="94500"/>
                  </a:lnTo>
                  <a:lnTo>
                    <a:pt x="24371" y="102120"/>
                  </a:lnTo>
                  <a:lnTo>
                    <a:pt x="32004" y="102120"/>
                  </a:lnTo>
                  <a:lnTo>
                    <a:pt x="32004" y="94500"/>
                  </a:lnTo>
                  <a:close/>
                </a:path>
                <a:path w="1554479" h="108585">
                  <a:moveTo>
                    <a:pt x="56388" y="88404"/>
                  </a:moveTo>
                  <a:lnTo>
                    <a:pt x="50292" y="88404"/>
                  </a:lnTo>
                  <a:lnTo>
                    <a:pt x="50292" y="94500"/>
                  </a:lnTo>
                  <a:lnTo>
                    <a:pt x="56388" y="94500"/>
                  </a:lnTo>
                  <a:lnTo>
                    <a:pt x="56388" y="88404"/>
                  </a:lnTo>
                  <a:close/>
                </a:path>
                <a:path w="1554479" h="108585">
                  <a:moveTo>
                    <a:pt x="114300" y="74688"/>
                  </a:moveTo>
                  <a:lnTo>
                    <a:pt x="108204" y="74688"/>
                  </a:lnTo>
                  <a:lnTo>
                    <a:pt x="108204" y="80784"/>
                  </a:lnTo>
                  <a:lnTo>
                    <a:pt x="114300" y="80784"/>
                  </a:lnTo>
                  <a:lnTo>
                    <a:pt x="114300" y="74688"/>
                  </a:lnTo>
                  <a:close/>
                </a:path>
                <a:path w="1554479" h="108585">
                  <a:moveTo>
                    <a:pt x="140208" y="67068"/>
                  </a:moveTo>
                  <a:lnTo>
                    <a:pt x="132588" y="67068"/>
                  </a:lnTo>
                  <a:lnTo>
                    <a:pt x="132588" y="74688"/>
                  </a:lnTo>
                  <a:lnTo>
                    <a:pt x="140208" y="74688"/>
                  </a:lnTo>
                  <a:lnTo>
                    <a:pt x="140208" y="67068"/>
                  </a:lnTo>
                  <a:close/>
                </a:path>
                <a:path w="1554479" h="108585">
                  <a:moveTo>
                    <a:pt x="164592" y="60972"/>
                  </a:moveTo>
                  <a:lnTo>
                    <a:pt x="158496" y="60972"/>
                  </a:lnTo>
                  <a:lnTo>
                    <a:pt x="158496" y="67068"/>
                  </a:lnTo>
                  <a:lnTo>
                    <a:pt x="164592" y="67068"/>
                  </a:lnTo>
                  <a:lnTo>
                    <a:pt x="164592" y="60972"/>
                  </a:lnTo>
                  <a:close/>
                </a:path>
                <a:path w="1554479" h="108585">
                  <a:moveTo>
                    <a:pt x="222504" y="53352"/>
                  </a:moveTo>
                  <a:lnTo>
                    <a:pt x="216408" y="53352"/>
                  </a:lnTo>
                  <a:lnTo>
                    <a:pt x="216408" y="60972"/>
                  </a:lnTo>
                  <a:lnTo>
                    <a:pt x="222504" y="60972"/>
                  </a:lnTo>
                  <a:lnTo>
                    <a:pt x="222504" y="53352"/>
                  </a:lnTo>
                  <a:close/>
                </a:path>
                <a:path w="1554479" h="108585">
                  <a:moveTo>
                    <a:pt x="248412" y="47256"/>
                  </a:moveTo>
                  <a:lnTo>
                    <a:pt x="242316" y="47256"/>
                  </a:lnTo>
                  <a:lnTo>
                    <a:pt x="242316" y="53352"/>
                  </a:lnTo>
                  <a:lnTo>
                    <a:pt x="248412" y="53352"/>
                  </a:lnTo>
                  <a:lnTo>
                    <a:pt x="248412" y="47256"/>
                  </a:lnTo>
                  <a:close/>
                </a:path>
                <a:path w="1554479" h="108585">
                  <a:moveTo>
                    <a:pt x="274320" y="47256"/>
                  </a:moveTo>
                  <a:lnTo>
                    <a:pt x="266700" y="47256"/>
                  </a:lnTo>
                  <a:lnTo>
                    <a:pt x="266700" y="53352"/>
                  </a:lnTo>
                  <a:lnTo>
                    <a:pt x="274320" y="53352"/>
                  </a:lnTo>
                  <a:lnTo>
                    <a:pt x="274320" y="47256"/>
                  </a:lnTo>
                  <a:close/>
                </a:path>
                <a:path w="1554479" h="108585">
                  <a:moveTo>
                    <a:pt x="330708" y="33540"/>
                  </a:moveTo>
                  <a:lnTo>
                    <a:pt x="324612" y="33540"/>
                  </a:lnTo>
                  <a:lnTo>
                    <a:pt x="324612" y="41160"/>
                  </a:lnTo>
                  <a:lnTo>
                    <a:pt x="330708" y="41160"/>
                  </a:lnTo>
                  <a:lnTo>
                    <a:pt x="330708" y="33540"/>
                  </a:lnTo>
                  <a:close/>
                </a:path>
                <a:path w="1554479" h="108585">
                  <a:moveTo>
                    <a:pt x="356616" y="33540"/>
                  </a:moveTo>
                  <a:lnTo>
                    <a:pt x="350520" y="33540"/>
                  </a:lnTo>
                  <a:lnTo>
                    <a:pt x="350520" y="41160"/>
                  </a:lnTo>
                  <a:lnTo>
                    <a:pt x="356616" y="41160"/>
                  </a:lnTo>
                  <a:lnTo>
                    <a:pt x="356616" y="33540"/>
                  </a:lnTo>
                  <a:close/>
                </a:path>
                <a:path w="1554479" h="108585">
                  <a:moveTo>
                    <a:pt x="382524" y="27444"/>
                  </a:moveTo>
                  <a:lnTo>
                    <a:pt x="374904" y="27444"/>
                  </a:lnTo>
                  <a:lnTo>
                    <a:pt x="374904" y="33540"/>
                  </a:lnTo>
                  <a:lnTo>
                    <a:pt x="382524" y="33540"/>
                  </a:lnTo>
                  <a:lnTo>
                    <a:pt x="382524" y="27444"/>
                  </a:lnTo>
                  <a:close/>
                </a:path>
                <a:path w="1554479" h="108585">
                  <a:moveTo>
                    <a:pt x="438912" y="19824"/>
                  </a:moveTo>
                  <a:lnTo>
                    <a:pt x="432816" y="19824"/>
                  </a:lnTo>
                  <a:lnTo>
                    <a:pt x="432816" y="27444"/>
                  </a:lnTo>
                  <a:lnTo>
                    <a:pt x="438912" y="27444"/>
                  </a:lnTo>
                  <a:lnTo>
                    <a:pt x="438912" y="19824"/>
                  </a:lnTo>
                  <a:close/>
                </a:path>
                <a:path w="1554479" h="108585">
                  <a:moveTo>
                    <a:pt x="464820" y="19824"/>
                  </a:moveTo>
                  <a:lnTo>
                    <a:pt x="458724" y="19824"/>
                  </a:lnTo>
                  <a:lnTo>
                    <a:pt x="458724" y="27444"/>
                  </a:lnTo>
                  <a:lnTo>
                    <a:pt x="464820" y="27444"/>
                  </a:lnTo>
                  <a:lnTo>
                    <a:pt x="464820" y="19824"/>
                  </a:lnTo>
                  <a:close/>
                </a:path>
                <a:path w="1554479" h="108585">
                  <a:moveTo>
                    <a:pt x="490728" y="19824"/>
                  </a:moveTo>
                  <a:lnTo>
                    <a:pt x="484632" y="19824"/>
                  </a:lnTo>
                  <a:lnTo>
                    <a:pt x="484632" y="27444"/>
                  </a:lnTo>
                  <a:lnTo>
                    <a:pt x="490728" y="27444"/>
                  </a:lnTo>
                  <a:lnTo>
                    <a:pt x="490728" y="19824"/>
                  </a:lnTo>
                  <a:close/>
                </a:path>
                <a:path w="1554479" h="108585">
                  <a:moveTo>
                    <a:pt x="547116" y="13728"/>
                  </a:moveTo>
                  <a:lnTo>
                    <a:pt x="541020" y="13728"/>
                  </a:lnTo>
                  <a:lnTo>
                    <a:pt x="541020" y="19824"/>
                  </a:lnTo>
                  <a:lnTo>
                    <a:pt x="547116" y="19824"/>
                  </a:lnTo>
                  <a:lnTo>
                    <a:pt x="547116" y="13728"/>
                  </a:lnTo>
                  <a:close/>
                </a:path>
                <a:path w="1554479" h="108585">
                  <a:moveTo>
                    <a:pt x="573024" y="6108"/>
                  </a:moveTo>
                  <a:lnTo>
                    <a:pt x="566928" y="6108"/>
                  </a:lnTo>
                  <a:lnTo>
                    <a:pt x="566928" y="13728"/>
                  </a:lnTo>
                  <a:lnTo>
                    <a:pt x="573024" y="13728"/>
                  </a:lnTo>
                  <a:lnTo>
                    <a:pt x="573024" y="6108"/>
                  </a:lnTo>
                  <a:close/>
                </a:path>
                <a:path w="1554479" h="108585">
                  <a:moveTo>
                    <a:pt x="598932" y="6108"/>
                  </a:moveTo>
                  <a:lnTo>
                    <a:pt x="592836" y="6108"/>
                  </a:lnTo>
                  <a:lnTo>
                    <a:pt x="592836" y="13728"/>
                  </a:lnTo>
                  <a:lnTo>
                    <a:pt x="598932" y="13728"/>
                  </a:lnTo>
                  <a:lnTo>
                    <a:pt x="598932" y="6108"/>
                  </a:lnTo>
                  <a:close/>
                </a:path>
                <a:path w="1554479" h="108585">
                  <a:moveTo>
                    <a:pt x="656844" y="6108"/>
                  </a:moveTo>
                  <a:lnTo>
                    <a:pt x="649224" y="6108"/>
                  </a:lnTo>
                  <a:lnTo>
                    <a:pt x="649224" y="13728"/>
                  </a:lnTo>
                  <a:lnTo>
                    <a:pt x="656844" y="13728"/>
                  </a:lnTo>
                  <a:lnTo>
                    <a:pt x="656844" y="6108"/>
                  </a:lnTo>
                  <a:close/>
                </a:path>
                <a:path w="1554479" h="108585">
                  <a:moveTo>
                    <a:pt x="681228" y="6108"/>
                  </a:moveTo>
                  <a:lnTo>
                    <a:pt x="675132" y="6108"/>
                  </a:lnTo>
                  <a:lnTo>
                    <a:pt x="675132" y="13728"/>
                  </a:lnTo>
                  <a:lnTo>
                    <a:pt x="681228" y="13728"/>
                  </a:lnTo>
                  <a:lnTo>
                    <a:pt x="681228" y="6108"/>
                  </a:lnTo>
                  <a:close/>
                </a:path>
                <a:path w="1554479" h="108585">
                  <a:moveTo>
                    <a:pt x="707136" y="12"/>
                  </a:moveTo>
                  <a:lnTo>
                    <a:pt x="701040" y="12"/>
                  </a:lnTo>
                  <a:lnTo>
                    <a:pt x="701040" y="6108"/>
                  </a:lnTo>
                  <a:lnTo>
                    <a:pt x="707136" y="6108"/>
                  </a:lnTo>
                  <a:lnTo>
                    <a:pt x="707136" y="12"/>
                  </a:lnTo>
                  <a:close/>
                </a:path>
                <a:path w="1554479" h="108585">
                  <a:moveTo>
                    <a:pt x="765048" y="12"/>
                  </a:moveTo>
                  <a:lnTo>
                    <a:pt x="757428" y="12"/>
                  </a:lnTo>
                  <a:lnTo>
                    <a:pt x="757428" y="6108"/>
                  </a:lnTo>
                  <a:lnTo>
                    <a:pt x="765048" y="6108"/>
                  </a:lnTo>
                  <a:lnTo>
                    <a:pt x="765048" y="12"/>
                  </a:lnTo>
                  <a:close/>
                </a:path>
                <a:path w="1554479" h="108585">
                  <a:moveTo>
                    <a:pt x="797052" y="0"/>
                  </a:moveTo>
                  <a:lnTo>
                    <a:pt x="783336" y="0"/>
                  </a:lnTo>
                  <a:lnTo>
                    <a:pt x="783336" y="6108"/>
                  </a:lnTo>
                  <a:lnTo>
                    <a:pt x="797052" y="6108"/>
                  </a:lnTo>
                  <a:lnTo>
                    <a:pt x="797052" y="0"/>
                  </a:lnTo>
                  <a:close/>
                </a:path>
                <a:path w="1554479" h="108585">
                  <a:moveTo>
                    <a:pt x="821436" y="12"/>
                  </a:moveTo>
                  <a:lnTo>
                    <a:pt x="815340" y="12"/>
                  </a:lnTo>
                  <a:lnTo>
                    <a:pt x="815340" y="6108"/>
                  </a:lnTo>
                  <a:lnTo>
                    <a:pt x="821436" y="6108"/>
                  </a:lnTo>
                  <a:lnTo>
                    <a:pt x="821436" y="12"/>
                  </a:lnTo>
                  <a:close/>
                </a:path>
                <a:path w="1554479" h="108585">
                  <a:moveTo>
                    <a:pt x="879348" y="12"/>
                  </a:moveTo>
                  <a:lnTo>
                    <a:pt x="873252" y="12"/>
                  </a:lnTo>
                  <a:lnTo>
                    <a:pt x="873252" y="6108"/>
                  </a:lnTo>
                  <a:lnTo>
                    <a:pt x="879348" y="6108"/>
                  </a:lnTo>
                  <a:lnTo>
                    <a:pt x="879348" y="12"/>
                  </a:lnTo>
                  <a:close/>
                </a:path>
                <a:path w="1554479" h="108585">
                  <a:moveTo>
                    <a:pt x="905256" y="6108"/>
                  </a:moveTo>
                  <a:lnTo>
                    <a:pt x="899147" y="6108"/>
                  </a:lnTo>
                  <a:lnTo>
                    <a:pt x="899147" y="13728"/>
                  </a:lnTo>
                  <a:lnTo>
                    <a:pt x="905256" y="13728"/>
                  </a:lnTo>
                  <a:lnTo>
                    <a:pt x="905256" y="6108"/>
                  </a:lnTo>
                  <a:close/>
                </a:path>
                <a:path w="1554479" h="108585">
                  <a:moveTo>
                    <a:pt x="929640" y="6108"/>
                  </a:moveTo>
                  <a:lnTo>
                    <a:pt x="923531" y="6108"/>
                  </a:lnTo>
                  <a:lnTo>
                    <a:pt x="923531" y="13728"/>
                  </a:lnTo>
                  <a:lnTo>
                    <a:pt x="929640" y="13728"/>
                  </a:lnTo>
                  <a:lnTo>
                    <a:pt x="929640" y="6108"/>
                  </a:lnTo>
                  <a:close/>
                </a:path>
                <a:path w="1554479" h="108585">
                  <a:moveTo>
                    <a:pt x="987552" y="6108"/>
                  </a:moveTo>
                  <a:lnTo>
                    <a:pt x="981456" y="6108"/>
                  </a:lnTo>
                  <a:lnTo>
                    <a:pt x="981456" y="13728"/>
                  </a:lnTo>
                  <a:lnTo>
                    <a:pt x="987552" y="13728"/>
                  </a:lnTo>
                  <a:lnTo>
                    <a:pt x="987552" y="6108"/>
                  </a:lnTo>
                  <a:close/>
                </a:path>
                <a:path w="1554479" h="108585">
                  <a:moveTo>
                    <a:pt x="1013447" y="6108"/>
                  </a:moveTo>
                  <a:lnTo>
                    <a:pt x="1007364" y="6108"/>
                  </a:lnTo>
                  <a:lnTo>
                    <a:pt x="1007364" y="13728"/>
                  </a:lnTo>
                  <a:lnTo>
                    <a:pt x="1013447" y="13728"/>
                  </a:lnTo>
                  <a:lnTo>
                    <a:pt x="1013447" y="6108"/>
                  </a:lnTo>
                  <a:close/>
                </a:path>
                <a:path w="1554479" h="108585">
                  <a:moveTo>
                    <a:pt x="1039368" y="13728"/>
                  </a:moveTo>
                  <a:lnTo>
                    <a:pt x="1031748" y="13728"/>
                  </a:lnTo>
                  <a:lnTo>
                    <a:pt x="1031748" y="19824"/>
                  </a:lnTo>
                  <a:lnTo>
                    <a:pt x="1039368" y="19824"/>
                  </a:lnTo>
                  <a:lnTo>
                    <a:pt x="1039368" y="13728"/>
                  </a:lnTo>
                  <a:close/>
                </a:path>
                <a:path w="1554479" h="108585">
                  <a:moveTo>
                    <a:pt x="1095756" y="19824"/>
                  </a:moveTo>
                  <a:lnTo>
                    <a:pt x="1089647" y="19824"/>
                  </a:lnTo>
                  <a:lnTo>
                    <a:pt x="1089647" y="27444"/>
                  </a:lnTo>
                  <a:lnTo>
                    <a:pt x="1095756" y="27444"/>
                  </a:lnTo>
                  <a:lnTo>
                    <a:pt x="1095756" y="19824"/>
                  </a:lnTo>
                  <a:close/>
                </a:path>
                <a:path w="1554479" h="108585">
                  <a:moveTo>
                    <a:pt x="1121664" y="19824"/>
                  </a:moveTo>
                  <a:lnTo>
                    <a:pt x="1115568" y="19824"/>
                  </a:lnTo>
                  <a:lnTo>
                    <a:pt x="1115568" y="27444"/>
                  </a:lnTo>
                  <a:lnTo>
                    <a:pt x="1121664" y="27444"/>
                  </a:lnTo>
                  <a:lnTo>
                    <a:pt x="1121664" y="19824"/>
                  </a:lnTo>
                  <a:close/>
                </a:path>
                <a:path w="1554479" h="108585">
                  <a:moveTo>
                    <a:pt x="1147572" y="27444"/>
                  </a:moveTo>
                  <a:lnTo>
                    <a:pt x="1141476" y="27444"/>
                  </a:lnTo>
                  <a:lnTo>
                    <a:pt x="1141476" y="33540"/>
                  </a:lnTo>
                  <a:lnTo>
                    <a:pt x="1147572" y="33540"/>
                  </a:lnTo>
                  <a:lnTo>
                    <a:pt x="1147572" y="27444"/>
                  </a:lnTo>
                  <a:close/>
                </a:path>
                <a:path w="1554479" h="108585">
                  <a:moveTo>
                    <a:pt x="1203947" y="33540"/>
                  </a:moveTo>
                  <a:lnTo>
                    <a:pt x="1197864" y="33540"/>
                  </a:lnTo>
                  <a:lnTo>
                    <a:pt x="1197864" y="41160"/>
                  </a:lnTo>
                  <a:lnTo>
                    <a:pt x="1203947" y="41160"/>
                  </a:lnTo>
                  <a:lnTo>
                    <a:pt x="1203947" y="33540"/>
                  </a:lnTo>
                  <a:close/>
                </a:path>
                <a:path w="1554479" h="108585">
                  <a:moveTo>
                    <a:pt x="1229868" y="33540"/>
                  </a:moveTo>
                  <a:lnTo>
                    <a:pt x="1223772" y="33540"/>
                  </a:lnTo>
                  <a:lnTo>
                    <a:pt x="1223772" y="41160"/>
                  </a:lnTo>
                  <a:lnTo>
                    <a:pt x="1229868" y="41160"/>
                  </a:lnTo>
                  <a:lnTo>
                    <a:pt x="1229868" y="33540"/>
                  </a:lnTo>
                  <a:close/>
                </a:path>
                <a:path w="1554479" h="108585">
                  <a:moveTo>
                    <a:pt x="1255776" y="41160"/>
                  </a:moveTo>
                  <a:lnTo>
                    <a:pt x="1249667" y="41160"/>
                  </a:lnTo>
                  <a:lnTo>
                    <a:pt x="1249667" y="47256"/>
                  </a:lnTo>
                  <a:lnTo>
                    <a:pt x="1255776" y="47256"/>
                  </a:lnTo>
                  <a:lnTo>
                    <a:pt x="1255776" y="41160"/>
                  </a:lnTo>
                  <a:close/>
                </a:path>
                <a:path w="1554479" h="108585">
                  <a:moveTo>
                    <a:pt x="1312164" y="47256"/>
                  </a:moveTo>
                  <a:lnTo>
                    <a:pt x="1306068" y="47256"/>
                  </a:lnTo>
                  <a:lnTo>
                    <a:pt x="1306068" y="53352"/>
                  </a:lnTo>
                  <a:lnTo>
                    <a:pt x="1312164" y="53352"/>
                  </a:lnTo>
                  <a:lnTo>
                    <a:pt x="1312164" y="47256"/>
                  </a:lnTo>
                  <a:close/>
                </a:path>
                <a:path w="1554479" h="108585">
                  <a:moveTo>
                    <a:pt x="1338072" y="47256"/>
                  </a:moveTo>
                  <a:lnTo>
                    <a:pt x="1331976" y="47256"/>
                  </a:lnTo>
                  <a:lnTo>
                    <a:pt x="1331976" y="53352"/>
                  </a:lnTo>
                  <a:lnTo>
                    <a:pt x="1338072" y="53352"/>
                  </a:lnTo>
                  <a:lnTo>
                    <a:pt x="1338072" y="47256"/>
                  </a:lnTo>
                  <a:close/>
                </a:path>
                <a:path w="1554479" h="108585">
                  <a:moveTo>
                    <a:pt x="1363967" y="53352"/>
                  </a:moveTo>
                  <a:lnTo>
                    <a:pt x="1357884" y="53352"/>
                  </a:lnTo>
                  <a:lnTo>
                    <a:pt x="1357884" y="60972"/>
                  </a:lnTo>
                  <a:lnTo>
                    <a:pt x="1363967" y="60972"/>
                  </a:lnTo>
                  <a:lnTo>
                    <a:pt x="1363967" y="53352"/>
                  </a:lnTo>
                  <a:close/>
                </a:path>
                <a:path w="1554479" h="108585">
                  <a:moveTo>
                    <a:pt x="1421892" y="67068"/>
                  </a:moveTo>
                  <a:lnTo>
                    <a:pt x="1414272" y="67068"/>
                  </a:lnTo>
                  <a:lnTo>
                    <a:pt x="1414272" y="74688"/>
                  </a:lnTo>
                  <a:lnTo>
                    <a:pt x="1421892" y="74688"/>
                  </a:lnTo>
                  <a:lnTo>
                    <a:pt x="1421892" y="67068"/>
                  </a:lnTo>
                  <a:close/>
                </a:path>
                <a:path w="1554479" h="108585">
                  <a:moveTo>
                    <a:pt x="1446276" y="74688"/>
                  </a:moveTo>
                  <a:lnTo>
                    <a:pt x="1440167" y="74688"/>
                  </a:lnTo>
                  <a:lnTo>
                    <a:pt x="1440167" y="80784"/>
                  </a:lnTo>
                  <a:lnTo>
                    <a:pt x="1446276" y="80784"/>
                  </a:lnTo>
                  <a:lnTo>
                    <a:pt x="1446276" y="74688"/>
                  </a:lnTo>
                  <a:close/>
                </a:path>
                <a:path w="1554479" h="108585">
                  <a:moveTo>
                    <a:pt x="1472184" y="80784"/>
                  </a:moveTo>
                  <a:lnTo>
                    <a:pt x="1466088" y="80784"/>
                  </a:lnTo>
                  <a:lnTo>
                    <a:pt x="1466088" y="88404"/>
                  </a:lnTo>
                  <a:lnTo>
                    <a:pt x="1472184" y="88404"/>
                  </a:lnTo>
                  <a:lnTo>
                    <a:pt x="1472184" y="80784"/>
                  </a:lnTo>
                  <a:close/>
                </a:path>
                <a:path w="1554479" h="108585">
                  <a:moveTo>
                    <a:pt x="1530083" y="94500"/>
                  </a:moveTo>
                  <a:lnTo>
                    <a:pt x="1524000" y="94500"/>
                  </a:lnTo>
                  <a:lnTo>
                    <a:pt x="1524000" y="102120"/>
                  </a:lnTo>
                  <a:lnTo>
                    <a:pt x="1530083" y="102120"/>
                  </a:lnTo>
                  <a:lnTo>
                    <a:pt x="1530083" y="94500"/>
                  </a:lnTo>
                  <a:close/>
                </a:path>
                <a:path w="1554479" h="108585">
                  <a:moveTo>
                    <a:pt x="1554467" y="102120"/>
                  </a:moveTo>
                  <a:lnTo>
                    <a:pt x="1548384" y="102120"/>
                  </a:lnTo>
                  <a:lnTo>
                    <a:pt x="1548384" y="108204"/>
                  </a:lnTo>
                  <a:lnTo>
                    <a:pt x="1554467" y="108204"/>
                  </a:lnTo>
                  <a:lnTo>
                    <a:pt x="1554467" y="1021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5983" y="2523744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0" y="1147572"/>
                  </a:moveTo>
                  <a:lnTo>
                    <a:pt x="6096" y="1031748"/>
                  </a:lnTo>
                  <a:lnTo>
                    <a:pt x="25908" y="922020"/>
                  </a:lnTo>
                  <a:lnTo>
                    <a:pt x="51816" y="812292"/>
                  </a:lnTo>
                  <a:lnTo>
                    <a:pt x="89916" y="704088"/>
                  </a:lnTo>
                  <a:lnTo>
                    <a:pt x="140208" y="608076"/>
                  </a:lnTo>
                  <a:lnTo>
                    <a:pt x="198119" y="512064"/>
                  </a:lnTo>
                  <a:lnTo>
                    <a:pt x="268224" y="423672"/>
                  </a:lnTo>
                  <a:lnTo>
                    <a:pt x="338328" y="341376"/>
                  </a:lnTo>
                  <a:lnTo>
                    <a:pt x="420623" y="266699"/>
                  </a:lnTo>
                  <a:lnTo>
                    <a:pt x="510539" y="198120"/>
                  </a:lnTo>
                  <a:lnTo>
                    <a:pt x="606552" y="143256"/>
                  </a:lnTo>
                  <a:lnTo>
                    <a:pt x="708660" y="88392"/>
                  </a:lnTo>
                  <a:lnTo>
                    <a:pt x="810768" y="54864"/>
                  </a:lnTo>
                  <a:lnTo>
                    <a:pt x="918972" y="19812"/>
                  </a:lnTo>
                  <a:lnTo>
                    <a:pt x="1033272" y="6096"/>
                  </a:lnTo>
                  <a:lnTo>
                    <a:pt x="1147572" y="0"/>
                  </a:lnTo>
                  <a:lnTo>
                    <a:pt x="1263395" y="6096"/>
                  </a:lnTo>
                  <a:lnTo>
                    <a:pt x="1377695" y="19812"/>
                  </a:lnTo>
                  <a:lnTo>
                    <a:pt x="1485900" y="54864"/>
                  </a:lnTo>
                  <a:lnTo>
                    <a:pt x="1588008" y="88392"/>
                  </a:lnTo>
                  <a:lnTo>
                    <a:pt x="1690116" y="143256"/>
                  </a:lnTo>
                  <a:lnTo>
                    <a:pt x="1786128" y="198120"/>
                  </a:lnTo>
                  <a:lnTo>
                    <a:pt x="1874520" y="266699"/>
                  </a:lnTo>
                  <a:lnTo>
                    <a:pt x="1958340" y="341376"/>
                  </a:lnTo>
                  <a:lnTo>
                    <a:pt x="2028444" y="423672"/>
                  </a:lnTo>
                  <a:lnTo>
                    <a:pt x="2098548" y="512064"/>
                  </a:lnTo>
                  <a:lnTo>
                    <a:pt x="2154936" y="608076"/>
                  </a:lnTo>
                  <a:lnTo>
                    <a:pt x="2206751" y="704088"/>
                  </a:lnTo>
                  <a:lnTo>
                    <a:pt x="2244851" y="812292"/>
                  </a:lnTo>
                  <a:lnTo>
                    <a:pt x="2270759" y="922020"/>
                  </a:lnTo>
                  <a:lnTo>
                    <a:pt x="2289048" y="1031748"/>
                  </a:lnTo>
                  <a:lnTo>
                    <a:pt x="2295144" y="1147572"/>
                  </a:lnTo>
                  <a:lnTo>
                    <a:pt x="2289048" y="1263396"/>
                  </a:lnTo>
                  <a:lnTo>
                    <a:pt x="2270759" y="1379220"/>
                  </a:lnTo>
                  <a:lnTo>
                    <a:pt x="2244851" y="1488948"/>
                  </a:lnTo>
                  <a:lnTo>
                    <a:pt x="2206751" y="1591056"/>
                  </a:lnTo>
                  <a:lnTo>
                    <a:pt x="2154936" y="1694688"/>
                  </a:lnTo>
                  <a:lnTo>
                    <a:pt x="2098548" y="1789176"/>
                  </a:lnTo>
                  <a:lnTo>
                    <a:pt x="2028444" y="1879092"/>
                  </a:lnTo>
                  <a:lnTo>
                    <a:pt x="1958340" y="1959864"/>
                  </a:lnTo>
                  <a:lnTo>
                    <a:pt x="1874520" y="2028444"/>
                  </a:lnTo>
                  <a:lnTo>
                    <a:pt x="1786128" y="2097024"/>
                  </a:lnTo>
                  <a:lnTo>
                    <a:pt x="1690116" y="2157984"/>
                  </a:lnTo>
                  <a:lnTo>
                    <a:pt x="1588008" y="2206752"/>
                  </a:lnTo>
                  <a:lnTo>
                    <a:pt x="1485900" y="2240280"/>
                  </a:lnTo>
                  <a:lnTo>
                    <a:pt x="1377695" y="2275332"/>
                  </a:lnTo>
                  <a:lnTo>
                    <a:pt x="1263395" y="2287524"/>
                  </a:lnTo>
                  <a:lnTo>
                    <a:pt x="1147572" y="2295144"/>
                  </a:lnTo>
                  <a:lnTo>
                    <a:pt x="1033272" y="2287524"/>
                  </a:lnTo>
                  <a:lnTo>
                    <a:pt x="918972" y="2275332"/>
                  </a:lnTo>
                  <a:lnTo>
                    <a:pt x="810768" y="2240280"/>
                  </a:lnTo>
                  <a:lnTo>
                    <a:pt x="708660" y="2206752"/>
                  </a:lnTo>
                  <a:lnTo>
                    <a:pt x="606552" y="2157984"/>
                  </a:lnTo>
                  <a:lnTo>
                    <a:pt x="510539" y="2097024"/>
                  </a:lnTo>
                  <a:lnTo>
                    <a:pt x="420623" y="2028444"/>
                  </a:lnTo>
                  <a:lnTo>
                    <a:pt x="338328" y="1959864"/>
                  </a:lnTo>
                  <a:lnTo>
                    <a:pt x="268224" y="1879092"/>
                  </a:lnTo>
                  <a:lnTo>
                    <a:pt x="198119" y="1789176"/>
                  </a:lnTo>
                  <a:lnTo>
                    <a:pt x="140208" y="1694688"/>
                  </a:lnTo>
                  <a:lnTo>
                    <a:pt x="89916" y="1591056"/>
                  </a:lnTo>
                  <a:lnTo>
                    <a:pt x="51816" y="1488948"/>
                  </a:lnTo>
                  <a:lnTo>
                    <a:pt x="25908" y="1379220"/>
                  </a:lnTo>
                  <a:lnTo>
                    <a:pt x="6096" y="1263396"/>
                  </a:lnTo>
                  <a:lnTo>
                    <a:pt x="0" y="1147572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99887" y="3677411"/>
              <a:ext cx="2301240" cy="123825"/>
            </a:xfrm>
            <a:custGeom>
              <a:avLst/>
              <a:gdLst/>
              <a:ahLst/>
              <a:cxnLst/>
              <a:rect l="l" t="t" r="r" b="b"/>
              <a:pathLst>
                <a:path w="2301240" h="123825">
                  <a:moveTo>
                    <a:pt x="0" y="0"/>
                  </a:moveTo>
                  <a:lnTo>
                    <a:pt x="292607" y="54864"/>
                  </a:lnTo>
                  <a:lnTo>
                    <a:pt x="580643" y="96012"/>
                  </a:lnTo>
                  <a:lnTo>
                    <a:pt x="867156" y="117348"/>
                  </a:lnTo>
                  <a:lnTo>
                    <a:pt x="1153668" y="123444"/>
                  </a:lnTo>
                  <a:lnTo>
                    <a:pt x="1441704" y="117348"/>
                  </a:lnTo>
                  <a:lnTo>
                    <a:pt x="1728216" y="96012"/>
                  </a:lnTo>
                  <a:lnTo>
                    <a:pt x="2014728" y="54864"/>
                  </a:lnTo>
                  <a:lnTo>
                    <a:pt x="230124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5984" y="3555491"/>
              <a:ext cx="2295525" cy="130175"/>
            </a:xfrm>
            <a:custGeom>
              <a:avLst/>
              <a:gdLst/>
              <a:ahLst/>
              <a:cxnLst/>
              <a:rect l="l" t="t" r="r" b="b"/>
              <a:pathLst>
                <a:path w="2295525" h="130175">
                  <a:moveTo>
                    <a:pt x="6096" y="115836"/>
                  </a:moveTo>
                  <a:lnTo>
                    <a:pt x="0" y="115836"/>
                  </a:lnTo>
                  <a:lnTo>
                    <a:pt x="0" y="121920"/>
                  </a:lnTo>
                  <a:lnTo>
                    <a:pt x="6096" y="121920"/>
                  </a:lnTo>
                  <a:lnTo>
                    <a:pt x="6096" y="115836"/>
                  </a:lnTo>
                  <a:close/>
                </a:path>
                <a:path w="2295525" h="130175">
                  <a:moveTo>
                    <a:pt x="38100" y="109728"/>
                  </a:moveTo>
                  <a:lnTo>
                    <a:pt x="31991" y="109728"/>
                  </a:lnTo>
                  <a:lnTo>
                    <a:pt x="31991" y="115836"/>
                  </a:lnTo>
                  <a:lnTo>
                    <a:pt x="38100" y="115836"/>
                  </a:lnTo>
                  <a:lnTo>
                    <a:pt x="38100" y="109728"/>
                  </a:lnTo>
                  <a:close/>
                </a:path>
                <a:path w="2295525" h="130175">
                  <a:moveTo>
                    <a:pt x="70091" y="102120"/>
                  </a:moveTo>
                  <a:lnTo>
                    <a:pt x="64008" y="102120"/>
                  </a:lnTo>
                  <a:lnTo>
                    <a:pt x="64008" y="109728"/>
                  </a:lnTo>
                  <a:lnTo>
                    <a:pt x="70091" y="109728"/>
                  </a:lnTo>
                  <a:lnTo>
                    <a:pt x="70091" y="102120"/>
                  </a:lnTo>
                  <a:close/>
                </a:path>
                <a:path w="2295525" h="130175">
                  <a:moveTo>
                    <a:pt x="140208" y="96012"/>
                  </a:moveTo>
                  <a:lnTo>
                    <a:pt x="134112" y="96012"/>
                  </a:lnTo>
                  <a:lnTo>
                    <a:pt x="134112" y="102120"/>
                  </a:lnTo>
                  <a:lnTo>
                    <a:pt x="140208" y="102120"/>
                  </a:lnTo>
                  <a:lnTo>
                    <a:pt x="140208" y="96012"/>
                  </a:lnTo>
                  <a:close/>
                </a:path>
                <a:path w="2295525" h="130175">
                  <a:moveTo>
                    <a:pt x="172212" y="88404"/>
                  </a:moveTo>
                  <a:lnTo>
                    <a:pt x="166116" y="88404"/>
                  </a:lnTo>
                  <a:lnTo>
                    <a:pt x="166116" y="96012"/>
                  </a:lnTo>
                  <a:lnTo>
                    <a:pt x="172212" y="96012"/>
                  </a:lnTo>
                  <a:lnTo>
                    <a:pt x="172212" y="88404"/>
                  </a:lnTo>
                  <a:close/>
                </a:path>
                <a:path w="2295525" h="130175">
                  <a:moveTo>
                    <a:pt x="204216" y="82308"/>
                  </a:moveTo>
                  <a:lnTo>
                    <a:pt x="198120" y="82308"/>
                  </a:lnTo>
                  <a:lnTo>
                    <a:pt x="198120" y="88404"/>
                  </a:lnTo>
                  <a:lnTo>
                    <a:pt x="204216" y="88404"/>
                  </a:lnTo>
                  <a:lnTo>
                    <a:pt x="204216" y="82308"/>
                  </a:lnTo>
                  <a:close/>
                </a:path>
                <a:path w="2295525" h="130175">
                  <a:moveTo>
                    <a:pt x="274320" y="68592"/>
                  </a:moveTo>
                  <a:lnTo>
                    <a:pt x="268211" y="68592"/>
                  </a:lnTo>
                  <a:lnTo>
                    <a:pt x="268211" y="74688"/>
                  </a:lnTo>
                  <a:lnTo>
                    <a:pt x="274320" y="74688"/>
                  </a:lnTo>
                  <a:lnTo>
                    <a:pt x="274320" y="68592"/>
                  </a:lnTo>
                  <a:close/>
                </a:path>
                <a:path w="2295525" h="130175">
                  <a:moveTo>
                    <a:pt x="306311" y="68592"/>
                  </a:moveTo>
                  <a:lnTo>
                    <a:pt x="300228" y="68592"/>
                  </a:lnTo>
                  <a:lnTo>
                    <a:pt x="300228" y="74688"/>
                  </a:lnTo>
                  <a:lnTo>
                    <a:pt x="306311" y="74688"/>
                  </a:lnTo>
                  <a:lnTo>
                    <a:pt x="306311" y="68592"/>
                  </a:lnTo>
                  <a:close/>
                </a:path>
                <a:path w="2295525" h="130175">
                  <a:moveTo>
                    <a:pt x="338328" y="60972"/>
                  </a:moveTo>
                  <a:lnTo>
                    <a:pt x="332232" y="60972"/>
                  </a:lnTo>
                  <a:lnTo>
                    <a:pt x="332232" y="68592"/>
                  </a:lnTo>
                  <a:lnTo>
                    <a:pt x="338328" y="68592"/>
                  </a:lnTo>
                  <a:lnTo>
                    <a:pt x="338328" y="60972"/>
                  </a:lnTo>
                  <a:close/>
                </a:path>
                <a:path w="2295525" h="130175">
                  <a:moveTo>
                    <a:pt x="408432" y="54876"/>
                  </a:moveTo>
                  <a:lnTo>
                    <a:pt x="402336" y="54876"/>
                  </a:lnTo>
                  <a:lnTo>
                    <a:pt x="402336" y="60972"/>
                  </a:lnTo>
                  <a:lnTo>
                    <a:pt x="408432" y="60972"/>
                  </a:lnTo>
                  <a:lnTo>
                    <a:pt x="408432" y="54876"/>
                  </a:lnTo>
                  <a:close/>
                </a:path>
                <a:path w="2295525" h="130175">
                  <a:moveTo>
                    <a:pt x="440436" y="47256"/>
                  </a:moveTo>
                  <a:lnTo>
                    <a:pt x="434327" y="47256"/>
                  </a:lnTo>
                  <a:lnTo>
                    <a:pt x="434327" y="54876"/>
                  </a:lnTo>
                  <a:lnTo>
                    <a:pt x="440436" y="54876"/>
                  </a:lnTo>
                  <a:lnTo>
                    <a:pt x="440436" y="47256"/>
                  </a:lnTo>
                  <a:close/>
                </a:path>
                <a:path w="2295525" h="130175">
                  <a:moveTo>
                    <a:pt x="472427" y="41160"/>
                  </a:moveTo>
                  <a:lnTo>
                    <a:pt x="466344" y="41160"/>
                  </a:lnTo>
                  <a:lnTo>
                    <a:pt x="466344" y="47256"/>
                  </a:lnTo>
                  <a:lnTo>
                    <a:pt x="472427" y="47256"/>
                  </a:lnTo>
                  <a:lnTo>
                    <a:pt x="472427" y="41160"/>
                  </a:lnTo>
                  <a:close/>
                </a:path>
                <a:path w="2295525" h="130175">
                  <a:moveTo>
                    <a:pt x="542544" y="33528"/>
                  </a:moveTo>
                  <a:lnTo>
                    <a:pt x="536448" y="33528"/>
                  </a:lnTo>
                  <a:lnTo>
                    <a:pt x="536448" y="41160"/>
                  </a:lnTo>
                  <a:lnTo>
                    <a:pt x="542544" y="41160"/>
                  </a:lnTo>
                  <a:lnTo>
                    <a:pt x="542544" y="33528"/>
                  </a:lnTo>
                  <a:close/>
                </a:path>
                <a:path w="2295525" h="130175">
                  <a:moveTo>
                    <a:pt x="580644" y="27444"/>
                  </a:moveTo>
                  <a:lnTo>
                    <a:pt x="568439" y="27444"/>
                  </a:lnTo>
                  <a:lnTo>
                    <a:pt x="568439" y="33528"/>
                  </a:lnTo>
                  <a:lnTo>
                    <a:pt x="580644" y="33528"/>
                  </a:lnTo>
                  <a:lnTo>
                    <a:pt x="580644" y="27444"/>
                  </a:lnTo>
                  <a:close/>
                </a:path>
                <a:path w="2295525" h="130175">
                  <a:moveTo>
                    <a:pt x="612648" y="27444"/>
                  </a:moveTo>
                  <a:lnTo>
                    <a:pt x="606552" y="27444"/>
                  </a:lnTo>
                  <a:lnTo>
                    <a:pt x="606552" y="33528"/>
                  </a:lnTo>
                  <a:lnTo>
                    <a:pt x="612648" y="33528"/>
                  </a:lnTo>
                  <a:lnTo>
                    <a:pt x="612648" y="27444"/>
                  </a:lnTo>
                  <a:close/>
                </a:path>
                <a:path w="2295525" h="130175">
                  <a:moveTo>
                    <a:pt x="682752" y="19812"/>
                  </a:moveTo>
                  <a:lnTo>
                    <a:pt x="676643" y="19812"/>
                  </a:lnTo>
                  <a:lnTo>
                    <a:pt x="676643" y="27444"/>
                  </a:lnTo>
                  <a:lnTo>
                    <a:pt x="682752" y="27444"/>
                  </a:lnTo>
                  <a:lnTo>
                    <a:pt x="682752" y="19812"/>
                  </a:lnTo>
                  <a:close/>
                </a:path>
                <a:path w="2295525" h="130175">
                  <a:moveTo>
                    <a:pt x="714743" y="19812"/>
                  </a:moveTo>
                  <a:lnTo>
                    <a:pt x="708660" y="19812"/>
                  </a:lnTo>
                  <a:lnTo>
                    <a:pt x="708660" y="27444"/>
                  </a:lnTo>
                  <a:lnTo>
                    <a:pt x="714743" y="27444"/>
                  </a:lnTo>
                  <a:lnTo>
                    <a:pt x="714743" y="19812"/>
                  </a:lnTo>
                  <a:close/>
                </a:path>
                <a:path w="2295525" h="130175">
                  <a:moveTo>
                    <a:pt x="746760" y="13728"/>
                  </a:moveTo>
                  <a:lnTo>
                    <a:pt x="740664" y="13728"/>
                  </a:lnTo>
                  <a:lnTo>
                    <a:pt x="740664" y="19812"/>
                  </a:lnTo>
                  <a:lnTo>
                    <a:pt x="746760" y="19812"/>
                  </a:lnTo>
                  <a:lnTo>
                    <a:pt x="746760" y="13728"/>
                  </a:lnTo>
                  <a:close/>
                </a:path>
                <a:path w="2295525" h="130175">
                  <a:moveTo>
                    <a:pt x="816864" y="13728"/>
                  </a:moveTo>
                  <a:lnTo>
                    <a:pt x="810768" y="13728"/>
                  </a:lnTo>
                  <a:lnTo>
                    <a:pt x="810768" y="19812"/>
                  </a:lnTo>
                  <a:lnTo>
                    <a:pt x="816864" y="19812"/>
                  </a:lnTo>
                  <a:lnTo>
                    <a:pt x="816864" y="13728"/>
                  </a:lnTo>
                  <a:close/>
                </a:path>
                <a:path w="2295525" h="130175">
                  <a:moveTo>
                    <a:pt x="848868" y="6108"/>
                  </a:moveTo>
                  <a:lnTo>
                    <a:pt x="841248" y="6108"/>
                  </a:lnTo>
                  <a:lnTo>
                    <a:pt x="841248" y="13728"/>
                  </a:lnTo>
                  <a:lnTo>
                    <a:pt x="848868" y="13728"/>
                  </a:lnTo>
                  <a:lnTo>
                    <a:pt x="848868" y="6108"/>
                  </a:lnTo>
                  <a:close/>
                </a:path>
                <a:path w="2295525" h="130175">
                  <a:moveTo>
                    <a:pt x="880859" y="6108"/>
                  </a:moveTo>
                  <a:lnTo>
                    <a:pt x="873252" y="6108"/>
                  </a:lnTo>
                  <a:lnTo>
                    <a:pt x="873252" y="13728"/>
                  </a:lnTo>
                  <a:lnTo>
                    <a:pt x="880859" y="13728"/>
                  </a:lnTo>
                  <a:lnTo>
                    <a:pt x="880859" y="6108"/>
                  </a:lnTo>
                  <a:close/>
                </a:path>
                <a:path w="2295525" h="130175">
                  <a:moveTo>
                    <a:pt x="950976" y="6108"/>
                  </a:moveTo>
                  <a:lnTo>
                    <a:pt x="943343" y="6108"/>
                  </a:lnTo>
                  <a:lnTo>
                    <a:pt x="943343" y="13728"/>
                  </a:lnTo>
                  <a:lnTo>
                    <a:pt x="950976" y="13728"/>
                  </a:lnTo>
                  <a:lnTo>
                    <a:pt x="950976" y="6108"/>
                  </a:lnTo>
                  <a:close/>
                </a:path>
                <a:path w="2295525" h="130175">
                  <a:moveTo>
                    <a:pt x="981443" y="6108"/>
                  </a:moveTo>
                  <a:lnTo>
                    <a:pt x="975360" y="6108"/>
                  </a:lnTo>
                  <a:lnTo>
                    <a:pt x="975360" y="13728"/>
                  </a:lnTo>
                  <a:lnTo>
                    <a:pt x="981443" y="13728"/>
                  </a:lnTo>
                  <a:lnTo>
                    <a:pt x="981443" y="6108"/>
                  </a:lnTo>
                  <a:close/>
                </a:path>
                <a:path w="2295525" h="130175">
                  <a:moveTo>
                    <a:pt x="1013460" y="12"/>
                  </a:moveTo>
                  <a:lnTo>
                    <a:pt x="1007364" y="12"/>
                  </a:lnTo>
                  <a:lnTo>
                    <a:pt x="1007364" y="6108"/>
                  </a:lnTo>
                  <a:lnTo>
                    <a:pt x="1013460" y="6108"/>
                  </a:lnTo>
                  <a:lnTo>
                    <a:pt x="1013460" y="12"/>
                  </a:lnTo>
                  <a:close/>
                </a:path>
                <a:path w="2295525" h="130175">
                  <a:moveTo>
                    <a:pt x="1083564" y="12"/>
                  </a:moveTo>
                  <a:lnTo>
                    <a:pt x="1077468" y="12"/>
                  </a:lnTo>
                  <a:lnTo>
                    <a:pt x="1077468" y="6108"/>
                  </a:lnTo>
                  <a:lnTo>
                    <a:pt x="1083564" y="6108"/>
                  </a:lnTo>
                  <a:lnTo>
                    <a:pt x="1083564" y="12"/>
                  </a:lnTo>
                  <a:close/>
                </a:path>
                <a:path w="2295525" h="130175">
                  <a:moveTo>
                    <a:pt x="1115568" y="12"/>
                  </a:moveTo>
                  <a:lnTo>
                    <a:pt x="1109459" y="12"/>
                  </a:lnTo>
                  <a:lnTo>
                    <a:pt x="1109459" y="6108"/>
                  </a:lnTo>
                  <a:lnTo>
                    <a:pt x="1115568" y="6108"/>
                  </a:lnTo>
                  <a:lnTo>
                    <a:pt x="1115568" y="12"/>
                  </a:lnTo>
                  <a:close/>
                </a:path>
                <a:path w="2295525" h="130175">
                  <a:moveTo>
                    <a:pt x="1153655" y="0"/>
                  </a:moveTo>
                  <a:lnTo>
                    <a:pt x="1141476" y="0"/>
                  </a:lnTo>
                  <a:lnTo>
                    <a:pt x="1141476" y="6108"/>
                  </a:lnTo>
                  <a:lnTo>
                    <a:pt x="1153655" y="6108"/>
                  </a:lnTo>
                  <a:lnTo>
                    <a:pt x="1153655" y="0"/>
                  </a:lnTo>
                  <a:close/>
                </a:path>
                <a:path w="2295525" h="130175">
                  <a:moveTo>
                    <a:pt x="1223759" y="12"/>
                  </a:moveTo>
                  <a:lnTo>
                    <a:pt x="1217676" y="12"/>
                  </a:lnTo>
                  <a:lnTo>
                    <a:pt x="1217676" y="6108"/>
                  </a:lnTo>
                  <a:lnTo>
                    <a:pt x="1223759" y="6108"/>
                  </a:lnTo>
                  <a:lnTo>
                    <a:pt x="1223759" y="12"/>
                  </a:lnTo>
                  <a:close/>
                </a:path>
                <a:path w="2295525" h="130175">
                  <a:moveTo>
                    <a:pt x="1255776" y="12"/>
                  </a:moveTo>
                  <a:lnTo>
                    <a:pt x="1249680" y="12"/>
                  </a:lnTo>
                  <a:lnTo>
                    <a:pt x="1249680" y="6108"/>
                  </a:lnTo>
                  <a:lnTo>
                    <a:pt x="1255776" y="6108"/>
                  </a:lnTo>
                  <a:lnTo>
                    <a:pt x="1255776" y="12"/>
                  </a:lnTo>
                  <a:close/>
                </a:path>
                <a:path w="2295525" h="130175">
                  <a:moveTo>
                    <a:pt x="1287780" y="12"/>
                  </a:moveTo>
                  <a:lnTo>
                    <a:pt x="1281684" y="12"/>
                  </a:lnTo>
                  <a:lnTo>
                    <a:pt x="1281684" y="6108"/>
                  </a:lnTo>
                  <a:lnTo>
                    <a:pt x="1287780" y="6108"/>
                  </a:lnTo>
                  <a:lnTo>
                    <a:pt x="1287780" y="12"/>
                  </a:lnTo>
                  <a:close/>
                </a:path>
                <a:path w="2295525" h="130175">
                  <a:moveTo>
                    <a:pt x="1357884" y="6108"/>
                  </a:moveTo>
                  <a:lnTo>
                    <a:pt x="1351788" y="6108"/>
                  </a:lnTo>
                  <a:lnTo>
                    <a:pt x="1351788" y="13728"/>
                  </a:lnTo>
                  <a:lnTo>
                    <a:pt x="1357884" y="13728"/>
                  </a:lnTo>
                  <a:lnTo>
                    <a:pt x="1357884" y="6108"/>
                  </a:lnTo>
                  <a:close/>
                </a:path>
                <a:path w="2295525" h="130175">
                  <a:moveTo>
                    <a:pt x="1389888" y="6108"/>
                  </a:moveTo>
                  <a:lnTo>
                    <a:pt x="1383792" y="6108"/>
                  </a:lnTo>
                  <a:lnTo>
                    <a:pt x="1383792" y="13728"/>
                  </a:lnTo>
                  <a:lnTo>
                    <a:pt x="1389888" y="13728"/>
                  </a:lnTo>
                  <a:lnTo>
                    <a:pt x="1389888" y="6108"/>
                  </a:lnTo>
                  <a:close/>
                </a:path>
                <a:path w="2295525" h="130175">
                  <a:moveTo>
                    <a:pt x="1421892" y="6108"/>
                  </a:moveTo>
                  <a:lnTo>
                    <a:pt x="1415796" y="6108"/>
                  </a:lnTo>
                  <a:lnTo>
                    <a:pt x="1415796" y="13728"/>
                  </a:lnTo>
                  <a:lnTo>
                    <a:pt x="1421892" y="13728"/>
                  </a:lnTo>
                  <a:lnTo>
                    <a:pt x="1421892" y="6108"/>
                  </a:lnTo>
                  <a:close/>
                </a:path>
                <a:path w="2295525" h="130175">
                  <a:moveTo>
                    <a:pt x="1491996" y="13728"/>
                  </a:moveTo>
                  <a:lnTo>
                    <a:pt x="1485900" y="13728"/>
                  </a:lnTo>
                  <a:lnTo>
                    <a:pt x="1485900" y="19812"/>
                  </a:lnTo>
                  <a:lnTo>
                    <a:pt x="1491996" y="19812"/>
                  </a:lnTo>
                  <a:lnTo>
                    <a:pt x="1491996" y="13728"/>
                  </a:lnTo>
                  <a:close/>
                </a:path>
                <a:path w="2295525" h="130175">
                  <a:moveTo>
                    <a:pt x="1524000" y="13728"/>
                  </a:moveTo>
                  <a:lnTo>
                    <a:pt x="1517904" y="13728"/>
                  </a:lnTo>
                  <a:lnTo>
                    <a:pt x="1517904" y="19812"/>
                  </a:lnTo>
                  <a:lnTo>
                    <a:pt x="1524000" y="19812"/>
                  </a:lnTo>
                  <a:lnTo>
                    <a:pt x="1524000" y="13728"/>
                  </a:lnTo>
                  <a:close/>
                </a:path>
                <a:path w="2295525" h="130175">
                  <a:moveTo>
                    <a:pt x="1556004" y="19812"/>
                  </a:moveTo>
                  <a:lnTo>
                    <a:pt x="1549908" y="19812"/>
                  </a:lnTo>
                  <a:lnTo>
                    <a:pt x="1549908" y="27444"/>
                  </a:lnTo>
                  <a:lnTo>
                    <a:pt x="1556004" y="27444"/>
                  </a:lnTo>
                  <a:lnTo>
                    <a:pt x="1556004" y="19812"/>
                  </a:lnTo>
                  <a:close/>
                </a:path>
                <a:path w="2295525" h="130175">
                  <a:moveTo>
                    <a:pt x="1626108" y="27444"/>
                  </a:moveTo>
                  <a:lnTo>
                    <a:pt x="1620012" y="27444"/>
                  </a:lnTo>
                  <a:lnTo>
                    <a:pt x="1620012" y="33528"/>
                  </a:lnTo>
                  <a:lnTo>
                    <a:pt x="1626108" y="33528"/>
                  </a:lnTo>
                  <a:lnTo>
                    <a:pt x="1626108" y="27444"/>
                  </a:lnTo>
                  <a:close/>
                </a:path>
                <a:path w="2295525" h="130175">
                  <a:moveTo>
                    <a:pt x="1658112" y="27444"/>
                  </a:moveTo>
                  <a:lnTo>
                    <a:pt x="1652016" y="27444"/>
                  </a:lnTo>
                  <a:lnTo>
                    <a:pt x="1652016" y="33528"/>
                  </a:lnTo>
                  <a:lnTo>
                    <a:pt x="1658112" y="33528"/>
                  </a:lnTo>
                  <a:lnTo>
                    <a:pt x="1658112" y="27444"/>
                  </a:lnTo>
                  <a:close/>
                </a:path>
                <a:path w="2295525" h="130175">
                  <a:moveTo>
                    <a:pt x="1690116" y="27444"/>
                  </a:moveTo>
                  <a:lnTo>
                    <a:pt x="1684020" y="27444"/>
                  </a:lnTo>
                  <a:lnTo>
                    <a:pt x="1684020" y="33528"/>
                  </a:lnTo>
                  <a:lnTo>
                    <a:pt x="1690116" y="33528"/>
                  </a:lnTo>
                  <a:lnTo>
                    <a:pt x="1690116" y="27444"/>
                  </a:lnTo>
                  <a:close/>
                </a:path>
                <a:path w="2295525" h="130175">
                  <a:moveTo>
                    <a:pt x="1760220" y="41160"/>
                  </a:moveTo>
                  <a:lnTo>
                    <a:pt x="1754111" y="41160"/>
                  </a:lnTo>
                  <a:lnTo>
                    <a:pt x="1754111" y="47256"/>
                  </a:lnTo>
                  <a:lnTo>
                    <a:pt x="1760220" y="47256"/>
                  </a:lnTo>
                  <a:lnTo>
                    <a:pt x="1760220" y="41160"/>
                  </a:lnTo>
                  <a:close/>
                </a:path>
                <a:path w="2295525" h="130175">
                  <a:moveTo>
                    <a:pt x="1792211" y="41160"/>
                  </a:moveTo>
                  <a:lnTo>
                    <a:pt x="1786128" y="41160"/>
                  </a:lnTo>
                  <a:lnTo>
                    <a:pt x="1786128" y="47256"/>
                  </a:lnTo>
                  <a:lnTo>
                    <a:pt x="1792211" y="47256"/>
                  </a:lnTo>
                  <a:lnTo>
                    <a:pt x="1792211" y="41160"/>
                  </a:lnTo>
                  <a:close/>
                </a:path>
                <a:path w="2295525" h="130175">
                  <a:moveTo>
                    <a:pt x="1824228" y="47256"/>
                  </a:moveTo>
                  <a:lnTo>
                    <a:pt x="1818132" y="47256"/>
                  </a:lnTo>
                  <a:lnTo>
                    <a:pt x="1818132" y="54876"/>
                  </a:lnTo>
                  <a:lnTo>
                    <a:pt x="1824228" y="54876"/>
                  </a:lnTo>
                  <a:lnTo>
                    <a:pt x="1824228" y="47256"/>
                  </a:lnTo>
                  <a:close/>
                </a:path>
                <a:path w="2295525" h="130175">
                  <a:moveTo>
                    <a:pt x="1894332" y="54876"/>
                  </a:moveTo>
                  <a:lnTo>
                    <a:pt x="1888236" y="54876"/>
                  </a:lnTo>
                  <a:lnTo>
                    <a:pt x="1888236" y="60972"/>
                  </a:lnTo>
                  <a:lnTo>
                    <a:pt x="1894332" y="60972"/>
                  </a:lnTo>
                  <a:lnTo>
                    <a:pt x="1894332" y="54876"/>
                  </a:lnTo>
                  <a:close/>
                </a:path>
                <a:path w="2295525" h="130175">
                  <a:moveTo>
                    <a:pt x="1926336" y="54876"/>
                  </a:moveTo>
                  <a:lnTo>
                    <a:pt x="1918716" y="54876"/>
                  </a:lnTo>
                  <a:lnTo>
                    <a:pt x="1918716" y="60972"/>
                  </a:lnTo>
                  <a:lnTo>
                    <a:pt x="1926336" y="60972"/>
                  </a:lnTo>
                  <a:lnTo>
                    <a:pt x="1926336" y="54876"/>
                  </a:lnTo>
                  <a:close/>
                </a:path>
                <a:path w="2295525" h="130175">
                  <a:moveTo>
                    <a:pt x="1958327" y="60972"/>
                  </a:moveTo>
                  <a:lnTo>
                    <a:pt x="1950720" y="60972"/>
                  </a:lnTo>
                  <a:lnTo>
                    <a:pt x="1950720" y="68592"/>
                  </a:lnTo>
                  <a:lnTo>
                    <a:pt x="1958327" y="68592"/>
                  </a:lnTo>
                  <a:lnTo>
                    <a:pt x="1958327" y="60972"/>
                  </a:lnTo>
                  <a:close/>
                </a:path>
                <a:path w="2295525" h="130175">
                  <a:moveTo>
                    <a:pt x="2028444" y="68592"/>
                  </a:moveTo>
                  <a:lnTo>
                    <a:pt x="2020811" y="68592"/>
                  </a:lnTo>
                  <a:lnTo>
                    <a:pt x="2020811" y="74688"/>
                  </a:lnTo>
                  <a:lnTo>
                    <a:pt x="2028444" y="74688"/>
                  </a:lnTo>
                  <a:lnTo>
                    <a:pt x="2028444" y="68592"/>
                  </a:lnTo>
                  <a:close/>
                </a:path>
                <a:path w="2295525" h="130175">
                  <a:moveTo>
                    <a:pt x="2060448" y="74688"/>
                  </a:moveTo>
                  <a:lnTo>
                    <a:pt x="2052828" y="74688"/>
                  </a:lnTo>
                  <a:lnTo>
                    <a:pt x="2052828" y="82308"/>
                  </a:lnTo>
                  <a:lnTo>
                    <a:pt x="2060448" y="82308"/>
                  </a:lnTo>
                  <a:lnTo>
                    <a:pt x="2060448" y="74688"/>
                  </a:lnTo>
                  <a:close/>
                </a:path>
                <a:path w="2295525" h="130175">
                  <a:moveTo>
                    <a:pt x="2090928" y="82308"/>
                  </a:moveTo>
                  <a:lnTo>
                    <a:pt x="2084832" y="82308"/>
                  </a:lnTo>
                  <a:lnTo>
                    <a:pt x="2084832" y="88404"/>
                  </a:lnTo>
                  <a:lnTo>
                    <a:pt x="2090928" y="88404"/>
                  </a:lnTo>
                  <a:lnTo>
                    <a:pt x="2090928" y="82308"/>
                  </a:lnTo>
                  <a:close/>
                </a:path>
                <a:path w="2295525" h="130175">
                  <a:moveTo>
                    <a:pt x="2161032" y="96012"/>
                  </a:moveTo>
                  <a:lnTo>
                    <a:pt x="2154936" y="96012"/>
                  </a:lnTo>
                  <a:lnTo>
                    <a:pt x="2154936" y="102120"/>
                  </a:lnTo>
                  <a:lnTo>
                    <a:pt x="2161032" y="102120"/>
                  </a:lnTo>
                  <a:lnTo>
                    <a:pt x="2161032" y="96012"/>
                  </a:lnTo>
                  <a:close/>
                </a:path>
                <a:path w="2295525" h="130175">
                  <a:moveTo>
                    <a:pt x="2193036" y="102120"/>
                  </a:moveTo>
                  <a:lnTo>
                    <a:pt x="2186927" y="102120"/>
                  </a:lnTo>
                  <a:lnTo>
                    <a:pt x="2186927" y="109728"/>
                  </a:lnTo>
                  <a:lnTo>
                    <a:pt x="2193036" y="109728"/>
                  </a:lnTo>
                  <a:lnTo>
                    <a:pt x="2193036" y="102120"/>
                  </a:lnTo>
                  <a:close/>
                </a:path>
                <a:path w="2295525" h="130175">
                  <a:moveTo>
                    <a:pt x="2225027" y="109728"/>
                  </a:moveTo>
                  <a:lnTo>
                    <a:pt x="2218944" y="109728"/>
                  </a:lnTo>
                  <a:lnTo>
                    <a:pt x="2218944" y="115836"/>
                  </a:lnTo>
                  <a:lnTo>
                    <a:pt x="2225027" y="115836"/>
                  </a:lnTo>
                  <a:lnTo>
                    <a:pt x="2225027" y="109728"/>
                  </a:lnTo>
                  <a:close/>
                </a:path>
                <a:path w="2295525" h="130175">
                  <a:moveTo>
                    <a:pt x="2295144" y="121920"/>
                  </a:moveTo>
                  <a:lnTo>
                    <a:pt x="2289048" y="121920"/>
                  </a:lnTo>
                  <a:lnTo>
                    <a:pt x="2289048" y="129552"/>
                  </a:lnTo>
                  <a:lnTo>
                    <a:pt x="2295144" y="129552"/>
                  </a:lnTo>
                  <a:lnTo>
                    <a:pt x="2295144" y="1219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63896" y="3302508"/>
              <a:ext cx="2173605" cy="129539"/>
            </a:xfrm>
            <a:custGeom>
              <a:avLst/>
              <a:gdLst/>
              <a:ahLst/>
              <a:cxnLst/>
              <a:rect l="l" t="t" r="r" b="b"/>
              <a:pathLst>
                <a:path w="2173604" h="129539">
                  <a:moveTo>
                    <a:pt x="0" y="0"/>
                  </a:moveTo>
                  <a:lnTo>
                    <a:pt x="274319" y="54864"/>
                  </a:lnTo>
                  <a:lnTo>
                    <a:pt x="548639" y="96012"/>
                  </a:lnTo>
                  <a:lnTo>
                    <a:pt x="815339" y="123444"/>
                  </a:lnTo>
                  <a:lnTo>
                    <a:pt x="1089660" y="129539"/>
                  </a:lnTo>
                  <a:lnTo>
                    <a:pt x="1363979" y="123444"/>
                  </a:lnTo>
                  <a:lnTo>
                    <a:pt x="1632204" y="96012"/>
                  </a:lnTo>
                  <a:lnTo>
                    <a:pt x="1900428" y="54864"/>
                  </a:lnTo>
                  <a:lnTo>
                    <a:pt x="2173224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69992" y="3186696"/>
              <a:ext cx="2129155" cy="121920"/>
            </a:xfrm>
            <a:custGeom>
              <a:avLst/>
              <a:gdLst/>
              <a:ahLst/>
              <a:cxnLst/>
              <a:rect l="l" t="t" r="r" b="b"/>
              <a:pathLst>
                <a:path w="2129154" h="121920">
                  <a:moveTo>
                    <a:pt x="6083" y="115824"/>
                  </a:moveTo>
                  <a:lnTo>
                    <a:pt x="0" y="115824"/>
                  </a:lnTo>
                  <a:lnTo>
                    <a:pt x="0" y="121907"/>
                  </a:lnTo>
                  <a:lnTo>
                    <a:pt x="6083" y="121907"/>
                  </a:lnTo>
                  <a:lnTo>
                    <a:pt x="6083" y="115824"/>
                  </a:lnTo>
                  <a:close/>
                </a:path>
                <a:path w="2129154" h="121920">
                  <a:moveTo>
                    <a:pt x="38100" y="108204"/>
                  </a:moveTo>
                  <a:lnTo>
                    <a:pt x="32004" y="108204"/>
                  </a:lnTo>
                  <a:lnTo>
                    <a:pt x="32004" y="115824"/>
                  </a:lnTo>
                  <a:lnTo>
                    <a:pt x="38100" y="115824"/>
                  </a:lnTo>
                  <a:lnTo>
                    <a:pt x="38100" y="108204"/>
                  </a:lnTo>
                  <a:close/>
                </a:path>
                <a:path w="2129154" h="121920">
                  <a:moveTo>
                    <a:pt x="70104" y="102108"/>
                  </a:moveTo>
                  <a:lnTo>
                    <a:pt x="64008" y="102108"/>
                  </a:lnTo>
                  <a:lnTo>
                    <a:pt x="64008" y="108204"/>
                  </a:lnTo>
                  <a:lnTo>
                    <a:pt x="70104" y="108204"/>
                  </a:lnTo>
                  <a:lnTo>
                    <a:pt x="70104" y="102108"/>
                  </a:lnTo>
                  <a:close/>
                </a:path>
                <a:path w="2129154" h="121920">
                  <a:moveTo>
                    <a:pt x="134112" y="88392"/>
                  </a:moveTo>
                  <a:lnTo>
                    <a:pt x="128003" y="88392"/>
                  </a:lnTo>
                  <a:lnTo>
                    <a:pt x="128003" y="96012"/>
                  </a:lnTo>
                  <a:lnTo>
                    <a:pt x="134112" y="96012"/>
                  </a:lnTo>
                  <a:lnTo>
                    <a:pt x="134112" y="88392"/>
                  </a:lnTo>
                  <a:close/>
                </a:path>
                <a:path w="2129154" h="121920">
                  <a:moveTo>
                    <a:pt x="166103" y="82296"/>
                  </a:moveTo>
                  <a:lnTo>
                    <a:pt x="160020" y="82296"/>
                  </a:lnTo>
                  <a:lnTo>
                    <a:pt x="160020" y="88392"/>
                  </a:lnTo>
                  <a:lnTo>
                    <a:pt x="166103" y="88392"/>
                  </a:lnTo>
                  <a:lnTo>
                    <a:pt x="166103" y="82296"/>
                  </a:lnTo>
                  <a:close/>
                </a:path>
                <a:path w="2129154" h="121920">
                  <a:moveTo>
                    <a:pt x="198120" y="74676"/>
                  </a:moveTo>
                  <a:lnTo>
                    <a:pt x="192024" y="74676"/>
                  </a:lnTo>
                  <a:lnTo>
                    <a:pt x="192024" y="82296"/>
                  </a:lnTo>
                  <a:lnTo>
                    <a:pt x="198120" y="82296"/>
                  </a:lnTo>
                  <a:lnTo>
                    <a:pt x="198120" y="74676"/>
                  </a:lnTo>
                  <a:close/>
                </a:path>
                <a:path w="2129154" h="121920">
                  <a:moveTo>
                    <a:pt x="262128" y="68580"/>
                  </a:moveTo>
                  <a:lnTo>
                    <a:pt x="254508" y="68580"/>
                  </a:lnTo>
                  <a:lnTo>
                    <a:pt x="254508" y="74676"/>
                  </a:lnTo>
                  <a:lnTo>
                    <a:pt x="262128" y="74676"/>
                  </a:lnTo>
                  <a:lnTo>
                    <a:pt x="262128" y="68580"/>
                  </a:lnTo>
                  <a:close/>
                </a:path>
                <a:path w="2129154" h="121920">
                  <a:moveTo>
                    <a:pt x="294119" y="60960"/>
                  </a:moveTo>
                  <a:lnTo>
                    <a:pt x="286512" y="60960"/>
                  </a:lnTo>
                  <a:lnTo>
                    <a:pt x="286512" y="68580"/>
                  </a:lnTo>
                  <a:lnTo>
                    <a:pt x="294119" y="68580"/>
                  </a:lnTo>
                  <a:lnTo>
                    <a:pt x="294119" y="60960"/>
                  </a:lnTo>
                  <a:close/>
                </a:path>
                <a:path w="2129154" h="121920">
                  <a:moveTo>
                    <a:pt x="324612" y="54864"/>
                  </a:moveTo>
                  <a:lnTo>
                    <a:pt x="318503" y="54864"/>
                  </a:lnTo>
                  <a:lnTo>
                    <a:pt x="318503" y="60960"/>
                  </a:lnTo>
                  <a:lnTo>
                    <a:pt x="324612" y="60960"/>
                  </a:lnTo>
                  <a:lnTo>
                    <a:pt x="324612" y="54864"/>
                  </a:lnTo>
                  <a:close/>
                </a:path>
                <a:path w="2129154" h="121920">
                  <a:moveTo>
                    <a:pt x="388620" y="47231"/>
                  </a:moveTo>
                  <a:lnTo>
                    <a:pt x="382524" y="47231"/>
                  </a:lnTo>
                  <a:lnTo>
                    <a:pt x="382524" y="54864"/>
                  </a:lnTo>
                  <a:lnTo>
                    <a:pt x="388620" y="54864"/>
                  </a:lnTo>
                  <a:lnTo>
                    <a:pt x="388620" y="47231"/>
                  </a:lnTo>
                  <a:close/>
                </a:path>
                <a:path w="2129154" h="121920">
                  <a:moveTo>
                    <a:pt x="420624" y="41148"/>
                  </a:moveTo>
                  <a:lnTo>
                    <a:pt x="414528" y="41148"/>
                  </a:lnTo>
                  <a:lnTo>
                    <a:pt x="414528" y="47231"/>
                  </a:lnTo>
                  <a:lnTo>
                    <a:pt x="420624" y="47231"/>
                  </a:lnTo>
                  <a:lnTo>
                    <a:pt x="420624" y="41148"/>
                  </a:lnTo>
                  <a:close/>
                </a:path>
                <a:path w="2129154" h="121920">
                  <a:moveTo>
                    <a:pt x="452628" y="41148"/>
                  </a:moveTo>
                  <a:lnTo>
                    <a:pt x="446519" y="41148"/>
                  </a:lnTo>
                  <a:lnTo>
                    <a:pt x="446519" y="47231"/>
                  </a:lnTo>
                  <a:lnTo>
                    <a:pt x="452628" y="47231"/>
                  </a:lnTo>
                  <a:lnTo>
                    <a:pt x="452628" y="41148"/>
                  </a:lnTo>
                  <a:close/>
                </a:path>
                <a:path w="2129154" h="121920">
                  <a:moveTo>
                    <a:pt x="516636" y="33515"/>
                  </a:moveTo>
                  <a:lnTo>
                    <a:pt x="510540" y="33515"/>
                  </a:lnTo>
                  <a:lnTo>
                    <a:pt x="510540" y="41148"/>
                  </a:lnTo>
                  <a:lnTo>
                    <a:pt x="516636" y="41148"/>
                  </a:lnTo>
                  <a:lnTo>
                    <a:pt x="516636" y="33515"/>
                  </a:lnTo>
                  <a:close/>
                </a:path>
                <a:path w="2129154" h="121920">
                  <a:moveTo>
                    <a:pt x="554736" y="27432"/>
                  </a:moveTo>
                  <a:lnTo>
                    <a:pt x="542531" y="27432"/>
                  </a:lnTo>
                  <a:lnTo>
                    <a:pt x="542531" y="33515"/>
                  </a:lnTo>
                  <a:lnTo>
                    <a:pt x="554736" y="33515"/>
                  </a:lnTo>
                  <a:lnTo>
                    <a:pt x="554736" y="27432"/>
                  </a:lnTo>
                  <a:close/>
                </a:path>
                <a:path w="2129154" h="121920">
                  <a:moveTo>
                    <a:pt x="586740" y="27432"/>
                  </a:moveTo>
                  <a:lnTo>
                    <a:pt x="580644" y="27432"/>
                  </a:lnTo>
                  <a:lnTo>
                    <a:pt x="580644" y="33515"/>
                  </a:lnTo>
                  <a:lnTo>
                    <a:pt x="586740" y="33515"/>
                  </a:lnTo>
                  <a:lnTo>
                    <a:pt x="586740" y="27432"/>
                  </a:lnTo>
                  <a:close/>
                </a:path>
                <a:path w="2129154" h="121920">
                  <a:moveTo>
                    <a:pt x="650735" y="19812"/>
                  </a:moveTo>
                  <a:lnTo>
                    <a:pt x="644652" y="19812"/>
                  </a:lnTo>
                  <a:lnTo>
                    <a:pt x="644652" y="27432"/>
                  </a:lnTo>
                  <a:lnTo>
                    <a:pt x="650735" y="27432"/>
                  </a:lnTo>
                  <a:lnTo>
                    <a:pt x="650735" y="19812"/>
                  </a:lnTo>
                  <a:close/>
                </a:path>
                <a:path w="2129154" h="121920">
                  <a:moveTo>
                    <a:pt x="682752" y="13716"/>
                  </a:moveTo>
                  <a:lnTo>
                    <a:pt x="676656" y="13716"/>
                  </a:lnTo>
                  <a:lnTo>
                    <a:pt x="676656" y="19812"/>
                  </a:lnTo>
                  <a:lnTo>
                    <a:pt x="682752" y="19812"/>
                  </a:lnTo>
                  <a:lnTo>
                    <a:pt x="682752" y="13716"/>
                  </a:lnTo>
                  <a:close/>
                </a:path>
                <a:path w="2129154" h="121920">
                  <a:moveTo>
                    <a:pt x="714756" y="13716"/>
                  </a:moveTo>
                  <a:lnTo>
                    <a:pt x="707136" y="13716"/>
                  </a:lnTo>
                  <a:lnTo>
                    <a:pt x="707136" y="19812"/>
                  </a:lnTo>
                  <a:lnTo>
                    <a:pt x="714756" y="19812"/>
                  </a:lnTo>
                  <a:lnTo>
                    <a:pt x="714756" y="13716"/>
                  </a:lnTo>
                  <a:close/>
                </a:path>
                <a:path w="2129154" h="121920">
                  <a:moveTo>
                    <a:pt x="777240" y="6096"/>
                  </a:moveTo>
                  <a:lnTo>
                    <a:pt x="771144" y="6096"/>
                  </a:lnTo>
                  <a:lnTo>
                    <a:pt x="771144" y="13716"/>
                  </a:lnTo>
                  <a:lnTo>
                    <a:pt x="777240" y="13716"/>
                  </a:lnTo>
                  <a:lnTo>
                    <a:pt x="777240" y="6096"/>
                  </a:lnTo>
                  <a:close/>
                </a:path>
                <a:path w="2129154" h="121920">
                  <a:moveTo>
                    <a:pt x="816851" y="6096"/>
                  </a:moveTo>
                  <a:lnTo>
                    <a:pt x="803135" y="6096"/>
                  </a:lnTo>
                  <a:lnTo>
                    <a:pt x="803135" y="13703"/>
                  </a:lnTo>
                  <a:lnTo>
                    <a:pt x="816851" y="13703"/>
                  </a:lnTo>
                  <a:lnTo>
                    <a:pt x="816851" y="6096"/>
                  </a:lnTo>
                  <a:close/>
                </a:path>
                <a:path w="2129154" h="121920">
                  <a:moveTo>
                    <a:pt x="847344" y="6096"/>
                  </a:moveTo>
                  <a:lnTo>
                    <a:pt x="841235" y="6096"/>
                  </a:lnTo>
                  <a:lnTo>
                    <a:pt x="841235" y="13716"/>
                  </a:lnTo>
                  <a:lnTo>
                    <a:pt x="847344" y="13716"/>
                  </a:lnTo>
                  <a:lnTo>
                    <a:pt x="847344" y="6096"/>
                  </a:lnTo>
                  <a:close/>
                </a:path>
                <a:path w="2129154" h="121920">
                  <a:moveTo>
                    <a:pt x="911352" y="6096"/>
                  </a:moveTo>
                  <a:lnTo>
                    <a:pt x="905256" y="6096"/>
                  </a:lnTo>
                  <a:lnTo>
                    <a:pt x="905256" y="13716"/>
                  </a:lnTo>
                  <a:lnTo>
                    <a:pt x="911352" y="13716"/>
                  </a:lnTo>
                  <a:lnTo>
                    <a:pt x="911352" y="6096"/>
                  </a:lnTo>
                  <a:close/>
                </a:path>
                <a:path w="2129154" h="121920">
                  <a:moveTo>
                    <a:pt x="943356" y="6096"/>
                  </a:moveTo>
                  <a:lnTo>
                    <a:pt x="937260" y="6096"/>
                  </a:lnTo>
                  <a:lnTo>
                    <a:pt x="937260" y="13716"/>
                  </a:lnTo>
                  <a:lnTo>
                    <a:pt x="943356" y="13716"/>
                  </a:lnTo>
                  <a:lnTo>
                    <a:pt x="943356" y="6096"/>
                  </a:lnTo>
                  <a:close/>
                </a:path>
                <a:path w="2129154" h="121920">
                  <a:moveTo>
                    <a:pt x="975360" y="0"/>
                  </a:moveTo>
                  <a:lnTo>
                    <a:pt x="969251" y="0"/>
                  </a:lnTo>
                  <a:lnTo>
                    <a:pt x="969251" y="6096"/>
                  </a:lnTo>
                  <a:lnTo>
                    <a:pt x="975360" y="6096"/>
                  </a:lnTo>
                  <a:lnTo>
                    <a:pt x="975360" y="0"/>
                  </a:lnTo>
                  <a:close/>
                </a:path>
                <a:path w="2129154" h="121920">
                  <a:moveTo>
                    <a:pt x="1039368" y="0"/>
                  </a:moveTo>
                  <a:lnTo>
                    <a:pt x="1033272" y="0"/>
                  </a:lnTo>
                  <a:lnTo>
                    <a:pt x="1033272" y="6096"/>
                  </a:lnTo>
                  <a:lnTo>
                    <a:pt x="1039368" y="6096"/>
                  </a:lnTo>
                  <a:lnTo>
                    <a:pt x="1039368" y="0"/>
                  </a:lnTo>
                  <a:close/>
                </a:path>
                <a:path w="2129154" h="121920">
                  <a:moveTo>
                    <a:pt x="1071372" y="0"/>
                  </a:moveTo>
                  <a:lnTo>
                    <a:pt x="1065276" y="0"/>
                  </a:lnTo>
                  <a:lnTo>
                    <a:pt x="1065276" y="6096"/>
                  </a:lnTo>
                  <a:lnTo>
                    <a:pt x="1071372" y="6096"/>
                  </a:lnTo>
                  <a:lnTo>
                    <a:pt x="1071372" y="0"/>
                  </a:lnTo>
                  <a:close/>
                </a:path>
                <a:path w="2129154" h="121920">
                  <a:moveTo>
                    <a:pt x="1103376" y="0"/>
                  </a:moveTo>
                  <a:lnTo>
                    <a:pt x="1097267" y="0"/>
                  </a:lnTo>
                  <a:lnTo>
                    <a:pt x="1097267" y="6096"/>
                  </a:lnTo>
                  <a:lnTo>
                    <a:pt x="1103376" y="6096"/>
                  </a:lnTo>
                  <a:lnTo>
                    <a:pt x="1103376" y="0"/>
                  </a:lnTo>
                  <a:close/>
                </a:path>
                <a:path w="2129154" h="121920">
                  <a:moveTo>
                    <a:pt x="1167384" y="0"/>
                  </a:moveTo>
                  <a:lnTo>
                    <a:pt x="1159751" y="0"/>
                  </a:lnTo>
                  <a:lnTo>
                    <a:pt x="1159751" y="6096"/>
                  </a:lnTo>
                  <a:lnTo>
                    <a:pt x="1167384" y="6096"/>
                  </a:lnTo>
                  <a:lnTo>
                    <a:pt x="1167384" y="0"/>
                  </a:lnTo>
                  <a:close/>
                </a:path>
                <a:path w="2129154" h="121920">
                  <a:moveTo>
                    <a:pt x="1199388" y="0"/>
                  </a:moveTo>
                  <a:lnTo>
                    <a:pt x="1191768" y="0"/>
                  </a:lnTo>
                  <a:lnTo>
                    <a:pt x="1191768" y="6096"/>
                  </a:lnTo>
                  <a:lnTo>
                    <a:pt x="1199388" y="6096"/>
                  </a:lnTo>
                  <a:lnTo>
                    <a:pt x="1199388" y="0"/>
                  </a:lnTo>
                  <a:close/>
                </a:path>
                <a:path w="2129154" h="121920">
                  <a:moveTo>
                    <a:pt x="1229868" y="6096"/>
                  </a:moveTo>
                  <a:lnTo>
                    <a:pt x="1223772" y="6096"/>
                  </a:lnTo>
                  <a:lnTo>
                    <a:pt x="1223772" y="13716"/>
                  </a:lnTo>
                  <a:lnTo>
                    <a:pt x="1229868" y="13716"/>
                  </a:lnTo>
                  <a:lnTo>
                    <a:pt x="1229868" y="6096"/>
                  </a:lnTo>
                  <a:close/>
                </a:path>
                <a:path w="2129154" h="121920">
                  <a:moveTo>
                    <a:pt x="1293876" y="6096"/>
                  </a:moveTo>
                  <a:lnTo>
                    <a:pt x="1287780" y="6096"/>
                  </a:lnTo>
                  <a:lnTo>
                    <a:pt x="1287780" y="13716"/>
                  </a:lnTo>
                  <a:lnTo>
                    <a:pt x="1293876" y="13716"/>
                  </a:lnTo>
                  <a:lnTo>
                    <a:pt x="1293876" y="6096"/>
                  </a:lnTo>
                  <a:close/>
                </a:path>
                <a:path w="2129154" h="121920">
                  <a:moveTo>
                    <a:pt x="1325880" y="6096"/>
                  </a:moveTo>
                  <a:lnTo>
                    <a:pt x="1319784" y="6096"/>
                  </a:lnTo>
                  <a:lnTo>
                    <a:pt x="1319784" y="13716"/>
                  </a:lnTo>
                  <a:lnTo>
                    <a:pt x="1325880" y="13716"/>
                  </a:lnTo>
                  <a:lnTo>
                    <a:pt x="1325880" y="6096"/>
                  </a:lnTo>
                  <a:close/>
                </a:path>
                <a:path w="2129154" h="121920">
                  <a:moveTo>
                    <a:pt x="1363967" y="6096"/>
                  </a:moveTo>
                  <a:lnTo>
                    <a:pt x="1351788" y="6096"/>
                  </a:lnTo>
                  <a:lnTo>
                    <a:pt x="1351788" y="13703"/>
                  </a:lnTo>
                  <a:lnTo>
                    <a:pt x="1363967" y="13703"/>
                  </a:lnTo>
                  <a:lnTo>
                    <a:pt x="1363967" y="6096"/>
                  </a:lnTo>
                  <a:close/>
                </a:path>
                <a:path w="2129154" h="121920">
                  <a:moveTo>
                    <a:pt x="1427988" y="13716"/>
                  </a:moveTo>
                  <a:lnTo>
                    <a:pt x="1421892" y="13716"/>
                  </a:lnTo>
                  <a:lnTo>
                    <a:pt x="1421892" y="19812"/>
                  </a:lnTo>
                  <a:lnTo>
                    <a:pt x="1427988" y="19812"/>
                  </a:lnTo>
                  <a:lnTo>
                    <a:pt x="1427988" y="13716"/>
                  </a:lnTo>
                  <a:close/>
                </a:path>
                <a:path w="2129154" h="121920">
                  <a:moveTo>
                    <a:pt x="1459992" y="13716"/>
                  </a:moveTo>
                  <a:lnTo>
                    <a:pt x="1453896" y="13716"/>
                  </a:lnTo>
                  <a:lnTo>
                    <a:pt x="1453896" y="19812"/>
                  </a:lnTo>
                  <a:lnTo>
                    <a:pt x="1459992" y="19812"/>
                  </a:lnTo>
                  <a:lnTo>
                    <a:pt x="1459992" y="13716"/>
                  </a:lnTo>
                  <a:close/>
                </a:path>
                <a:path w="2129154" h="121920">
                  <a:moveTo>
                    <a:pt x="1491996" y="13716"/>
                  </a:moveTo>
                  <a:lnTo>
                    <a:pt x="1485900" y="13716"/>
                  </a:lnTo>
                  <a:lnTo>
                    <a:pt x="1485900" y="19812"/>
                  </a:lnTo>
                  <a:lnTo>
                    <a:pt x="1491996" y="19812"/>
                  </a:lnTo>
                  <a:lnTo>
                    <a:pt x="1491996" y="13716"/>
                  </a:lnTo>
                  <a:close/>
                </a:path>
                <a:path w="2129154" h="121920">
                  <a:moveTo>
                    <a:pt x="1556004" y="19812"/>
                  </a:moveTo>
                  <a:lnTo>
                    <a:pt x="1549908" y="19812"/>
                  </a:lnTo>
                  <a:lnTo>
                    <a:pt x="1549908" y="27432"/>
                  </a:lnTo>
                  <a:lnTo>
                    <a:pt x="1556004" y="27432"/>
                  </a:lnTo>
                  <a:lnTo>
                    <a:pt x="1556004" y="19812"/>
                  </a:lnTo>
                  <a:close/>
                </a:path>
                <a:path w="2129154" h="121920">
                  <a:moveTo>
                    <a:pt x="1588008" y="27432"/>
                  </a:moveTo>
                  <a:lnTo>
                    <a:pt x="1581912" y="27432"/>
                  </a:lnTo>
                  <a:lnTo>
                    <a:pt x="1581912" y="33515"/>
                  </a:lnTo>
                  <a:lnTo>
                    <a:pt x="1588008" y="33515"/>
                  </a:lnTo>
                  <a:lnTo>
                    <a:pt x="1588008" y="27432"/>
                  </a:lnTo>
                  <a:close/>
                </a:path>
                <a:path w="2129154" h="121920">
                  <a:moveTo>
                    <a:pt x="1620012" y="27432"/>
                  </a:moveTo>
                  <a:lnTo>
                    <a:pt x="1613903" y="27432"/>
                  </a:lnTo>
                  <a:lnTo>
                    <a:pt x="1613903" y="33515"/>
                  </a:lnTo>
                  <a:lnTo>
                    <a:pt x="1620012" y="33515"/>
                  </a:lnTo>
                  <a:lnTo>
                    <a:pt x="1620012" y="27432"/>
                  </a:lnTo>
                  <a:close/>
                </a:path>
                <a:path w="2129154" h="121920">
                  <a:moveTo>
                    <a:pt x="1684020" y="33515"/>
                  </a:moveTo>
                  <a:lnTo>
                    <a:pt x="1676400" y="33515"/>
                  </a:lnTo>
                  <a:lnTo>
                    <a:pt x="1676400" y="41148"/>
                  </a:lnTo>
                  <a:lnTo>
                    <a:pt x="1684020" y="41148"/>
                  </a:lnTo>
                  <a:lnTo>
                    <a:pt x="1684020" y="33515"/>
                  </a:lnTo>
                  <a:close/>
                </a:path>
                <a:path w="2129154" h="121920">
                  <a:moveTo>
                    <a:pt x="1714500" y="41148"/>
                  </a:moveTo>
                  <a:lnTo>
                    <a:pt x="1708404" y="41148"/>
                  </a:lnTo>
                  <a:lnTo>
                    <a:pt x="1708404" y="47231"/>
                  </a:lnTo>
                  <a:lnTo>
                    <a:pt x="1714500" y="47231"/>
                  </a:lnTo>
                  <a:lnTo>
                    <a:pt x="1714500" y="41148"/>
                  </a:lnTo>
                  <a:close/>
                </a:path>
                <a:path w="2129154" h="121920">
                  <a:moveTo>
                    <a:pt x="1746504" y="47231"/>
                  </a:moveTo>
                  <a:lnTo>
                    <a:pt x="1740408" y="47231"/>
                  </a:lnTo>
                  <a:lnTo>
                    <a:pt x="1740408" y="54864"/>
                  </a:lnTo>
                  <a:lnTo>
                    <a:pt x="1746504" y="54864"/>
                  </a:lnTo>
                  <a:lnTo>
                    <a:pt x="1746504" y="47231"/>
                  </a:lnTo>
                  <a:close/>
                </a:path>
                <a:path w="2129154" h="121920">
                  <a:moveTo>
                    <a:pt x="1810512" y="54864"/>
                  </a:moveTo>
                  <a:lnTo>
                    <a:pt x="1804403" y="54864"/>
                  </a:lnTo>
                  <a:lnTo>
                    <a:pt x="1804403" y="60960"/>
                  </a:lnTo>
                  <a:lnTo>
                    <a:pt x="1810512" y="60960"/>
                  </a:lnTo>
                  <a:lnTo>
                    <a:pt x="1810512" y="54864"/>
                  </a:lnTo>
                  <a:close/>
                </a:path>
                <a:path w="2129154" h="121920">
                  <a:moveTo>
                    <a:pt x="1842503" y="60960"/>
                  </a:moveTo>
                  <a:lnTo>
                    <a:pt x="1836420" y="60960"/>
                  </a:lnTo>
                  <a:lnTo>
                    <a:pt x="1836420" y="68580"/>
                  </a:lnTo>
                  <a:lnTo>
                    <a:pt x="1842503" y="68580"/>
                  </a:lnTo>
                  <a:lnTo>
                    <a:pt x="1842503" y="60960"/>
                  </a:lnTo>
                  <a:close/>
                </a:path>
                <a:path w="2129154" h="121920">
                  <a:moveTo>
                    <a:pt x="1874520" y="60960"/>
                  </a:moveTo>
                  <a:lnTo>
                    <a:pt x="1868424" y="60960"/>
                  </a:lnTo>
                  <a:lnTo>
                    <a:pt x="1868424" y="68580"/>
                  </a:lnTo>
                  <a:lnTo>
                    <a:pt x="1874520" y="68580"/>
                  </a:lnTo>
                  <a:lnTo>
                    <a:pt x="1874520" y="60960"/>
                  </a:lnTo>
                  <a:close/>
                </a:path>
                <a:path w="2129154" h="121920">
                  <a:moveTo>
                    <a:pt x="1938528" y="74676"/>
                  </a:moveTo>
                  <a:lnTo>
                    <a:pt x="1932419" y="74676"/>
                  </a:lnTo>
                  <a:lnTo>
                    <a:pt x="1932419" y="82296"/>
                  </a:lnTo>
                  <a:lnTo>
                    <a:pt x="1938528" y="82296"/>
                  </a:lnTo>
                  <a:lnTo>
                    <a:pt x="1938528" y="74676"/>
                  </a:lnTo>
                  <a:close/>
                </a:path>
                <a:path w="2129154" h="121920">
                  <a:moveTo>
                    <a:pt x="1970519" y="82296"/>
                  </a:moveTo>
                  <a:lnTo>
                    <a:pt x="1964436" y="82296"/>
                  </a:lnTo>
                  <a:lnTo>
                    <a:pt x="1964436" y="88392"/>
                  </a:lnTo>
                  <a:lnTo>
                    <a:pt x="1970519" y="88392"/>
                  </a:lnTo>
                  <a:lnTo>
                    <a:pt x="1970519" y="82296"/>
                  </a:lnTo>
                  <a:close/>
                </a:path>
                <a:path w="2129154" h="121920">
                  <a:moveTo>
                    <a:pt x="2002536" y="88392"/>
                  </a:moveTo>
                  <a:lnTo>
                    <a:pt x="1996440" y="88392"/>
                  </a:lnTo>
                  <a:lnTo>
                    <a:pt x="1996440" y="96012"/>
                  </a:lnTo>
                  <a:lnTo>
                    <a:pt x="2002536" y="96012"/>
                  </a:lnTo>
                  <a:lnTo>
                    <a:pt x="2002536" y="88392"/>
                  </a:lnTo>
                  <a:close/>
                </a:path>
                <a:path w="2129154" h="121920">
                  <a:moveTo>
                    <a:pt x="2066544" y="96012"/>
                  </a:moveTo>
                  <a:lnTo>
                    <a:pt x="2058924" y="96012"/>
                  </a:lnTo>
                  <a:lnTo>
                    <a:pt x="2058924" y="102108"/>
                  </a:lnTo>
                  <a:lnTo>
                    <a:pt x="2066544" y="102108"/>
                  </a:lnTo>
                  <a:lnTo>
                    <a:pt x="2066544" y="96012"/>
                  </a:lnTo>
                  <a:close/>
                </a:path>
                <a:path w="2129154" h="121920">
                  <a:moveTo>
                    <a:pt x="2097024" y="102108"/>
                  </a:moveTo>
                  <a:lnTo>
                    <a:pt x="2090928" y="102108"/>
                  </a:lnTo>
                  <a:lnTo>
                    <a:pt x="2090928" y="108204"/>
                  </a:lnTo>
                  <a:lnTo>
                    <a:pt x="2097024" y="108204"/>
                  </a:lnTo>
                  <a:lnTo>
                    <a:pt x="2097024" y="102108"/>
                  </a:lnTo>
                  <a:close/>
                </a:path>
                <a:path w="2129154" h="121920">
                  <a:moveTo>
                    <a:pt x="2129028" y="108204"/>
                  </a:moveTo>
                  <a:lnTo>
                    <a:pt x="2122919" y="108204"/>
                  </a:lnTo>
                  <a:lnTo>
                    <a:pt x="2122919" y="115824"/>
                  </a:lnTo>
                  <a:lnTo>
                    <a:pt x="2129028" y="115824"/>
                  </a:lnTo>
                  <a:lnTo>
                    <a:pt x="2129028" y="10820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2496" y="2933700"/>
              <a:ext cx="1728470" cy="123825"/>
            </a:xfrm>
            <a:custGeom>
              <a:avLst/>
              <a:gdLst/>
              <a:ahLst/>
              <a:cxnLst/>
              <a:rect l="l" t="t" r="r" b="b"/>
              <a:pathLst>
                <a:path w="1728470" h="123825">
                  <a:moveTo>
                    <a:pt x="0" y="0"/>
                  </a:moveTo>
                  <a:lnTo>
                    <a:pt x="217931" y="54864"/>
                  </a:lnTo>
                  <a:lnTo>
                    <a:pt x="434339" y="96012"/>
                  </a:lnTo>
                  <a:lnTo>
                    <a:pt x="644652" y="115824"/>
                  </a:lnTo>
                  <a:lnTo>
                    <a:pt x="861060" y="123444"/>
                  </a:lnTo>
                  <a:lnTo>
                    <a:pt x="1078991" y="115824"/>
                  </a:lnTo>
                  <a:lnTo>
                    <a:pt x="1295400" y="96012"/>
                  </a:lnTo>
                  <a:lnTo>
                    <a:pt x="1511808" y="54864"/>
                  </a:lnTo>
                  <a:lnTo>
                    <a:pt x="1728216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2496" y="2817888"/>
              <a:ext cx="1704339" cy="121920"/>
            </a:xfrm>
            <a:custGeom>
              <a:avLst/>
              <a:gdLst/>
              <a:ahLst/>
              <a:cxnLst/>
              <a:rect l="l" t="t" r="r" b="b"/>
              <a:pathLst>
                <a:path w="1704340" h="121919">
                  <a:moveTo>
                    <a:pt x="7620" y="115824"/>
                  </a:moveTo>
                  <a:lnTo>
                    <a:pt x="0" y="115824"/>
                  </a:lnTo>
                  <a:lnTo>
                    <a:pt x="0" y="121920"/>
                  </a:lnTo>
                  <a:lnTo>
                    <a:pt x="7620" y="121920"/>
                  </a:lnTo>
                  <a:lnTo>
                    <a:pt x="7620" y="115824"/>
                  </a:lnTo>
                  <a:close/>
                </a:path>
                <a:path w="1704340" h="121919">
                  <a:moveTo>
                    <a:pt x="39624" y="108204"/>
                  </a:moveTo>
                  <a:lnTo>
                    <a:pt x="32004" y="108204"/>
                  </a:lnTo>
                  <a:lnTo>
                    <a:pt x="32004" y="115824"/>
                  </a:lnTo>
                  <a:lnTo>
                    <a:pt x="39624" y="115824"/>
                  </a:lnTo>
                  <a:lnTo>
                    <a:pt x="39624" y="108204"/>
                  </a:lnTo>
                  <a:close/>
                </a:path>
                <a:path w="1704340" h="121919">
                  <a:moveTo>
                    <a:pt x="71615" y="102108"/>
                  </a:moveTo>
                  <a:lnTo>
                    <a:pt x="64008" y="102108"/>
                  </a:lnTo>
                  <a:lnTo>
                    <a:pt x="64008" y="108204"/>
                  </a:lnTo>
                  <a:lnTo>
                    <a:pt x="71615" y="108204"/>
                  </a:lnTo>
                  <a:lnTo>
                    <a:pt x="71615" y="102108"/>
                  </a:lnTo>
                  <a:close/>
                </a:path>
                <a:path w="1704340" h="121919">
                  <a:moveTo>
                    <a:pt x="134099" y="82296"/>
                  </a:moveTo>
                  <a:lnTo>
                    <a:pt x="128016" y="82296"/>
                  </a:lnTo>
                  <a:lnTo>
                    <a:pt x="128016" y="88392"/>
                  </a:lnTo>
                  <a:lnTo>
                    <a:pt x="134099" y="88392"/>
                  </a:lnTo>
                  <a:lnTo>
                    <a:pt x="134099" y="82296"/>
                  </a:lnTo>
                  <a:close/>
                </a:path>
                <a:path w="1704340" h="121919">
                  <a:moveTo>
                    <a:pt x="166116" y="74676"/>
                  </a:moveTo>
                  <a:lnTo>
                    <a:pt x="160020" y="74676"/>
                  </a:lnTo>
                  <a:lnTo>
                    <a:pt x="160020" y="82296"/>
                  </a:lnTo>
                  <a:lnTo>
                    <a:pt x="166116" y="82296"/>
                  </a:lnTo>
                  <a:lnTo>
                    <a:pt x="166116" y="74676"/>
                  </a:lnTo>
                  <a:close/>
                </a:path>
                <a:path w="1704340" h="121919">
                  <a:moveTo>
                    <a:pt x="198120" y="68580"/>
                  </a:moveTo>
                  <a:lnTo>
                    <a:pt x="192024" y="68580"/>
                  </a:lnTo>
                  <a:lnTo>
                    <a:pt x="192024" y="74676"/>
                  </a:lnTo>
                  <a:lnTo>
                    <a:pt x="198120" y="74676"/>
                  </a:lnTo>
                  <a:lnTo>
                    <a:pt x="198120" y="68580"/>
                  </a:lnTo>
                  <a:close/>
                </a:path>
                <a:path w="1704340" h="121919">
                  <a:moveTo>
                    <a:pt x="262115" y="54864"/>
                  </a:moveTo>
                  <a:lnTo>
                    <a:pt x="256032" y="54864"/>
                  </a:lnTo>
                  <a:lnTo>
                    <a:pt x="256032" y="60947"/>
                  </a:lnTo>
                  <a:lnTo>
                    <a:pt x="262115" y="60947"/>
                  </a:lnTo>
                  <a:lnTo>
                    <a:pt x="262115" y="54864"/>
                  </a:lnTo>
                  <a:close/>
                </a:path>
                <a:path w="1704340" h="121919">
                  <a:moveTo>
                    <a:pt x="294132" y="47231"/>
                  </a:moveTo>
                  <a:lnTo>
                    <a:pt x="288036" y="47231"/>
                  </a:lnTo>
                  <a:lnTo>
                    <a:pt x="288036" y="54864"/>
                  </a:lnTo>
                  <a:lnTo>
                    <a:pt x="294132" y="54864"/>
                  </a:lnTo>
                  <a:lnTo>
                    <a:pt x="294132" y="47231"/>
                  </a:lnTo>
                  <a:close/>
                </a:path>
                <a:path w="1704340" h="121919">
                  <a:moveTo>
                    <a:pt x="326136" y="47231"/>
                  </a:moveTo>
                  <a:lnTo>
                    <a:pt x="320040" y="47231"/>
                  </a:lnTo>
                  <a:lnTo>
                    <a:pt x="320040" y="54864"/>
                  </a:lnTo>
                  <a:lnTo>
                    <a:pt x="326136" y="54864"/>
                  </a:lnTo>
                  <a:lnTo>
                    <a:pt x="326136" y="47231"/>
                  </a:lnTo>
                  <a:close/>
                </a:path>
                <a:path w="1704340" h="121919">
                  <a:moveTo>
                    <a:pt x="390131" y="33515"/>
                  </a:moveTo>
                  <a:lnTo>
                    <a:pt x="384048" y="33515"/>
                  </a:lnTo>
                  <a:lnTo>
                    <a:pt x="384048" y="41148"/>
                  </a:lnTo>
                  <a:lnTo>
                    <a:pt x="390131" y="41148"/>
                  </a:lnTo>
                  <a:lnTo>
                    <a:pt x="390131" y="33515"/>
                  </a:lnTo>
                  <a:close/>
                </a:path>
                <a:path w="1704340" h="121919">
                  <a:moveTo>
                    <a:pt x="422148" y="27432"/>
                  </a:moveTo>
                  <a:lnTo>
                    <a:pt x="414515" y="27432"/>
                  </a:lnTo>
                  <a:lnTo>
                    <a:pt x="414515" y="33515"/>
                  </a:lnTo>
                  <a:lnTo>
                    <a:pt x="422148" y="33515"/>
                  </a:lnTo>
                  <a:lnTo>
                    <a:pt x="422148" y="27432"/>
                  </a:lnTo>
                  <a:close/>
                </a:path>
                <a:path w="1704340" h="121919">
                  <a:moveTo>
                    <a:pt x="454152" y="27432"/>
                  </a:moveTo>
                  <a:lnTo>
                    <a:pt x="446532" y="27432"/>
                  </a:lnTo>
                  <a:lnTo>
                    <a:pt x="446532" y="33515"/>
                  </a:lnTo>
                  <a:lnTo>
                    <a:pt x="454152" y="33515"/>
                  </a:lnTo>
                  <a:lnTo>
                    <a:pt x="454152" y="27432"/>
                  </a:lnTo>
                  <a:close/>
                </a:path>
                <a:path w="1704340" h="121919">
                  <a:moveTo>
                    <a:pt x="516636" y="19812"/>
                  </a:moveTo>
                  <a:lnTo>
                    <a:pt x="510540" y="19812"/>
                  </a:lnTo>
                  <a:lnTo>
                    <a:pt x="510540" y="27432"/>
                  </a:lnTo>
                  <a:lnTo>
                    <a:pt x="516636" y="27432"/>
                  </a:lnTo>
                  <a:lnTo>
                    <a:pt x="516636" y="19812"/>
                  </a:lnTo>
                  <a:close/>
                </a:path>
                <a:path w="1704340" h="121919">
                  <a:moveTo>
                    <a:pt x="548640" y="13716"/>
                  </a:moveTo>
                  <a:lnTo>
                    <a:pt x="542531" y="13716"/>
                  </a:lnTo>
                  <a:lnTo>
                    <a:pt x="542531" y="19812"/>
                  </a:lnTo>
                  <a:lnTo>
                    <a:pt x="548640" y="19812"/>
                  </a:lnTo>
                  <a:lnTo>
                    <a:pt x="548640" y="13716"/>
                  </a:lnTo>
                  <a:close/>
                </a:path>
                <a:path w="1704340" h="121919">
                  <a:moveTo>
                    <a:pt x="580631" y="13716"/>
                  </a:moveTo>
                  <a:lnTo>
                    <a:pt x="574548" y="13716"/>
                  </a:lnTo>
                  <a:lnTo>
                    <a:pt x="574548" y="19812"/>
                  </a:lnTo>
                  <a:lnTo>
                    <a:pt x="580631" y="19812"/>
                  </a:lnTo>
                  <a:lnTo>
                    <a:pt x="580631" y="13716"/>
                  </a:lnTo>
                  <a:close/>
                </a:path>
                <a:path w="1704340" h="121919">
                  <a:moveTo>
                    <a:pt x="650748" y="6096"/>
                  </a:moveTo>
                  <a:lnTo>
                    <a:pt x="638543" y="6096"/>
                  </a:lnTo>
                  <a:lnTo>
                    <a:pt x="638543" y="13703"/>
                  </a:lnTo>
                  <a:lnTo>
                    <a:pt x="650748" y="13703"/>
                  </a:lnTo>
                  <a:lnTo>
                    <a:pt x="650748" y="6096"/>
                  </a:lnTo>
                  <a:close/>
                </a:path>
                <a:path w="1704340" h="121919">
                  <a:moveTo>
                    <a:pt x="682752" y="6096"/>
                  </a:moveTo>
                  <a:lnTo>
                    <a:pt x="676656" y="6096"/>
                  </a:lnTo>
                  <a:lnTo>
                    <a:pt x="676656" y="13716"/>
                  </a:lnTo>
                  <a:lnTo>
                    <a:pt x="682752" y="13716"/>
                  </a:lnTo>
                  <a:lnTo>
                    <a:pt x="682752" y="6096"/>
                  </a:lnTo>
                  <a:close/>
                </a:path>
                <a:path w="1704340" h="121919">
                  <a:moveTo>
                    <a:pt x="714756" y="6096"/>
                  </a:moveTo>
                  <a:lnTo>
                    <a:pt x="708647" y="6096"/>
                  </a:lnTo>
                  <a:lnTo>
                    <a:pt x="708647" y="13716"/>
                  </a:lnTo>
                  <a:lnTo>
                    <a:pt x="714756" y="13716"/>
                  </a:lnTo>
                  <a:lnTo>
                    <a:pt x="714756" y="6096"/>
                  </a:lnTo>
                  <a:close/>
                </a:path>
                <a:path w="1704340" h="121919">
                  <a:moveTo>
                    <a:pt x="778764" y="0"/>
                  </a:moveTo>
                  <a:lnTo>
                    <a:pt x="772668" y="0"/>
                  </a:lnTo>
                  <a:lnTo>
                    <a:pt x="772668" y="6096"/>
                  </a:lnTo>
                  <a:lnTo>
                    <a:pt x="778764" y="6096"/>
                  </a:lnTo>
                  <a:lnTo>
                    <a:pt x="778764" y="0"/>
                  </a:lnTo>
                  <a:close/>
                </a:path>
                <a:path w="1704340" h="121919">
                  <a:moveTo>
                    <a:pt x="810768" y="0"/>
                  </a:moveTo>
                  <a:lnTo>
                    <a:pt x="804672" y="0"/>
                  </a:lnTo>
                  <a:lnTo>
                    <a:pt x="804672" y="6096"/>
                  </a:lnTo>
                  <a:lnTo>
                    <a:pt x="810768" y="6096"/>
                  </a:lnTo>
                  <a:lnTo>
                    <a:pt x="810768" y="0"/>
                  </a:lnTo>
                  <a:close/>
                </a:path>
                <a:path w="1704340" h="121919">
                  <a:moveTo>
                    <a:pt x="842772" y="0"/>
                  </a:moveTo>
                  <a:lnTo>
                    <a:pt x="836663" y="0"/>
                  </a:lnTo>
                  <a:lnTo>
                    <a:pt x="836663" y="6096"/>
                  </a:lnTo>
                  <a:lnTo>
                    <a:pt x="842772" y="6096"/>
                  </a:lnTo>
                  <a:lnTo>
                    <a:pt x="842772" y="0"/>
                  </a:lnTo>
                  <a:close/>
                </a:path>
                <a:path w="1704340" h="121919">
                  <a:moveTo>
                    <a:pt x="906780" y="0"/>
                  </a:moveTo>
                  <a:lnTo>
                    <a:pt x="899147" y="0"/>
                  </a:lnTo>
                  <a:lnTo>
                    <a:pt x="899147" y="6096"/>
                  </a:lnTo>
                  <a:lnTo>
                    <a:pt x="906780" y="6096"/>
                  </a:lnTo>
                  <a:lnTo>
                    <a:pt x="906780" y="0"/>
                  </a:lnTo>
                  <a:close/>
                </a:path>
                <a:path w="1704340" h="121919">
                  <a:moveTo>
                    <a:pt x="937247" y="0"/>
                  </a:moveTo>
                  <a:lnTo>
                    <a:pt x="931164" y="0"/>
                  </a:lnTo>
                  <a:lnTo>
                    <a:pt x="931164" y="6096"/>
                  </a:lnTo>
                  <a:lnTo>
                    <a:pt x="937247" y="6096"/>
                  </a:lnTo>
                  <a:lnTo>
                    <a:pt x="937247" y="0"/>
                  </a:lnTo>
                  <a:close/>
                </a:path>
                <a:path w="1704340" h="121919">
                  <a:moveTo>
                    <a:pt x="969264" y="0"/>
                  </a:moveTo>
                  <a:lnTo>
                    <a:pt x="963168" y="0"/>
                  </a:lnTo>
                  <a:lnTo>
                    <a:pt x="963168" y="6096"/>
                  </a:lnTo>
                  <a:lnTo>
                    <a:pt x="969264" y="6096"/>
                  </a:lnTo>
                  <a:lnTo>
                    <a:pt x="969264" y="0"/>
                  </a:lnTo>
                  <a:close/>
                </a:path>
                <a:path w="1704340" h="121919">
                  <a:moveTo>
                    <a:pt x="1033272" y="6096"/>
                  </a:moveTo>
                  <a:lnTo>
                    <a:pt x="1027176" y="6096"/>
                  </a:lnTo>
                  <a:lnTo>
                    <a:pt x="1027176" y="13716"/>
                  </a:lnTo>
                  <a:lnTo>
                    <a:pt x="1033272" y="13716"/>
                  </a:lnTo>
                  <a:lnTo>
                    <a:pt x="1033272" y="6096"/>
                  </a:lnTo>
                  <a:close/>
                </a:path>
                <a:path w="1704340" h="121919">
                  <a:moveTo>
                    <a:pt x="1065276" y="6096"/>
                  </a:moveTo>
                  <a:lnTo>
                    <a:pt x="1059180" y="6096"/>
                  </a:lnTo>
                  <a:lnTo>
                    <a:pt x="1059180" y="13716"/>
                  </a:lnTo>
                  <a:lnTo>
                    <a:pt x="1065276" y="13716"/>
                  </a:lnTo>
                  <a:lnTo>
                    <a:pt x="1065276" y="6096"/>
                  </a:lnTo>
                  <a:close/>
                </a:path>
                <a:path w="1704340" h="121919">
                  <a:moveTo>
                    <a:pt x="1097280" y="6096"/>
                  </a:moveTo>
                  <a:lnTo>
                    <a:pt x="1091184" y="6096"/>
                  </a:lnTo>
                  <a:lnTo>
                    <a:pt x="1091184" y="13716"/>
                  </a:lnTo>
                  <a:lnTo>
                    <a:pt x="1097280" y="13716"/>
                  </a:lnTo>
                  <a:lnTo>
                    <a:pt x="1097280" y="6096"/>
                  </a:lnTo>
                  <a:close/>
                </a:path>
                <a:path w="1704340" h="121919">
                  <a:moveTo>
                    <a:pt x="1161288" y="13716"/>
                  </a:moveTo>
                  <a:lnTo>
                    <a:pt x="1155192" y="13716"/>
                  </a:lnTo>
                  <a:lnTo>
                    <a:pt x="1155192" y="19812"/>
                  </a:lnTo>
                  <a:lnTo>
                    <a:pt x="1161288" y="19812"/>
                  </a:lnTo>
                  <a:lnTo>
                    <a:pt x="1161288" y="13716"/>
                  </a:lnTo>
                  <a:close/>
                </a:path>
                <a:path w="1704340" h="121919">
                  <a:moveTo>
                    <a:pt x="1193292" y="19812"/>
                  </a:moveTo>
                  <a:lnTo>
                    <a:pt x="1187196" y="19812"/>
                  </a:lnTo>
                  <a:lnTo>
                    <a:pt x="1187196" y="27432"/>
                  </a:lnTo>
                  <a:lnTo>
                    <a:pt x="1193292" y="27432"/>
                  </a:lnTo>
                  <a:lnTo>
                    <a:pt x="1193292" y="19812"/>
                  </a:lnTo>
                  <a:close/>
                </a:path>
                <a:path w="1704340" h="121919">
                  <a:moveTo>
                    <a:pt x="1225296" y="19812"/>
                  </a:moveTo>
                  <a:lnTo>
                    <a:pt x="1219200" y="19812"/>
                  </a:lnTo>
                  <a:lnTo>
                    <a:pt x="1219200" y="27432"/>
                  </a:lnTo>
                  <a:lnTo>
                    <a:pt x="1225296" y="27432"/>
                  </a:lnTo>
                  <a:lnTo>
                    <a:pt x="1225296" y="19812"/>
                  </a:lnTo>
                  <a:close/>
                </a:path>
                <a:path w="1704340" h="121919">
                  <a:moveTo>
                    <a:pt x="1289304" y="27432"/>
                  </a:moveTo>
                  <a:lnTo>
                    <a:pt x="1281684" y="27432"/>
                  </a:lnTo>
                  <a:lnTo>
                    <a:pt x="1281684" y="33515"/>
                  </a:lnTo>
                  <a:lnTo>
                    <a:pt x="1289304" y="33515"/>
                  </a:lnTo>
                  <a:lnTo>
                    <a:pt x="1289304" y="27432"/>
                  </a:lnTo>
                  <a:close/>
                </a:path>
                <a:path w="1704340" h="121919">
                  <a:moveTo>
                    <a:pt x="1319784" y="27432"/>
                  </a:moveTo>
                  <a:lnTo>
                    <a:pt x="1313688" y="27432"/>
                  </a:lnTo>
                  <a:lnTo>
                    <a:pt x="1313688" y="33515"/>
                  </a:lnTo>
                  <a:lnTo>
                    <a:pt x="1319784" y="33515"/>
                  </a:lnTo>
                  <a:lnTo>
                    <a:pt x="1319784" y="27432"/>
                  </a:lnTo>
                  <a:close/>
                </a:path>
                <a:path w="1704340" h="121919">
                  <a:moveTo>
                    <a:pt x="1351788" y="33515"/>
                  </a:moveTo>
                  <a:lnTo>
                    <a:pt x="1345692" y="33515"/>
                  </a:lnTo>
                  <a:lnTo>
                    <a:pt x="1345692" y="41148"/>
                  </a:lnTo>
                  <a:lnTo>
                    <a:pt x="1351788" y="41148"/>
                  </a:lnTo>
                  <a:lnTo>
                    <a:pt x="1351788" y="33515"/>
                  </a:lnTo>
                  <a:close/>
                </a:path>
                <a:path w="1704340" h="121919">
                  <a:moveTo>
                    <a:pt x="1415796" y="47231"/>
                  </a:moveTo>
                  <a:lnTo>
                    <a:pt x="1409700" y="47231"/>
                  </a:lnTo>
                  <a:lnTo>
                    <a:pt x="1409700" y="54864"/>
                  </a:lnTo>
                  <a:lnTo>
                    <a:pt x="1415796" y="54864"/>
                  </a:lnTo>
                  <a:lnTo>
                    <a:pt x="1415796" y="47231"/>
                  </a:lnTo>
                  <a:close/>
                </a:path>
                <a:path w="1704340" h="121919">
                  <a:moveTo>
                    <a:pt x="1447800" y="47231"/>
                  </a:moveTo>
                  <a:lnTo>
                    <a:pt x="1441704" y="47231"/>
                  </a:lnTo>
                  <a:lnTo>
                    <a:pt x="1441704" y="54864"/>
                  </a:lnTo>
                  <a:lnTo>
                    <a:pt x="1447800" y="54864"/>
                  </a:lnTo>
                  <a:lnTo>
                    <a:pt x="1447800" y="47231"/>
                  </a:lnTo>
                  <a:close/>
                </a:path>
                <a:path w="1704340" h="121919">
                  <a:moveTo>
                    <a:pt x="1479804" y="54864"/>
                  </a:moveTo>
                  <a:lnTo>
                    <a:pt x="1473708" y="54864"/>
                  </a:lnTo>
                  <a:lnTo>
                    <a:pt x="1473708" y="60947"/>
                  </a:lnTo>
                  <a:lnTo>
                    <a:pt x="1479804" y="60947"/>
                  </a:lnTo>
                  <a:lnTo>
                    <a:pt x="1479804" y="54864"/>
                  </a:lnTo>
                  <a:close/>
                </a:path>
                <a:path w="1704340" h="121919">
                  <a:moveTo>
                    <a:pt x="1543799" y="68580"/>
                  </a:moveTo>
                  <a:lnTo>
                    <a:pt x="1537716" y="68580"/>
                  </a:lnTo>
                  <a:lnTo>
                    <a:pt x="1537716" y="74676"/>
                  </a:lnTo>
                  <a:lnTo>
                    <a:pt x="1543799" y="74676"/>
                  </a:lnTo>
                  <a:lnTo>
                    <a:pt x="1543799" y="68580"/>
                  </a:lnTo>
                  <a:close/>
                </a:path>
                <a:path w="1704340" h="121919">
                  <a:moveTo>
                    <a:pt x="1575816" y="74676"/>
                  </a:moveTo>
                  <a:lnTo>
                    <a:pt x="1569720" y="74676"/>
                  </a:lnTo>
                  <a:lnTo>
                    <a:pt x="1569720" y="82296"/>
                  </a:lnTo>
                  <a:lnTo>
                    <a:pt x="1575816" y="82296"/>
                  </a:lnTo>
                  <a:lnTo>
                    <a:pt x="1575816" y="74676"/>
                  </a:lnTo>
                  <a:close/>
                </a:path>
                <a:path w="1704340" h="121919">
                  <a:moveTo>
                    <a:pt x="1607820" y="88392"/>
                  </a:moveTo>
                  <a:lnTo>
                    <a:pt x="1601724" y="88392"/>
                  </a:lnTo>
                  <a:lnTo>
                    <a:pt x="1601724" y="94488"/>
                  </a:lnTo>
                  <a:lnTo>
                    <a:pt x="1607820" y="94488"/>
                  </a:lnTo>
                  <a:lnTo>
                    <a:pt x="1607820" y="88392"/>
                  </a:lnTo>
                  <a:close/>
                </a:path>
                <a:path w="1704340" h="121919">
                  <a:moveTo>
                    <a:pt x="1671815" y="102108"/>
                  </a:moveTo>
                  <a:lnTo>
                    <a:pt x="1664208" y="102108"/>
                  </a:lnTo>
                  <a:lnTo>
                    <a:pt x="1664208" y="108204"/>
                  </a:lnTo>
                  <a:lnTo>
                    <a:pt x="1671815" y="108204"/>
                  </a:lnTo>
                  <a:lnTo>
                    <a:pt x="1671815" y="102108"/>
                  </a:lnTo>
                  <a:close/>
                </a:path>
                <a:path w="1704340" h="121919">
                  <a:moveTo>
                    <a:pt x="1703832" y="108204"/>
                  </a:moveTo>
                  <a:lnTo>
                    <a:pt x="1696199" y="108204"/>
                  </a:lnTo>
                  <a:lnTo>
                    <a:pt x="1696199" y="115824"/>
                  </a:lnTo>
                  <a:lnTo>
                    <a:pt x="1703832" y="115824"/>
                  </a:lnTo>
                  <a:lnTo>
                    <a:pt x="1703832" y="10820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63896" y="4047743"/>
              <a:ext cx="2186940" cy="121920"/>
            </a:xfrm>
            <a:custGeom>
              <a:avLst/>
              <a:gdLst/>
              <a:ahLst/>
              <a:cxnLst/>
              <a:rect l="l" t="t" r="r" b="b"/>
              <a:pathLst>
                <a:path w="2186940" h="121920">
                  <a:moveTo>
                    <a:pt x="0" y="0"/>
                  </a:moveTo>
                  <a:lnTo>
                    <a:pt x="274319" y="53339"/>
                  </a:lnTo>
                  <a:lnTo>
                    <a:pt x="548639" y="94488"/>
                  </a:lnTo>
                  <a:lnTo>
                    <a:pt x="815339" y="115824"/>
                  </a:lnTo>
                  <a:lnTo>
                    <a:pt x="1089660" y="121920"/>
                  </a:lnTo>
                  <a:lnTo>
                    <a:pt x="1363979" y="115824"/>
                  </a:lnTo>
                  <a:lnTo>
                    <a:pt x="1638300" y="94488"/>
                  </a:lnTo>
                  <a:lnTo>
                    <a:pt x="1912620" y="53339"/>
                  </a:lnTo>
                  <a:lnTo>
                    <a:pt x="218694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9992" y="3930408"/>
              <a:ext cx="2123440" cy="123825"/>
            </a:xfrm>
            <a:custGeom>
              <a:avLst/>
              <a:gdLst/>
              <a:ahLst/>
              <a:cxnLst/>
              <a:rect l="l" t="t" r="r" b="b"/>
              <a:pathLst>
                <a:path w="2123440" h="123825">
                  <a:moveTo>
                    <a:pt x="6083" y="117348"/>
                  </a:moveTo>
                  <a:lnTo>
                    <a:pt x="0" y="117348"/>
                  </a:lnTo>
                  <a:lnTo>
                    <a:pt x="0" y="123444"/>
                  </a:lnTo>
                  <a:lnTo>
                    <a:pt x="6083" y="123444"/>
                  </a:lnTo>
                  <a:lnTo>
                    <a:pt x="6083" y="117348"/>
                  </a:lnTo>
                  <a:close/>
                </a:path>
                <a:path w="2123440" h="123825">
                  <a:moveTo>
                    <a:pt x="38100" y="109728"/>
                  </a:moveTo>
                  <a:lnTo>
                    <a:pt x="32004" y="109728"/>
                  </a:lnTo>
                  <a:lnTo>
                    <a:pt x="32004" y="117348"/>
                  </a:lnTo>
                  <a:lnTo>
                    <a:pt x="38100" y="117348"/>
                  </a:lnTo>
                  <a:lnTo>
                    <a:pt x="38100" y="109728"/>
                  </a:lnTo>
                  <a:close/>
                </a:path>
                <a:path w="2123440" h="123825">
                  <a:moveTo>
                    <a:pt x="70104" y="103632"/>
                  </a:moveTo>
                  <a:lnTo>
                    <a:pt x="64008" y="103632"/>
                  </a:lnTo>
                  <a:lnTo>
                    <a:pt x="64008" y="109728"/>
                  </a:lnTo>
                  <a:lnTo>
                    <a:pt x="70104" y="109728"/>
                  </a:lnTo>
                  <a:lnTo>
                    <a:pt x="70104" y="103632"/>
                  </a:lnTo>
                  <a:close/>
                </a:path>
                <a:path w="2123440" h="123825">
                  <a:moveTo>
                    <a:pt x="134112" y="89903"/>
                  </a:moveTo>
                  <a:lnTo>
                    <a:pt x="128003" y="89903"/>
                  </a:lnTo>
                  <a:lnTo>
                    <a:pt x="128003" y="96012"/>
                  </a:lnTo>
                  <a:lnTo>
                    <a:pt x="134112" y="96012"/>
                  </a:lnTo>
                  <a:lnTo>
                    <a:pt x="134112" y="89903"/>
                  </a:lnTo>
                  <a:close/>
                </a:path>
                <a:path w="2123440" h="123825">
                  <a:moveTo>
                    <a:pt x="166103" y="82296"/>
                  </a:moveTo>
                  <a:lnTo>
                    <a:pt x="160020" y="82296"/>
                  </a:lnTo>
                  <a:lnTo>
                    <a:pt x="160020" y="89903"/>
                  </a:lnTo>
                  <a:lnTo>
                    <a:pt x="166103" y="89903"/>
                  </a:lnTo>
                  <a:lnTo>
                    <a:pt x="166103" y="82296"/>
                  </a:lnTo>
                  <a:close/>
                </a:path>
                <a:path w="2123440" h="123825">
                  <a:moveTo>
                    <a:pt x="198120" y="76200"/>
                  </a:moveTo>
                  <a:lnTo>
                    <a:pt x="192024" y="76200"/>
                  </a:lnTo>
                  <a:lnTo>
                    <a:pt x="192024" y="82296"/>
                  </a:lnTo>
                  <a:lnTo>
                    <a:pt x="198120" y="82296"/>
                  </a:lnTo>
                  <a:lnTo>
                    <a:pt x="198120" y="76200"/>
                  </a:lnTo>
                  <a:close/>
                </a:path>
                <a:path w="2123440" h="123825">
                  <a:moveTo>
                    <a:pt x="262128" y="68580"/>
                  </a:moveTo>
                  <a:lnTo>
                    <a:pt x="254508" y="68580"/>
                  </a:lnTo>
                  <a:lnTo>
                    <a:pt x="254508" y="76200"/>
                  </a:lnTo>
                  <a:lnTo>
                    <a:pt x="262128" y="76200"/>
                  </a:lnTo>
                  <a:lnTo>
                    <a:pt x="262128" y="68580"/>
                  </a:lnTo>
                  <a:close/>
                </a:path>
                <a:path w="2123440" h="123825">
                  <a:moveTo>
                    <a:pt x="294119" y="62484"/>
                  </a:moveTo>
                  <a:lnTo>
                    <a:pt x="286512" y="62484"/>
                  </a:lnTo>
                  <a:lnTo>
                    <a:pt x="286512" y="68580"/>
                  </a:lnTo>
                  <a:lnTo>
                    <a:pt x="294119" y="68580"/>
                  </a:lnTo>
                  <a:lnTo>
                    <a:pt x="294119" y="62484"/>
                  </a:lnTo>
                  <a:close/>
                </a:path>
                <a:path w="2123440" h="123825">
                  <a:moveTo>
                    <a:pt x="324612" y="54864"/>
                  </a:moveTo>
                  <a:lnTo>
                    <a:pt x="318503" y="54864"/>
                  </a:lnTo>
                  <a:lnTo>
                    <a:pt x="318503" y="62484"/>
                  </a:lnTo>
                  <a:lnTo>
                    <a:pt x="324612" y="62484"/>
                  </a:lnTo>
                  <a:lnTo>
                    <a:pt x="324612" y="54864"/>
                  </a:lnTo>
                  <a:close/>
                </a:path>
                <a:path w="2123440" h="123825">
                  <a:moveTo>
                    <a:pt x="388620" y="48768"/>
                  </a:moveTo>
                  <a:lnTo>
                    <a:pt x="382524" y="48768"/>
                  </a:lnTo>
                  <a:lnTo>
                    <a:pt x="382524" y="54864"/>
                  </a:lnTo>
                  <a:lnTo>
                    <a:pt x="388620" y="54864"/>
                  </a:lnTo>
                  <a:lnTo>
                    <a:pt x="388620" y="48768"/>
                  </a:lnTo>
                  <a:close/>
                </a:path>
                <a:path w="2123440" h="123825">
                  <a:moveTo>
                    <a:pt x="420624" y="41148"/>
                  </a:moveTo>
                  <a:lnTo>
                    <a:pt x="414528" y="41148"/>
                  </a:lnTo>
                  <a:lnTo>
                    <a:pt x="414528" y="48768"/>
                  </a:lnTo>
                  <a:lnTo>
                    <a:pt x="420624" y="48768"/>
                  </a:lnTo>
                  <a:lnTo>
                    <a:pt x="420624" y="41148"/>
                  </a:lnTo>
                  <a:close/>
                </a:path>
                <a:path w="2123440" h="123825">
                  <a:moveTo>
                    <a:pt x="452628" y="41148"/>
                  </a:moveTo>
                  <a:lnTo>
                    <a:pt x="446519" y="41148"/>
                  </a:lnTo>
                  <a:lnTo>
                    <a:pt x="446519" y="48768"/>
                  </a:lnTo>
                  <a:lnTo>
                    <a:pt x="452628" y="48768"/>
                  </a:lnTo>
                  <a:lnTo>
                    <a:pt x="452628" y="41148"/>
                  </a:lnTo>
                  <a:close/>
                </a:path>
                <a:path w="2123440" h="123825">
                  <a:moveTo>
                    <a:pt x="516636" y="35052"/>
                  </a:moveTo>
                  <a:lnTo>
                    <a:pt x="510540" y="35052"/>
                  </a:lnTo>
                  <a:lnTo>
                    <a:pt x="510540" y="41148"/>
                  </a:lnTo>
                  <a:lnTo>
                    <a:pt x="516636" y="41148"/>
                  </a:lnTo>
                  <a:lnTo>
                    <a:pt x="516636" y="35052"/>
                  </a:lnTo>
                  <a:close/>
                </a:path>
                <a:path w="2123440" h="123825">
                  <a:moveTo>
                    <a:pt x="554736" y="27419"/>
                  </a:moveTo>
                  <a:lnTo>
                    <a:pt x="542531" y="27419"/>
                  </a:lnTo>
                  <a:lnTo>
                    <a:pt x="542531" y="35052"/>
                  </a:lnTo>
                  <a:lnTo>
                    <a:pt x="554736" y="35052"/>
                  </a:lnTo>
                  <a:lnTo>
                    <a:pt x="554736" y="27419"/>
                  </a:lnTo>
                  <a:close/>
                </a:path>
                <a:path w="2123440" h="123825">
                  <a:moveTo>
                    <a:pt x="586740" y="27432"/>
                  </a:moveTo>
                  <a:lnTo>
                    <a:pt x="580644" y="27432"/>
                  </a:lnTo>
                  <a:lnTo>
                    <a:pt x="580644" y="35052"/>
                  </a:lnTo>
                  <a:lnTo>
                    <a:pt x="586740" y="35052"/>
                  </a:lnTo>
                  <a:lnTo>
                    <a:pt x="586740" y="27432"/>
                  </a:lnTo>
                  <a:close/>
                </a:path>
                <a:path w="2123440" h="123825">
                  <a:moveTo>
                    <a:pt x="650735" y="21336"/>
                  </a:moveTo>
                  <a:lnTo>
                    <a:pt x="644652" y="21336"/>
                  </a:lnTo>
                  <a:lnTo>
                    <a:pt x="644652" y="27432"/>
                  </a:lnTo>
                  <a:lnTo>
                    <a:pt x="650735" y="27432"/>
                  </a:lnTo>
                  <a:lnTo>
                    <a:pt x="650735" y="21336"/>
                  </a:lnTo>
                  <a:close/>
                </a:path>
                <a:path w="2123440" h="123825">
                  <a:moveTo>
                    <a:pt x="682752" y="21336"/>
                  </a:moveTo>
                  <a:lnTo>
                    <a:pt x="676656" y="21336"/>
                  </a:lnTo>
                  <a:lnTo>
                    <a:pt x="676656" y="27432"/>
                  </a:lnTo>
                  <a:lnTo>
                    <a:pt x="682752" y="27432"/>
                  </a:lnTo>
                  <a:lnTo>
                    <a:pt x="682752" y="21336"/>
                  </a:lnTo>
                  <a:close/>
                </a:path>
                <a:path w="2123440" h="123825">
                  <a:moveTo>
                    <a:pt x="714756" y="13703"/>
                  </a:moveTo>
                  <a:lnTo>
                    <a:pt x="707136" y="13703"/>
                  </a:lnTo>
                  <a:lnTo>
                    <a:pt x="707136" y="21336"/>
                  </a:lnTo>
                  <a:lnTo>
                    <a:pt x="714756" y="21336"/>
                  </a:lnTo>
                  <a:lnTo>
                    <a:pt x="714756" y="13703"/>
                  </a:lnTo>
                  <a:close/>
                </a:path>
                <a:path w="2123440" h="123825">
                  <a:moveTo>
                    <a:pt x="777240" y="7620"/>
                  </a:moveTo>
                  <a:lnTo>
                    <a:pt x="771144" y="7620"/>
                  </a:lnTo>
                  <a:lnTo>
                    <a:pt x="771144" y="13703"/>
                  </a:lnTo>
                  <a:lnTo>
                    <a:pt x="777240" y="13703"/>
                  </a:lnTo>
                  <a:lnTo>
                    <a:pt x="777240" y="7620"/>
                  </a:lnTo>
                  <a:close/>
                </a:path>
                <a:path w="2123440" h="123825">
                  <a:moveTo>
                    <a:pt x="809244" y="7620"/>
                  </a:moveTo>
                  <a:lnTo>
                    <a:pt x="803135" y="7620"/>
                  </a:lnTo>
                  <a:lnTo>
                    <a:pt x="803135" y="13703"/>
                  </a:lnTo>
                  <a:lnTo>
                    <a:pt x="809244" y="13703"/>
                  </a:lnTo>
                  <a:lnTo>
                    <a:pt x="809244" y="7620"/>
                  </a:lnTo>
                  <a:close/>
                </a:path>
                <a:path w="2123440" h="123825">
                  <a:moveTo>
                    <a:pt x="841235" y="7620"/>
                  </a:moveTo>
                  <a:lnTo>
                    <a:pt x="835152" y="7620"/>
                  </a:lnTo>
                  <a:lnTo>
                    <a:pt x="835152" y="13703"/>
                  </a:lnTo>
                  <a:lnTo>
                    <a:pt x="841235" y="13703"/>
                  </a:lnTo>
                  <a:lnTo>
                    <a:pt x="841235" y="7620"/>
                  </a:lnTo>
                  <a:close/>
                </a:path>
                <a:path w="2123440" h="123825">
                  <a:moveTo>
                    <a:pt x="905256" y="7620"/>
                  </a:moveTo>
                  <a:lnTo>
                    <a:pt x="899160" y="7620"/>
                  </a:lnTo>
                  <a:lnTo>
                    <a:pt x="899160" y="13703"/>
                  </a:lnTo>
                  <a:lnTo>
                    <a:pt x="905256" y="13703"/>
                  </a:lnTo>
                  <a:lnTo>
                    <a:pt x="905256" y="7620"/>
                  </a:lnTo>
                  <a:close/>
                </a:path>
                <a:path w="2123440" h="123825">
                  <a:moveTo>
                    <a:pt x="937260" y="7620"/>
                  </a:moveTo>
                  <a:lnTo>
                    <a:pt x="931151" y="7620"/>
                  </a:lnTo>
                  <a:lnTo>
                    <a:pt x="931151" y="13703"/>
                  </a:lnTo>
                  <a:lnTo>
                    <a:pt x="937260" y="13703"/>
                  </a:lnTo>
                  <a:lnTo>
                    <a:pt x="937260" y="7620"/>
                  </a:lnTo>
                  <a:close/>
                </a:path>
                <a:path w="2123440" h="123825">
                  <a:moveTo>
                    <a:pt x="969251" y="0"/>
                  </a:moveTo>
                  <a:lnTo>
                    <a:pt x="963168" y="0"/>
                  </a:lnTo>
                  <a:lnTo>
                    <a:pt x="963168" y="7620"/>
                  </a:lnTo>
                  <a:lnTo>
                    <a:pt x="969251" y="7620"/>
                  </a:lnTo>
                  <a:lnTo>
                    <a:pt x="969251" y="0"/>
                  </a:lnTo>
                  <a:close/>
                </a:path>
                <a:path w="2123440" h="123825">
                  <a:moveTo>
                    <a:pt x="1033272" y="0"/>
                  </a:moveTo>
                  <a:lnTo>
                    <a:pt x="1027176" y="0"/>
                  </a:lnTo>
                  <a:lnTo>
                    <a:pt x="1027176" y="7620"/>
                  </a:lnTo>
                  <a:lnTo>
                    <a:pt x="1033272" y="7620"/>
                  </a:lnTo>
                  <a:lnTo>
                    <a:pt x="1033272" y="0"/>
                  </a:lnTo>
                  <a:close/>
                </a:path>
                <a:path w="2123440" h="123825">
                  <a:moveTo>
                    <a:pt x="1065276" y="0"/>
                  </a:moveTo>
                  <a:lnTo>
                    <a:pt x="1059167" y="0"/>
                  </a:lnTo>
                  <a:lnTo>
                    <a:pt x="1059167" y="7620"/>
                  </a:lnTo>
                  <a:lnTo>
                    <a:pt x="1065276" y="7620"/>
                  </a:lnTo>
                  <a:lnTo>
                    <a:pt x="1065276" y="0"/>
                  </a:lnTo>
                  <a:close/>
                </a:path>
                <a:path w="2123440" h="123825">
                  <a:moveTo>
                    <a:pt x="1103363" y="0"/>
                  </a:moveTo>
                  <a:lnTo>
                    <a:pt x="1089647" y="0"/>
                  </a:lnTo>
                  <a:lnTo>
                    <a:pt x="1089647" y="7620"/>
                  </a:lnTo>
                  <a:lnTo>
                    <a:pt x="1103363" y="7620"/>
                  </a:lnTo>
                  <a:lnTo>
                    <a:pt x="1103363" y="0"/>
                  </a:lnTo>
                  <a:close/>
                </a:path>
                <a:path w="2123440" h="123825">
                  <a:moveTo>
                    <a:pt x="1167384" y="0"/>
                  </a:moveTo>
                  <a:lnTo>
                    <a:pt x="1159751" y="0"/>
                  </a:lnTo>
                  <a:lnTo>
                    <a:pt x="1159751" y="7620"/>
                  </a:lnTo>
                  <a:lnTo>
                    <a:pt x="1167384" y="7620"/>
                  </a:lnTo>
                  <a:lnTo>
                    <a:pt x="1167384" y="0"/>
                  </a:lnTo>
                  <a:close/>
                </a:path>
                <a:path w="2123440" h="123825">
                  <a:moveTo>
                    <a:pt x="1199388" y="0"/>
                  </a:moveTo>
                  <a:lnTo>
                    <a:pt x="1191768" y="0"/>
                  </a:lnTo>
                  <a:lnTo>
                    <a:pt x="1191768" y="7620"/>
                  </a:lnTo>
                  <a:lnTo>
                    <a:pt x="1199388" y="7620"/>
                  </a:lnTo>
                  <a:lnTo>
                    <a:pt x="1199388" y="0"/>
                  </a:lnTo>
                  <a:close/>
                </a:path>
                <a:path w="2123440" h="123825">
                  <a:moveTo>
                    <a:pt x="1229868" y="0"/>
                  </a:moveTo>
                  <a:lnTo>
                    <a:pt x="1223772" y="0"/>
                  </a:lnTo>
                  <a:lnTo>
                    <a:pt x="1223772" y="7620"/>
                  </a:lnTo>
                  <a:lnTo>
                    <a:pt x="1229868" y="7620"/>
                  </a:lnTo>
                  <a:lnTo>
                    <a:pt x="1229868" y="0"/>
                  </a:lnTo>
                  <a:close/>
                </a:path>
                <a:path w="2123440" h="123825">
                  <a:moveTo>
                    <a:pt x="1293876" y="7620"/>
                  </a:moveTo>
                  <a:lnTo>
                    <a:pt x="1287780" y="7620"/>
                  </a:lnTo>
                  <a:lnTo>
                    <a:pt x="1287780" y="13703"/>
                  </a:lnTo>
                  <a:lnTo>
                    <a:pt x="1293876" y="13703"/>
                  </a:lnTo>
                  <a:lnTo>
                    <a:pt x="1293876" y="7620"/>
                  </a:lnTo>
                  <a:close/>
                </a:path>
                <a:path w="2123440" h="123825">
                  <a:moveTo>
                    <a:pt x="1325880" y="7620"/>
                  </a:moveTo>
                  <a:lnTo>
                    <a:pt x="1319784" y="7620"/>
                  </a:lnTo>
                  <a:lnTo>
                    <a:pt x="1319784" y="13703"/>
                  </a:lnTo>
                  <a:lnTo>
                    <a:pt x="1325880" y="13703"/>
                  </a:lnTo>
                  <a:lnTo>
                    <a:pt x="1325880" y="7620"/>
                  </a:lnTo>
                  <a:close/>
                </a:path>
                <a:path w="2123440" h="123825">
                  <a:moveTo>
                    <a:pt x="1357884" y="7620"/>
                  </a:moveTo>
                  <a:lnTo>
                    <a:pt x="1351788" y="7620"/>
                  </a:lnTo>
                  <a:lnTo>
                    <a:pt x="1351788" y="13703"/>
                  </a:lnTo>
                  <a:lnTo>
                    <a:pt x="1357884" y="13703"/>
                  </a:lnTo>
                  <a:lnTo>
                    <a:pt x="1357884" y="7620"/>
                  </a:lnTo>
                  <a:close/>
                </a:path>
                <a:path w="2123440" h="123825">
                  <a:moveTo>
                    <a:pt x="1421892" y="13703"/>
                  </a:moveTo>
                  <a:lnTo>
                    <a:pt x="1415796" y="13703"/>
                  </a:lnTo>
                  <a:lnTo>
                    <a:pt x="1415796" y="21336"/>
                  </a:lnTo>
                  <a:lnTo>
                    <a:pt x="1421892" y="21336"/>
                  </a:lnTo>
                  <a:lnTo>
                    <a:pt x="1421892" y="13703"/>
                  </a:lnTo>
                  <a:close/>
                </a:path>
                <a:path w="2123440" h="123825">
                  <a:moveTo>
                    <a:pt x="1453896" y="13703"/>
                  </a:moveTo>
                  <a:lnTo>
                    <a:pt x="1447800" y="13703"/>
                  </a:lnTo>
                  <a:lnTo>
                    <a:pt x="1447800" y="21336"/>
                  </a:lnTo>
                  <a:lnTo>
                    <a:pt x="1453896" y="21336"/>
                  </a:lnTo>
                  <a:lnTo>
                    <a:pt x="1453896" y="13703"/>
                  </a:lnTo>
                  <a:close/>
                </a:path>
                <a:path w="2123440" h="123825">
                  <a:moveTo>
                    <a:pt x="1485900" y="13703"/>
                  </a:moveTo>
                  <a:lnTo>
                    <a:pt x="1479804" y="13703"/>
                  </a:lnTo>
                  <a:lnTo>
                    <a:pt x="1479804" y="21336"/>
                  </a:lnTo>
                  <a:lnTo>
                    <a:pt x="1485900" y="21336"/>
                  </a:lnTo>
                  <a:lnTo>
                    <a:pt x="1485900" y="13703"/>
                  </a:lnTo>
                  <a:close/>
                </a:path>
                <a:path w="2123440" h="123825">
                  <a:moveTo>
                    <a:pt x="1549908" y="21336"/>
                  </a:moveTo>
                  <a:lnTo>
                    <a:pt x="1542288" y="21336"/>
                  </a:lnTo>
                  <a:lnTo>
                    <a:pt x="1542288" y="27432"/>
                  </a:lnTo>
                  <a:lnTo>
                    <a:pt x="1549908" y="27432"/>
                  </a:lnTo>
                  <a:lnTo>
                    <a:pt x="1549908" y="21336"/>
                  </a:lnTo>
                  <a:close/>
                </a:path>
                <a:path w="2123440" h="123825">
                  <a:moveTo>
                    <a:pt x="1581912" y="21336"/>
                  </a:moveTo>
                  <a:lnTo>
                    <a:pt x="1574292" y="21336"/>
                  </a:lnTo>
                  <a:lnTo>
                    <a:pt x="1574292" y="27432"/>
                  </a:lnTo>
                  <a:lnTo>
                    <a:pt x="1581912" y="27432"/>
                  </a:lnTo>
                  <a:lnTo>
                    <a:pt x="1581912" y="21336"/>
                  </a:lnTo>
                  <a:close/>
                </a:path>
                <a:path w="2123440" h="123825">
                  <a:moveTo>
                    <a:pt x="1613903" y="27432"/>
                  </a:moveTo>
                  <a:lnTo>
                    <a:pt x="1606296" y="27432"/>
                  </a:lnTo>
                  <a:lnTo>
                    <a:pt x="1606296" y="35052"/>
                  </a:lnTo>
                  <a:lnTo>
                    <a:pt x="1613903" y="35052"/>
                  </a:lnTo>
                  <a:lnTo>
                    <a:pt x="1613903" y="27432"/>
                  </a:lnTo>
                  <a:close/>
                </a:path>
                <a:path w="2123440" h="123825">
                  <a:moveTo>
                    <a:pt x="1676400" y="35052"/>
                  </a:moveTo>
                  <a:lnTo>
                    <a:pt x="1670304" y="35052"/>
                  </a:lnTo>
                  <a:lnTo>
                    <a:pt x="1670304" y="41148"/>
                  </a:lnTo>
                  <a:lnTo>
                    <a:pt x="1676400" y="41148"/>
                  </a:lnTo>
                  <a:lnTo>
                    <a:pt x="1676400" y="35052"/>
                  </a:lnTo>
                  <a:close/>
                </a:path>
                <a:path w="2123440" h="123825">
                  <a:moveTo>
                    <a:pt x="1708404" y="35052"/>
                  </a:moveTo>
                  <a:lnTo>
                    <a:pt x="1702308" y="35052"/>
                  </a:lnTo>
                  <a:lnTo>
                    <a:pt x="1702308" y="41148"/>
                  </a:lnTo>
                  <a:lnTo>
                    <a:pt x="1708404" y="41148"/>
                  </a:lnTo>
                  <a:lnTo>
                    <a:pt x="1708404" y="35052"/>
                  </a:lnTo>
                  <a:close/>
                </a:path>
                <a:path w="2123440" h="123825">
                  <a:moveTo>
                    <a:pt x="1740408" y="41148"/>
                  </a:moveTo>
                  <a:lnTo>
                    <a:pt x="1734312" y="41148"/>
                  </a:lnTo>
                  <a:lnTo>
                    <a:pt x="1734312" y="48768"/>
                  </a:lnTo>
                  <a:lnTo>
                    <a:pt x="1740408" y="48768"/>
                  </a:lnTo>
                  <a:lnTo>
                    <a:pt x="1740408" y="41148"/>
                  </a:lnTo>
                  <a:close/>
                </a:path>
                <a:path w="2123440" h="123825">
                  <a:moveTo>
                    <a:pt x="1804403" y="48768"/>
                  </a:moveTo>
                  <a:lnTo>
                    <a:pt x="1798320" y="48768"/>
                  </a:lnTo>
                  <a:lnTo>
                    <a:pt x="1798320" y="54864"/>
                  </a:lnTo>
                  <a:lnTo>
                    <a:pt x="1804403" y="54864"/>
                  </a:lnTo>
                  <a:lnTo>
                    <a:pt x="1804403" y="48768"/>
                  </a:lnTo>
                  <a:close/>
                </a:path>
                <a:path w="2123440" h="123825">
                  <a:moveTo>
                    <a:pt x="1836420" y="54864"/>
                  </a:moveTo>
                  <a:lnTo>
                    <a:pt x="1830324" y="54864"/>
                  </a:lnTo>
                  <a:lnTo>
                    <a:pt x="1830324" y="62484"/>
                  </a:lnTo>
                  <a:lnTo>
                    <a:pt x="1836420" y="62484"/>
                  </a:lnTo>
                  <a:lnTo>
                    <a:pt x="1836420" y="54864"/>
                  </a:lnTo>
                  <a:close/>
                </a:path>
                <a:path w="2123440" h="123825">
                  <a:moveTo>
                    <a:pt x="1868424" y="54864"/>
                  </a:moveTo>
                  <a:lnTo>
                    <a:pt x="1862328" y="54864"/>
                  </a:lnTo>
                  <a:lnTo>
                    <a:pt x="1862328" y="62484"/>
                  </a:lnTo>
                  <a:lnTo>
                    <a:pt x="1868424" y="62484"/>
                  </a:lnTo>
                  <a:lnTo>
                    <a:pt x="1868424" y="54864"/>
                  </a:lnTo>
                  <a:close/>
                </a:path>
                <a:path w="2123440" h="123825">
                  <a:moveTo>
                    <a:pt x="1932419" y="68580"/>
                  </a:moveTo>
                  <a:lnTo>
                    <a:pt x="1926336" y="68580"/>
                  </a:lnTo>
                  <a:lnTo>
                    <a:pt x="1926336" y="76200"/>
                  </a:lnTo>
                  <a:lnTo>
                    <a:pt x="1932419" y="76200"/>
                  </a:lnTo>
                  <a:lnTo>
                    <a:pt x="1932419" y="68580"/>
                  </a:lnTo>
                  <a:close/>
                </a:path>
                <a:path w="2123440" h="123825">
                  <a:moveTo>
                    <a:pt x="1964436" y="76200"/>
                  </a:moveTo>
                  <a:lnTo>
                    <a:pt x="1956803" y="76200"/>
                  </a:lnTo>
                  <a:lnTo>
                    <a:pt x="1956803" y="82296"/>
                  </a:lnTo>
                  <a:lnTo>
                    <a:pt x="1964436" y="82296"/>
                  </a:lnTo>
                  <a:lnTo>
                    <a:pt x="1964436" y="76200"/>
                  </a:lnTo>
                  <a:close/>
                </a:path>
                <a:path w="2123440" h="123825">
                  <a:moveTo>
                    <a:pt x="1996440" y="76200"/>
                  </a:moveTo>
                  <a:lnTo>
                    <a:pt x="1988820" y="76200"/>
                  </a:lnTo>
                  <a:lnTo>
                    <a:pt x="1988820" y="82296"/>
                  </a:lnTo>
                  <a:lnTo>
                    <a:pt x="1996440" y="82296"/>
                  </a:lnTo>
                  <a:lnTo>
                    <a:pt x="1996440" y="76200"/>
                  </a:lnTo>
                  <a:close/>
                </a:path>
                <a:path w="2123440" h="123825">
                  <a:moveTo>
                    <a:pt x="2058924" y="89903"/>
                  </a:moveTo>
                  <a:lnTo>
                    <a:pt x="2052828" y="89903"/>
                  </a:lnTo>
                  <a:lnTo>
                    <a:pt x="2052828" y="96012"/>
                  </a:lnTo>
                  <a:lnTo>
                    <a:pt x="2058924" y="96012"/>
                  </a:lnTo>
                  <a:lnTo>
                    <a:pt x="2058924" y="89903"/>
                  </a:lnTo>
                  <a:close/>
                </a:path>
                <a:path w="2123440" h="123825">
                  <a:moveTo>
                    <a:pt x="2090928" y="96012"/>
                  </a:moveTo>
                  <a:lnTo>
                    <a:pt x="2084819" y="96012"/>
                  </a:lnTo>
                  <a:lnTo>
                    <a:pt x="2084819" y="103632"/>
                  </a:lnTo>
                  <a:lnTo>
                    <a:pt x="2090928" y="103632"/>
                  </a:lnTo>
                  <a:lnTo>
                    <a:pt x="2090928" y="96012"/>
                  </a:lnTo>
                  <a:close/>
                </a:path>
                <a:path w="2123440" h="123825">
                  <a:moveTo>
                    <a:pt x="2122919" y="103632"/>
                  </a:moveTo>
                  <a:lnTo>
                    <a:pt x="2116836" y="103632"/>
                  </a:lnTo>
                  <a:lnTo>
                    <a:pt x="2116836" y="109728"/>
                  </a:lnTo>
                  <a:lnTo>
                    <a:pt x="2122919" y="109728"/>
                  </a:lnTo>
                  <a:lnTo>
                    <a:pt x="2122919" y="10363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0303" y="4416551"/>
              <a:ext cx="1746885" cy="129539"/>
            </a:xfrm>
            <a:custGeom>
              <a:avLst/>
              <a:gdLst/>
              <a:ahLst/>
              <a:cxnLst/>
              <a:rect l="l" t="t" r="r" b="b"/>
              <a:pathLst>
                <a:path w="1746884" h="129539">
                  <a:moveTo>
                    <a:pt x="0" y="0"/>
                  </a:moveTo>
                  <a:lnTo>
                    <a:pt x="216407" y="53339"/>
                  </a:lnTo>
                  <a:lnTo>
                    <a:pt x="440436" y="94488"/>
                  </a:lnTo>
                  <a:lnTo>
                    <a:pt x="656843" y="121920"/>
                  </a:lnTo>
                  <a:lnTo>
                    <a:pt x="873252" y="129539"/>
                  </a:lnTo>
                  <a:lnTo>
                    <a:pt x="1091183" y="121920"/>
                  </a:lnTo>
                  <a:lnTo>
                    <a:pt x="1313687" y="94488"/>
                  </a:lnTo>
                  <a:lnTo>
                    <a:pt x="1530095" y="53339"/>
                  </a:lnTo>
                  <a:lnTo>
                    <a:pt x="1746504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6400" y="4299203"/>
              <a:ext cx="1734820" cy="123825"/>
            </a:xfrm>
            <a:custGeom>
              <a:avLst/>
              <a:gdLst/>
              <a:ahLst/>
              <a:cxnLst/>
              <a:rect l="l" t="t" r="r" b="b"/>
              <a:pathLst>
                <a:path w="1734820" h="123825">
                  <a:moveTo>
                    <a:pt x="6096" y="117360"/>
                  </a:moveTo>
                  <a:lnTo>
                    <a:pt x="0" y="117360"/>
                  </a:lnTo>
                  <a:lnTo>
                    <a:pt x="0" y="123456"/>
                  </a:lnTo>
                  <a:lnTo>
                    <a:pt x="6096" y="123456"/>
                  </a:lnTo>
                  <a:lnTo>
                    <a:pt x="6096" y="117360"/>
                  </a:lnTo>
                  <a:close/>
                </a:path>
                <a:path w="1734820" h="123825">
                  <a:moveTo>
                    <a:pt x="38100" y="109740"/>
                  </a:moveTo>
                  <a:lnTo>
                    <a:pt x="32004" y="109740"/>
                  </a:lnTo>
                  <a:lnTo>
                    <a:pt x="32004" y="117360"/>
                  </a:lnTo>
                  <a:lnTo>
                    <a:pt x="38100" y="117360"/>
                  </a:lnTo>
                  <a:lnTo>
                    <a:pt x="38100" y="109740"/>
                  </a:lnTo>
                  <a:close/>
                </a:path>
                <a:path w="1734820" h="123825">
                  <a:moveTo>
                    <a:pt x="70104" y="103644"/>
                  </a:moveTo>
                  <a:lnTo>
                    <a:pt x="63995" y="103644"/>
                  </a:lnTo>
                  <a:lnTo>
                    <a:pt x="63995" y="109740"/>
                  </a:lnTo>
                  <a:lnTo>
                    <a:pt x="70104" y="109740"/>
                  </a:lnTo>
                  <a:lnTo>
                    <a:pt x="70104" y="103644"/>
                  </a:lnTo>
                  <a:close/>
                </a:path>
                <a:path w="1734820" h="123825">
                  <a:moveTo>
                    <a:pt x="134112" y="82308"/>
                  </a:moveTo>
                  <a:lnTo>
                    <a:pt x="128016" y="82308"/>
                  </a:lnTo>
                  <a:lnTo>
                    <a:pt x="128016" y="89928"/>
                  </a:lnTo>
                  <a:lnTo>
                    <a:pt x="134112" y="89928"/>
                  </a:lnTo>
                  <a:lnTo>
                    <a:pt x="134112" y="82308"/>
                  </a:lnTo>
                  <a:close/>
                </a:path>
                <a:path w="1734820" h="123825">
                  <a:moveTo>
                    <a:pt x="166116" y="76200"/>
                  </a:moveTo>
                  <a:lnTo>
                    <a:pt x="160020" y="76200"/>
                  </a:lnTo>
                  <a:lnTo>
                    <a:pt x="160020" y="82308"/>
                  </a:lnTo>
                  <a:lnTo>
                    <a:pt x="166116" y="82308"/>
                  </a:lnTo>
                  <a:lnTo>
                    <a:pt x="166116" y="76200"/>
                  </a:lnTo>
                  <a:close/>
                </a:path>
                <a:path w="1734820" h="123825">
                  <a:moveTo>
                    <a:pt x="198120" y="68592"/>
                  </a:moveTo>
                  <a:lnTo>
                    <a:pt x="192011" y="68592"/>
                  </a:lnTo>
                  <a:lnTo>
                    <a:pt x="192011" y="76200"/>
                  </a:lnTo>
                  <a:lnTo>
                    <a:pt x="198120" y="76200"/>
                  </a:lnTo>
                  <a:lnTo>
                    <a:pt x="198120" y="68592"/>
                  </a:lnTo>
                  <a:close/>
                </a:path>
                <a:path w="1734820" h="123825">
                  <a:moveTo>
                    <a:pt x="262128" y="54876"/>
                  </a:moveTo>
                  <a:lnTo>
                    <a:pt x="256032" y="54876"/>
                  </a:lnTo>
                  <a:lnTo>
                    <a:pt x="256032" y="62496"/>
                  </a:lnTo>
                  <a:lnTo>
                    <a:pt x="262128" y="62496"/>
                  </a:lnTo>
                  <a:lnTo>
                    <a:pt x="262128" y="54876"/>
                  </a:lnTo>
                  <a:close/>
                </a:path>
                <a:path w="1734820" h="123825">
                  <a:moveTo>
                    <a:pt x="294132" y="48780"/>
                  </a:moveTo>
                  <a:lnTo>
                    <a:pt x="288036" y="48780"/>
                  </a:lnTo>
                  <a:lnTo>
                    <a:pt x="288036" y="54876"/>
                  </a:lnTo>
                  <a:lnTo>
                    <a:pt x="294132" y="54876"/>
                  </a:lnTo>
                  <a:lnTo>
                    <a:pt x="294132" y="48780"/>
                  </a:lnTo>
                  <a:close/>
                </a:path>
                <a:path w="1734820" h="123825">
                  <a:moveTo>
                    <a:pt x="326136" y="48780"/>
                  </a:moveTo>
                  <a:lnTo>
                    <a:pt x="318516" y="48780"/>
                  </a:lnTo>
                  <a:lnTo>
                    <a:pt x="318516" y="54876"/>
                  </a:lnTo>
                  <a:lnTo>
                    <a:pt x="326136" y="54876"/>
                  </a:lnTo>
                  <a:lnTo>
                    <a:pt x="326136" y="48780"/>
                  </a:lnTo>
                  <a:close/>
                </a:path>
                <a:path w="1734820" h="123825">
                  <a:moveTo>
                    <a:pt x="390144" y="35064"/>
                  </a:moveTo>
                  <a:lnTo>
                    <a:pt x="382511" y="35064"/>
                  </a:lnTo>
                  <a:lnTo>
                    <a:pt x="382511" y="41160"/>
                  </a:lnTo>
                  <a:lnTo>
                    <a:pt x="390144" y="41160"/>
                  </a:lnTo>
                  <a:lnTo>
                    <a:pt x="390144" y="35064"/>
                  </a:lnTo>
                  <a:close/>
                </a:path>
                <a:path w="1734820" h="123825">
                  <a:moveTo>
                    <a:pt x="420611" y="27444"/>
                  </a:moveTo>
                  <a:lnTo>
                    <a:pt x="414528" y="27444"/>
                  </a:lnTo>
                  <a:lnTo>
                    <a:pt x="414528" y="35064"/>
                  </a:lnTo>
                  <a:lnTo>
                    <a:pt x="420611" y="35064"/>
                  </a:lnTo>
                  <a:lnTo>
                    <a:pt x="420611" y="27444"/>
                  </a:lnTo>
                  <a:close/>
                </a:path>
                <a:path w="1734820" h="123825">
                  <a:moveTo>
                    <a:pt x="452628" y="27444"/>
                  </a:moveTo>
                  <a:lnTo>
                    <a:pt x="446532" y="27444"/>
                  </a:lnTo>
                  <a:lnTo>
                    <a:pt x="446532" y="35064"/>
                  </a:lnTo>
                  <a:lnTo>
                    <a:pt x="452628" y="35064"/>
                  </a:lnTo>
                  <a:lnTo>
                    <a:pt x="452628" y="27444"/>
                  </a:lnTo>
                  <a:close/>
                </a:path>
                <a:path w="1734820" h="123825">
                  <a:moveTo>
                    <a:pt x="516636" y="21348"/>
                  </a:moveTo>
                  <a:lnTo>
                    <a:pt x="510527" y="21348"/>
                  </a:lnTo>
                  <a:lnTo>
                    <a:pt x="510527" y="27444"/>
                  </a:lnTo>
                  <a:lnTo>
                    <a:pt x="516636" y="27444"/>
                  </a:lnTo>
                  <a:lnTo>
                    <a:pt x="516636" y="21348"/>
                  </a:lnTo>
                  <a:close/>
                </a:path>
                <a:path w="1734820" h="123825">
                  <a:moveTo>
                    <a:pt x="548627" y="13728"/>
                  </a:moveTo>
                  <a:lnTo>
                    <a:pt x="542544" y="13728"/>
                  </a:lnTo>
                  <a:lnTo>
                    <a:pt x="542544" y="21348"/>
                  </a:lnTo>
                  <a:lnTo>
                    <a:pt x="548627" y="21348"/>
                  </a:lnTo>
                  <a:lnTo>
                    <a:pt x="548627" y="13728"/>
                  </a:lnTo>
                  <a:close/>
                </a:path>
                <a:path w="1734820" h="123825">
                  <a:moveTo>
                    <a:pt x="580644" y="13728"/>
                  </a:moveTo>
                  <a:lnTo>
                    <a:pt x="574548" y="13728"/>
                  </a:lnTo>
                  <a:lnTo>
                    <a:pt x="574548" y="21348"/>
                  </a:lnTo>
                  <a:lnTo>
                    <a:pt x="580644" y="21348"/>
                  </a:lnTo>
                  <a:lnTo>
                    <a:pt x="580644" y="13728"/>
                  </a:lnTo>
                  <a:close/>
                </a:path>
                <a:path w="1734820" h="123825">
                  <a:moveTo>
                    <a:pt x="644652" y="7632"/>
                  </a:moveTo>
                  <a:lnTo>
                    <a:pt x="638543" y="7632"/>
                  </a:lnTo>
                  <a:lnTo>
                    <a:pt x="638543" y="13728"/>
                  </a:lnTo>
                  <a:lnTo>
                    <a:pt x="644652" y="13728"/>
                  </a:lnTo>
                  <a:lnTo>
                    <a:pt x="644652" y="7632"/>
                  </a:lnTo>
                  <a:close/>
                </a:path>
                <a:path w="1734820" h="123825">
                  <a:moveTo>
                    <a:pt x="676643" y="7632"/>
                  </a:moveTo>
                  <a:lnTo>
                    <a:pt x="670560" y="7632"/>
                  </a:lnTo>
                  <a:lnTo>
                    <a:pt x="670560" y="13728"/>
                  </a:lnTo>
                  <a:lnTo>
                    <a:pt x="676643" y="13728"/>
                  </a:lnTo>
                  <a:lnTo>
                    <a:pt x="676643" y="7632"/>
                  </a:lnTo>
                  <a:close/>
                </a:path>
                <a:path w="1734820" h="123825">
                  <a:moveTo>
                    <a:pt x="708660" y="7632"/>
                  </a:moveTo>
                  <a:lnTo>
                    <a:pt x="701027" y="7632"/>
                  </a:lnTo>
                  <a:lnTo>
                    <a:pt x="701027" y="13728"/>
                  </a:lnTo>
                  <a:lnTo>
                    <a:pt x="708660" y="13728"/>
                  </a:lnTo>
                  <a:lnTo>
                    <a:pt x="708660" y="7632"/>
                  </a:lnTo>
                  <a:close/>
                </a:path>
                <a:path w="1734820" h="123825">
                  <a:moveTo>
                    <a:pt x="772668" y="0"/>
                  </a:moveTo>
                  <a:lnTo>
                    <a:pt x="765048" y="0"/>
                  </a:lnTo>
                  <a:lnTo>
                    <a:pt x="765048" y="7632"/>
                  </a:lnTo>
                  <a:lnTo>
                    <a:pt x="772668" y="7632"/>
                  </a:lnTo>
                  <a:lnTo>
                    <a:pt x="772668" y="0"/>
                  </a:lnTo>
                  <a:close/>
                </a:path>
                <a:path w="1734820" h="123825">
                  <a:moveTo>
                    <a:pt x="803148" y="0"/>
                  </a:moveTo>
                  <a:lnTo>
                    <a:pt x="797052" y="0"/>
                  </a:lnTo>
                  <a:lnTo>
                    <a:pt x="797052" y="7632"/>
                  </a:lnTo>
                  <a:lnTo>
                    <a:pt x="803148" y="7632"/>
                  </a:lnTo>
                  <a:lnTo>
                    <a:pt x="803148" y="0"/>
                  </a:lnTo>
                  <a:close/>
                </a:path>
                <a:path w="1734820" h="123825">
                  <a:moveTo>
                    <a:pt x="835152" y="0"/>
                  </a:moveTo>
                  <a:lnTo>
                    <a:pt x="829043" y="0"/>
                  </a:lnTo>
                  <a:lnTo>
                    <a:pt x="829043" y="7632"/>
                  </a:lnTo>
                  <a:lnTo>
                    <a:pt x="835152" y="7632"/>
                  </a:lnTo>
                  <a:lnTo>
                    <a:pt x="835152" y="0"/>
                  </a:lnTo>
                  <a:close/>
                </a:path>
                <a:path w="1734820" h="123825">
                  <a:moveTo>
                    <a:pt x="899160" y="0"/>
                  </a:moveTo>
                  <a:lnTo>
                    <a:pt x="893064" y="0"/>
                  </a:lnTo>
                  <a:lnTo>
                    <a:pt x="893064" y="7632"/>
                  </a:lnTo>
                  <a:lnTo>
                    <a:pt x="899160" y="7632"/>
                  </a:lnTo>
                  <a:lnTo>
                    <a:pt x="899160" y="0"/>
                  </a:lnTo>
                  <a:close/>
                </a:path>
                <a:path w="1734820" h="123825">
                  <a:moveTo>
                    <a:pt x="931164" y="0"/>
                  </a:moveTo>
                  <a:lnTo>
                    <a:pt x="925068" y="0"/>
                  </a:lnTo>
                  <a:lnTo>
                    <a:pt x="925068" y="7632"/>
                  </a:lnTo>
                  <a:lnTo>
                    <a:pt x="931164" y="7632"/>
                  </a:lnTo>
                  <a:lnTo>
                    <a:pt x="931164" y="0"/>
                  </a:lnTo>
                  <a:close/>
                </a:path>
                <a:path w="1734820" h="123825">
                  <a:moveTo>
                    <a:pt x="963168" y="0"/>
                  </a:moveTo>
                  <a:lnTo>
                    <a:pt x="957072" y="0"/>
                  </a:lnTo>
                  <a:lnTo>
                    <a:pt x="957072" y="7632"/>
                  </a:lnTo>
                  <a:lnTo>
                    <a:pt x="963168" y="7632"/>
                  </a:lnTo>
                  <a:lnTo>
                    <a:pt x="963168" y="0"/>
                  </a:lnTo>
                  <a:close/>
                </a:path>
                <a:path w="1734820" h="123825">
                  <a:moveTo>
                    <a:pt x="1027176" y="7632"/>
                  </a:moveTo>
                  <a:lnTo>
                    <a:pt x="1021080" y="7632"/>
                  </a:lnTo>
                  <a:lnTo>
                    <a:pt x="1021080" y="13728"/>
                  </a:lnTo>
                  <a:lnTo>
                    <a:pt x="1027176" y="13728"/>
                  </a:lnTo>
                  <a:lnTo>
                    <a:pt x="1027176" y="7632"/>
                  </a:lnTo>
                  <a:close/>
                </a:path>
                <a:path w="1734820" h="123825">
                  <a:moveTo>
                    <a:pt x="1059180" y="7632"/>
                  </a:moveTo>
                  <a:lnTo>
                    <a:pt x="1053084" y="7632"/>
                  </a:lnTo>
                  <a:lnTo>
                    <a:pt x="1053084" y="13728"/>
                  </a:lnTo>
                  <a:lnTo>
                    <a:pt x="1059180" y="13728"/>
                  </a:lnTo>
                  <a:lnTo>
                    <a:pt x="1059180" y="7632"/>
                  </a:lnTo>
                  <a:close/>
                </a:path>
                <a:path w="1734820" h="123825">
                  <a:moveTo>
                    <a:pt x="1097280" y="7632"/>
                  </a:moveTo>
                  <a:lnTo>
                    <a:pt x="1085075" y="7632"/>
                  </a:lnTo>
                  <a:lnTo>
                    <a:pt x="1085075" y="13716"/>
                  </a:lnTo>
                  <a:lnTo>
                    <a:pt x="1097280" y="13716"/>
                  </a:lnTo>
                  <a:lnTo>
                    <a:pt x="1097280" y="7632"/>
                  </a:lnTo>
                  <a:close/>
                </a:path>
                <a:path w="1734820" h="123825">
                  <a:moveTo>
                    <a:pt x="1161288" y="13728"/>
                  </a:moveTo>
                  <a:lnTo>
                    <a:pt x="1155192" y="13728"/>
                  </a:lnTo>
                  <a:lnTo>
                    <a:pt x="1155192" y="21348"/>
                  </a:lnTo>
                  <a:lnTo>
                    <a:pt x="1161288" y="21348"/>
                  </a:lnTo>
                  <a:lnTo>
                    <a:pt x="1161288" y="13728"/>
                  </a:lnTo>
                  <a:close/>
                </a:path>
                <a:path w="1734820" h="123825">
                  <a:moveTo>
                    <a:pt x="1193292" y="13728"/>
                  </a:moveTo>
                  <a:lnTo>
                    <a:pt x="1185672" y="13728"/>
                  </a:lnTo>
                  <a:lnTo>
                    <a:pt x="1185672" y="21348"/>
                  </a:lnTo>
                  <a:lnTo>
                    <a:pt x="1193292" y="21348"/>
                  </a:lnTo>
                  <a:lnTo>
                    <a:pt x="1193292" y="13728"/>
                  </a:lnTo>
                  <a:close/>
                </a:path>
                <a:path w="1734820" h="123825">
                  <a:moveTo>
                    <a:pt x="1225296" y="21348"/>
                  </a:moveTo>
                  <a:lnTo>
                    <a:pt x="1217676" y="21348"/>
                  </a:lnTo>
                  <a:lnTo>
                    <a:pt x="1217676" y="27444"/>
                  </a:lnTo>
                  <a:lnTo>
                    <a:pt x="1225296" y="27444"/>
                  </a:lnTo>
                  <a:lnTo>
                    <a:pt x="1225296" y="21348"/>
                  </a:lnTo>
                  <a:close/>
                </a:path>
                <a:path w="1734820" h="123825">
                  <a:moveTo>
                    <a:pt x="1287780" y="27444"/>
                  </a:moveTo>
                  <a:lnTo>
                    <a:pt x="1281684" y="27444"/>
                  </a:lnTo>
                  <a:lnTo>
                    <a:pt x="1281684" y="35064"/>
                  </a:lnTo>
                  <a:lnTo>
                    <a:pt x="1287780" y="35064"/>
                  </a:lnTo>
                  <a:lnTo>
                    <a:pt x="1287780" y="27444"/>
                  </a:lnTo>
                  <a:close/>
                </a:path>
                <a:path w="1734820" h="123825">
                  <a:moveTo>
                    <a:pt x="1319784" y="27444"/>
                  </a:moveTo>
                  <a:lnTo>
                    <a:pt x="1313688" y="27444"/>
                  </a:lnTo>
                  <a:lnTo>
                    <a:pt x="1313688" y="35064"/>
                  </a:lnTo>
                  <a:lnTo>
                    <a:pt x="1319784" y="35064"/>
                  </a:lnTo>
                  <a:lnTo>
                    <a:pt x="1319784" y="27444"/>
                  </a:lnTo>
                  <a:close/>
                </a:path>
                <a:path w="1734820" h="123825">
                  <a:moveTo>
                    <a:pt x="1351788" y="35064"/>
                  </a:moveTo>
                  <a:lnTo>
                    <a:pt x="1345692" y="35064"/>
                  </a:lnTo>
                  <a:lnTo>
                    <a:pt x="1345692" y="41160"/>
                  </a:lnTo>
                  <a:lnTo>
                    <a:pt x="1351788" y="41160"/>
                  </a:lnTo>
                  <a:lnTo>
                    <a:pt x="1351788" y="35064"/>
                  </a:lnTo>
                  <a:close/>
                </a:path>
                <a:path w="1734820" h="123825">
                  <a:moveTo>
                    <a:pt x="1415796" y="48780"/>
                  </a:moveTo>
                  <a:lnTo>
                    <a:pt x="1409700" y="48780"/>
                  </a:lnTo>
                  <a:lnTo>
                    <a:pt x="1409700" y="54876"/>
                  </a:lnTo>
                  <a:lnTo>
                    <a:pt x="1415796" y="54876"/>
                  </a:lnTo>
                  <a:lnTo>
                    <a:pt x="1415796" y="48780"/>
                  </a:lnTo>
                  <a:close/>
                </a:path>
                <a:path w="1734820" h="123825">
                  <a:moveTo>
                    <a:pt x="1447800" y="54876"/>
                  </a:moveTo>
                  <a:lnTo>
                    <a:pt x="1441704" y="54876"/>
                  </a:lnTo>
                  <a:lnTo>
                    <a:pt x="1441704" y="62496"/>
                  </a:lnTo>
                  <a:lnTo>
                    <a:pt x="1447800" y="62496"/>
                  </a:lnTo>
                  <a:lnTo>
                    <a:pt x="1447800" y="54876"/>
                  </a:lnTo>
                  <a:close/>
                </a:path>
                <a:path w="1734820" h="123825">
                  <a:moveTo>
                    <a:pt x="1479804" y="62496"/>
                  </a:moveTo>
                  <a:lnTo>
                    <a:pt x="1473695" y="62496"/>
                  </a:lnTo>
                  <a:lnTo>
                    <a:pt x="1473695" y="68592"/>
                  </a:lnTo>
                  <a:lnTo>
                    <a:pt x="1479804" y="68592"/>
                  </a:lnTo>
                  <a:lnTo>
                    <a:pt x="1479804" y="62496"/>
                  </a:lnTo>
                  <a:close/>
                </a:path>
                <a:path w="1734820" h="123825">
                  <a:moveTo>
                    <a:pt x="1543812" y="68592"/>
                  </a:moveTo>
                  <a:lnTo>
                    <a:pt x="1537716" y="68592"/>
                  </a:lnTo>
                  <a:lnTo>
                    <a:pt x="1537716" y="76200"/>
                  </a:lnTo>
                  <a:lnTo>
                    <a:pt x="1543812" y="76200"/>
                  </a:lnTo>
                  <a:lnTo>
                    <a:pt x="1543812" y="68592"/>
                  </a:lnTo>
                  <a:close/>
                </a:path>
                <a:path w="1734820" h="123825">
                  <a:moveTo>
                    <a:pt x="1575816" y="76200"/>
                  </a:moveTo>
                  <a:lnTo>
                    <a:pt x="1568196" y="76200"/>
                  </a:lnTo>
                  <a:lnTo>
                    <a:pt x="1568196" y="82308"/>
                  </a:lnTo>
                  <a:lnTo>
                    <a:pt x="1575816" y="82308"/>
                  </a:lnTo>
                  <a:lnTo>
                    <a:pt x="1575816" y="76200"/>
                  </a:lnTo>
                  <a:close/>
                </a:path>
                <a:path w="1734820" h="123825">
                  <a:moveTo>
                    <a:pt x="1607820" y="82308"/>
                  </a:moveTo>
                  <a:lnTo>
                    <a:pt x="1600200" y="82308"/>
                  </a:lnTo>
                  <a:lnTo>
                    <a:pt x="1600200" y="89928"/>
                  </a:lnTo>
                  <a:lnTo>
                    <a:pt x="1607820" y="89928"/>
                  </a:lnTo>
                  <a:lnTo>
                    <a:pt x="1607820" y="82308"/>
                  </a:lnTo>
                  <a:close/>
                </a:path>
                <a:path w="1734820" h="123825">
                  <a:moveTo>
                    <a:pt x="1670304" y="103644"/>
                  </a:moveTo>
                  <a:lnTo>
                    <a:pt x="1664195" y="103644"/>
                  </a:lnTo>
                  <a:lnTo>
                    <a:pt x="1664195" y="109740"/>
                  </a:lnTo>
                  <a:lnTo>
                    <a:pt x="1670304" y="109740"/>
                  </a:lnTo>
                  <a:lnTo>
                    <a:pt x="1670304" y="103644"/>
                  </a:lnTo>
                  <a:close/>
                </a:path>
                <a:path w="1734820" h="123825">
                  <a:moveTo>
                    <a:pt x="1702295" y="109740"/>
                  </a:moveTo>
                  <a:lnTo>
                    <a:pt x="1696212" y="109740"/>
                  </a:lnTo>
                  <a:lnTo>
                    <a:pt x="1696212" y="117360"/>
                  </a:lnTo>
                  <a:lnTo>
                    <a:pt x="1702295" y="117360"/>
                  </a:lnTo>
                  <a:lnTo>
                    <a:pt x="1702295" y="109740"/>
                  </a:lnTo>
                  <a:close/>
                </a:path>
                <a:path w="1734820" h="123825">
                  <a:moveTo>
                    <a:pt x="1734312" y="117360"/>
                  </a:moveTo>
                  <a:lnTo>
                    <a:pt x="1728216" y="117360"/>
                  </a:lnTo>
                  <a:lnTo>
                    <a:pt x="1728216" y="123456"/>
                  </a:lnTo>
                  <a:lnTo>
                    <a:pt x="1734312" y="123456"/>
                  </a:lnTo>
                  <a:lnTo>
                    <a:pt x="1734312" y="11736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4755" y="3808475"/>
              <a:ext cx="2065020" cy="2059305"/>
            </a:xfrm>
            <a:custGeom>
              <a:avLst/>
              <a:gdLst/>
              <a:ahLst/>
              <a:cxnLst/>
              <a:rect l="l" t="t" r="r" b="b"/>
              <a:pathLst>
                <a:path w="2065020" h="2059304">
                  <a:moveTo>
                    <a:pt x="0" y="1030224"/>
                  </a:moveTo>
                  <a:lnTo>
                    <a:pt x="6096" y="928116"/>
                  </a:lnTo>
                  <a:lnTo>
                    <a:pt x="18288" y="826008"/>
                  </a:lnTo>
                  <a:lnTo>
                    <a:pt x="44195" y="729996"/>
                  </a:lnTo>
                  <a:lnTo>
                    <a:pt x="82296" y="633984"/>
                  </a:lnTo>
                  <a:lnTo>
                    <a:pt x="126491" y="545592"/>
                  </a:lnTo>
                  <a:lnTo>
                    <a:pt x="178307" y="457200"/>
                  </a:lnTo>
                  <a:lnTo>
                    <a:pt x="234695" y="382524"/>
                  </a:lnTo>
                  <a:lnTo>
                    <a:pt x="304800" y="306324"/>
                  </a:lnTo>
                  <a:lnTo>
                    <a:pt x="382523" y="239268"/>
                  </a:lnTo>
                  <a:lnTo>
                    <a:pt x="458723" y="176784"/>
                  </a:lnTo>
                  <a:lnTo>
                    <a:pt x="541019" y="129540"/>
                  </a:lnTo>
                  <a:lnTo>
                    <a:pt x="637031" y="80772"/>
                  </a:lnTo>
                  <a:lnTo>
                    <a:pt x="726947" y="47244"/>
                  </a:lnTo>
                  <a:lnTo>
                    <a:pt x="827531" y="19812"/>
                  </a:lnTo>
                  <a:lnTo>
                    <a:pt x="929639" y="6096"/>
                  </a:lnTo>
                  <a:lnTo>
                    <a:pt x="1031747" y="0"/>
                  </a:lnTo>
                  <a:lnTo>
                    <a:pt x="1133856" y="6096"/>
                  </a:lnTo>
                  <a:lnTo>
                    <a:pt x="1235963" y="19812"/>
                  </a:lnTo>
                  <a:lnTo>
                    <a:pt x="1338071" y="47244"/>
                  </a:lnTo>
                  <a:lnTo>
                    <a:pt x="1427987" y="80772"/>
                  </a:lnTo>
                  <a:lnTo>
                    <a:pt x="1522475" y="129540"/>
                  </a:lnTo>
                  <a:lnTo>
                    <a:pt x="1606295" y="176784"/>
                  </a:lnTo>
                  <a:lnTo>
                    <a:pt x="1682495" y="239268"/>
                  </a:lnTo>
                  <a:lnTo>
                    <a:pt x="1758695" y="306324"/>
                  </a:lnTo>
                  <a:lnTo>
                    <a:pt x="1828800" y="382524"/>
                  </a:lnTo>
                  <a:lnTo>
                    <a:pt x="1886712" y="457200"/>
                  </a:lnTo>
                  <a:lnTo>
                    <a:pt x="1937004" y="545592"/>
                  </a:lnTo>
                  <a:lnTo>
                    <a:pt x="1982724" y="633984"/>
                  </a:lnTo>
                  <a:lnTo>
                    <a:pt x="2020824" y="729996"/>
                  </a:lnTo>
                  <a:lnTo>
                    <a:pt x="2046732" y="826008"/>
                  </a:lnTo>
                  <a:lnTo>
                    <a:pt x="2058924" y="928116"/>
                  </a:lnTo>
                  <a:lnTo>
                    <a:pt x="2065020" y="1030224"/>
                  </a:lnTo>
                  <a:lnTo>
                    <a:pt x="2058924" y="1133856"/>
                  </a:lnTo>
                  <a:lnTo>
                    <a:pt x="2046732" y="1235964"/>
                  </a:lnTo>
                  <a:lnTo>
                    <a:pt x="2020824" y="1331976"/>
                  </a:lnTo>
                  <a:lnTo>
                    <a:pt x="1982724" y="1426464"/>
                  </a:lnTo>
                  <a:lnTo>
                    <a:pt x="1937004" y="1516380"/>
                  </a:lnTo>
                  <a:lnTo>
                    <a:pt x="1886712" y="1604772"/>
                  </a:lnTo>
                  <a:lnTo>
                    <a:pt x="1828800" y="1679448"/>
                  </a:lnTo>
                  <a:lnTo>
                    <a:pt x="1758695" y="1755648"/>
                  </a:lnTo>
                  <a:lnTo>
                    <a:pt x="1682495" y="1822704"/>
                  </a:lnTo>
                  <a:lnTo>
                    <a:pt x="1606295" y="1885188"/>
                  </a:lnTo>
                  <a:lnTo>
                    <a:pt x="1522475" y="1932432"/>
                  </a:lnTo>
                  <a:lnTo>
                    <a:pt x="1427987" y="1979676"/>
                  </a:lnTo>
                  <a:lnTo>
                    <a:pt x="1338071" y="2014728"/>
                  </a:lnTo>
                  <a:lnTo>
                    <a:pt x="1235963" y="2042160"/>
                  </a:lnTo>
                  <a:lnTo>
                    <a:pt x="1133856" y="2055876"/>
                  </a:lnTo>
                  <a:lnTo>
                    <a:pt x="1082802" y="2058923"/>
                  </a:lnTo>
                </a:path>
                <a:path w="2065020" h="2059304">
                  <a:moveTo>
                    <a:pt x="980693" y="2058923"/>
                  </a:moveTo>
                  <a:lnTo>
                    <a:pt x="929639" y="2055876"/>
                  </a:lnTo>
                  <a:lnTo>
                    <a:pt x="827531" y="2042160"/>
                  </a:lnTo>
                  <a:lnTo>
                    <a:pt x="726947" y="2014728"/>
                  </a:lnTo>
                  <a:lnTo>
                    <a:pt x="637031" y="1979676"/>
                  </a:lnTo>
                  <a:lnTo>
                    <a:pt x="541019" y="1932432"/>
                  </a:lnTo>
                  <a:lnTo>
                    <a:pt x="458723" y="1885188"/>
                  </a:lnTo>
                  <a:lnTo>
                    <a:pt x="382523" y="1822704"/>
                  </a:lnTo>
                  <a:lnTo>
                    <a:pt x="304800" y="1755648"/>
                  </a:lnTo>
                  <a:lnTo>
                    <a:pt x="234695" y="1679448"/>
                  </a:lnTo>
                  <a:lnTo>
                    <a:pt x="178307" y="1604772"/>
                  </a:lnTo>
                  <a:lnTo>
                    <a:pt x="126491" y="1516380"/>
                  </a:lnTo>
                  <a:lnTo>
                    <a:pt x="82296" y="1426464"/>
                  </a:lnTo>
                  <a:lnTo>
                    <a:pt x="44195" y="1331976"/>
                  </a:lnTo>
                  <a:lnTo>
                    <a:pt x="18288" y="1235964"/>
                  </a:lnTo>
                  <a:lnTo>
                    <a:pt x="6096" y="1133856"/>
                  </a:lnTo>
                  <a:lnTo>
                    <a:pt x="0" y="1030224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4755" y="4838700"/>
              <a:ext cx="2065020" cy="117475"/>
            </a:xfrm>
            <a:custGeom>
              <a:avLst/>
              <a:gdLst/>
              <a:ahLst/>
              <a:cxnLst/>
              <a:rect l="l" t="t" r="r" b="b"/>
              <a:pathLst>
                <a:path w="2065020" h="117475">
                  <a:moveTo>
                    <a:pt x="0" y="0"/>
                  </a:moveTo>
                  <a:lnTo>
                    <a:pt x="260604" y="48768"/>
                  </a:lnTo>
                  <a:lnTo>
                    <a:pt x="515112" y="89916"/>
                  </a:lnTo>
                  <a:lnTo>
                    <a:pt x="777239" y="109728"/>
                  </a:lnTo>
                  <a:lnTo>
                    <a:pt x="1031747" y="117348"/>
                  </a:lnTo>
                  <a:lnTo>
                    <a:pt x="1293875" y="109728"/>
                  </a:lnTo>
                  <a:lnTo>
                    <a:pt x="1548383" y="89916"/>
                  </a:lnTo>
                  <a:lnTo>
                    <a:pt x="1810512" y="48768"/>
                  </a:lnTo>
                  <a:lnTo>
                    <a:pt x="206502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0852" y="4736604"/>
              <a:ext cx="2065020" cy="109855"/>
            </a:xfrm>
            <a:custGeom>
              <a:avLst/>
              <a:gdLst/>
              <a:ahLst/>
              <a:cxnLst/>
              <a:rect l="l" t="t" r="r" b="b"/>
              <a:pathLst>
                <a:path w="2065020" h="109854">
                  <a:moveTo>
                    <a:pt x="6096" y="102108"/>
                  </a:moveTo>
                  <a:lnTo>
                    <a:pt x="0" y="102108"/>
                  </a:lnTo>
                  <a:lnTo>
                    <a:pt x="0" y="109728"/>
                  </a:lnTo>
                  <a:lnTo>
                    <a:pt x="6096" y="109728"/>
                  </a:lnTo>
                  <a:lnTo>
                    <a:pt x="6096" y="102108"/>
                  </a:lnTo>
                  <a:close/>
                </a:path>
                <a:path w="2065020" h="109854">
                  <a:moveTo>
                    <a:pt x="38100" y="96012"/>
                  </a:moveTo>
                  <a:lnTo>
                    <a:pt x="32004" y="96012"/>
                  </a:lnTo>
                  <a:lnTo>
                    <a:pt x="32004" y="102108"/>
                  </a:lnTo>
                  <a:lnTo>
                    <a:pt x="38100" y="102108"/>
                  </a:lnTo>
                  <a:lnTo>
                    <a:pt x="38100" y="96012"/>
                  </a:lnTo>
                  <a:close/>
                </a:path>
                <a:path w="2065020" h="109854">
                  <a:moveTo>
                    <a:pt x="70104" y="88392"/>
                  </a:moveTo>
                  <a:lnTo>
                    <a:pt x="64008" y="88392"/>
                  </a:lnTo>
                  <a:lnTo>
                    <a:pt x="64008" y="96012"/>
                  </a:lnTo>
                  <a:lnTo>
                    <a:pt x="70104" y="96012"/>
                  </a:lnTo>
                  <a:lnTo>
                    <a:pt x="70104" y="88392"/>
                  </a:lnTo>
                  <a:close/>
                </a:path>
                <a:path w="2065020" h="109854">
                  <a:moveTo>
                    <a:pt x="134112" y="74676"/>
                  </a:moveTo>
                  <a:lnTo>
                    <a:pt x="126492" y="74676"/>
                  </a:lnTo>
                  <a:lnTo>
                    <a:pt x="126492" y="82296"/>
                  </a:lnTo>
                  <a:lnTo>
                    <a:pt x="134112" y="82296"/>
                  </a:lnTo>
                  <a:lnTo>
                    <a:pt x="134112" y="74676"/>
                  </a:lnTo>
                  <a:close/>
                </a:path>
                <a:path w="2065020" h="109854">
                  <a:moveTo>
                    <a:pt x="166116" y="74676"/>
                  </a:moveTo>
                  <a:lnTo>
                    <a:pt x="158496" y="74676"/>
                  </a:lnTo>
                  <a:lnTo>
                    <a:pt x="158496" y="82296"/>
                  </a:lnTo>
                  <a:lnTo>
                    <a:pt x="166116" y="82296"/>
                  </a:lnTo>
                  <a:lnTo>
                    <a:pt x="166116" y="74676"/>
                  </a:lnTo>
                  <a:close/>
                </a:path>
                <a:path w="2065020" h="109854">
                  <a:moveTo>
                    <a:pt x="196596" y="68580"/>
                  </a:moveTo>
                  <a:lnTo>
                    <a:pt x="190500" y="68580"/>
                  </a:lnTo>
                  <a:lnTo>
                    <a:pt x="190500" y="74676"/>
                  </a:lnTo>
                  <a:lnTo>
                    <a:pt x="196596" y="74676"/>
                  </a:lnTo>
                  <a:lnTo>
                    <a:pt x="196596" y="68580"/>
                  </a:lnTo>
                  <a:close/>
                </a:path>
                <a:path w="2065020" h="109854">
                  <a:moveTo>
                    <a:pt x="260604" y="54864"/>
                  </a:moveTo>
                  <a:lnTo>
                    <a:pt x="254508" y="54864"/>
                  </a:lnTo>
                  <a:lnTo>
                    <a:pt x="254508" y="62484"/>
                  </a:lnTo>
                  <a:lnTo>
                    <a:pt x="260604" y="62484"/>
                  </a:lnTo>
                  <a:lnTo>
                    <a:pt x="260604" y="54864"/>
                  </a:lnTo>
                  <a:close/>
                </a:path>
                <a:path w="2065020" h="109854">
                  <a:moveTo>
                    <a:pt x="292608" y="54864"/>
                  </a:moveTo>
                  <a:lnTo>
                    <a:pt x="286512" y="54864"/>
                  </a:lnTo>
                  <a:lnTo>
                    <a:pt x="286512" y="62484"/>
                  </a:lnTo>
                  <a:lnTo>
                    <a:pt x="292608" y="62484"/>
                  </a:lnTo>
                  <a:lnTo>
                    <a:pt x="292608" y="54864"/>
                  </a:lnTo>
                  <a:close/>
                </a:path>
                <a:path w="2065020" h="109854">
                  <a:moveTo>
                    <a:pt x="324612" y="48768"/>
                  </a:moveTo>
                  <a:lnTo>
                    <a:pt x="318516" y="48768"/>
                  </a:lnTo>
                  <a:lnTo>
                    <a:pt x="318516" y="54864"/>
                  </a:lnTo>
                  <a:lnTo>
                    <a:pt x="324612" y="54864"/>
                  </a:lnTo>
                  <a:lnTo>
                    <a:pt x="324612" y="48768"/>
                  </a:lnTo>
                  <a:close/>
                </a:path>
                <a:path w="2065020" h="109854">
                  <a:moveTo>
                    <a:pt x="388607" y="41148"/>
                  </a:moveTo>
                  <a:lnTo>
                    <a:pt x="382524" y="41148"/>
                  </a:lnTo>
                  <a:lnTo>
                    <a:pt x="382524" y="48768"/>
                  </a:lnTo>
                  <a:lnTo>
                    <a:pt x="388607" y="48768"/>
                  </a:lnTo>
                  <a:lnTo>
                    <a:pt x="388607" y="41148"/>
                  </a:lnTo>
                  <a:close/>
                </a:path>
                <a:path w="2065020" h="109854">
                  <a:moveTo>
                    <a:pt x="420624" y="41148"/>
                  </a:moveTo>
                  <a:lnTo>
                    <a:pt x="414528" y="41148"/>
                  </a:lnTo>
                  <a:lnTo>
                    <a:pt x="414528" y="48768"/>
                  </a:lnTo>
                  <a:lnTo>
                    <a:pt x="420624" y="48768"/>
                  </a:lnTo>
                  <a:lnTo>
                    <a:pt x="420624" y="41148"/>
                  </a:lnTo>
                  <a:close/>
                </a:path>
                <a:path w="2065020" h="109854">
                  <a:moveTo>
                    <a:pt x="452628" y="35052"/>
                  </a:moveTo>
                  <a:lnTo>
                    <a:pt x="446532" y="35052"/>
                  </a:lnTo>
                  <a:lnTo>
                    <a:pt x="446532" y="41148"/>
                  </a:lnTo>
                  <a:lnTo>
                    <a:pt x="452628" y="41148"/>
                  </a:lnTo>
                  <a:lnTo>
                    <a:pt x="452628" y="35052"/>
                  </a:lnTo>
                  <a:close/>
                </a:path>
                <a:path w="2065020" h="109854">
                  <a:moveTo>
                    <a:pt x="522719" y="27432"/>
                  </a:moveTo>
                  <a:lnTo>
                    <a:pt x="509003" y="27432"/>
                  </a:lnTo>
                  <a:lnTo>
                    <a:pt x="509003" y="35039"/>
                  </a:lnTo>
                  <a:lnTo>
                    <a:pt x="522719" y="35039"/>
                  </a:lnTo>
                  <a:lnTo>
                    <a:pt x="522719" y="27432"/>
                  </a:lnTo>
                  <a:close/>
                </a:path>
                <a:path w="2065020" h="109854">
                  <a:moveTo>
                    <a:pt x="554723" y="27432"/>
                  </a:moveTo>
                  <a:lnTo>
                    <a:pt x="548640" y="27432"/>
                  </a:lnTo>
                  <a:lnTo>
                    <a:pt x="548640" y="35052"/>
                  </a:lnTo>
                  <a:lnTo>
                    <a:pt x="554723" y="35052"/>
                  </a:lnTo>
                  <a:lnTo>
                    <a:pt x="554723" y="27432"/>
                  </a:lnTo>
                  <a:close/>
                </a:path>
                <a:path w="2065020" h="109854">
                  <a:moveTo>
                    <a:pt x="586740" y="21336"/>
                  </a:moveTo>
                  <a:lnTo>
                    <a:pt x="579107" y="21336"/>
                  </a:lnTo>
                  <a:lnTo>
                    <a:pt x="579107" y="27432"/>
                  </a:lnTo>
                  <a:lnTo>
                    <a:pt x="586740" y="27432"/>
                  </a:lnTo>
                  <a:lnTo>
                    <a:pt x="586740" y="21336"/>
                  </a:lnTo>
                  <a:close/>
                </a:path>
                <a:path w="2065020" h="109854">
                  <a:moveTo>
                    <a:pt x="649224" y="13716"/>
                  </a:moveTo>
                  <a:lnTo>
                    <a:pt x="643128" y="13716"/>
                  </a:lnTo>
                  <a:lnTo>
                    <a:pt x="643128" y="21336"/>
                  </a:lnTo>
                  <a:lnTo>
                    <a:pt x="649224" y="21336"/>
                  </a:lnTo>
                  <a:lnTo>
                    <a:pt x="649224" y="13716"/>
                  </a:lnTo>
                  <a:close/>
                </a:path>
                <a:path w="2065020" h="109854">
                  <a:moveTo>
                    <a:pt x="681228" y="13716"/>
                  </a:moveTo>
                  <a:lnTo>
                    <a:pt x="675132" y="13716"/>
                  </a:lnTo>
                  <a:lnTo>
                    <a:pt x="675132" y="21336"/>
                  </a:lnTo>
                  <a:lnTo>
                    <a:pt x="681228" y="21336"/>
                  </a:lnTo>
                  <a:lnTo>
                    <a:pt x="681228" y="13716"/>
                  </a:lnTo>
                  <a:close/>
                </a:path>
                <a:path w="2065020" h="109854">
                  <a:moveTo>
                    <a:pt x="713232" y="13716"/>
                  </a:moveTo>
                  <a:lnTo>
                    <a:pt x="707123" y="13716"/>
                  </a:lnTo>
                  <a:lnTo>
                    <a:pt x="707123" y="21336"/>
                  </a:lnTo>
                  <a:lnTo>
                    <a:pt x="713232" y="21336"/>
                  </a:lnTo>
                  <a:lnTo>
                    <a:pt x="713232" y="13716"/>
                  </a:lnTo>
                  <a:close/>
                </a:path>
                <a:path w="2065020" h="109854">
                  <a:moveTo>
                    <a:pt x="777240" y="7620"/>
                  </a:moveTo>
                  <a:lnTo>
                    <a:pt x="771144" y="7620"/>
                  </a:lnTo>
                  <a:lnTo>
                    <a:pt x="771144" y="13716"/>
                  </a:lnTo>
                  <a:lnTo>
                    <a:pt x="777240" y="13716"/>
                  </a:lnTo>
                  <a:lnTo>
                    <a:pt x="777240" y="7620"/>
                  </a:lnTo>
                  <a:close/>
                </a:path>
                <a:path w="2065020" h="109854">
                  <a:moveTo>
                    <a:pt x="809244" y="7620"/>
                  </a:moveTo>
                  <a:lnTo>
                    <a:pt x="803148" y="7620"/>
                  </a:lnTo>
                  <a:lnTo>
                    <a:pt x="803148" y="13716"/>
                  </a:lnTo>
                  <a:lnTo>
                    <a:pt x="809244" y="13716"/>
                  </a:lnTo>
                  <a:lnTo>
                    <a:pt x="809244" y="7620"/>
                  </a:lnTo>
                  <a:close/>
                </a:path>
                <a:path w="2065020" h="109854">
                  <a:moveTo>
                    <a:pt x="841248" y="7620"/>
                  </a:moveTo>
                  <a:lnTo>
                    <a:pt x="835152" y="7620"/>
                  </a:lnTo>
                  <a:lnTo>
                    <a:pt x="835152" y="13716"/>
                  </a:lnTo>
                  <a:lnTo>
                    <a:pt x="841248" y="13716"/>
                  </a:lnTo>
                  <a:lnTo>
                    <a:pt x="841248" y="7620"/>
                  </a:lnTo>
                  <a:close/>
                </a:path>
                <a:path w="2065020" h="109854">
                  <a:moveTo>
                    <a:pt x="905243" y="0"/>
                  </a:moveTo>
                  <a:lnTo>
                    <a:pt x="899160" y="0"/>
                  </a:lnTo>
                  <a:lnTo>
                    <a:pt x="899160" y="7620"/>
                  </a:lnTo>
                  <a:lnTo>
                    <a:pt x="905243" y="7620"/>
                  </a:lnTo>
                  <a:lnTo>
                    <a:pt x="905243" y="0"/>
                  </a:lnTo>
                  <a:close/>
                </a:path>
                <a:path w="2065020" h="109854">
                  <a:moveTo>
                    <a:pt x="937260" y="0"/>
                  </a:moveTo>
                  <a:lnTo>
                    <a:pt x="931164" y="0"/>
                  </a:lnTo>
                  <a:lnTo>
                    <a:pt x="931164" y="7620"/>
                  </a:lnTo>
                  <a:lnTo>
                    <a:pt x="937260" y="7620"/>
                  </a:lnTo>
                  <a:lnTo>
                    <a:pt x="937260" y="0"/>
                  </a:lnTo>
                  <a:close/>
                </a:path>
                <a:path w="2065020" h="109854">
                  <a:moveTo>
                    <a:pt x="969264" y="0"/>
                  </a:moveTo>
                  <a:lnTo>
                    <a:pt x="961644" y="0"/>
                  </a:lnTo>
                  <a:lnTo>
                    <a:pt x="961644" y="7620"/>
                  </a:lnTo>
                  <a:lnTo>
                    <a:pt x="969264" y="7620"/>
                  </a:lnTo>
                  <a:lnTo>
                    <a:pt x="969264" y="0"/>
                  </a:lnTo>
                  <a:close/>
                </a:path>
                <a:path w="2065020" h="109854">
                  <a:moveTo>
                    <a:pt x="1033259" y="0"/>
                  </a:moveTo>
                  <a:lnTo>
                    <a:pt x="1025652" y="0"/>
                  </a:lnTo>
                  <a:lnTo>
                    <a:pt x="1025652" y="7620"/>
                  </a:lnTo>
                  <a:lnTo>
                    <a:pt x="1033259" y="7620"/>
                  </a:lnTo>
                  <a:lnTo>
                    <a:pt x="1033259" y="0"/>
                  </a:lnTo>
                  <a:close/>
                </a:path>
                <a:path w="2065020" h="109854">
                  <a:moveTo>
                    <a:pt x="1063752" y="0"/>
                  </a:moveTo>
                  <a:lnTo>
                    <a:pt x="1057643" y="0"/>
                  </a:lnTo>
                  <a:lnTo>
                    <a:pt x="1057643" y="7620"/>
                  </a:lnTo>
                  <a:lnTo>
                    <a:pt x="1063752" y="7620"/>
                  </a:lnTo>
                  <a:lnTo>
                    <a:pt x="1063752" y="0"/>
                  </a:lnTo>
                  <a:close/>
                </a:path>
                <a:path w="2065020" h="109854">
                  <a:moveTo>
                    <a:pt x="1095743" y="0"/>
                  </a:moveTo>
                  <a:lnTo>
                    <a:pt x="1089660" y="0"/>
                  </a:lnTo>
                  <a:lnTo>
                    <a:pt x="1089660" y="7620"/>
                  </a:lnTo>
                  <a:lnTo>
                    <a:pt x="1095743" y="7620"/>
                  </a:lnTo>
                  <a:lnTo>
                    <a:pt x="1095743" y="0"/>
                  </a:lnTo>
                  <a:close/>
                </a:path>
                <a:path w="2065020" h="109854">
                  <a:moveTo>
                    <a:pt x="1159764" y="0"/>
                  </a:moveTo>
                  <a:lnTo>
                    <a:pt x="1153668" y="0"/>
                  </a:lnTo>
                  <a:lnTo>
                    <a:pt x="1153668" y="7620"/>
                  </a:lnTo>
                  <a:lnTo>
                    <a:pt x="1159764" y="7620"/>
                  </a:lnTo>
                  <a:lnTo>
                    <a:pt x="1159764" y="0"/>
                  </a:lnTo>
                  <a:close/>
                </a:path>
                <a:path w="2065020" h="109854">
                  <a:moveTo>
                    <a:pt x="1191768" y="7620"/>
                  </a:moveTo>
                  <a:lnTo>
                    <a:pt x="1185659" y="7620"/>
                  </a:lnTo>
                  <a:lnTo>
                    <a:pt x="1185659" y="13716"/>
                  </a:lnTo>
                  <a:lnTo>
                    <a:pt x="1191768" y="13716"/>
                  </a:lnTo>
                  <a:lnTo>
                    <a:pt x="1191768" y="7620"/>
                  </a:lnTo>
                  <a:close/>
                </a:path>
                <a:path w="2065020" h="109854">
                  <a:moveTo>
                    <a:pt x="1223759" y="7620"/>
                  </a:moveTo>
                  <a:lnTo>
                    <a:pt x="1217676" y="7620"/>
                  </a:lnTo>
                  <a:lnTo>
                    <a:pt x="1217676" y="13716"/>
                  </a:lnTo>
                  <a:lnTo>
                    <a:pt x="1223759" y="13716"/>
                  </a:lnTo>
                  <a:lnTo>
                    <a:pt x="1223759" y="7620"/>
                  </a:lnTo>
                  <a:close/>
                </a:path>
                <a:path w="2065020" h="109854">
                  <a:moveTo>
                    <a:pt x="1293876" y="7607"/>
                  </a:moveTo>
                  <a:lnTo>
                    <a:pt x="1281671" y="7607"/>
                  </a:lnTo>
                  <a:lnTo>
                    <a:pt x="1281671" y="13716"/>
                  </a:lnTo>
                  <a:lnTo>
                    <a:pt x="1293876" y="13716"/>
                  </a:lnTo>
                  <a:lnTo>
                    <a:pt x="1293876" y="7607"/>
                  </a:lnTo>
                  <a:close/>
                </a:path>
                <a:path w="2065020" h="109854">
                  <a:moveTo>
                    <a:pt x="1325880" y="7620"/>
                  </a:moveTo>
                  <a:lnTo>
                    <a:pt x="1319784" y="7620"/>
                  </a:lnTo>
                  <a:lnTo>
                    <a:pt x="1319784" y="13716"/>
                  </a:lnTo>
                  <a:lnTo>
                    <a:pt x="1325880" y="13716"/>
                  </a:lnTo>
                  <a:lnTo>
                    <a:pt x="1325880" y="7620"/>
                  </a:lnTo>
                  <a:close/>
                </a:path>
                <a:path w="2065020" h="109854">
                  <a:moveTo>
                    <a:pt x="1357884" y="13716"/>
                  </a:moveTo>
                  <a:lnTo>
                    <a:pt x="1351775" y="13716"/>
                  </a:lnTo>
                  <a:lnTo>
                    <a:pt x="1351775" y="21336"/>
                  </a:lnTo>
                  <a:lnTo>
                    <a:pt x="1357884" y="21336"/>
                  </a:lnTo>
                  <a:lnTo>
                    <a:pt x="1357884" y="13716"/>
                  </a:lnTo>
                  <a:close/>
                </a:path>
                <a:path w="2065020" h="109854">
                  <a:moveTo>
                    <a:pt x="1421892" y="21336"/>
                  </a:moveTo>
                  <a:lnTo>
                    <a:pt x="1415796" y="21336"/>
                  </a:lnTo>
                  <a:lnTo>
                    <a:pt x="1415796" y="27432"/>
                  </a:lnTo>
                  <a:lnTo>
                    <a:pt x="1421892" y="27432"/>
                  </a:lnTo>
                  <a:lnTo>
                    <a:pt x="1421892" y="21336"/>
                  </a:lnTo>
                  <a:close/>
                </a:path>
                <a:path w="2065020" h="109854">
                  <a:moveTo>
                    <a:pt x="1453896" y="21336"/>
                  </a:moveTo>
                  <a:lnTo>
                    <a:pt x="1446276" y="21336"/>
                  </a:lnTo>
                  <a:lnTo>
                    <a:pt x="1446276" y="27432"/>
                  </a:lnTo>
                  <a:lnTo>
                    <a:pt x="1453896" y="27432"/>
                  </a:lnTo>
                  <a:lnTo>
                    <a:pt x="1453896" y="21336"/>
                  </a:lnTo>
                  <a:close/>
                </a:path>
                <a:path w="2065020" h="109854">
                  <a:moveTo>
                    <a:pt x="1485900" y="21336"/>
                  </a:moveTo>
                  <a:lnTo>
                    <a:pt x="1478280" y="21336"/>
                  </a:lnTo>
                  <a:lnTo>
                    <a:pt x="1478280" y="27432"/>
                  </a:lnTo>
                  <a:lnTo>
                    <a:pt x="1485900" y="27432"/>
                  </a:lnTo>
                  <a:lnTo>
                    <a:pt x="1485900" y="21336"/>
                  </a:lnTo>
                  <a:close/>
                </a:path>
                <a:path w="2065020" h="109854">
                  <a:moveTo>
                    <a:pt x="1548384" y="27432"/>
                  </a:moveTo>
                  <a:lnTo>
                    <a:pt x="1542275" y="27432"/>
                  </a:lnTo>
                  <a:lnTo>
                    <a:pt x="1542275" y="35052"/>
                  </a:lnTo>
                  <a:lnTo>
                    <a:pt x="1548384" y="35052"/>
                  </a:lnTo>
                  <a:lnTo>
                    <a:pt x="1548384" y="27432"/>
                  </a:lnTo>
                  <a:close/>
                </a:path>
                <a:path w="2065020" h="109854">
                  <a:moveTo>
                    <a:pt x="1580375" y="27432"/>
                  </a:moveTo>
                  <a:lnTo>
                    <a:pt x="1574292" y="27432"/>
                  </a:lnTo>
                  <a:lnTo>
                    <a:pt x="1574292" y="35052"/>
                  </a:lnTo>
                  <a:lnTo>
                    <a:pt x="1580375" y="35052"/>
                  </a:lnTo>
                  <a:lnTo>
                    <a:pt x="1580375" y="27432"/>
                  </a:lnTo>
                  <a:close/>
                </a:path>
                <a:path w="2065020" h="109854">
                  <a:moveTo>
                    <a:pt x="1612392" y="35052"/>
                  </a:moveTo>
                  <a:lnTo>
                    <a:pt x="1606296" y="35052"/>
                  </a:lnTo>
                  <a:lnTo>
                    <a:pt x="1606296" y="41148"/>
                  </a:lnTo>
                  <a:lnTo>
                    <a:pt x="1612392" y="41148"/>
                  </a:lnTo>
                  <a:lnTo>
                    <a:pt x="1612392" y="35052"/>
                  </a:lnTo>
                  <a:close/>
                </a:path>
                <a:path w="2065020" h="109854">
                  <a:moveTo>
                    <a:pt x="1676400" y="41148"/>
                  </a:moveTo>
                  <a:lnTo>
                    <a:pt x="1670291" y="41148"/>
                  </a:lnTo>
                  <a:lnTo>
                    <a:pt x="1670291" y="48768"/>
                  </a:lnTo>
                  <a:lnTo>
                    <a:pt x="1676400" y="48768"/>
                  </a:lnTo>
                  <a:lnTo>
                    <a:pt x="1676400" y="41148"/>
                  </a:lnTo>
                  <a:close/>
                </a:path>
                <a:path w="2065020" h="109854">
                  <a:moveTo>
                    <a:pt x="1708391" y="41148"/>
                  </a:moveTo>
                  <a:lnTo>
                    <a:pt x="1702308" y="41148"/>
                  </a:lnTo>
                  <a:lnTo>
                    <a:pt x="1702308" y="48768"/>
                  </a:lnTo>
                  <a:lnTo>
                    <a:pt x="1708391" y="48768"/>
                  </a:lnTo>
                  <a:lnTo>
                    <a:pt x="1708391" y="41148"/>
                  </a:lnTo>
                  <a:close/>
                </a:path>
                <a:path w="2065020" h="109854">
                  <a:moveTo>
                    <a:pt x="1740408" y="48768"/>
                  </a:moveTo>
                  <a:lnTo>
                    <a:pt x="1734312" y="48768"/>
                  </a:lnTo>
                  <a:lnTo>
                    <a:pt x="1734312" y="54864"/>
                  </a:lnTo>
                  <a:lnTo>
                    <a:pt x="1740408" y="54864"/>
                  </a:lnTo>
                  <a:lnTo>
                    <a:pt x="1740408" y="48768"/>
                  </a:lnTo>
                  <a:close/>
                </a:path>
                <a:path w="2065020" h="109854">
                  <a:moveTo>
                    <a:pt x="1810512" y="54864"/>
                  </a:moveTo>
                  <a:lnTo>
                    <a:pt x="1798307" y="54864"/>
                  </a:lnTo>
                  <a:lnTo>
                    <a:pt x="1798307" y="62471"/>
                  </a:lnTo>
                  <a:lnTo>
                    <a:pt x="1810512" y="62471"/>
                  </a:lnTo>
                  <a:lnTo>
                    <a:pt x="1810512" y="54864"/>
                  </a:lnTo>
                  <a:close/>
                </a:path>
                <a:path w="2065020" h="109854">
                  <a:moveTo>
                    <a:pt x="1842516" y="62484"/>
                  </a:moveTo>
                  <a:lnTo>
                    <a:pt x="1836407" y="62484"/>
                  </a:lnTo>
                  <a:lnTo>
                    <a:pt x="1836407" y="68580"/>
                  </a:lnTo>
                  <a:lnTo>
                    <a:pt x="1842516" y="68580"/>
                  </a:lnTo>
                  <a:lnTo>
                    <a:pt x="1842516" y="62484"/>
                  </a:lnTo>
                  <a:close/>
                </a:path>
                <a:path w="2065020" h="109854">
                  <a:moveTo>
                    <a:pt x="1874520" y="68580"/>
                  </a:moveTo>
                  <a:lnTo>
                    <a:pt x="1868424" y="68580"/>
                  </a:lnTo>
                  <a:lnTo>
                    <a:pt x="1868424" y="74676"/>
                  </a:lnTo>
                  <a:lnTo>
                    <a:pt x="1874520" y="74676"/>
                  </a:lnTo>
                  <a:lnTo>
                    <a:pt x="1874520" y="68580"/>
                  </a:lnTo>
                  <a:close/>
                </a:path>
                <a:path w="2065020" h="109854">
                  <a:moveTo>
                    <a:pt x="1938528" y="82296"/>
                  </a:moveTo>
                  <a:lnTo>
                    <a:pt x="1930908" y="82296"/>
                  </a:lnTo>
                  <a:lnTo>
                    <a:pt x="1930908" y="88392"/>
                  </a:lnTo>
                  <a:lnTo>
                    <a:pt x="1938528" y="88392"/>
                  </a:lnTo>
                  <a:lnTo>
                    <a:pt x="1938528" y="82296"/>
                  </a:lnTo>
                  <a:close/>
                </a:path>
                <a:path w="2065020" h="109854">
                  <a:moveTo>
                    <a:pt x="1969008" y="82296"/>
                  </a:moveTo>
                  <a:lnTo>
                    <a:pt x="1962912" y="82296"/>
                  </a:lnTo>
                  <a:lnTo>
                    <a:pt x="1962912" y="88392"/>
                  </a:lnTo>
                  <a:lnTo>
                    <a:pt x="1969008" y="88392"/>
                  </a:lnTo>
                  <a:lnTo>
                    <a:pt x="1969008" y="82296"/>
                  </a:lnTo>
                  <a:close/>
                </a:path>
                <a:path w="2065020" h="109854">
                  <a:moveTo>
                    <a:pt x="2001012" y="88392"/>
                  </a:moveTo>
                  <a:lnTo>
                    <a:pt x="1994916" y="88392"/>
                  </a:lnTo>
                  <a:lnTo>
                    <a:pt x="1994916" y="96012"/>
                  </a:lnTo>
                  <a:lnTo>
                    <a:pt x="2001012" y="96012"/>
                  </a:lnTo>
                  <a:lnTo>
                    <a:pt x="2001012" y="88392"/>
                  </a:lnTo>
                  <a:close/>
                </a:path>
                <a:path w="2065020" h="109854">
                  <a:moveTo>
                    <a:pt x="2065020" y="102108"/>
                  </a:moveTo>
                  <a:lnTo>
                    <a:pt x="2058924" y="102108"/>
                  </a:lnTo>
                  <a:lnTo>
                    <a:pt x="2058924" y="109728"/>
                  </a:lnTo>
                  <a:lnTo>
                    <a:pt x="2065020" y="109728"/>
                  </a:lnTo>
                  <a:lnTo>
                    <a:pt x="2065020" y="10210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81143" y="4504944"/>
              <a:ext cx="1950720" cy="116205"/>
            </a:xfrm>
            <a:custGeom>
              <a:avLst/>
              <a:gdLst/>
              <a:ahLst/>
              <a:cxnLst/>
              <a:rect l="l" t="t" r="r" b="b"/>
              <a:pathLst>
                <a:path w="1950720" h="116204">
                  <a:moveTo>
                    <a:pt x="0" y="0"/>
                  </a:moveTo>
                  <a:lnTo>
                    <a:pt x="242316" y="54864"/>
                  </a:lnTo>
                  <a:lnTo>
                    <a:pt x="490728" y="88391"/>
                  </a:lnTo>
                  <a:lnTo>
                    <a:pt x="733043" y="109728"/>
                  </a:lnTo>
                  <a:lnTo>
                    <a:pt x="975360" y="115824"/>
                  </a:lnTo>
                  <a:lnTo>
                    <a:pt x="1217675" y="109728"/>
                  </a:lnTo>
                  <a:lnTo>
                    <a:pt x="1466087" y="88391"/>
                  </a:lnTo>
                  <a:lnTo>
                    <a:pt x="1708404" y="54864"/>
                  </a:lnTo>
                  <a:lnTo>
                    <a:pt x="195072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1144" y="4402848"/>
              <a:ext cx="1958339" cy="116205"/>
            </a:xfrm>
            <a:custGeom>
              <a:avLst/>
              <a:gdLst/>
              <a:ahLst/>
              <a:cxnLst/>
              <a:rect l="l" t="t" r="r" b="b"/>
              <a:pathLst>
                <a:path w="1958340" h="116204">
                  <a:moveTo>
                    <a:pt x="6096" y="102108"/>
                  </a:moveTo>
                  <a:lnTo>
                    <a:pt x="0" y="102108"/>
                  </a:lnTo>
                  <a:lnTo>
                    <a:pt x="0" y="108204"/>
                  </a:lnTo>
                  <a:lnTo>
                    <a:pt x="6096" y="108204"/>
                  </a:lnTo>
                  <a:lnTo>
                    <a:pt x="6096" y="102108"/>
                  </a:lnTo>
                  <a:close/>
                </a:path>
                <a:path w="1958340" h="116204">
                  <a:moveTo>
                    <a:pt x="38100" y="94488"/>
                  </a:moveTo>
                  <a:lnTo>
                    <a:pt x="32004" y="94488"/>
                  </a:lnTo>
                  <a:lnTo>
                    <a:pt x="32004" y="102108"/>
                  </a:lnTo>
                  <a:lnTo>
                    <a:pt x="38100" y="102108"/>
                  </a:lnTo>
                  <a:lnTo>
                    <a:pt x="38100" y="94488"/>
                  </a:lnTo>
                  <a:close/>
                </a:path>
                <a:path w="1958340" h="116204">
                  <a:moveTo>
                    <a:pt x="70104" y="88392"/>
                  </a:moveTo>
                  <a:lnTo>
                    <a:pt x="64008" y="88392"/>
                  </a:lnTo>
                  <a:lnTo>
                    <a:pt x="64008" y="94488"/>
                  </a:lnTo>
                  <a:lnTo>
                    <a:pt x="70104" y="94488"/>
                  </a:lnTo>
                  <a:lnTo>
                    <a:pt x="70104" y="88392"/>
                  </a:lnTo>
                  <a:close/>
                </a:path>
                <a:path w="1958340" h="116204">
                  <a:moveTo>
                    <a:pt x="128016" y="74676"/>
                  </a:moveTo>
                  <a:lnTo>
                    <a:pt x="121920" y="74676"/>
                  </a:lnTo>
                  <a:lnTo>
                    <a:pt x="121920" y="80772"/>
                  </a:lnTo>
                  <a:lnTo>
                    <a:pt x="128016" y="80772"/>
                  </a:lnTo>
                  <a:lnTo>
                    <a:pt x="128016" y="74676"/>
                  </a:lnTo>
                  <a:close/>
                </a:path>
                <a:path w="1958340" h="116204">
                  <a:moveTo>
                    <a:pt x="160020" y="74676"/>
                  </a:moveTo>
                  <a:lnTo>
                    <a:pt x="153924" y="74676"/>
                  </a:lnTo>
                  <a:lnTo>
                    <a:pt x="153924" y="80772"/>
                  </a:lnTo>
                  <a:lnTo>
                    <a:pt x="160020" y="80772"/>
                  </a:lnTo>
                  <a:lnTo>
                    <a:pt x="160020" y="74676"/>
                  </a:lnTo>
                  <a:close/>
                </a:path>
                <a:path w="1958340" h="116204">
                  <a:moveTo>
                    <a:pt x="192024" y="67056"/>
                  </a:moveTo>
                  <a:lnTo>
                    <a:pt x="185928" y="67056"/>
                  </a:lnTo>
                  <a:lnTo>
                    <a:pt x="185928" y="74676"/>
                  </a:lnTo>
                  <a:lnTo>
                    <a:pt x="192024" y="74676"/>
                  </a:lnTo>
                  <a:lnTo>
                    <a:pt x="192024" y="67056"/>
                  </a:lnTo>
                  <a:close/>
                </a:path>
                <a:path w="1958340" h="116204">
                  <a:moveTo>
                    <a:pt x="248412" y="53340"/>
                  </a:moveTo>
                  <a:lnTo>
                    <a:pt x="242316" y="53340"/>
                  </a:lnTo>
                  <a:lnTo>
                    <a:pt x="242316" y="60960"/>
                  </a:lnTo>
                  <a:lnTo>
                    <a:pt x="248412" y="60960"/>
                  </a:lnTo>
                  <a:lnTo>
                    <a:pt x="248412" y="53340"/>
                  </a:lnTo>
                  <a:close/>
                </a:path>
                <a:path w="1958340" h="116204">
                  <a:moveTo>
                    <a:pt x="280416" y="47244"/>
                  </a:moveTo>
                  <a:lnTo>
                    <a:pt x="274320" y="47244"/>
                  </a:lnTo>
                  <a:lnTo>
                    <a:pt x="274320" y="53340"/>
                  </a:lnTo>
                  <a:lnTo>
                    <a:pt x="280416" y="53340"/>
                  </a:lnTo>
                  <a:lnTo>
                    <a:pt x="280416" y="47244"/>
                  </a:lnTo>
                  <a:close/>
                </a:path>
                <a:path w="1958340" h="116204">
                  <a:moveTo>
                    <a:pt x="312420" y="47244"/>
                  </a:moveTo>
                  <a:lnTo>
                    <a:pt x="306324" y="47244"/>
                  </a:lnTo>
                  <a:lnTo>
                    <a:pt x="306324" y="53340"/>
                  </a:lnTo>
                  <a:lnTo>
                    <a:pt x="312420" y="53340"/>
                  </a:lnTo>
                  <a:lnTo>
                    <a:pt x="312420" y="47244"/>
                  </a:lnTo>
                  <a:close/>
                </a:path>
                <a:path w="1958340" h="116204">
                  <a:moveTo>
                    <a:pt x="370332" y="39624"/>
                  </a:moveTo>
                  <a:lnTo>
                    <a:pt x="364236" y="39624"/>
                  </a:lnTo>
                  <a:lnTo>
                    <a:pt x="364236" y="47244"/>
                  </a:lnTo>
                  <a:lnTo>
                    <a:pt x="370332" y="47244"/>
                  </a:lnTo>
                  <a:lnTo>
                    <a:pt x="370332" y="39624"/>
                  </a:lnTo>
                  <a:close/>
                </a:path>
                <a:path w="1958340" h="116204">
                  <a:moveTo>
                    <a:pt x="402336" y="39624"/>
                  </a:moveTo>
                  <a:lnTo>
                    <a:pt x="396240" y="39624"/>
                  </a:lnTo>
                  <a:lnTo>
                    <a:pt x="396240" y="47244"/>
                  </a:lnTo>
                  <a:lnTo>
                    <a:pt x="402336" y="47244"/>
                  </a:lnTo>
                  <a:lnTo>
                    <a:pt x="402336" y="39624"/>
                  </a:lnTo>
                  <a:close/>
                </a:path>
                <a:path w="1958340" h="116204">
                  <a:moveTo>
                    <a:pt x="434340" y="33528"/>
                  </a:moveTo>
                  <a:lnTo>
                    <a:pt x="428231" y="33528"/>
                  </a:lnTo>
                  <a:lnTo>
                    <a:pt x="428231" y="39624"/>
                  </a:lnTo>
                  <a:lnTo>
                    <a:pt x="434340" y="39624"/>
                  </a:lnTo>
                  <a:lnTo>
                    <a:pt x="434340" y="33528"/>
                  </a:lnTo>
                  <a:close/>
                </a:path>
                <a:path w="1958340" h="116204">
                  <a:moveTo>
                    <a:pt x="498348" y="25895"/>
                  </a:moveTo>
                  <a:lnTo>
                    <a:pt x="484632" y="25895"/>
                  </a:lnTo>
                  <a:lnTo>
                    <a:pt x="484632" y="33528"/>
                  </a:lnTo>
                  <a:lnTo>
                    <a:pt x="498348" y="33528"/>
                  </a:lnTo>
                  <a:lnTo>
                    <a:pt x="498348" y="25895"/>
                  </a:lnTo>
                  <a:close/>
                </a:path>
                <a:path w="1958340" h="116204">
                  <a:moveTo>
                    <a:pt x="528815" y="25908"/>
                  </a:moveTo>
                  <a:lnTo>
                    <a:pt x="522732" y="25908"/>
                  </a:lnTo>
                  <a:lnTo>
                    <a:pt x="522732" y="33528"/>
                  </a:lnTo>
                  <a:lnTo>
                    <a:pt x="528815" y="33528"/>
                  </a:lnTo>
                  <a:lnTo>
                    <a:pt x="528815" y="25908"/>
                  </a:lnTo>
                  <a:close/>
                </a:path>
                <a:path w="1958340" h="116204">
                  <a:moveTo>
                    <a:pt x="560832" y="19812"/>
                  </a:moveTo>
                  <a:lnTo>
                    <a:pt x="554736" y="19812"/>
                  </a:lnTo>
                  <a:lnTo>
                    <a:pt x="554736" y="25908"/>
                  </a:lnTo>
                  <a:lnTo>
                    <a:pt x="560832" y="25908"/>
                  </a:lnTo>
                  <a:lnTo>
                    <a:pt x="560832" y="19812"/>
                  </a:lnTo>
                  <a:close/>
                </a:path>
                <a:path w="1958340" h="116204">
                  <a:moveTo>
                    <a:pt x="618731" y="13716"/>
                  </a:moveTo>
                  <a:lnTo>
                    <a:pt x="612648" y="13716"/>
                  </a:lnTo>
                  <a:lnTo>
                    <a:pt x="612648" y="19812"/>
                  </a:lnTo>
                  <a:lnTo>
                    <a:pt x="618731" y="19812"/>
                  </a:lnTo>
                  <a:lnTo>
                    <a:pt x="618731" y="13716"/>
                  </a:lnTo>
                  <a:close/>
                </a:path>
                <a:path w="1958340" h="116204">
                  <a:moveTo>
                    <a:pt x="650748" y="13716"/>
                  </a:moveTo>
                  <a:lnTo>
                    <a:pt x="644652" y="13716"/>
                  </a:lnTo>
                  <a:lnTo>
                    <a:pt x="644652" y="19812"/>
                  </a:lnTo>
                  <a:lnTo>
                    <a:pt x="650748" y="19812"/>
                  </a:lnTo>
                  <a:lnTo>
                    <a:pt x="650748" y="13716"/>
                  </a:lnTo>
                  <a:close/>
                </a:path>
                <a:path w="1958340" h="116204">
                  <a:moveTo>
                    <a:pt x="682752" y="13716"/>
                  </a:moveTo>
                  <a:lnTo>
                    <a:pt x="676656" y="13716"/>
                  </a:lnTo>
                  <a:lnTo>
                    <a:pt x="676656" y="19812"/>
                  </a:lnTo>
                  <a:lnTo>
                    <a:pt x="682752" y="19812"/>
                  </a:lnTo>
                  <a:lnTo>
                    <a:pt x="682752" y="13716"/>
                  </a:lnTo>
                  <a:close/>
                </a:path>
                <a:path w="1958340" h="116204">
                  <a:moveTo>
                    <a:pt x="740651" y="6096"/>
                  </a:moveTo>
                  <a:lnTo>
                    <a:pt x="733031" y="6096"/>
                  </a:lnTo>
                  <a:lnTo>
                    <a:pt x="733031" y="13716"/>
                  </a:lnTo>
                  <a:lnTo>
                    <a:pt x="740651" y="13716"/>
                  </a:lnTo>
                  <a:lnTo>
                    <a:pt x="740651" y="6096"/>
                  </a:lnTo>
                  <a:close/>
                </a:path>
                <a:path w="1958340" h="116204">
                  <a:moveTo>
                    <a:pt x="771131" y="6096"/>
                  </a:moveTo>
                  <a:lnTo>
                    <a:pt x="765048" y="6096"/>
                  </a:lnTo>
                  <a:lnTo>
                    <a:pt x="765048" y="13716"/>
                  </a:lnTo>
                  <a:lnTo>
                    <a:pt x="771131" y="13716"/>
                  </a:lnTo>
                  <a:lnTo>
                    <a:pt x="771131" y="6096"/>
                  </a:lnTo>
                  <a:close/>
                </a:path>
                <a:path w="1958340" h="116204">
                  <a:moveTo>
                    <a:pt x="803148" y="6096"/>
                  </a:moveTo>
                  <a:lnTo>
                    <a:pt x="797052" y="6096"/>
                  </a:lnTo>
                  <a:lnTo>
                    <a:pt x="797052" y="13716"/>
                  </a:lnTo>
                  <a:lnTo>
                    <a:pt x="803148" y="13716"/>
                  </a:lnTo>
                  <a:lnTo>
                    <a:pt x="803148" y="6096"/>
                  </a:lnTo>
                  <a:close/>
                </a:path>
                <a:path w="1958340" h="116204">
                  <a:moveTo>
                    <a:pt x="861060" y="0"/>
                  </a:moveTo>
                  <a:lnTo>
                    <a:pt x="854951" y="0"/>
                  </a:lnTo>
                  <a:lnTo>
                    <a:pt x="854951" y="6096"/>
                  </a:lnTo>
                  <a:lnTo>
                    <a:pt x="861060" y="6096"/>
                  </a:lnTo>
                  <a:lnTo>
                    <a:pt x="861060" y="0"/>
                  </a:lnTo>
                  <a:close/>
                </a:path>
                <a:path w="1958340" h="116204">
                  <a:moveTo>
                    <a:pt x="893051" y="0"/>
                  </a:moveTo>
                  <a:lnTo>
                    <a:pt x="886968" y="0"/>
                  </a:lnTo>
                  <a:lnTo>
                    <a:pt x="886968" y="6096"/>
                  </a:lnTo>
                  <a:lnTo>
                    <a:pt x="893051" y="6096"/>
                  </a:lnTo>
                  <a:lnTo>
                    <a:pt x="893051" y="0"/>
                  </a:lnTo>
                  <a:close/>
                </a:path>
                <a:path w="1958340" h="116204">
                  <a:moveTo>
                    <a:pt x="925068" y="0"/>
                  </a:moveTo>
                  <a:lnTo>
                    <a:pt x="918972" y="0"/>
                  </a:lnTo>
                  <a:lnTo>
                    <a:pt x="918972" y="6096"/>
                  </a:lnTo>
                  <a:lnTo>
                    <a:pt x="925068" y="6096"/>
                  </a:lnTo>
                  <a:lnTo>
                    <a:pt x="925068" y="0"/>
                  </a:lnTo>
                  <a:close/>
                </a:path>
                <a:path w="1958340" h="116204">
                  <a:moveTo>
                    <a:pt x="982967" y="0"/>
                  </a:moveTo>
                  <a:lnTo>
                    <a:pt x="975360" y="0"/>
                  </a:lnTo>
                  <a:lnTo>
                    <a:pt x="975360" y="6096"/>
                  </a:lnTo>
                  <a:lnTo>
                    <a:pt x="982967" y="6096"/>
                  </a:lnTo>
                  <a:lnTo>
                    <a:pt x="982967" y="0"/>
                  </a:lnTo>
                  <a:close/>
                </a:path>
                <a:path w="1958340" h="116204">
                  <a:moveTo>
                    <a:pt x="1013460" y="0"/>
                  </a:moveTo>
                  <a:lnTo>
                    <a:pt x="1007351" y="0"/>
                  </a:lnTo>
                  <a:lnTo>
                    <a:pt x="1007351" y="6096"/>
                  </a:lnTo>
                  <a:lnTo>
                    <a:pt x="1013460" y="6096"/>
                  </a:lnTo>
                  <a:lnTo>
                    <a:pt x="1013460" y="0"/>
                  </a:lnTo>
                  <a:close/>
                </a:path>
                <a:path w="1958340" h="116204">
                  <a:moveTo>
                    <a:pt x="1045451" y="0"/>
                  </a:moveTo>
                  <a:lnTo>
                    <a:pt x="1039368" y="0"/>
                  </a:lnTo>
                  <a:lnTo>
                    <a:pt x="1039368" y="6096"/>
                  </a:lnTo>
                  <a:lnTo>
                    <a:pt x="1045451" y="6096"/>
                  </a:lnTo>
                  <a:lnTo>
                    <a:pt x="1045451" y="0"/>
                  </a:lnTo>
                  <a:close/>
                </a:path>
                <a:path w="1958340" h="116204">
                  <a:moveTo>
                    <a:pt x="1103376" y="6096"/>
                  </a:moveTo>
                  <a:lnTo>
                    <a:pt x="1097267" y="6096"/>
                  </a:lnTo>
                  <a:lnTo>
                    <a:pt x="1097267" y="13716"/>
                  </a:lnTo>
                  <a:lnTo>
                    <a:pt x="1103376" y="13716"/>
                  </a:lnTo>
                  <a:lnTo>
                    <a:pt x="1103376" y="6096"/>
                  </a:lnTo>
                  <a:close/>
                </a:path>
                <a:path w="1958340" h="116204">
                  <a:moveTo>
                    <a:pt x="1135367" y="6096"/>
                  </a:moveTo>
                  <a:lnTo>
                    <a:pt x="1129284" y="6096"/>
                  </a:lnTo>
                  <a:lnTo>
                    <a:pt x="1129284" y="13716"/>
                  </a:lnTo>
                  <a:lnTo>
                    <a:pt x="1135367" y="13716"/>
                  </a:lnTo>
                  <a:lnTo>
                    <a:pt x="1135367" y="6096"/>
                  </a:lnTo>
                  <a:close/>
                </a:path>
                <a:path w="1958340" h="116204">
                  <a:moveTo>
                    <a:pt x="1167384" y="6096"/>
                  </a:moveTo>
                  <a:lnTo>
                    <a:pt x="1161288" y="6096"/>
                  </a:lnTo>
                  <a:lnTo>
                    <a:pt x="1161288" y="13716"/>
                  </a:lnTo>
                  <a:lnTo>
                    <a:pt x="1167384" y="13716"/>
                  </a:lnTo>
                  <a:lnTo>
                    <a:pt x="1167384" y="6096"/>
                  </a:lnTo>
                  <a:close/>
                </a:path>
                <a:path w="1958340" h="116204">
                  <a:moveTo>
                    <a:pt x="1223772" y="6096"/>
                  </a:moveTo>
                  <a:lnTo>
                    <a:pt x="1217676" y="6096"/>
                  </a:lnTo>
                  <a:lnTo>
                    <a:pt x="1217676" y="13716"/>
                  </a:lnTo>
                  <a:lnTo>
                    <a:pt x="1223772" y="13716"/>
                  </a:lnTo>
                  <a:lnTo>
                    <a:pt x="1223772" y="6096"/>
                  </a:lnTo>
                  <a:close/>
                </a:path>
                <a:path w="1958340" h="116204">
                  <a:moveTo>
                    <a:pt x="1255776" y="6096"/>
                  </a:moveTo>
                  <a:lnTo>
                    <a:pt x="1249667" y="6096"/>
                  </a:lnTo>
                  <a:lnTo>
                    <a:pt x="1249667" y="13716"/>
                  </a:lnTo>
                  <a:lnTo>
                    <a:pt x="1255776" y="13716"/>
                  </a:lnTo>
                  <a:lnTo>
                    <a:pt x="1255776" y="6096"/>
                  </a:lnTo>
                  <a:close/>
                </a:path>
                <a:path w="1958340" h="116204">
                  <a:moveTo>
                    <a:pt x="1287767" y="13716"/>
                  </a:moveTo>
                  <a:lnTo>
                    <a:pt x="1281684" y="13716"/>
                  </a:lnTo>
                  <a:lnTo>
                    <a:pt x="1281684" y="19812"/>
                  </a:lnTo>
                  <a:lnTo>
                    <a:pt x="1287767" y="19812"/>
                  </a:lnTo>
                  <a:lnTo>
                    <a:pt x="1287767" y="13716"/>
                  </a:lnTo>
                  <a:close/>
                </a:path>
                <a:path w="1958340" h="116204">
                  <a:moveTo>
                    <a:pt x="1345692" y="13716"/>
                  </a:moveTo>
                  <a:lnTo>
                    <a:pt x="1339583" y="13716"/>
                  </a:lnTo>
                  <a:lnTo>
                    <a:pt x="1339583" y="19812"/>
                  </a:lnTo>
                  <a:lnTo>
                    <a:pt x="1345692" y="19812"/>
                  </a:lnTo>
                  <a:lnTo>
                    <a:pt x="1345692" y="13716"/>
                  </a:lnTo>
                  <a:close/>
                </a:path>
                <a:path w="1958340" h="116204">
                  <a:moveTo>
                    <a:pt x="1377683" y="19812"/>
                  </a:moveTo>
                  <a:lnTo>
                    <a:pt x="1371600" y="19812"/>
                  </a:lnTo>
                  <a:lnTo>
                    <a:pt x="1371600" y="25908"/>
                  </a:lnTo>
                  <a:lnTo>
                    <a:pt x="1377683" y="25908"/>
                  </a:lnTo>
                  <a:lnTo>
                    <a:pt x="1377683" y="19812"/>
                  </a:lnTo>
                  <a:close/>
                </a:path>
                <a:path w="1958340" h="116204">
                  <a:moveTo>
                    <a:pt x="1409700" y="19812"/>
                  </a:moveTo>
                  <a:lnTo>
                    <a:pt x="1403604" y="19812"/>
                  </a:lnTo>
                  <a:lnTo>
                    <a:pt x="1403604" y="25908"/>
                  </a:lnTo>
                  <a:lnTo>
                    <a:pt x="1409700" y="25908"/>
                  </a:lnTo>
                  <a:lnTo>
                    <a:pt x="1409700" y="19812"/>
                  </a:lnTo>
                  <a:close/>
                </a:path>
                <a:path w="1958340" h="116204">
                  <a:moveTo>
                    <a:pt x="1473695" y="25895"/>
                  </a:moveTo>
                  <a:lnTo>
                    <a:pt x="1459979" y="25895"/>
                  </a:lnTo>
                  <a:lnTo>
                    <a:pt x="1459979" y="33528"/>
                  </a:lnTo>
                  <a:lnTo>
                    <a:pt x="1473695" y="33528"/>
                  </a:lnTo>
                  <a:lnTo>
                    <a:pt x="1473695" y="25895"/>
                  </a:lnTo>
                  <a:close/>
                </a:path>
                <a:path w="1958340" h="116204">
                  <a:moveTo>
                    <a:pt x="1505699" y="33528"/>
                  </a:moveTo>
                  <a:lnTo>
                    <a:pt x="1498092" y="33528"/>
                  </a:lnTo>
                  <a:lnTo>
                    <a:pt x="1498092" y="39624"/>
                  </a:lnTo>
                  <a:lnTo>
                    <a:pt x="1505699" y="39624"/>
                  </a:lnTo>
                  <a:lnTo>
                    <a:pt x="1505699" y="33528"/>
                  </a:lnTo>
                  <a:close/>
                </a:path>
                <a:path w="1958340" h="116204">
                  <a:moveTo>
                    <a:pt x="1536192" y="33528"/>
                  </a:moveTo>
                  <a:lnTo>
                    <a:pt x="1530083" y="33528"/>
                  </a:lnTo>
                  <a:lnTo>
                    <a:pt x="1530083" y="39624"/>
                  </a:lnTo>
                  <a:lnTo>
                    <a:pt x="1536192" y="39624"/>
                  </a:lnTo>
                  <a:lnTo>
                    <a:pt x="1536192" y="33528"/>
                  </a:lnTo>
                  <a:close/>
                </a:path>
                <a:path w="1958340" h="116204">
                  <a:moveTo>
                    <a:pt x="1594104" y="47244"/>
                  </a:moveTo>
                  <a:lnTo>
                    <a:pt x="1588008" y="47244"/>
                  </a:lnTo>
                  <a:lnTo>
                    <a:pt x="1588008" y="53340"/>
                  </a:lnTo>
                  <a:lnTo>
                    <a:pt x="1594104" y="53340"/>
                  </a:lnTo>
                  <a:lnTo>
                    <a:pt x="1594104" y="47244"/>
                  </a:lnTo>
                  <a:close/>
                </a:path>
                <a:path w="1958340" h="116204">
                  <a:moveTo>
                    <a:pt x="1626108" y="47244"/>
                  </a:moveTo>
                  <a:lnTo>
                    <a:pt x="1619999" y="47244"/>
                  </a:lnTo>
                  <a:lnTo>
                    <a:pt x="1619999" y="53340"/>
                  </a:lnTo>
                  <a:lnTo>
                    <a:pt x="1626108" y="53340"/>
                  </a:lnTo>
                  <a:lnTo>
                    <a:pt x="1626108" y="47244"/>
                  </a:lnTo>
                  <a:close/>
                </a:path>
                <a:path w="1958340" h="116204">
                  <a:moveTo>
                    <a:pt x="1658099" y="53340"/>
                  </a:moveTo>
                  <a:lnTo>
                    <a:pt x="1652016" y="53340"/>
                  </a:lnTo>
                  <a:lnTo>
                    <a:pt x="1652016" y="60960"/>
                  </a:lnTo>
                  <a:lnTo>
                    <a:pt x="1658099" y="60960"/>
                  </a:lnTo>
                  <a:lnTo>
                    <a:pt x="1658099" y="53340"/>
                  </a:lnTo>
                  <a:close/>
                </a:path>
                <a:path w="1958340" h="116204">
                  <a:moveTo>
                    <a:pt x="1716024" y="60960"/>
                  </a:moveTo>
                  <a:lnTo>
                    <a:pt x="1708404" y="60960"/>
                  </a:lnTo>
                  <a:lnTo>
                    <a:pt x="1708404" y="67056"/>
                  </a:lnTo>
                  <a:lnTo>
                    <a:pt x="1716024" y="67056"/>
                  </a:lnTo>
                  <a:lnTo>
                    <a:pt x="1716024" y="60960"/>
                  </a:lnTo>
                  <a:close/>
                </a:path>
                <a:path w="1958340" h="116204">
                  <a:moveTo>
                    <a:pt x="1748015" y="67056"/>
                  </a:moveTo>
                  <a:lnTo>
                    <a:pt x="1740408" y="67056"/>
                  </a:lnTo>
                  <a:lnTo>
                    <a:pt x="1740408" y="74676"/>
                  </a:lnTo>
                  <a:lnTo>
                    <a:pt x="1748015" y="74676"/>
                  </a:lnTo>
                  <a:lnTo>
                    <a:pt x="1748015" y="67056"/>
                  </a:lnTo>
                  <a:close/>
                </a:path>
                <a:path w="1958340" h="116204">
                  <a:moveTo>
                    <a:pt x="1778508" y="74676"/>
                  </a:moveTo>
                  <a:lnTo>
                    <a:pt x="1772399" y="74676"/>
                  </a:lnTo>
                  <a:lnTo>
                    <a:pt x="1772399" y="80772"/>
                  </a:lnTo>
                  <a:lnTo>
                    <a:pt x="1778508" y="80772"/>
                  </a:lnTo>
                  <a:lnTo>
                    <a:pt x="1778508" y="74676"/>
                  </a:lnTo>
                  <a:close/>
                </a:path>
                <a:path w="1958340" h="116204">
                  <a:moveTo>
                    <a:pt x="1836420" y="88392"/>
                  </a:moveTo>
                  <a:lnTo>
                    <a:pt x="1830324" y="88392"/>
                  </a:lnTo>
                  <a:lnTo>
                    <a:pt x="1830324" y="94488"/>
                  </a:lnTo>
                  <a:lnTo>
                    <a:pt x="1836420" y="94488"/>
                  </a:lnTo>
                  <a:lnTo>
                    <a:pt x="1836420" y="88392"/>
                  </a:lnTo>
                  <a:close/>
                </a:path>
                <a:path w="1958340" h="116204">
                  <a:moveTo>
                    <a:pt x="1868424" y="88392"/>
                  </a:moveTo>
                  <a:lnTo>
                    <a:pt x="1862328" y="88392"/>
                  </a:lnTo>
                  <a:lnTo>
                    <a:pt x="1862328" y="94488"/>
                  </a:lnTo>
                  <a:lnTo>
                    <a:pt x="1868424" y="94488"/>
                  </a:lnTo>
                  <a:lnTo>
                    <a:pt x="1868424" y="88392"/>
                  </a:lnTo>
                  <a:close/>
                </a:path>
                <a:path w="1958340" h="116204">
                  <a:moveTo>
                    <a:pt x="1900428" y="94488"/>
                  </a:moveTo>
                  <a:lnTo>
                    <a:pt x="1894332" y="94488"/>
                  </a:lnTo>
                  <a:lnTo>
                    <a:pt x="1894332" y="102108"/>
                  </a:lnTo>
                  <a:lnTo>
                    <a:pt x="1900428" y="102108"/>
                  </a:lnTo>
                  <a:lnTo>
                    <a:pt x="1900428" y="94488"/>
                  </a:lnTo>
                  <a:close/>
                </a:path>
                <a:path w="1958340" h="116204">
                  <a:moveTo>
                    <a:pt x="1958340" y="108204"/>
                  </a:moveTo>
                  <a:lnTo>
                    <a:pt x="1950720" y="108204"/>
                  </a:lnTo>
                  <a:lnTo>
                    <a:pt x="1950720" y="115824"/>
                  </a:lnTo>
                  <a:lnTo>
                    <a:pt x="1958340" y="115824"/>
                  </a:lnTo>
                  <a:lnTo>
                    <a:pt x="1958340" y="10820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85359" y="4177283"/>
              <a:ext cx="1550035" cy="108585"/>
            </a:xfrm>
            <a:custGeom>
              <a:avLst/>
              <a:gdLst/>
              <a:ahLst/>
              <a:cxnLst/>
              <a:rect l="l" t="t" r="r" b="b"/>
              <a:pathLst>
                <a:path w="1550035" h="108585">
                  <a:moveTo>
                    <a:pt x="0" y="0"/>
                  </a:moveTo>
                  <a:lnTo>
                    <a:pt x="192024" y="47244"/>
                  </a:lnTo>
                  <a:lnTo>
                    <a:pt x="388619" y="80772"/>
                  </a:lnTo>
                  <a:lnTo>
                    <a:pt x="580643" y="102108"/>
                  </a:lnTo>
                  <a:lnTo>
                    <a:pt x="771143" y="108204"/>
                  </a:lnTo>
                  <a:lnTo>
                    <a:pt x="969264" y="102108"/>
                  </a:lnTo>
                  <a:lnTo>
                    <a:pt x="1161287" y="80772"/>
                  </a:lnTo>
                  <a:lnTo>
                    <a:pt x="1351787" y="47244"/>
                  </a:lnTo>
                  <a:lnTo>
                    <a:pt x="1549908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85360" y="4067568"/>
              <a:ext cx="1556385" cy="116205"/>
            </a:xfrm>
            <a:custGeom>
              <a:avLst/>
              <a:gdLst/>
              <a:ahLst/>
              <a:cxnLst/>
              <a:rect l="l" t="t" r="r" b="b"/>
              <a:pathLst>
                <a:path w="1556385" h="116204">
                  <a:moveTo>
                    <a:pt x="6096" y="109728"/>
                  </a:moveTo>
                  <a:lnTo>
                    <a:pt x="0" y="109728"/>
                  </a:lnTo>
                  <a:lnTo>
                    <a:pt x="0" y="115824"/>
                  </a:lnTo>
                  <a:lnTo>
                    <a:pt x="6096" y="115824"/>
                  </a:lnTo>
                  <a:lnTo>
                    <a:pt x="6096" y="109728"/>
                  </a:lnTo>
                  <a:close/>
                </a:path>
                <a:path w="1556385" h="116204">
                  <a:moveTo>
                    <a:pt x="32004" y="102108"/>
                  </a:moveTo>
                  <a:lnTo>
                    <a:pt x="25908" y="102108"/>
                  </a:lnTo>
                  <a:lnTo>
                    <a:pt x="25908" y="109728"/>
                  </a:lnTo>
                  <a:lnTo>
                    <a:pt x="32004" y="109728"/>
                  </a:lnTo>
                  <a:lnTo>
                    <a:pt x="32004" y="102108"/>
                  </a:lnTo>
                  <a:close/>
                </a:path>
                <a:path w="1556385" h="116204">
                  <a:moveTo>
                    <a:pt x="57912" y="96012"/>
                  </a:moveTo>
                  <a:lnTo>
                    <a:pt x="51816" y="96012"/>
                  </a:lnTo>
                  <a:lnTo>
                    <a:pt x="51816" y="102108"/>
                  </a:lnTo>
                  <a:lnTo>
                    <a:pt x="57912" y="102108"/>
                  </a:lnTo>
                  <a:lnTo>
                    <a:pt x="57912" y="96012"/>
                  </a:lnTo>
                  <a:close/>
                </a:path>
                <a:path w="1556385" h="116204">
                  <a:moveTo>
                    <a:pt x="114300" y="82296"/>
                  </a:moveTo>
                  <a:lnTo>
                    <a:pt x="108204" y="82296"/>
                  </a:lnTo>
                  <a:lnTo>
                    <a:pt x="108204" y="88392"/>
                  </a:lnTo>
                  <a:lnTo>
                    <a:pt x="114300" y="88392"/>
                  </a:lnTo>
                  <a:lnTo>
                    <a:pt x="114300" y="82296"/>
                  </a:lnTo>
                  <a:close/>
                </a:path>
                <a:path w="1556385" h="116204">
                  <a:moveTo>
                    <a:pt x="140208" y="74676"/>
                  </a:moveTo>
                  <a:lnTo>
                    <a:pt x="134099" y="74676"/>
                  </a:lnTo>
                  <a:lnTo>
                    <a:pt x="134099" y="82296"/>
                  </a:lnTo>
                  <a:lnTo>
                    <a:pt x="140208" y="82296"/>
                  </a:lnTo>
                  <a:lnTo>
                    <a:pt x="140208" y="74676"/>
                  </a:lnTo>
                  <a:close/>
                </a:path>
                <a:path w="1556385" h="116204">
                  <a:moveTo>
                    <a:pt x="166116" y="68580"/>
                  </a:moveTo>
                  <a:lnTo>
                    <a:pt x="160020" y="68580"/>
                  </a:lnTo>
                  <a:lnTo>
                    <a:pt x="160020" y="74676"/>
                  </a:lnTo>
                  <a:lnTo>
                    <a:pt x="166116" y="74676"/>
                  </a:lnTo>
                  <a:lnTo>
                    <a:pt x="166116" y="68580"/>
                  </a:lnTo>
                  <a:close/>
                </a:path>
                <a:path w="1556385" h="116204">
                  <a:moveTo>
                    <a:pt x="224015" y="54864"/>
                  </a:moveTo>
                  <a:lnTo>
                    <a:pt x="216408" y="54864"/>
                  </a:lnTo>
                  <a:lnTo>
                    <a:pt x="216408" y="60960"/>
                  </a:lnTo>
                  <a:lnTo>
                    <a:pt x="224015" y="60960"/>
                  </a:lnTo>
                  <a:lnTo>
                    <a:pt x="224015" y="54864"/>
                  </a:lnTo>
                  <a:close/>
                </a:path>
                <a:path w="1556385" h="116204">
                  <a:moveTo>
                    <a:pt x="248399" y="54864"/>
                  </a:moveTo>
                  <a:lnTo>
                    <a:pt x="242316" y="54864"/>
                  </a:lnTo>
                  <a:lnTo>
                    <a:pt x="242316" y="60960"/>
                  </a:lnTo>
                  <a:lnTo>
                    <a:pt x="248399" y="60960"/>
                  </a:lnTo>
                  <a:lnTo>
                    <a:pt x="248399" y="54864"/>
                  </a:lnTo>
                  <a:close/>
                </a:path>
                <a:path w="1556385" h="116204">
                  <a:moveTo>
                    <a:pt x="274320" y="47244"/>
                  </a:moveTo>
                  <a:lnTo>
                    <a:pt x="268224" y="47244"/>
                  </a:lnTo>
                  <a:lnTo>
                    <a:pt x="268224" y="54864"/>
                  </a:lnTo>
                  <a:lnTo>
                    <a:pt x="274320" y="54864"/>
                  </a:lnTo>
                  <a:lnTo>
                    <a:pt x="274320" y="47244"/>
                  </a:lnTo>
                  <a:close/>
                </a:path>
                <a:path w="1556385" h="116204">
                  <a:moveTo>
                    <a:pt x="332232" y="41135"/>
                  </a:moveTo>
                  <a:lnTo>
                    <a:pt x="324599" y="41135"/>
                  </a:lnTo>
                  <a:lnTo>
                    <a:pt x="324599" y="47244"/>
                  </a:lnTo>
                  <a:lnTo>
                    <a:pt x="332232" y="47244"/>
                  </a:lnTo>
                  <a:lnTo>
                    <a:pt x="332232" y="41135"/>
                  </a:lnTo>
                  <a:close/>
                </a:path>
                <a:path w="1556385" h="116204">
                  <a:moveTo>
                    <a:pt x="356616" y="33528"/>
                  </a:moveTo>
                  <a:lnTo>
                    <a:pt x="350520" y="33528"/>
                  </a:lnTo>
                  <a:lnTo>
                    <a:pt x="350520" y="41135"/>
                  </a:lnTo>
                  <a:lnTo>
                    <a:pt x="356616" y="41135"/>
                  </a:lnTo>
                  <a:lnTo>
                    <a:pt x="356616" y="33528"/>
                  </a:lnTo>
                  <a:close/>
                </a:path>
                <a:path w="1556385" h="116204">
                  <a:moveTo>
                    <a:pt x="382524" y="27432"/>
                  </a:moveTo>
                  <a:lnTo>
                    <a:pt x="376415" y="27432"/>
                  </a:lnTo>
                  <a:lnTo>
                    <a:pt x="376415" y="33528"/>
                  </a:lnTo>
                  <a:lnTo>
                    <a:pt x="382524" y="33528"/>
                  </a:lnTo>
                  <a:lnTo>
                    <a:pt x="382524" y="27432"/>
                  </a:lnTo>
                  <a:close/>
                </a:path>
                <a:path w="1556385" h="116204">
                  <a:moveTo>
                    <a:pt x="440436" y="19812"/>
                  </a:moveTo>
                  <a:lnTo>
                    <a:pt x="434340" y="19812"/>
                  </a:lnTo>
                  <a:lnTo>
                    <a:pt x="434340" y="27432"/>
                  </a:lnTo>
                  <a:lnTo>
                    <a:pt x="440436" y="27432"/>
                  </a:lnTo>
                  <a:lnTo>
                    <a:pt x="440436" y="19812"/>
                  </a:lnTo>
                  <a:close/>
                </a:path>
                <a:path w="1556385" h="116204">
                  <a:moveTo>
                    <a:pt x="466344" y="19812"/>
                  </a:moveTo>
                  <a:lnTo>
                    <a:pt x="458724" y="19812"/>
                  </a:lnTo>
                  <a:lnTo>
                    <a:pt x="458724" y="27432"/>
                  </a:lnTo>
                  <a:lnTo>
                    <a:pt x="466344" y="27432"/>
                  </a:lnTo>
                  <a:lnTo>
                    <a:pt x="466344" y="19812"/>
                  </a:lnTo>
                  <a:close/>
                </a:path>
                <a:path w="1556385" h="116204">
                  <a:moveTo>
                    <a:pt x="490715" y="13716"/>
                  </a:moveTo>
                  <a:lnTo>
                    <a:pt x="484632" y="13716"/>
                  </a:lnTo>
                  <a:lnTo>
                    <a:pt x="484632" y="19812"/>
                  </a:lnTo>
                  <a:lnTo>
                    <a:pt x="490715" y="19812"/>
                  </a:lnTo>
                  <a:lnTo>
                    <a:pt x="490715" y="13716"/>
                  </a:lnTo>
                  <a:close/>
                </a:path>
                <a:path w="1556385" h="116204">
                  <a:moveTo>
                    <a:pt x="548640" y="13716"/>
                  </a:moveTo>
                  <a:lnTo>
                    <a:pt x="542544" y="13716"/>
                  </a:lnTo>
                  <a:lnTo>
                    <a:pt x="542544" y="19812"/>
                  </a:lnTo>
                  <a:lnTo>
                    <a:pt x="548640" y="19812"/>
                  </a:lnTo>
                  <a:lnTo>
                    <a:pt x="548640" y="13716"/>
                  </a:lnTo>
                  <a:close/>
                </a:path>
                <a:path w="1556385" h="116204">
                  <a:moveTo>
                    <a:pt x="574535" y="6096"/>
                  </a:moveTo>
                  <a:lnTo>
                    <a:pt x="566915" y="6096"/>
                  </a:lnTo>
                  <a:lnTo>
                    <a:pt x="566915" y="13716"/>
                  </a:lnTo>
                  <a:lnTo>
                    <a:pt x="574535" y="13716"/>
                  </a:lnTo>
                  <a:lnTo>
                    <a:pt x="574535" y="6096"/>
                  </a:lnTo>
                  <a:close/>
                </a:path>
                <a:path w="1556385" h="116204">
                  <a:moveTo>
                    <a:pt x="598932" y="6096"/>
                  </a:moveTo>
                  <a:lnTo>
                    <a:pt x="592836" y="6096"/>
                  </a:lnTo>
                  <a:lnTo>
                    <a:pt x="592836" y="13716"/>
                  </a:lnTo>
                  <a:lnTo>
                    <a:pt x="598932" y="13716"/>
                  </a:lnTo>
                  <a:lnTo>
                    <a:pt x="598932" y="6096"/>
                  </a:lnTo>
                  <a:close/>
                </a:path>
                <a:path w="1556385" h="116204">
                  <a:moveTo>
                    <a:pt x="656844" y="6096"/>
                  </a:moveTo>
                  <a:lnTo>
                    <a:pt x="650735" y="6096"/>
                  </a:lnTo>
                  <a:lnTo>
                    <a:pt x="650735" y="13716"/>
                  </a:lnTo>
                  <a:lnTo>
                    <a:pt x="656844" y="13716"/>
                  </a:lnTo>
                  <a:lnTo>
                    <a:pt x="656844" y="6096"/>
                  </a:lnTo>
                  <a:close/>
                </a:path>
                <a:path w="1556385" h="116204">
                  <a:moveTo>
                    <a:pt x="682752" y="0"/>
                  </a:moveTo>
                  <a:lnTo>
                    <a:pt x="676656" y="0"/>
                  </a:lnTo>
                  <a:lnTo>
                    <a:pt x="676656" y="6096"/>
                  </a:lnTo>
                  <a:lnTo>
                    <a:pt x="682752" y="6096"/>
                  </a:lnTo>
                  <a:lnTo>
                    <a:pt x="682752" y="0"/>
                  </a:lnTo>
                  <a:close/>
                </a:path>
                <a:path w="1556385" h="116204">
                  <a:moveTo>
                    <a:pt x="707136" y="0"/>
                  </a:moveTo>
                  <a:lnTo>
                    <a:pt x="701040" y="0"/>
                  </a:lnTo>
                  <a:lnTo>
                    <a:pt x="701040" y="6096"/>
                  </a:lnTo>
                  <a:lnTo>
                    <a:pt x="707136" y="6096"/>
                  </a:lnTo>
                  <a:lnTo>
                    <a:pt x="707136" y="0"/>
                  </a:lnTo>
                  <a:close/>
                </a:path>
                <a:path w="1556385" h="116204">
                  <a:moveTo>
                    <a:pt x="765035" y="0"/>
                  </a:moveTo>
                  <a:lnTo>
                    <a:pt x="758952" y="0"/>
                  </a:lnTo>
                  <a:lnTo>
                    <a:pt x="758952" y="6096"/>
                  </a:lnTo>
                  <a:lnTo>
                    <a:pt x="765035" y="6096"/>
                  </a:lnTo>
                  <a:lnTo>
                    <a:pt x="765035" y="0"/>
                  </a:lnTo>
                  <a:close/>
                </a:path>
                <a:path w="1556385" h="116204">
                  <a:moveTo>
                    <a:pt x="790956" y="0"/>
                  </a:moveTo>
                  <a:lnTo>
                    <a:pt x="784860" y="0"/>
                  </a:lnTo>
                  <a:lnTo>
                    <a:pt x="784860" y="6096"/>
                  </a:lnTo>
                  <a:lnTo>
                    <a:pt x="790956" y="6096"/>
                  </a:lnTo>
                  <a:lnTo>
                    <a:pt x="790956" y="0"/>
                  </a:lnTo>
                  <a:close/>
                </a:path>
                <a:path w="1556385" h="116204">
                  <a:moveTo>
                    <a:pt x="816851" y="0"/>
                  </a:moveTo>
                  <a:lnTo>
                    <a:pt x="809244" y="0"/>
                  </a:lnTo>
                  <a:lnTo>
                    <a:pt x="809244" y="6096"/>
                  </a:lnTo>
                  <a:lnTo>
                    <a:pt x="816851" y="6096"/>
                  </a:lnTo>
                  <a:lnTo>
                    <a:pt x="816851" y="0"/>
                  </a:lnTo>
                  <a:close/>
                </a:path>
                <a:path w="1556385" h="116204">
                  <a:moveTo>
                    <a:pt x="873252" y="0"/>
                  </a:moveTo>
                  <a:lnTo>
                    <a:pt x="867156" y="0"/>
                  </a:lnTo>
                  <a:lnTo>
                    <a:pt x="867156" y="6096"/>
                  </a:lnTo>
                  <a:lnTo>
                    <a:pt x="873252" y="6096"/>
                  </a:lnTo>
                  <a:lnTo>
                    <a:pt x="873252" y="0"/>
                  </a:lnTo>
                  <a:close/>
                </a:path>
                <a:path w="1556385" h="116204">
                  <a:moveTo>
                    <a:pt x="899160" y="6096"/>
                  </a:moveTo>
                  <a:lnTo>
                    <a:pt x="893051" y="6096"/>
                  </a:lnTo>
                  <a:lnTo>
                    <a:pt x="893051" y="13716"/>
                  </a:lnTo>
                  <a:lnTo>
                    <a:pt x="899160" y="13716"/>
                  </a:lnTo>
                  <a:lnTo>
                    <a:pt x="899160" y="6096"/>
                  </a:lnTo>
                  <a:close/>
                </a:path>
                <a:path w="1556385" h="116204">
                  <a:moveTo>
                    <a:pt x="925068" y="6096"/>
                  </a:moveTo>
                  <a:lnTo>
                    <a:pt x="918972" y="6096"/>
                  </a:lnTo>
                  <a:lnTo>
                    <a:pt x="918972" y="13716"/>
                  </a:lnTo>
                  <a:lnTo>
                    <a:pt x="925068" y="13716"/>
                  </a:lnTo>
                  <a:lnTo>
                    <a:pt x="925068" y="6096"/>
                  </a:lnTo>
                  <a:close/>
                </a:path>
                <a:path w="1556385" h="116204">
                  <a:moveTo>
                    <a:pt x="981456" y="6096"/>
                  </a:moveTo>
                  <a:lnTo>
                    <a:pt x="975360" y="6096"/>
                  </a:lnTo>
                  <a:lnTo>
                    <a:pt x="975360" y="13716"/>
                  </a:lnTo>
                  <a:lnTo>
                    <a:pt x="981456" y="13716"/>
                  </a:lnTo>
                  <a:lnTo>
                    <a:pt x="981456" y="6096"/>
                  </a:lnTo>
                  <a:close/>
                </a:path>
                <a:path w="1556385" h="116204">
                  <a:moveTo>
                    <a:pt x="1007351" y="13716"/>
                  </a:moveTo>
                  <a:lnTo>
                    <a:pt x="1001268" y="13716"/>
                  </a:lnTo>
                  <a:lnTo>
                    <a:pt x="1001268" y="19812"/>
                  </a:lnTo>
                  <a:lnTo>
                    <a:pt x="1007351" y="19812"/>
                  </a:lnTo>
                  <a:lnTo>
                    <a:pt x="1007351" y="13716"/>
                  </a:lnTo>
                  <a:close/>
                </a:path>
                <a:path w="1556385" h="116204">
                  <a:moveTo>
                    <a:pt x="1033272" y="13716"/>
                  </a:moveTo>
                  <a:lnTo>
                    <a:pt x="1027176" y="13716"/>
                  </a:lnTo>
                  <a:lnTo>
                    <a:pt x="1027176" y="19812"/>
                  </a:lnTo>
                  <a:lnTo>
                    <a:pt x="1033272" y="19812"/>
                  </a:lnTo>
                  <a:lnTo>
                    <a:pt x="1033272" y="13716"/>
                  </a:lnTo>
                  <a:close/>
                </a:path>
                <a:path w="1556385" h="116204">
                  <a:moveTo>
                    <a:pt x="1091184" y="19812"/>
                  </a:moveTo>
                  <a:lnTo>
                    <a:pt x="1083551" y="19812"/>
                  </a:lnTo>
                  <a:lnTo>
                    <a:pt x="1083551" y="27432"/>
                  </a:lnTo>
                  <a:lnTo>
                    <a:pt x="1091184" y="27432"/>
                  </a:lnTo>
                  <a:lnTo>
                    <a:pt x="1091184" y="19812"/>
                  </a:lnTo>
                  <a:close/>
                </a:path>
                <a:path w="1556385" h="116204">
                  <a:moveTo>
                    <a:pt x="1115568" y="19812"/>
                  </a:moveTo>
                  <a:lnTo>
                    <a:pt x="1109472" y="19812"/>
                  </a:lnTo>
                  <a:lnTo>
                    <a:pt x="1109472" y="27432"/>
                  </a:lnTo>
                  <a:lnTo>
                    <a:pt x="1115568" y="27432"/>
                  </a:lnTo>
                  <a:lnTo>
                    <a:pt x="1115568" y="19812"/>
                  </a:lnTo>
                  <a:close/>
                </a:path>
                <a:path w="1556385" h="116204">
                  <a:moveTo>
                    <a:pt x="1141476" y="27432"/>
                  </a:moveTo>
                  <a:lnTo>
                    <a:pt x="1135367" y="27432"/>
                  </a:lnTo>
                  <a:lnTo>
                    <a:pt x="1135367" y="33528"/>
                  </a:lnTo>
                  <a:lnTo>
                    <a:pt x="1141476" y="33528"/>
                  </a:lnTo>
                  <a:lnTo>
                    <a:pt x="1141476" y="27432"/>
                  </a:lnTo>
                  <a:close/>
                </a:path>
                <a:path w="1556385" h="116204">
                  <a:moveTo>
                    <a:pt x="1199388" y="33528"/>
                  </a:moveTo>
                  <a:lnTo>
                    <a:pt x="1191768" y="33528"/>
                  </a:lnTo>
                  <a:lnTo>
                    <a:pt x="1191768" y="41135"/>
                  </a:lnTo>
                  <a:lnTo>
                    <a:pt x="1199388" y="41135"/>
                  </a:lnTo>
                  <a:lnTo>
                    <a:pt x="1199388" y="33528"/>
                  </a:lnTo>
                  <a:close/>
                </a:path>
                <a:path w="1556385" h="116204">
                  <a:moveTo>
                    <a:pt x="1223772" y="41135"/>
                  </a:moveTo>
                  <a:lnTo>
                    <a:pt x="1217676" y="41135"/>
                  </a:lnTo>
                  <a:lnTo>
                    <a:pt x="1217676" y="47244"/>
                  </a:lnTo>
                  <a:lnTo>
                    <a:pt x="1223772" y="47244"/>
                  </a:lnTo>
                  <a:lnTo>
                    <a:pt x="1223772" y="41135"/>
                  </a:lnTo>
                  <a:close/>
                </a:path>
                <a:path w="1556385" h="116204">
                  <a:moveTo>
                    <a:pt x="1249667" y="41135"/>
                  </a:moveTo>
                  <a:lnTo>
                    <a:pt x="1243584" y="41135"/>
                  </a:lnTo>
                  <a:lnTo>
                    <a:pt x="1243584" y="47244"/>
                  </a:lnTo>
                  <a:lnTo>
                    <a:pt x="1249667" y="47244"/>
                  </a:lnTo>
                  <a:lnTo>
                    <a:pt x="1249667" y="41135"/>
                  </a:lnTo>
                  <a:close/>
                </a:path>
                <a:path w="1556385" h="116204">
                  <a:moveTo>
                    <a:pt x="1307592" y="54864"/>
                  </a:moveTo>
                  <a:lnTo>
                    <a:pt x="1301483" y="54864"/>
                  </a:lnTo>
                  <a:lnTo>
                    <a:pt x="1301483" y="60960"/>
                  </a:lnTo>
                  <a:lnTo>
                    <a:pt x="1307592" y="60960"/>
                  </a:lnTo>
                  <a:lnTo>
                    <a:pt x="1307592" y="54864"/>
                  </a:lnTo>
                  <a:close/>
                </a:path>
                <a:path w="1556385" h="116204">
                  <a:moveTo>
                    <a:pt x="1331976" y="54864"/>
                  </a:moveTo>
                  <a:lnTo>
                    <a:pt x="1325867" y="54864"/>
                  </a:lnTo>
                  <a:lnTo>
                    <a:pt x="1325867" y="60960"/>
                  </a:lnTo>
                  <a:lnTo>
                    <a:pt x="1331976" y="60960"/>
                  </a:lnTo>
                  <a:lnTo>
                    <a:pt x="1331976" y="54864"/>
                  </a:lnTo>
                  <a:close/>
                </a:path>
                <a:path w="1556385" h="116204">
                  <a:moveTo>
                    <a:pt x="1363967" y="60960"/>
                  </a:moveTo>
                  <a:lnTo>
                    <a:pt x="1351788" y="60960"/>
                  </a:lnTo>
                  <a:lnTo>
                    <a:pt x="1351788" y="68567"/>
                  </a:lnTo>
                  <a:lnTo>
                    <a:pt x="1363967" y="68567"/>
                  </a:lnTo>
                  <a:lnTo>
                    <a:pt x="1363967" y="60960"/>
                  </a:lnTo>
                  <a:close/>
                </a:path>
                <a:path w="1556385" h="116204">
                  <a:moveTo>
                    <a:pt x="1421892" y="74676"/>
                  </a:moveTo>
                  <a:lnTo>
                    <a:pt x="1415783" y="74676"/>
                  </a:lnTo>
                  <a:lnTo>
                    <a:pt x="1415783" y="82296"/>
                  </a:lnTo>
                  <a:lnTo>
                    <a:pt x="1421892" y="82296"/>
                  </a:lnTo>
                  <a:lnTo>
                    <a:pt x="1421892" y="74676"/>
                  </a:lnTo>
                  <a:close/>
                </a:path>
                <a:path w="1556385" h="116204">
                  <a:moveTo>
                    <a:pt x="1447800" y="82296"/>
                  </a:moveTo>
                  <a:lnTo>
                    <a:pt x="1441704" y="82296"/>
                  </a:lnTo>
                  <a:lnTo>
                    <a:pt x="1441704" y="88392"/>
                  </a:lnTo>
                  <a:lnTo>
                    <a:pt x="1447800" y="88392"/>
                  </a:lnTo>
                  <a:lnTo>
                    <a:pt x="1447800" y="82296"/>
                  </a:lnTo>
                  <a:close/>
                </a:path>
                <a:path w="1556385" h="116204">
                  <a:moveTo>
                    <a:pt x="1473708" y="88392"/>
                  </a:moveTo>
                  <a:lnTo>
                    <a:pt x="1466088" y="88392"/>
                  </a:lnTo>
                  <a:lnTo>
                    <a:pt x="1466088" y="96012"/>
                  </a:lnTo>
                  <a:lnTo>
                    <a:pt x="1473708" y="96012"/>
                  </a:lnTo>
                  <a:lnTo>
                    <a:pt x="1473708" y="88392"/>
                  </a:lnTo>
                  <a:close/>
                </a:path>
                <a:path w="1556385" h="116204">
                  <a:moveTo>
                    <a:pt x="1530083" y="102108"/>
                  </a:moveTo>
                  <a:lnTo>
                    <a:pt x="1524000" y="102108"/>
                  </a:lnTo>
                  <a:lnTo>
                    <a:pt x="1524000" y="109728"/>
                  </a:lnTo>
                  <a:lnTo>
                    <a:pt x="1530083" y="109728"/>
                  </a:lnTo>
                  <a:lnTo>
                    <a:pt x="1530083" y="102108"/>
                  </a:lnTo>
                  <a:close/>
                </a:path>
                <a:path w="1556385" h="116204">
                  <a:moveTo>
                    <a:pt x="1556004" y="109728"/>
                  </a:moveTo>
                  <a:lnTo>
                    <a:pt x="1549908" y="109728"/>
                  </a:lnTo>
                  <a:lnTo>
                    <a:pt x="1549908" y="115824"/>
                  </a:lnTo>
                  <a:lnTo>
                    <a:pt x="1556004" y="115824"/>
                  </a:lnTo>
                  <a:lnTo>
                    <a:pt x="1556004" y="10972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81143" y="5173980"/>
              <a:ext cx="1958339" cy="116205"/>
            </a:xfrm>
            <a:custGeom>
              <a:avLst/>
              <a:gdLst/>
              <a:ahLst/>
              <a:cxnLst/>
              <a:rect l="l" t="t" r="r" b="b"/>
              <a:pathLst>
                <a:path w="1958340" h="116204">
                  <a:moveTo>
                    <a:pt x="0" y="0"/>
                  </a:moveTo>
                  <a:lnTo>
                    <a:pt x="242316" y="47244"/>
                  </a:lnTo>
                  <a:lnTo>
                    <a:pt x="490728" y="88391"/>
                  </a:lnTo>
                  <a:lnTo>
                    <a:pt x="733043" y="109728"/>
                  </a:lnTo>
                  <a:lnTo>
                    <a:pt x="982979" y="115824"/>
                  </a:lnTo>
                  <a:lnTo>
                    <a:pt x="1223771" y="109728"/>
                  </a:lnTo>
                  <a:lnTo>
                    <a:pt x="1473708" y="88391"/>
                  </a:lnTo>
                  <a:lnTo>
                    <a:pt x="1716024" y="47244"/>
                  </a:lnTo>
                  <a:lnTo>
                    <a:pt x="195834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81144" y="5071871"/>
              <a:ext cx="1964689" cy="109855"/>
            </a:xfrm>
            <a:custGeom>
              <a:avLst/>
              <a:gdLst/>
              <a:ahLst/>
              <a:cxnLst/>
              <a:rect l="l" t="t" r="r" b="b"/>
              <a:pathLst>
                <a:path w="1964690" h="109854">
                  <a:moveTo>
                    <a:pt x="6096" y="102120"/>
                  </a:moveTo>
                  <a:lnTo>
                    <a:pt x="0" y="102120"/>
                  </a:lnTo>
                  <a:lnTo>
                    <a:pt x="0" y="109740"/>
                  </a:lnTo>
                  <a:lnTo>
                    <a:pt x="6096" y="109740"/>
                  </a:lnTo>
                  <a:lnTo>
                    <a:pt x="6096" y="102120"/>
                  </a:lnTo>
                  <a:close/>
                </a:path>
                <a:path w="1964690" h="109854">
                  <a:moveTo>
                    <a:pt x="38100" y="96024"/>
                  </a:moveTo>
                  <a:lnTo>
                    <a:pt x="32004" y="96024"/>
                  </a:lnTo>
                  <a:lnTo>
                    <a:pt x="32004" y="102120"/>
                  </a:lnTo>
                  <a:lnTo>
                    <a:pt x="38100" y="102120"/>
                  </a:lnTo>
                  <a:lnTo>
                    <a:pt x="38100" y="96024"/>
                  </a:lnTo>
                  <a:close/>
                </a:path>
                <a:path w="1964690" h="109854">
                  <a:moveTo>
                    <a:pt x="70104" y="88404"/>
                  </a:moveTo>
                  <a:lnTo>
                    <a:pt x="64008" y="88404"/>
                  </a:lnTo>
                  <a:lnTo>
                    <a:pt x="64008" y="96024"/>
                  </a:lnTo>
                  <a:lnTo>
                    <a:pt x="70104" y="96024"/>
                  </a:lnTo>
                  <a:lnTo>
                    <a:pt x="70104" y="88404"/>
                  </a:lnTo>
                  <a:close/>
                </a:path>
                <a:path w="1964690" h="109854">
                  <a:moveTo>
                    <a:pt x="128016" y="82308"/>
                  </a:moveTo>
                  <a:lnTo>
                    <a:pt x="121920" y="82308"/>
                  </a:lnTo>
                  <a:lnTo>
                    <a:pt x="121920" y="88404"/>
                  </a:lnTo>
                  <a:lnTo>
                    <a:pt x="128016" y="88404"/>
                  </a:lnTo>
                  <a:lnTo>
                    <a:pt x="128016" y="82308"/>
                  </a:lnTo>
                  <a:close/>
                </a:path>
                <a:path w="1964690" h="109854">
                  <a:moveTo>
                    <a:pt x="160020" y="74688"/>
                  </a:moveTo>
                  <a:lnTo>
                    <a:pt x="153924" y="74688"/>
                  </a:lnTo>
                  <a:lnTo>
                    <a:pt x="153924" y="82308"/>
                  </a:lnTo>
                  <a:lnTo>
                    <a:pt x="160020" y="82308"/>
                  </a:lnTo>
                  <a:lnTo>
                    <a:pt x="160020" y="74688"/>
                  </a:lnTo>
                  <a:close/>
                </a:path>
                <a:path w="1964690" h="109854">
                  <a:moveTo>
                    <a:pt x="192024" y="68592"/>
                  </a:moveTo>
                  <a:lnTo>
                    <a:pt x="185928" y="68592"/>
                  </a:lnTo>
                  <a:lnTo>
                    <a:pt x="185928" y="74688"/>
                  </a:lnTo>
                  <a:lnTo>
                    <a:pt x="192024" y="74688"/>
                  </a:lnTo>
                  <a:lnTo>
                    <a:pt x="192024" y="68592"/>
                  </a:lnTo>
                  <a:close/>
                </a:path>
                <a:path w="1964690" h="109854">
                  <a:moveTo>
                    <a:pt x="256019" y="54864"/>
                  </a:moveTo>
                  <a:lnTo>
                    <a:pt x="242303" y="54864"/>
                  </a:lnTo>
                  <a:lnTo>
                    <a:pt x="242303" y="60972"/>
                  </a:lnTo>
                  <a:lnTo>
                    <a:pt x="256019" y="60972"/>
                  </a:lnTo>
                  <a:lnTo>
                    <a:pt x="256019" y="54864"/>
                  </a:lnTo>
                  <a:close/>
                </a:path>
                <a:path w="1964690" h="109854">
                  <a:moveTo>
                    <a:pt x="286512" y="47256"/>
                  </a:moveTo>
                  <a:lnTo>
                    <a:pt x="280416" y="47256"/>
                  </a:lnTo>
                  <a:lnTo>
                    <a:pt x="280416" y="54876"/>
                  </a:lnTo>
                  <a:lnTo>
                    <a:pt x="286512" y="54876"/>
                  </a:lnTo>
                  <a:lnTo>
                    <a:pt x="286512" y="47256"/>
                  </a:lnTo>
                  <a:close/>
                </a:path>
                <a:path w="1964690" h="109854">
                  <a:moveTo>
                    <a:pt x="318516" y="47256"/>
                  </a:moveTo>
                  <a:lnTo>
                    <a:pt x="312420" y="47256"/>
                  </a:lnTo>
                  <a:lnTo>
                    <a:pt x="312420" y="54876"/>
                  </a:lnTo>
                  <a:lnTo>
                    <a:pt x="318516" y="54876"/>
                  </a:lnTo>
                  <a:lnTo>
                    <a:pt x="318516" y="47256"/>
                  </a:lnTo>
                  <a:close/>
                </a:path>
                <a:path w="1964690" h="109854">
                  <a:moveTo>
                    <a:pt x="376415" y="33540"/>
                  </a:moveTo>
                  <a:lnTo>
                    <a:pt x="370332" y="33540"/>
                  </a:lnTo>
                  <a:lnTo>
                    <a:pt x="370332" y="41160"/>
                  </a:lnTo>
                  <a:lnTo>
                    <a:pt x="376415" y="41160"/>
                  </a:lnTo>
                  <a:lnTo>
                    <a:pt x="376415" y="33540"/>
                  </a:lnTo>
                  <a:close/>
                </a:path>
                <a:path w="1964690" h="109854">
                  <a:moveTo>
                    <a:pt x="408432" y="33540"/>
                  </a:moveTo>
                  <a:lnTo>
                    <a:pt x="402336" y="33540"/>
                  </a:lnTo>
                  <a:lnTo>
                    <a:pt x="402336" y="41160"/>
                  </a:lnTo>
                  <a:lnTo>
                    <a:pt x="408432" y="41160"/>
                  </a:lnTo>
                  <a:lnTo>
                    <a:pt x="408432" y="33540"/>
                  </a:lnTo>
                  <a:close/>
                </a:path>
                <a:path w="1964690" h="109854">
                  <a:moveTo>
                    <a:pt x="440436" y="27444"/>
                  </a:moveTo>
                  <a:lnTo>
                    <a:pt x="434340" y="27444"/>
                  </a:lnTo>
                  <a:lnTo>
                    <a:pt x="434340" y="33540"/>
                  </a:lnTo>
                  <a:lnTo>
                    <a:pt x="440436" y="33540"/>
                  </a:lnTo>
                  <a:lnTo>
                    <a:pt x="440436" y="27444"/>
                  </a:lnTo>
                  <a:close/>
                </a:path>
                <a:path w="1964690" h="109854">
                  <a:moveTo>
                    <a:pt x="498348" y="19824"/>
                  </a:moveTo>
                  <a:lnTo>
                    <a:pt x="490715" y="19824"/>
                  </a:lnTo>
                  <a:lnTo>
                    <a:pt x="490715" y="27444"/>
                  </a:lnTo>
                  <a:lnTo>
                    <a:pt x="498348" y="27444"/>
                  </a:lnTo>
                  <a:lnTo>
                    <a:pt x="498348" y="19824"/>
                  </a:lnTo>
                  <a:close/>
                </a:path>
                <a:path w="1964690" h="109854">
                  <a:moveTo>
                    <a:pt x="528815" y="19824"/>
                  </a:moveTo>
                  <a:lnTo>
                    <a:pt x="522732" y="19824"/>
                  </a:lnTo>
                  <a:lnTo>
                    <a:pt x="522732" y="27444"/>
                  </a:lnTo>
                  <a:lnTo>
                    <a:pt x="528815" y="27444"/>
                  </a:lnTo>
                  <a:lnTo>
                    <a:pt x="528815" y="19824"/>
                  </a:lnTo>
                  <a:close/>
                </a:path>
                <a:path w="1964690" h="109854">
                  <a:moveTo>
                    <a:pt x="560832" y="13716"/>
                  </a:moveTo>
                  <a:lnTo>
                    <a:pt x="554736" y="13716"/>
                  </a:lnTo>
                  <a:lnTo>
                    <a:pt x="554736" y="19824"/>
                  </a:lnTo>
                  <a:lnTo>
                    <a:pt x="560832" y="19824"/>
                  </a:lnTo>
                  <a:lnTo>
                    <a:pt x="560832" y="13716"/>
                  </a:lnTo>
                  <a:close/>
                </a:path>
                <a:path w="1964690" h="109854">
                  <a:moveTo>
                    <a:pt x="618731" y="13716"/>
                  </a:moveTo>
                  <a:lnTo>
                    <a:pt x="612648" y="13716"/>
                  </a:lnTo>
                  <a:lnTo>
                    <a:pt x="612648" y="19824"/>
                  </a:lnTo>
                  <a:lnTo>
                    <a:pt x="618731" y="19824"/>
                  </a:lnTo>
                  <a:lnTo>
                    <a:pt x="618731" y="13716"/>
                  </a:lnTo>
                  <a:close/>
                </a:path>
                <a:path w="1964690" h="109854">
                  <a:moveTo>
                    <a:pt x="650748" y="6108"/>
                  </a:moveTo>
                  <a:lnTo>
                    <a:pt x="644652" y="6108"/>
                  </a:lnTo>
                  <a:lnTo>
                    <a:pt x="644652" y="13716"/>
                  </a:lnTo>
                  <a:lnTo>
                    <a:pt x="650748" y="13716"/>
                  </a:lnTo>
                  <a:lnTo>
                    <a:pt x="650748" y="6108"/>
                  </a:lnTo>
                  <a:close/>
                </a:path>
                <a:path w="1964690" h="109854">
                  <a:moveTo>
                    <a:pt x="682752" y="6108"/>
                  </a:moveTo>
                  <a:lnTo>
                    <a:pt x="676656" y="6108"/>
                  </a:lnTo>
                  <a:lnTo>
                    <a:pt x="676656" y="13716"/>
                  </a:lnTo>
                  <a:lnTo>
                    <a:pt x="682752" y="13716"/>
                  </a:lnTo>
                  <a:lnTo>
                    <a:pt x="682752" y="6108"/>
                  </a:lnTo>
                  <a:close/>
                </a:path>
                <a:path w="1964690" h="109854">
                  <a:moveTo>
                    <a:pt x="746747" y="0"/>
                  </a:moveTo>
                  <a:lnTo>
                    <a:pt x="733031" y="0"/>
                  </a:lnTo>
                  <a:lnTo>
                    <a:pt x="733031" y="6096"/>
                  </a:lnTo>
                  <a:lnTo>
                    <a:pt x="746747" y="6096"/>
                  </a:lnTo>
                  <a:lnTo>
                    <a:pt x="746747" y="0"/>
                  </a:lnTo>
                  <a:close/>
                </a:path>
                <a:path w="1964690" h="109854">
                  <a:moveTo>
                    <a:pt x="778751" y="0"/>
                  </a:moveTo>
                  <a:lnTo>
                    <a:pt x="771131" y="0"/>
                  </a:lnTo>
                  <a:lnTo>
                    <a:pt x="771131" y="6108"/>
                  </a:lnTo>
                  <a:lnTo>
                    <a:pt x="778751" y="6108"/>
                  </a:lnTo>
                  <a:lnTo>
                    <a:pt x="778751" y="0"/>
                  </a:lnTo>
                  <a:close/>
                </a:path>
                <a:path w="1964690" h="109854">
                  <a:moveTo>
                    <a:pt x="810768" y="0"/>
                  </a:moveTo>
                  <a:lnTo>
                    <a:pt x="803148" y="0"/>
                  </a:lnTo>
                  <a:lnTo>
                    <a:pt x="803148" y="6108"/>
                  </a:lnTo>
                  <a:lnTo>
                    <a:pt x="810768" y="6108"/>
                  </a:lnTo>
                  <a:lnTo>
                    <a:pt x="810768" y="0"/>
                  </a:lnTo>
                  <a:close/>
                </a:path>
                <a:path w="1964690" h="109854">
                  <a:moveTo>
                    <a:pt x="867156" y="0"/>
                  </a:moveTo>
                  <a:lnTo>
                    <a:pt x="861060" y="0"/>
                  </a:lnTo>
                  <a:lnTo>
                    <a:pt x="861060" y="6108"/>
                  </a:lnTo>
                  <a:lnTo>
                    <a:pt x="867156" y="6108"/>
                  </a:lnTo>
                  <a:lnTo>
                    <a:pt x="867156" y="0"/>
                  </a:lnTo>
                  <a:close/>
                </a:path>
                <a:path w="1964690" h="109854">
                  <a:moveTo>
                    <a:pt x="899160" y="0"/>
                  </a:moveTo>
                  <a:lnTo>
                    <a:pt x="893051" y="0"/>
                  </a:lnTo>
                  <a:lnTo>
                    <a:pt x="893051" y="6108"/>
                  </a:lnTo>
                  <a:lnTo>
                    <a:pt x="899160" y="6108"/>
                  </a:lnTo>
                  <a:lnTo>
                    <a:pt x="899160" y="0"/>
                  </a:lnTo>
                  <a:close/>
                </a:path>
                <a:path w="1964690" h="109854">
                  <a:moveTo>
                    <a:pt x="931151" y="0"/>
                  </a:moveTo>
                  <a:lnTo>
                    <a:pt x="925068" y="0"/>
                  </a:lnTo>
                  <a:lnTo>
                    <a:pt x="925068" y="6108"/>
                  </a:lnTo>
                  <a:lnTo>
                    <a:pt x="931151" y="6108"/>
                  </a:lnTo>
                  <a:lnTo>
                    <a:pt x="931151" y="0"/>
                  </a:lnTo>
                  <a:close/>
                </a:path>
                <a:path w="1964690" h="109854">
                  <a:moveTo>
                    <a:pt x="989076" y="0"/>
                  </a:moveTo>
                  <a:lnTo>
                    <a:pt x="982967" y="0"/>
                  </a:lnTo>
                  <a:lnTo>
                    <a:pt x="982967" y="6108"/>
                  </a:lnTo>
                  <a:lnTo>
                    <a:pt x="989076" y="6108"/>
                  </a:lnTo>
                  <a:lnTo>
                    <a:pt x="989076" y="0"/>
                  </a:lnTo>
                  <a:close/>
                </a:path>
                <a:path w="1964690" h="109854">
                  <a:moveTo>
                    <a:pt x="1021067" y="0"/>
                  </a:moveTo>
                  <a:lnTo>
                    <a:pt x="1013460" y="0"/>
                  </a:lnTo>
                  <a:lnTo>
                    <a:pt x="1013460" y="6108"/>
                  </a:lnTo>
                  <a:lnTo>
                    <a:pt x="1021067" y="6108"/>
                  </a:lnTo>
                  <a:lnTo>
                    <a:pt x="1021067" y="0"/>
                  </a:lnTo>
                  <a:close/>
                </a:path>
                <a:path w="1964690" h="109854">
                  <a:moveTo>
                    <a:pt x="1053084" y="0"/>
                  </a:moveTo>
                  <a:lnTo>
                    <a:pt x="1045451" y="0"/>
                  </a:lnTo>
                  <a:lnTo>
                    <a:pt x="1045451" y="6108"/>
                  </a:lnTo>
                  <a:lnTo>
                    <a:pt x="1053084" y="6108"/>
                  </a:lnTo>
                  <a:lnTo>
                    <a:pt x="1053084" y="0"/>
                  </a:lnTo>
                  <a:close/>
                </a:path>
                <a:path w="1964690" h="109854">
                  <a:moveTo>
                    <a:pt x="1109472" y="6108"/>
                  </a:moveTo>
                  <a:lnTo>
                    <a:pt x="1103376" y="6108"/>
                  </a:lnTo>
                  <a:lnTo>
                    <a:pt x="1103376" y="13716"/>
                  </a:lnTo>
                  <a:lnTo>
                    <a:pt x="1109472" y="13716"/>
                  </a:lnTo>
                  <a:lnTo>
                    <a:pt x="1109472" y="6108"/>
                  </a:lnTo>
                  <a:close/>
                </a:path>
                <a:path w="1964690" h="109854">
                  <a:moveTo>
                    <a:pt x="1141476" y="6108"/>
                  </a:moveTo>
                  <a:lnTo>
                    <a:pt x="1135367" y="6108"/>
                  </a:lnTo>
                  <a:lnTo>
                    <a:pt x="1135367" y="13716"/>
                  </a:lnTo>
                  <a:lnTo>
                    <a:pt x="1141476" y="13716"/>
                  </a:lnTo>
                  <a:lnTo>
                    <a:pt x="1141476" y="6108"/>
                  </a:lnTo>
                  <a:close/>
                </a:path>
                <a:path w="1964690" h="109854">
                  <a:moveTo>
                    <a:pt x="1173467" y="6108"/>
                  </a:moveTo>
                  <a:lnTo>
                    <a:pt x="1167384" y="6108"/>
                  </a:lnTo>
                  <a:lnTo>
                    <a:pt x="1167384" y="13716"/>
                  </a:lnTo>
                  <a:lnTo>
                    <a:pt x="1173467" y="13716"/>
                  </a:lnTo>
                  <a:lnTo>
                    <a:pt x="1173467" y="6108"/>
                  </a:lnTo>
                  <a:close/>
                </a:path>
                <a:path w="1964690" h="109854">
                  <a:moveTo>
                    <a:pt x="1231392" y="6108"/>
                  </a:moveTo>
                  <a:lnTo>
                    <a:pt x="1223772" y="6108"/>
                  </a:lnTo>
                  <a:lnTo>
                    <a:pt x="1223772" y="13716"/>
                  </a:lnTo>
                  <a:lnTo>
                    <a:pt x="1231392" y="13716"/>
                  </a:lnTo>
                  <a:lnTo>
                    <a:pt x="1231392" y="6108"/>
                  </a:lnTo>
                  <a:close/>
                </a:path>
                <a:path w="1964690" h="109854">
                  <a:moveTo>
                    <a:pt x="1263383" y="6108"/>
                  </a:moveTo>
                  <a:lnTo>
                    <a:pt x="1255776" y="6108"/>
                  </a:lnTo>
                  <a:lnTo>
                    <a:pt x="1255776" y="13716"/>
                  </a:lnTo>
                  <a:lnTo>
                    <a:pt x="1263383" y="13716"/>
                  </a:lnTo>
                  <a:lnTo>
                    <a:pt x="1263383" y="6108"/>
                  </a:lnTo>
                  <a:close/>
                </a:path>
                <a:path w="1964690" h="109854">
                  <a:moveTo>
                    <a:pt x="1295400" y="13716"/>
                  </a:moveTo>
                  <a:lnTo>
                    <a:pt x="1287767" y="13716"/>
                  </a:lnTo>
                  <a:lnTo>
                    <a:pt x="1287767" y="19824"/>
                  </a:lnTo>
                  <a:lnTo>
                    <a:pt x="1295400" y="19824"/>
                  </a:lnTo>
                  <a:lnTo>
                    <a:pt x="1295400" y="13716"/>
                  </a:lnTo>
                  <a:close/>
                </a:path>
                <a:path w="1964690" h="109854">
                  <a:moveTo>
                    <a:pt x="1351788" y="13716"/>
                  </a:moveTo>
                  <a:lnTo>
                    <a:pt x="1345692" y="13716"/>
                  </a:lnTo>
                  <a:lnTo>
                    <a:pt x="1345692" y="19824"/>
                  </a:lnTo>
                  <a:lnTo>
                    <a:pt x="1351788" y="19824"/>
                  </a:lnTo>
                  <a:lnTo>
                    <a:pt x="1351788" y="13716"/>
                  </a:lnTo>
                  <a:close/>
                </a:path>
                <a:path w="1964690" h="109854">
                  <a:moveTo>
                    <a:pt x="1383792" y="19824"/>
                  </a:moveTo>
                  <a:lnTo>
                    <a:pt x="1377683" y="19824"/>
                  </a:lnTo>
                  <a:lnTo>
                    <a:pt x="1377683" y="27444"/>
                  </a:lnTo>
                  <a:lnTo>
                    <a:pt x="1383792" y="27444"/>
                  </a:lnTo>
                  <a:lnTo>
                    <a:pt x="1383792" y="19824"/>
                  </a:lnTo>
                  <a:close/>
                </a:path>
                <a:path w="1964690" h="109854">
                  <a:moveTo>
                    <a:pt x="1415783" y="19824"/>
                  </a:moveTo>
                  <a:lnTo>
                    <a:pt x="1409700" y="19824"/>
                  </a:lnTo>
                  <a:lnTo>
                    <a:pt x="1409700" y="27444"/>
                  </a:lnTo>
                  <a:lnTo>
                    <a:pt x="1415783" y="27444"/>
                  </a:lnTo>
                  <a:lnTo>
                    <a:pt x="1415783" y="19824"/>
                  </a:lnTo>
                  <a:close/>
                </a:path>
                <a:path w="1964690" h="109854">
                  <a:moveTo>
                    <a:pt x="1479804" y="27432"/>
                  </a:moveTo>
                  <a:lnTo>
                    <a:pt x="1466088" y="27432"/>
                  </a:lnTo>
                  <a:lnTo>
                    <a:pt x="1466088" y="33528"/>
                  </a:lnTo>
                  <a:lnTo>
                    <a:pt x="1479804" y="33528"/>
                  </a:lnTo>
                  <a:lnTo>
                    <a:pt x="1479804" y="27432"/>
                  </a:lnTo>
                  <a:close/>
                </a:path>
                <a:path w="1964690" h="109854">
                  <a:moveTo>
                    <a:pt x="1511808" y="33540"/>
                  </a:moveTo>
                  <a:lnTo>
                    <a:pt x="1505699" y="33540"/>
                  </a:lnTo>
                  <a:lnTo>
                    <a:pt x="1505699" y="41160"/>
                  </a:lnTo>
                  <a:lnTo>
                    <a:pt x="1511808" y="41160"/>
                  </a:lnTo>
                  <a:lnTo>
                    <a:pt x="1511808" y="33540"/>
                  </a:lnTo>
                  <a:close/>
                </a:path>
                <a:path w="1964690" h="109854">
                  <a:moveTo>
                    <a:pt x="1543799" y="33540"/>
                  </a:moveTo>
                  <a:lnTo>
                    <a:pt x="1536192" y="33540"/>
                  </a:lnTo>
                  <a:lnTo>
                    <a:pt x="1536192" y="41160"/>
                  </a:lnTo>
                  <a:lnTo>
                    <a:pt x="1543799" y="41160"/>
                  </a:lnTo>
                  <a:lnTo>
                    <a:pt x="1543799" y="33540"/>
                  </a:lnTo>
                  <a:close/>
                </a:path>
                <a:path w="1964690" h="109854">
                  <a:moveTo>
                    <a:pt x="1600200" y="41160"/>
                  </a:moveTo>
                  <a:lnTo>
                    <a:pt x="1594104" y="41160"/>
                  </a:lnTo>
                  <a:lnTo>
                    <a:pt x="1594104" y="47256"/>
                  </a:lnTo>
                  <a:lnTo>
                    <a:pt x="1600200" y="47256"/>
                  </a:lnTo>
                  <a:lnTo>
                    <a:pt x="1600200" y="41160"/>
                  </a:lnTo>
                  <a:close/>
                </a:path>
                <a:path w="1964690" h="109854">
                  <a:moveTo>
                    <a:pt x="1632204" y="47256"/>
                  </a:moveTo>
                  <a:lnTo>
                    <a:pt x="1626108" y="47256"/>
                  </a:lnTo>
                  <a:lnTo>
                    <a:pt x="1626108" y="54876"/>
                  </a:lnTo>
                  <a:lnTo>
                    <a:pt x="1632204" y="54876"/>
                  </a:lnTo>
                  <a:lnTo>
                    <a:pt x="1632204" y="47256"/>
                  </a:lnTo>
                  <a:close/>
                </a:path>
                <a:path w="1964690" h="109854">
                  <a:moveTo>
                    <a:pt x="1664208" y="47256"/>
                  </a:moveTo>
                  <a:lnTo>
                    <a:pt x="1658099" y="47256"/>
                  </a:lnTo>
                  <a:lnTo>
                    <a:pt x="1658099" y="54876"/>
                  </a:lnTo>
                  <a:lnTo>
                    <a:pt x="1664208" y="54876"/>
                  </a:lnTo>
                  <a:lnTo>
                    <a:pt x="1664208" y="47256"/>
                  </a:lnTo>
                  <a:close/>
                </a:path>
                <a:path w="1964690" h="109854">
                  <a:moveTo>
                    <a:pt x="1722120" y="54876"/>
                  </a:moveTo>
                  <a:lnTo>
                    <a:pt x="1716024" y="54876"/>
                  </a:lnTo>
                  <a:lnTo>
                    <a:pt x="1716024" y="60972"/>
                  </a:lnTo>
                  <a:lnTo>
                    <a:pt x="1722120" y="60972"/>
                  </a:lnTo>
                  <a:lnTo>
                    <a:pt x="1722120" y="54876"/>
                  </a:lnTo>
                  <a:close/>
                </a:path>
                <a:path w="1964690" h="109854">
                  <a:moveTo>
                    <a:pt x="1754124" y="60972"/>
                  </a:moveTo>
                  <a:lnTo>
                    <a:pt x="1748015" y="60972"/>
                  </a:lnTo>
                  <a:lnTo>
                    <a:pt x="1748015" y="68592"/>
                  </a:lnTo>
                  <a:lnTo>
                    <a:pt x="1754124" y="68592"/>
                  </a:lnTo>
                  <a:lnTo>
                    <a:pt x="1754124" y="60972"/>
                  </a:lnTo>
                  <a:close/>
                </a:path>
                <a:path w="1964690" h="109854">
                  <a:moveTo>
                    <a:pt x="1786115" y="68592"/>
                  </a:moveTo>
                  <a:lnTo>
                    <a:pt x="1778508" y="68592"/>
                  </a:lnTo>
                  <a:lnTo>
                    <a:pt x="1778508" y="74688"/>
                  </a:lnTo>
                  <a:lnTo>
                    <a:pt x="1786115" y="74688"/>
                  </a:lnTo>
                  <a:lnTo>
                    <a:pt x="1786115" y="68592"/>
                  </a:lnTo>
                  <a:close/>
                </a:path>
                <a:path w="1964690" h="109854">
                  <a:moveTo>
                    <a:pt x="1842516" y="82308"/>
                  </a:moveTo>
                  <a:lnTo>
                    <a:pt x="1836420" y="82308"/>
                  </a:lnTo>
                  <a:lnTo>
                    <a:pt x="1836420" y="88404"/>
                  </a:lnTo>
                  <a:lnTo>
                    <a:pt x="1842516" y="88404"/>
                  </a:lnTo>
                  <a:lnTo>
                    <a:pt x="1842516" y="82308"/>
                  </a:lnTo>
                  <a:close/>
                </a:path>
                <a:path w="1964690" h="109854">
                  <a:moveTo>
                    <a:pt x="1874520" y="82308"/>
                  </a:moveTo>
                  <a:lnTo>
                    <a:pt x="1868424" y="82308"/>
                  </a:lnTo>
                  <a:lnTo>
                    <a:pt x="1868424" y="88404"/>
                  </a:lnTo>
                  <a:lnTo>
                    <a:pt x="1874520" y="88404"/>
                  </a:lnTo>
                  <a:lnTo>
                    <a:pt x="1874520" y="82308"/>
                  </a:lnTo>
                  <a:close/>
                </a:path>
                <a:path w="1964690" h="109854">
                  <a:moveTo>
                    <a:pt x="1906524" y="88404"/>
                  </a:moveTo>
                  <a:lnTo>
                    <a:pt x="1900428" y="88404"/>
                  </a:lnTo>
                  <a:lnTo>
                    <a:pt x="1900428" y="96024"/>
                  </a:lnTo>
                  <a:lnTo>
                    <a:pt x="1906524" y="96024"/>
                  </a:lnTo>
                  <a:lnTo>
                    <a:pt x="1906524" y="88404"/>
                  </a:lnTo>
                  <a:close/>
                </a:path>
                <a:path w="1964690" h="109854">
                  <a:moveTo>
                    <a:pt x="1964436" y="102120"/>
                  </a:moveTo>
                  <a:lnTo>
                    <a:pt x="1958340" y="102120"/>
                  </a:lnTo>
                  <a:lnTo>
                    <a:pt x="1958340" y="109740"/>
                  </a:lnTo>
                  <a:lnTo>
                    <a:pt x="1964436" y="109740"/>
                  </a:lnTo>
                  <a:lnTo>
                    <a:pt x="1964436" y="1021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79263" y="5509260"/>
              <a:ext cx="1562100" cy="108585"/>
            </a:xfrm>
            <a:custGeom>
              <a:avLst/>
              <a:gdLst/>
              <a:ahLst/>
              <a:cxnLst/>
              <a:rect l="l" t="t" r="r" b="b"/>
              <a:pathLst>
                <a:path w="1562100" h="108585">
                  <a:moveTo>
                    <a:pt x="0" y="0"/>
                  </a:moveTo>
                  <a:lnTo>
                    <a:pt x="198119" y="47244"/>
                  </a:lnTo>
                  <a:lnTo>
                    <a:pt x="388619" y="80772"/>
                  </a:lnTo>
                  <a:lnTo>
                    <a:pt x="580643" y="102108"/>
                  </a:lnTo>
                  <a:lnTo>
                    <a:pt x="777239" y="108204"/>
                  </a:lnTo>
                  <a:lnTo>
                    <a:pt x="975360" y="102108"/>
                  </a:lnTo>
                  <a:lnTo>
                    <a:pt x="1173479" y="80772"/>
                  </a:lnTo>
                  <a:lnTo>
                    <a:pt x="1363979" y="47244"/>
                  </a:lnTo>
                  <a:lnTo>
                    <a:pt x="1562100" y="0"/>
                  </a:lnTo>
                </a:path>
              </a:pathLst>
            </a:custGeom>
            <a:ln w="609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79264" y="5399544"/>
              <a:ext cx="1550035" cy="109855"/>
            </a:xfrm>
            <a:custGeom>
              <a:avLst/>
              <a:gdLst/>
              <a:ahLst/>
              <a:cxnLst/>
              <a:rect l="l" t="t" r="r" b="b"/>
              <a:pathLst>
                <a:path w="1550035" h="109854">
                  <a:moveTo>
                    <a:pt x="6096" y="102095"/>
                  </a:moveTo>
                  <a:lnTo>
                    <a:pt x="0" y="102095"/>
                  </a:lnTo>
                  <a:lnTo>
                    <a:pt x="0" y="109728"/>
                  </a:lnTo>
                  <a:lnTo>
                    <a:pt x="6096" y="109728"/>
                  </a:lnTo>
                  <a:lnTo>
                    <a:pt x="6096" y="102095"/>
                  </a:lnTo>
                  <a:close/>
                </a:path>
                <a:path w="1550035" h="109854">
                  <a:moveTo>
                    <a:pt x="32004" y="96012"/>
                  </a:moveTo>
                  <a:lnTo>
                    <a:pt x="25908" y="96012"/>
                  </a:lnTo>
                  <a:lnTo>
                    <a:pt x="25908" y="102095"/>
                  </a:lnTo>
                  <a:lnTo>
                    <a:pt x="32004" y="102095"/>
                  </a:lnTo>
                  <a:lnTo>
                    <a:pt x="32004" y="96012"/>
                  </a:lnTo>
                  <a:close/>
                </a:path>
                <a:path w="1550035" h="109854">
                  <a:moveTo>
                    <a:pt x="57912" y="88379"/>
                  </a:moveTo>
                  <a:lnTo>
                    <a:pt x="50292" y="88379"/>
                  </a:lnTo>
                  <a:lnTo>
                    <a:pt x="50292" y="96012"/>
                  </a:lnTo>
                  <a:lnTo>
                    <a:pt x="57912" y="96012"/>
                  </a:lnTo>
                  <a:lnTo>
                    <a:pt x="57912" y="88379"/>
                  </a:lnTo>
                  <a:close/>
                </a:path>
                <a:path w="1550035" h="109854">
                  <a:moveTo>
                    <a:pt x="114300" y="74663"/>
                  </a:moveTo>
                  <a:lnTo>
                    <a:pt x="108204" y="74663"/>
                  </a:lnTo>
                  <a:lnTo>
                    <a:pt x="108204" y="82296"/>
                  </a:lnTo>
                  <a:lnTo>
                    <a:pt x="114300" y="82296"/>
                  </a:lnTo>
                  <a:lnTo>
                    <a:pt x="114300" y="74663"/>
                  </a:lnTo>
                  <a:close/>
                </a:path>
                <a:path w="1550035" h="109854">
                  <a:moveTo>
                    <a:pt x="140195" y="68580"/>
                  </a:moveTo>
                  <a:lnTo>
                    <a:pt x="134112" y="68580"/>
                  </a:lnTo>
                  <a:lnTo>
                    <a:pt x="134112" y="74663"/>
                  </a:lnTo>
                  <a:lnTo>
                    <a:pt x="140195" y="74663"/>
                  </a:lnTo>
                  <a:lnTo>
                    <a:pt x="140195" y="68580"/>
                  </a:lnTo>
                  <a:close/>
                </a:path>
                <a:path w="1550035" h="109854">
                  <a:moveTo>
                    <a:pt x="166116" y="60960"/>
                  </a:moveTo>
                  <a:lnTo>
                    <a:pt x="160020" y="60960"/>
                  </a:lnTo>
                  <a:lnTo>
                    <a:pt x="160020" y="68580"/>
                  </a:lnTo>
                  <a:lnTo>
                    <a:pt x="166116" y="68580"/>
                  </a:lnTo>
                  <a:lnTo>
                    <a:pt x="166116" y="60960"/>
                  </a:lnTo>
                  <a:close/>
                </a:path>
                <a:path w="1550035" h="109854">
                  <a:moveTo>
                    <a:pt x="222504" y="54864"/>
                  </a:moveTo>
                  <a:lnTo>
                    <a:pt x="216395" y="54864"/>
                  </a:lnTo>
                  <a:lnTo>
                    <a:pt x="216395" y="60960"/>
                  </a:lnTo>
                  <a:lnTo>
                    <a:pt x="222504" y="60960"/>
                  </a:lnTo>
                  <a:lnTo>
                    <a:pt x="222504" y="54864"/>
                  </a:lnTo>
                  <a:close/>
                </a:path>
                <a:path w="1550035" h="109854">
                  <a:moveTo>
                    <a:pt x="248412" y="47244"/>
                  </a:moveTo>
                  <a:lnTo>
                    <a:pt x="242316" y="47244"/>
                  </a:lnTo>
                  <a:lnTo>
                    <a:pt x="242316" y="54864"/>
                  </a:lnTo>
                  <a:lnTo>
                    <a:pt x="248412" y="54864"/>
                  </a:lnTo>
                  <a:lnTo>
                    <a:pt x="248412" y="47244"/>
                  </a:lnTo>
                  <a:close/>
                </a:path>
                <a:path w="1550035" h="109854">
                  <a:moveTo>
                    <a:pt x="274320" y="47244"/>
                  </a:moveTo>
                  <a:lnTo>
                    <a:pt x="268211" y="47244"/>
                  </a:lnTo>
                  <a:lnTo>
                    <a:pt x="268211" y="54864"/>
                  </a:lnTo>
                  <a:lnTo>
                    <a:pt x="274320" y="54864"/>
                  </a:lnTo>
                  <a:lnTo>
                    <a:pt x="274320" y="47244"/>
                  </a:lnTo>
                  <a:close/>
                </a:path>
                <a:path w="1550035" h="109854">
                  <a:moveTo>
                    <a:pt x="330695" y="33528"/>
                  </a:moveTo>
                  <a:lnTo>
                    <a:pt x="324612" y="33528"/>
                  </a:lnTo>
                  <a:lnTo>
                    <a:pt x="324612" y="41148"/>
                  </a:lnTo>
                  <a:lnTo>
                    <a:pt x="330695" y="41148"/>
                  </a:lnTo>
                  <a:lnTo>
                    <a:pt x="330695" y="33528"/>
                  </a:lnTo>
                  <a:close/>
                </a:path>
                <a:path w="1550035" h="109854">
                  <a:moveTo>
                    <a:pt x="356616" y="33528"/>
                  </a:moveTo>
                  <a:lnTo>
                    <a:pt x="350520" y="33528"/>
                  </a:lnTo>
                  <a:lnTo>
                    <a:pt x="350520" y="41148"/>
                  </a:lnTo>
                  <a:lnTo>
                    <a:pt x="356616" y="41148"/>
                  </a:lnTo>
                  <a:lnTo>
                    <a:pt x="356616" y="33528"/>
                  </a:lnTo>
                  <a:close/>
                </a:path>
                <a:path w="1550035" h="109854">
                  <a:moveTo>
                    <a:pt x="382511" y="27432"/>
                  </a:moveTo>
                  <a:lnTo>
                    <a:pt x="376428" y="27432"/>
                  </a:lnTo>
                  <a:lnTo>
                    <a:pt x="376428" y="33528"/>
                  </a:lnTo>
                  <a:lnTo>
                    <a:pt x="382511" y="33528"/>
                  </a:lnTo>
                  <a:lnTo>
                    <a:pt x="382511" y="27432"/>
                  </a:lnTo>
                  <a:close/>
                </a:path>
                <a:path w="1550035" h="109854">
                  <a:moveTo>
                    <a:pt x="440436" y="19812"/>
                  </a:moveTo>
                  <a:lnTo>
                    <a:pt x="432816" y="19812"/>
                  </a:lnTo>
                  <a:lnTo>
                    <a:pt x="432816" y="27432"/>
                  </a:lnTo>
                  <a:lnTo>
                    <a:pt x="440436" y="27432"/>
                  </a:lnTo>
                  <a:lnTo>
                    <a:pt x="440436" y="19812"/>
                  </a:lnTo>
                  <a:close/>
                </a:path>
                <a:path w="1550035" h="109854">
                  <a:moveTo>
                    <a:pt x="464820" y="19812"/>
                  </a:moveTo>
                  <a:lnTo>
                    <a:pt x="458711" y="19812"/>
                  </a:lnTo>
                  <a:lnTo>
                    <a:pt x="458711" y="27432"/>
                  </a:lnTo>
                  <a:lnTo>
                    <a:pt x="464820" y="27432"/>
                  </a:lnTo>
                  <a:lnTo>
                    <a:pt x="464820" y="19812"/>
                  </a:lnTo>
                  <a:close/>
                </a:path>
                <a:path w="1550035" h="109854">
                  <a:moveTo>
                    <a:pt x="490728" y="19812"/>
                  </a:moveTo>
                  <a:lnTo>
                    <a:pt x="484632" y="19812"/>
                  </a:lnTo>
                  <a:lnTo>
                    <a:pt x="484632" y="27432"/>
                  </a:lnTo>
                  <a:lnTo>
                    <a:pt x="490728" y="27432"/>
                  </a:lnTo>
                  <a:lnTo>
                    <a:pt x="490728" y="19812"/>
                  </a:lnTo>
                  <a:close/>
                </a:path>
                <a:path w="1550035" h="109854">
                  <a:moveTo>
                    <a:pt x="548640" y="13716"/>
                  </a:moveTo>
                  <a:lnTo>
                    <a:pt x="542531" y="13716"/>
                  </a:lnTo>
                  <a:lnTo>
                    <a:pt x="542531" y="19812"/>
                  </a:lnTo>
                  <a:lnTo>
                    <a:pt x="548640" y="19812"/>
                  </a:lnTo>
                  <a:lnTo>
                    <a:pt x="548640" y="13716"/>
                  </a:lnTo>
                  <a:close/>
                </a:path>
                <a:path w="1550035" h="109854">
                  <a:moveTo>
                    <a:pt x="573011" y="6096"/>
                  </a:moveTo>
                  <a:lnTo>
                    <a:pt x="566928" y="6096"/>
                  </a:lnTo>
                  <a:lnTo>
                    <a:pt x="566928" y="13716"/>
                  </a:lnTo>
                  <a:lnTo>
                    <a:pt x="573011" y="13716"/>
                  </a:lnTo>
                  <a:lnTo>
                    <a:pt x="573011" y="6096"/>
                  </a:lnTo>
                  <a:close/>
                </a:path>
                <a:path w="1550035" h="109854">
                  <a:moveTo>
                    <a:pt x="598932" y="6096"/>
                  </a:moveTo>
                  <a:lnTo>
                    <a:pt x="592836" y="6096"/>
                  </a:lnTo>
                  <a:lnTo>
                    <a:pt x="592836" y="13716"/>
                  </a:lnTo>
                  <a:lnTo>
                    <a:pt x="598932" y="13716"/>
                  </a:lnTo>
                  <a:lnTo>
                    <a:pt x="598932" y="6096"/>
                  </a:lnTo>
                  <a:close/>
                </a:path>
                <a:path w="1550035" h="109854">
                  <a:moveTo>
                    <a:pt x="656831" y="6096"/>
                  </a:moveTo>
                  <a:lnTo>
                    <a:pt x="650748" y="6096"/>
                  </a:lnTo>
                  <a:lnTo>
                    <a:pt x="650748" y="13716"/>
                  </a:lnTo>
                  <a:lnTo>
                    <a:pt x="656831" y="13716"/>
                  </a:lnTo>
                  <a:lnTo>
                    <a:pt x="656831" y="6096"/>
                  </a:lnTo>
                  <a:close/>
                </a:path>
                <a:path w="1550035" h="109854">
                  <a:moveTo>
                    <a:pt x="682752" y="6096"/>
                  </a:moveTo>
                  <a:lnTo>
                    <a:pt x="675132" y="6096"/>
                  </a:lnTo>
                  <a:lnTo>
                    <a:pt x="675132" y="13716"/>
                  </a:lnTo>
                  <a:lnTo>
                    <a:pt x="682752" y="13716"/>
                  </a:lnTo>
                  <a:lnTo>
                    <a:pt x="682752" y="6096"/>
                  </a:lnTo>
                  <a:close/>
                </a:path>
                <a:path w="1550035" h="109854">
                  <a:moveTo>
                    <a:pt x="707136" y="0"/>
                  </a:moveTo>
                  <a:lnTo>
                    <a:pt x="701040" y="0"/>
                  </a:lnTo>
                  <a:lnTo>
                    <a:pt x="701040" y="6096"/>
                  </a:lnTo>
                  <a:lnTo>
                    <a:pt x="707136" y="6096"/>
                  </a:lnTo>
                  <a:lnTo>
                    <a:pt x="707136" y="0"/>
                  </a:lnTo>
                  <a:close/>
                </a:path>
                <a:path w="1550035" h="109854">
                  <a:moveTo>
                    <a:pt x="765048" y="0"/>
                  </a:moveTo>
                  <a:lnTo>
                    <a:pt x="758952" y="0"/>
                  </a:lnTo>
                  <a:lnTo>
                    <a:pt x="758952" y="6096"/>
                  </a:lnTo>
                  <a:lnTo>
                    <a:pt x="765048" y="6096"/>
                  </a:lnTo>
                  <a:lnTo>
                    <a:pt x="765048" y="0"/>
                  </a:lnTo>
                  <a:close/>
                </a:path>
                <a:path w="1550035" h="109854">
                  <a:moveTo>
                    <a:pt x="790956" y="0"/>
                  </a:moveTo>
                  <a:lnTo>
                    <a:pt x="784847" y="0"/>
                  </a:lnTo>
                  <a:lnTo>
                    <a:pt x="784847" y="6096"/>
                  </a:lnTo>
                  <a:lnTo>
                    <a:pt x="790956" y="6096"/>
                  </a:lnTo>
                  <a:lnTo>
                    <a:pt x="790956" y="0"/>
                  </a:lnTo>
                  <a:close/>
                </a:path>
                <a:path w="1550035" h="109854">
                  <a:moveTo>
                    <a:pt x="815340" y="0"/>
                  </a:moveTo>
                  <a:lnTo>
                    <a:pt x="809231" y="0"/>
                  </a:lnTo>
                  <a:lnTo>
                    <a:pt x="809231" y="6096"/>
                  </a:lnTo>
                  <a:lnTo>
                    <a:pt x="815340" y="6096"/>
                  </a:lnTo>
                  <a:lnTo>
                    <a:pt x="815340" y="0"/>
                  </a:lnTo>
                  <a:close/>
                </a:path>
                <a:path w="1550035" h="109854">
                  <a:moveTo>
                    <a:pt x="873252" y="0"/>
                  </a:moveTo>
                  <a:lnTo>
                    <a:pt x="867156" y="0"/>
                  </a:lnTo>
                  <a:lnTo>
                    <a:pt x="867156" y="6096"/>
                  </a:lnTo>
                  <a:lnTo>
                    <a:pt x="873252" y="6096"/>
                  </a:lnTo>
                  <a:lnTo>
                    <a:pt x="873252" y="0"/>
                  </a:lnTo>
                  <a:close/>
                </a:path>
                <a:path w="1550035" h="109854">
                  <a:moveTo>
                    <a:pt x="899147" y="6096"/>
                  </a:moveTo>
                  <a:lnTo>
                    <a:pt x="893064" y="6096"/>
                  </a:lnTo>
                  <a:lnTo>
                    <a:pt x="893064" y="13716"/>
                  </a:lnTo>
                  <a:lnTo>
                    <a:pt x="899147" y="13716"/>
                  </a:lnTo>
                  <a:lnTo>
                    <a:pt x="899147" y="6096"/>
                  </a:lnTo>
                  <a:close/>
                </a:path>
                <a:path w="1550035" h="109854">
                  <a:moveTo>
                    <a:pt x="925068" y="6096"/>
                  </a:moveTo>
                  <a:lnTo>
                    <a:pt x="917448" y="6096"/>
                  </a:lnTo>
                  <a:lnTo>
                    <a:pt x="917448" y="13716"/>
                  </a:lnTo>
                  <a:lnTo>
                    <a:pt x="925068" y="13716"/>
                  </a:lnTo>
                  <a:lnTo>
                    <a:pt x="925068" y="6096"/>
                  </a:lnTo>
                  <a:close/>
                </a:path>
                <a:path w="1550035" h="109854">
                  <a:moveTo>
                    <a:pt x="981456" y="6096"/>
                  </a:moveTo>
                  <a:lnTo>
                    <a:pt x="975347" y="6096"/>
                  </a:lnTo>
                  <a:lnTo>
                    <a:pt x="975347" y="13716"/>
                  </a:lnTo>
                  <a:lnTo>
                    <a:pt x="981456" y="13716"/>
                  </a:lnTo>
                  <a:lnTo>
                    <a:pt x="981456" y="6096"/>
                  </a:lnTo>
                  <a:close/>
                </a:path>
                <a:path w="1550035" h="109854">
                  <a:moveTo>
                    <a:pt x="1007364" y="6096"/>
                  </a:moveTo>
                  <a:lnTo>
                    <a:pt x="1001268" y="6096"/>
                  </a:lnTo>
                  <a:lnTo>
                    <a:pt x="1001268" y="13716"/>
                  </a:lnTo>
                  <a:lnTo>
                    <a:pt x="1007364" y="13716"/>
                  </a:lnTo>
                  <a:lnTo>
                    <a:pt x="1007364" y="6096"/>
                  </a:lnTo>
                  <a:close/>
                </a:path>
                <a:path w="1550035" h="109854">
                  <a:moveTo>
                    <a:pt x="1033272" y="13716"/>
                  </a:moveTo>
                  <a:lnTo>
                    <a:pt x="1025652" y="13716"/>
                  </a:lnTo>
                  <a:lnTo>
                    <a:pt x="1025652" y="19812"/>
                  </a:lnTo>
                  <a:lnTo>
                    <a:pt x="1033272" y="19812"/>
                  </a:lnTo>
                  <a:lnTo>
                    <a:pt x="1033272" y="13716"/>
                  </a:lnTo>
                  <a:close/>
                </a:path>
                <a:path w="1550035" h="109854">
                  <a:moveTo>
                    <a:pt x="1089647" y="19812"/>
                  </a:moveTo>
                  <a:lnTo>
                    <a:pt x="1083564" y="19812"/>
                  </a:lnTo>
                  <a:lnTo>
                    <a:pt x="1083564" y="27432"/>
                  </a:lnTo>
                  <a:lnTo>
                    <a:pt x="1089647" y="27432"/>
                  </a:lnTo>
                  <a:lnTo>
                    <a:pt x="1089647" y="19812"/>
                  </a:lnTo>
                  <a:close/>
                </a:path>
                <a:path w="1550035" h="109854">
                  <a:moveTo>
                    <a:pt x="1115568" y="19812"/>
                  </a:moveTo>
                  <a:lnTo>
                    <a:pt x="1109472" y="19812"/>
                  </a:lnTo>
                  <a:lnTo>
                    <a:pt x="1109472" y="27432"/>
                  </a:lnTo>
                  <a:lnTo>
                    <a:pt x="1115568" y="27432"/>
                  </a:lnTo>
                  <a:lnTo>
                    <a:pt x="1115568" y="19812"/>
                  </a:lnTo>
                  <a:close/>
                </a:path>
                <a:path w="1550035" h="109854">
                  <a:moveTo>
                    <a:pt x="1141463" y="19812"/>
                  </a:moveTo>
                  <a:lnTo>
                    <a:pt x="1135380" y="19812"/>
                  </a:lnTo>
                  <a:lnTo>
                    <a:pt x="1135380" y="27432"/>
                  </a:lnTo>
                  <a:lnTo>
                    <a:pt x="1141463" y="27432"/>
                  </a:lnTo>
                  <a:lnTo>
                    <a:pt x="1141463" y="19812"/>
                  </a:lnTo>
                  <a:close/>
                </a:path>
                <a:path w="1550035" h="109854">
                  <a:moveTo>
                    <a:pt x="1197864" y="33528"/>
                  </a:moveTo>
                  <a:lnTo>
                    <a:pt x="1191768" y="33528"/>
                  </a:lnTo>
                  <a:lnTo>
                    <a:pt x="1191768" y="41148"/>
                  </a:lnTo>
                  <a:lnTo>
                    <a:pt x="1197864" y="41148"/>
                  </a:lnTo>
                  <a:lnTo>
                    <a:pt x="1197864" y="33528"/>
                  </a:lnTo>
                  <a:close/>
                </a:path>
                <a:path w="1550035" h="109854">
                  <a:moveTo>
                    <a:pt x="1223772" y="33528"/>
                  </a:moveTo>
                  <a:lnTo>
                    <a:pt x="1217663" y="33528"/>
                  </a:lnTo>
                  <a:lnTo>
                    <a:pt x="1217663" y="41148"/>
                  </a:lnTo>
                  <a:lnTo>
                    <a:pt x="1223772" y="41148"/>
                  </a:lnTo>
                  <a:lnTo>
                    <a:pt x="1223772" y="33528"/>
                  </a:lnTo>
                  <a:close/>
                </a:path>
                <a:path w="1550035" h="109854">
                  <a:moveTo>
                    <a:pt x="1249680" y="41148"/>
                  </a:moveTo>
                  <a:lnTo>
                    <a:pt x="1243584" y="41148"/>
                  </a:lnTo>
                  <a:lnTo>
                    <a:pt x="1243584" y="47244"/>
                  </a:lnTo>
                  <a:lnTo>
                    <a:pt x="1249680" y="47244"/>
                  </a:lnTo>
                  <a:lnTo>
                    <a:pt x="1249680" y="41148"/>
                  </a:lnTo>
                  <a:close/>
                </a:path>
                <a:path w="1550035" h="109854">
                  <a:moveTo>
                    <a:pt x="1307579" y="47244"/>
                  </a:moveTo>
                  <a:lnTo>
                    <a:pt x="1299972" y="47244"/>
                  </a:lnTo>
                  <a:lnTo>
                    <a:pt x="1299972" y="54864"/>
                  </a:lnTo>
                  <a:lnTo>
                    <a:pt x="1307579" y="54864"/>
                  </a:lnTo>
                  <a:lnTo>
                    <a:pt x="1307579" y="47244"/>
                  </a:lnTo>
                  <a:close/>
                </a:path>
                <a:path w="1550035" h="109854">
                  <a:moveTo>
                    <a:pt x="1331963" y="54864"/>
                  </a:moveTo>
                  <a:lnTo>
                    <a:pt x="1325880" y="54864"/>
                  </a:lnTo>
                  <a:lnTo>
                    <a:pt x="1325880" y="60960"/>
                  </a:lnTo>
                  <a:lnTo>
                    <a:pt x="1331963" y="60960"/>
                  </a:lnTo>
                  <a:lnTo>
                    <a:pt x="1331963" y="54864"/>
                  </a:lnTo>
                  <a:close/>
                </a:path>
                <a:path w="1550035" h="109854">
                  <a:moveTo>
                    <a:pt x="1357884" y="60960"/>
                  </a:moveTo>
                  <a:lnTo>
                    <a:pt x="1351788" y="60960"/>
                  </a:lnTo>
                  <a:lnTo>
                    <a:pt x="1351788" y="68580"/>
                  </a:lnTo>
                  <a:lnTo>
                    <a:pt x="1357884" y="68580"/>
                  </a:lnTo>
                  <a:lnTo>
                    <a:pt x="1357884" y="60960"/>
                  </a:lnTo>
                  <a:close/>
                </a:path>
                <a:path w="1550035" h="109854">
                  <a:moveTo>
                    <a:pt x="1415796" y="74663"/>
                  </a:moveTo>
                  <a:lnTo>
                    <a:pt x="1408163" y="74663"/>
                  </a:lnTo>
                  <a:lnTo>
                    <a:pt x="1408163" y="82296"/>
                  </a:lnTo>
                  <a:lnTo>
                    <a:pt x="1415796" y="82296"/>
                  </a:lnTo>
                  <a:lnTo>
                    <a:pt x="1415796" y="74663"/>
                  </a:lnTo>
                  <a:close/>
                </a:path>
                <a:path w="1550035" h="109854">
                  <a:moveTo>
                    <a:pt x="1440180" y="74663"/>
                  </a:moveTo>
                  <a:lnTo>
                    <a:pt x="1434084" y="74663"/>
                  </a:lnTo>
                  <a:lnTo>
                    <a:pt x="1434084" y="82296"/>
                  </a:lnTo>
                  <a:lnTo>
                    <a:pt x="1440180" y="82296"/>
                  </a:lnTo>
                  <a:lnTo>
                    <a:pt x="1440180" y="74663"/>
                  </a:lnTo>
                  <a:close/>
                </a:path>
                <a:path w="1550035" h="109854">
                  <a:moveTo>
                    <a:pt x="1466088" y="82296"/>
                  </a:moveTo>
                  <a:lnTo>
                    <a:pt x="1459979" y="82296"/>
                  </a:lnTo>
                  <a:lnTo>
                    <a:pt x="1459979" y="88379"/>
                  </a:lnTo>
                  <a:lnTo>
                    <a:pt x="1466088" y="88379"/>
                  </a:lnTo>
                  <a:lnTo>
                    <a:pt x="1466088" y="82296"/>
                  </a:lnTo>
                  <a:close/>
                </a:path>
                <a:path w="1550035" h="109854">
                  <a:moveTo>
                    <a:pt x="1524000" y="96012"/>
                  </a:moveTo>
                  <a:lnTo>
                    <a:pt x="1517904" y="96012"/>
                  </a:lnTo>
                  <a:lnTo>
                    <a:pt x="1517904" y="102095"/>
                  </a:lnTo>
                  <a:lnTo>
                    <a:pt x="1524000" y="102095"/>
                  </a:lnTo>
                  <a:lnTo>
                    <a:pt x="1524000" y="96012"/>
                  </a:lnTo>
                  <a:close/>
                </a:path>
                <a:path w="1550035" h="109854">
                  <a:moveTo>
                    <a:pt x="1549895" y="102095"/>
                  </a:moveTo>
                  <a:lnTo>
                    <a:pt x="1542288" y="102095"/>
                  </a:lnTo>
                  <a:lnTo>
                    <a:pt x="1542288" y="109728"/>
                  </a:lnTo>
                  <a:lnTo>
                    <a:pt x="1549895" y="109728"/>
                  </a:lnTo>
                  <a:lnTo>
                    <a:pt x="1549895" y="10209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9999" y="2831591"/>
              <a:ext cx="210820" cy="1646555"/>
            </a:xfrm>
            <a:custGeom>
              <a:avLst/>
              <a:gdLst/>
              <a:ahLst/>
              <a:cxnLst/>
              <a:rect l="l" t="t" r="r" b="b"/>
              <a:pathLst>
                <a:path w="210820" h="1646554">
                  <a:moveTo>
                    <a:pt x="210312" y="374916"/>
                  </a:moveTo>
                  <a:lnTo>
                    <a:pt x="196596" y="259080"/>
                  </a:lnTo>
                  <a:lnTo>
                    <a:pt x="184404" y="143256"/>
                  </a:lnTo>
                  <a:lnTo>
                    <a:pt x="172212" y="94488"/>
                  </a:lnTo>
                  <a:lnTo>
                    <a:pt x="172212" y="80784"/>
                  </a:lnTo>
                  <a:lnTo>
                    <a:pt x="164592" y="54864"/>
                  </a:lnTo>
                  <a:lnTo>
                    <a:pt x="162902" y="47244"/>
                  </a:lnTo>
                  <a:lnTo>
                    <a:pt x="161544" y="41148"/>
                  </a:lnTo>
                  <a:lnTo>
                    <a:pt x="158496" y="27444"/>
                  </a:lnTo>
                  <a:lnTo>
                    <a:pt x="146304" y="19812"/>
                  </a:lnTo>
                  <a:lnTo>
                    <a:pt x="126492" y="0"/>
                  </a:lnTo>
                  <a:lnTo>
                    <a:pt x="108204" y="0"/>
                  </a:lnTo>
                  <a:lnTo>
                    <a:pt x="82296" y="27444"/>
                  </a:lnTo>
                  <a:lnTo>
                    <a:pt x="76200" y="54864"/>
                  </a:lnTo>
                  <a:lnTo>
                    <a:pt x="70104" y="60960"/>
                  </a:lnTo>
                  <a:lnTo>
                    <a:pt x="56388" y="102108"/>
                  </a:lnTo>
                  <a:lnTo>
                    <a:pt x="50292" y="156984"/>
                  </a:lnTo>
                  <a:lnTo>
                    <a:pt x="38100" y="252984"/>
                  </a:lnTo>
                  <a:lnTo>
                    <a:pt x="24384" y="374916"/>
                  </a:lnTo>
                  <a:lnTo>
                    <a:pt x="12192" y="512076"/>
                  </a:lnTo>
                  <a:lnTo>
                    <a:pt x="6096" y="661428"/>
                  </a:lnTo>
                  <a:lnTo>
                    <a:pt x="12" y="819912"/>
                  </a:lnTo>
                  <a:lnTo>
                    <a:pt x="38112" y="819912"/>
                  </a:lnTo>
                  <a:lnTo>
                    <a:pt x="44196" y="661428"/>
                  </a:lnTo>
                  <a:lnTo>
                    <a:pt x="50292" y="512076"/>
                  </a:lnTo>
                  <a:lnTo>
                    <a:pt x="62484" y="374916"/>
                  </a:lnTo>
                  <a:lnTo>
                    <a:pt x="76200" y="252984"/>
                  </a:lnTo>
                  <a:lnTo>
                    <a:pt x="88392" y="156984"/>
                  </a:lnTo>
                  <a:lnTo>
                    <a:pt x="88392" y="121932"/>
                  </a:lnTo>
                  <a:lnTo>
                    <a:pt x="102108" y="94488"/>
                  </a:lnTo>
                  <a:lnTo>
                    <a:pt x="114300" y="60960"/>
                  </a:lnTo>
                  <a:lnTo>
                    <a:pt x="118833" y="46253"/>
                  </a:lnTo>
                  <a:lnTo>
                    <a:pt x="121081" y="48768"/>
                  </a:lnTo>
                  <a:lnTo>
                    <a:pt x="126492" y="60960"/>
                  </a:lnTo>
                  <a:lnTo>
                    <a:pt x="134112" y="80784"/>
                  </a:lnTo>
                  <a:lnTo>
                    <a:pt x="140208" y="129540"/>
                  </a:lnTo>
                  <a:lnTo>
                    <a:pt x="152400" y="163068"/>
                  </a:lnTo>
                  <a:lnTo>
                    <a:pt x="158496" y="259080"/>
                  </a:lnTo>
                  <a:lnTo>
                    <a:pt x="172212" y="374916"/>
                  </a:lnTo>
                  <a:lnTo>
                    <a:pt x="172212" y="819924"/>
                  </a:lnTo>
                  <a:lnTo>
                    <a:pt x="164592" y="976896"/>
                  </a:lnTo>
                  <a:lnTo>
                    <a:pt x="158496" y="1126248"/>
                  </a:lnTo>
                  <a:lnTo>
                    <a:pt x="146304" y="1263408"/>
                  </a:lnTo>
                  <a:lnTo>
                    <a:pt x="134112" y="1386852"/>
                  </a:lnTo>
                  <a:lnTo>
                    <a:pt x="120396" y="1461528"/>
                  </a:lnTo>
                  <a:lnTo>
                    <a:pt x="102108" y="1557540"/>
                  </a:lnTo>
                  <a:lnTo>
                    <a:pt x="88633" y="1591322"/>
                  </a:lnTo>
                  <a:lnTo>
                    <a:pt x="82296" y="1584972"/>
                  </a:lnTo>
                  <a:lnTo>
                    <a:pt x="76200" y="1557540"/>
                  </a:lnTo>
                  <a:lnTo>
                    <a:pt x="62484" y="1502676"/>
                  </a:lnTo>
                  <a:lnTo>
                    <a:pt x="50292" y="1467624"/>
                  </a:lnTo>
                  <a:lnTo>
                    <a:pt x="50292" y="1379232"/>
                  </a:lnTo>
                  <a:lnTo>
                    <a:pt x="38100" y="1263408"/>
                  </a:lnTo>
                  <a:lnTo>
                    <a:pt x="38100" y="819924"/>
                  </a:lnTo>
                  <a:lnTo>
                    <a:pt x="0" y="819924"/>
                  </a:lnTo>
                  <a:lnTo>
                    <a:pt x="0" y="1263408"/>
                  </a:lnTo>
                  <a:lnTo>
                    <a:pt x="12192" y="1379232"/>
                  </a:lnTo>
                  <a:lnTo>
                    <a:pt x="18288" y="1488960"/>
                  </a:lnTo>
                  <a:lnTo>
                    <a:pt x="32004" y="1536204"/>
                  </a:lnTo>
                  <a:lnTo>
                    <a:pt x="38100" y="1557540"/>
                  </a:lnTo>
                  <a:lnTo>
                    <a:pt x="44196" y="1591068"/>
                  </a:lnTo>
                  <a:lnTo>
                    <a:pt x="50292" y="1610880"/>
                  </a:lnTo>
                  <a:lnTo>
                    <a:pt x="62484" y="1618500"/>
                  </a:lnTo>
                  <a:lnTo>
                    <a:pt x="88392" y="1645932"/>
                  </a:lnTo>
                  <a:lnTo>
                    <a:pt x="102108" y="1632216"/>
                  </a:lnTo>
                  <a:lnTo>
                    <a:pt x="114300" y="1618500"/>
                  </a:lnTo>
                  <a:lnTo>
                    <a:pt x="126492" y="1610880"/>
                  </a:lnTo>
                  <a:lnTo>
                    <a:pt x="134112" y="1591068"/>
                  </a:lnTo>
                  <a:lnTo>
                    <a:pt x="140208" y="1563636"/>
                  </a:lnTo>
                  <a:lnTo>
                    <a:pt x="152400" y="1495056"/>
                  </a:lnTo>
                  <a:lnTo>
                    <a:pt x="172212" y="1386852"/>
                  </a:lnTo>
                  <a:lnTo>
                    <a:pt x="184404" y="1263408"/>
                  </a:lnTo>
                  <a:lnTo>
                    <a:pt x="196596" y="1126248"/>
                  </a:lnTo>
                  <a:lnTo>
                    <a:pt x="204216" y="976896"/>
                  </a:lnTo>
                  <a:lnTo>
                    <a:pt x="210312" y="819924"/>
                  </a:lnTo>
                  <a:lnTo>
                    <a:pt x="210312" y="3749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738" y="4004214"/>
              <a:ext cx="131254" cy="14039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626" y="4208430"/>
              <a:ext cx="131254" cy="14192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04103" y="4771644"/>
              <a:ext cx="88900" cy="27940"/>
            </a:xfrm>
            <a:custGeom>
              <a:avLst/>
              <a:gdLst/>
              <a:ahLst/>
              <a:cxnLst/>
              <a:rect l="l" t="t" r="r" b="b"/>
              <a:pathLst>
                <a:path w="88900" h="27939">
                  <a:moveTo>
                    <a:pt x="0" y="27432"/>
                  </a:moveTo>
                  <a:lnTo>
                    <a:pt x="8839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98007" y="4695444"/>
              <a:ext cx="120650" cy="403860"/>
            </a:xfrm>
            <a:custGeom>
              <a:avLst/>
              <a:gdLst/>
              <a:ahLst/>
              <a:cxnLst/>
              <a:rect l="l" t="t" r="r" b="b"/>
              <a:pathLst>
                <a:path w="120650" h="403860">
                  <a:moveTo>
                    <a:pt x="32004" y="403859"/>
                  </a:moveTo>
                  <a:lnTo>
                    <a:pt x="0" y="21336"/>
                  </a:lnTo>
                  <a:lnTo>
                    <a:pt x="88392" y="0"/>
                  </a:lnTo>
                  <a:lnTo>
                    <a:pt x="120396" y="390143"/>
                  </a:lnTo>
                  <a:lnTo>
                    <a:pt x="32004" y="40385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98007" y="4695444"/>
              <a:ext cx="120650" cy="403860"/>
            </a:xfrm>
            <a:custGeom>
              <a:avLst/>
              <a:gdLst/>
              <a:ahLst/>
              <a:cxnLst/>
              <a:rect l="l" t="t" r="r" b="b"/>
              <a:pathLst>
                <a:path w="120650" h="403860">
                  <a:moveTo>
                    <a:pt x="0" y="21336"/>
                  </a:moveTo>
                  <a:lnTo>
                    <a:pt x="88392" y="0"/>
                  </a:lnTo>
                  <a:lnTo>
                    <a:pt x="120396" y="390143"/>
                  </a:lnTo>
                  <a:lnTo>
                    <a:pt x="32004" y="403859"/>
                  </a:lnTo>
                  <a:lnTo>
                    <a:pt x="0" y="21336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1722" y="4722876"/>
              <a:ext cx="232505" cy="3239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602223" y="4661916"/>
              <a:ext cx="120650" cy="402590"/>
            </a:xfrm>
            <a:custGeom>
              <a:avLst/>
              <a:gdLst/>
              <a:ahLst/>
              <a:cxnLst/>
              <a:rect l="l" t="t" r="r" b="b"/>
              <a:pathLst>
                <a:path w="120650" h="402589">
                  <a:moveTo>
                    <a:pt x="32004" y="402335"/>
                  </a:moveTo>
                  <a:lnTo>
                    <a:pt x="0" y="19811"/>
                  </a:lnTo>
                  <a:lnTo>
                    <a:pt x="88392" y="0"/>
                  </a:lnTo>
                  <a:lnTo>
                    <a:pt x="120396" y="388619"/>
                  </a:lnTo>
                  <a:lnTo>
                    <a:pt x="32004" y="40233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02223" y="4661916"/>
              <a:ext cx="120650" cy="402590"/>
            </a:xfrm>
            <a:custGeom>
              <a:avLst/>
              <a:gdLst/>
              <a:ahLst/>
              <a:cxnLst/>
              <a:rect l="l" t="t" r="r" b="b"/>
              <a:pathLst>
                <a:path w="120650" h="402589">
                  <a:moveTo>
                    <a:pt x="0" y="19811"/>
                  </a:moveTo>
                  <a:lnTo>
                    <a:pt x="88392" y="0"/>
                  </a:lnTo>
                  <a:lnTo>
                    <a:pt x="120396" y="388619"/>
                  </a:lnTo>
                  <a:lnTo>
                    <a:pt x="32004" y="402335"/>
                  </a:lnTo>
                  <a:lnTo>
                    <a:pt x="0" y="19811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938" y="4714398"/>
              <a:ext cx="112966" cy="29737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710" y="4791456"/>
              <a:ext cx="240982" cy="27517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96967" y="3520440"/>
              <a:ext cx="88900" cy="27940"/>
            </a:xfrm>
            <a:custGeom>
              <a:avLst/>
              <a:gdLst/>
              <a:ahLst/>
              <a:cxnLst/>
              <a:rect l="l" t="t" r="r" b="b"/>
              <a:pathLst>
                <a:path w="88900" h="27939">
                  <a:moveTo>
                    <a:pt x="0" y="27432"/>
                  </a:moveTo>
                  <a:lnTo>
                    <a:pt x="88391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89347" y="3445764"/>
              <a:ext cx="116205" cy="410209"/>
            </a:xfrm>
            <a:custGeom>
              <a:avLst/>
              <a:gdLst/>
              <a:ahLst/>
              <a:cxnLst/>
              <a:rect l="l" t="t" r="r" b="b"/>
              <a:pathLst>
                <a:path w="116204" h="410210">
                  <a:moveTo>
                    <a:pt x="32003" y="409955"/>
                  </a:moveTo>
                  <a:lnTo>
                    <a:pt x="0" y="21335"/>
                  </a:lnTo>
                  <a:lnTo>
                    <a:pt x="89916" y="0"/>
                  </a:lnTo>
                  <a:lnTo>
                    <a:pt x="115824" y="390143"/>
                  </a:lnTo>
                  <a:lnTo>
                    <a:pt x="32003" y="40995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89347" y="3445764"/>
              <a:ext cx="116205" cy="410209"/>
            </a:xfrm>
            <a:custGeom>
              <a:avLst/>
              <a:gdLst/>
              <a:ahLst/>
              <a:cxnLst/>
              <a:rect l="l" t="t" r="r" b="b"/>
              <a:pathLst>
                <a:path w="116204" h="410210">
                  <a:moveTo>
                    <a:pt x="0" y="21335"/>
                  </a:moveTo>
                  <a:lnTo>
                    <a:pt x="89916" y="0"/>
                  </a:lnTo>
                  <a:lnTo>
                    <a:pt x="115824" y="390143"/>
                  </a:lnTo>
                  <a:lnTo>
                    <a:pt x="32003" y="409955"/>
                  </a:lnTo>
                  <a:lnTo>
                    <a:pt x="0" y="2133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4586" y="3473196"/>
              <a:ext cx="230981" cy="32394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893563" y="3412235"/>
              <a:ext cx="116205" cy="402590"/>
            </a:xfrm>
            <a:custGeom>
              <a:avLst/>
              <a:gdLst/>
              <a:ahLst/>
              <a:cxnLst/>
              <a:rect l="l" t="t" r="r" b="b"/>
              <a:pathLst>
                <a:path w="116204" h="402589">
                  <a:moveTo>
                    <a:pt x="25907" y="402336"/>
                  </a:moveTo>
                  <a:lnTo>
                    <a:pt x="0" y="19812"/>
                  </a:lnTo>
                  <a:lnTo>
                    <a:pt x="89916" y="0"/>
                  </a:lnTo>
                  <a:lnTo>
                    <a:pt x="115823" y="388620"/>
                  </a:lnTo>
                  <a:lnTo>
                    <a:pt x="25907" y="40233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93563" y="3412235"/>
              <a:ext cx="116205" cy="402590"/>
            </a:xfrm>
            <a:custGeom>
              <a:avLst/>
              <a:gdLst/>
              <a:ahLst/>
              <a:cxnLst/>
              <a:rect l="l" t="t" r="r" b="b"/>
              <a:pathLst>
                <a:path w="116204" h="402589">
                  <a:moveTo>
                    <a:pt x="0" y="19812"/>
                  </a:moveTo>
                  <a:lnTo>
                    <a:pt x="89916" y="0"/>
                  </a:lnTo>
                  <a:lnTo>
                    <a:pt x="115823" y="388620"/>
                  </a:lnTo>
                  <a:lnTo>
                    <a:pt x="25907" y="402336"/>
                  </a:lnTo>
                  <a:lnTo>
                    <a:pt x="0" y="19812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7278" y="3470814"/>
              <a:ext cx="114490" cy="2912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2478" y="3541776"/>
              <a:ext cx="239458" cy="27517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792723" y="5023103"/>
              <a:ext cx="504825" cy="403860"/>
            </a:xfrm>
            <a:custGeom>
              <a:avLst/>
              <a:gdLst/>
              <a:ahLst/>
              <a:cxnLst/>
              <a:rect l="l" t="t" r="r" b="b"/>
              <a:pathLst>
                <a:path w="504825" h="403860">
                  <a:moveTo>
                    <a:pt x="478536" y="403860"/>
                  </a:moveTo>
                  <a:lnTo>
                    <a:pt x="0" y="35051"/>
                  </a:lnTo>
                  <a:lnTo>
                    <a:pt x="25908" y="0"/>
                  </a:lnTo>
                  <a:lnTo>
                    <a:pt x="504444" y="368808"/>
                  </a:lnTo>
                  <a:lnTo>
                    <a:pt x="478536" y="40386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5248" y="5297424"/>
              <a:ext cx="166116" cy="15697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45579" y="2823972"/>
              <a:ext cx="388620" cy="594360"/>
            </a:xfrm>
            <a:custGeom>
              <a:avLst/>
              <a:gdLst/>
              <a:ahLst/>
              <a:cxnLst/>
              <a:rect l="l" t="t" r="r" b="b"/>
              <a:pathLst>
                <a:path w="388620" h="594360">
                  <a:moveTo>
                    <a:pt x="32003" y="594359"/>
                  </a:moveTo>
                  <a:lnTo>
                    <a:pt x="0" y="574547"/>
                  </a:lnTo>
                  <a:lnTo>
                    <a:pt x="356616" y="0"/>
                  </a:lnTo>
                  <a:lnTo>
                    <a:pt x="388619" y="21335"/>
                  </a:lnTo>
                  <a:lnTo>
                    <a:pt x="32003" y="59435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6183" y="2769108"/>
              <a:ext cx="147827" cy="17830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250435" y="3015996"/>
              <a:ext cx="414655" cy="451484"/>
            </a:xfrm>
            <a:custGeom>
              <a:avLst/>
              <a:gdLst/>
              <a:ahLst/>
              <a:cxnLst/>
              <a:rect l="l" t="t" r="r" b="b"/>
              <a:pathLst>
                <a:path w="414654" h="451485">
                  <a:moveTo>
                    <a:pt x="388620" y="451103"/>
                  </a:moveTo>
                  <a:lnTo>
                    <a:pt x="0" y="27431"/>
                  </a:lnTo>
                  <a:lnTo>
                    <a:pt x="24383" y="0"/>
                  </a:lnTo>
                  <a:lnTo>
                    <a:pt x="414528" y="423671"/>
                  </a:lnTo>
                  <a:lnTo>
                    <a:pt x="388620" y="45110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2335" y="2974848"/>
              <a:ext cx="158495" cy="17068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201155" y="3531108"/>
              <a:ext cx="96520" cy="27940"/>
            </a:xfrm>
            <a:custGeom>
              <a:avLst/>
              <a:gdLst/>
              <a:ahLst/>
              <a:cxnLst/>
              <a:rect l="l" t="t" r="r" b="b"/>
              <a:pathLst>
                <a:path w="96520" h="27939">
                  <a:moveTo>
                    <a:pt x="0" y="27432"/>
                  </a:moveTo>
                  <a:lnTo>
                    <a:pt x="9601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01155" y="3456432"/>
              <a:ext cx="116205" cy="410209"/>
            </a:xfrm>
            <a:custGeom>
              <a:avLst/>
              <a:gdLst/>
              <a:ahLst/>
              <a:cxnLst/>
              <a:rect l="l" t="t" r="r" b="b"/>
              <a:pathLst>
                <a:path w="116204" h="410210">
                  <a:moveTo>
                    <a:pt x="25908" y="409956"/>
                  </a:moveTo>
                  <a:lnTo>
                    <a:pt x="0" y="19811"/>
                  </a:lnTo>
                  <a:lnTo>
                    <a:pt x="89916" y="0"/>
                  </a:lnTo>
                  <a:lnTo>
                    <a:pt x="115824" y="396240"/>
                  </a:lnTo>
                  <a:lnTo>
                    <a:pt x="25908" y="4099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01155" y="3456432"/>
              <a:ext cx="116205" cy="410209"/>
            </a:xfrm>
            <a:custGeom>
              <a:avLst/>
              <a:gdLst/>
              <a:ahLst/>
              <a:cxnLst/>
              <a:rect l="l" t="t" r="r" b="b"/>
              <a:pathLst>
                <a:path w="116204" h="410210">
                  <a:moveTo>
                    <a:pt x="0" y="19811"/>
                  </a:moveTo>
                  <a:lnTo>
                    <a:pt x="89916" y="0"/>
                  </a:lnTo>
                  <a:lnTo>
                    <a:pt x="115824" y="396240"/>
                  </a:lnTo>
                  <a:lnTo>
                    <a:pt x="25908" y="409956"/>
                  </a:lnTo>
                  <a:lnTo>
                    <a:pt x="0" y="19811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8774" y="3483864"/>
              <a:ext cx="238601" cy="32394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405371" y="3421380"/>
              <a:ext cx="116205" cy="411480"/>
            </a:xfrm>
            <a:custGeom>
              <a:avLst/>
              <a:gdLst/>
              <a:ahLst/>
              <a:cxnLst/>
              <a:rect l="l" t="t" r="r" b="b"/>
              <a:pathLst>
                <a:path w="116204" h="411479">
                  <a:moveTo>
                    <a:pt x="25908" y="411479"/>
                  </a:moveTo>
                  <a:lnTo>
                    <a:pt x="0" y="21335"/>
                  </a:lnTo>
                  <a:lnTo>
                    <a:pt x="89916" y="0"/>
                  </a:lnTo>
                  <a:lnTo>
                    <a:pt x="115824" y="397763"/>
                  </a:lnTo>
                  <a:lnTo>
                    <a:pt x="25908" y="41147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05371" y="3421380"/>
              <a:ext cx="116205" cy="411480"/>
            </a:xfrm>
            <a:custGeom>
              <a:avLst/>
              <a:gdLst/>
              <a:ahLst/>
              <a:cxnLst/>
              <a:rect l="l" t="t" r="r" b="b"/>
              <a:pathLst>
                <a:path w="116204" h="411479">
                  <a:moveTo>
                    <a:pt x="0" y="21335"/>
                  </a:moveTo>
                  <a:lnTo>
                    <a:pt x="89916" y="0"/>
                  </a:lnTo>
                  <a:lnTo>
                    <a:pt x="115824" y="397763"/>
                  </a:lnTo>
                  <a:lnTo>
                    <a:pt x="25908" y="411479"/>
                  </a:lnTo>
                  <a:lnTo>
                    <a:pt x="0" y="2133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12992" y="3517391"/>
              <a:ext cx="102235" cy="239395"/>
            </a:xfrm>
            <a:custGeom>
              <a:avLst/>
              <a:gdLst/>
              <a:ahLst/>
              <a:cxnLst/>
              <a:rect l="l" t="t" r="r" b="b"/>
              <a:pathLst>
                <a:path w="102234" h="239395">
                  <a:moveTo>
                    <a:pt x="88379" y="0"/>
                  </a:moveTo>
                  <a:lnTo>
                    <a:pt x="0" y="27444"/>
                  </a:lnTo>
                  <a:lnTo>
                    <a:pt x="0" y="54876"/>
                  </a:lnTo>
                  <a:lnTo>
                    <a:pt x="88379" y="27444"/>
                  </a:lnTo>
                  <a:lnTo>
                    <a:pt x="88379" y="0"/>
                  </a:lnTo>
                  <a:close/>
                </a:path>
                <a:path w="102234" h="239395">
                  <a:moveTo>
                    <a:pt x="94488" y="68592"/>
                  </a:moveTo>
                  <a:lnTo>
                    <a:pt x="0" y="96012"/>
                  </a:lnTo>
                  <a:lnTo>
                    <a:pt x="6083" y="123444"/>
                  </a:lnTo>
                  <a:lnTo>
                    <a:pt x="94488" y="96012"/>
                  </a:lnTo>
                  <a:lnTo>
                    <a:pt x="94488" y="68592"/>
                  </a:lnTo>
                  <a:close/>
                </a:path>
                <a:path w="102234" h="239395">
                  <a:moveTo>
                    <a:pt x="102108" y="184416"/>
                  </a:moveTo>
                  <a:lnTo>
                    <a:pt x="12179" y="211836"/>
                  </a:lnTo>
                  <a:lnTo>
                    <a:pt x="12179" y="239268"/>
                  </a:lnTo>
                  <a:lnTo>
                    <a:pt x="102108" y="211836"/>
                  </a:lnTo>
                  <a:lnTo>
                    <a:pt x="102108" y="184416"/>
                  </a:lnTo>
                  <a:close/>
                </a:path>
                <a:path w="102234" h="239395">
                  <a:moveTo>
                    <a:pt x="102108" y="143268"/>
                  </a:moveTo>
                  <a:lnTo>
                    <a:pt x="94488" y="117360"/>
                  </a:lnTo>
                  <a:lnTo>
                    <a:pt x="6083" y="137160"/>
                  </a:lnTo>
                  <a:lnTo>
                    <a:pt x="12179" y="164592"/>
                  </a:lnTo>
                  <a:lnTo>
                    <a:pt x="102108" y="143268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12992" y="3483864"/>
              <a:ext cx="88900" cy="33655"/>
            </a:xfrm>
            <a:custGeom>
              <a:avLst/>
              <a:gdLst/>
              <a:ahLst/>
              <a:cxnLst/>
              <a:rect l="l" t="t" r="r" b="b"/>
              <a:pathLst>
                <a:path w="88900" h="33654">
                  <a:moveTo>
                    <a:pt x="0" y="19811"/>
                  </a:moveTo>
                  <a:lnTo>
                    <a:pt x="88391" y="0"/>
                  </a:lnTo>
                </a:path>
                <a:path w="88900" h="33654">
                  <a:moveTo>
                    <a:pt x="24383" y="13716"/>
                  </a:moveTo>
                  <a:lnTo>
                    <a:pt x="24383" y="33527"/>
                  </a:lnTo>
                </a:path>
                <a:path w="88900" h="33654">
                  <a:moveTo>
                    <a:pt x="56387" y="6095"/>
                  </a:moveTo>
                  <a:lnTo>
                    <a:pt x="56387" y="19811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25183" y="3750564"/>
              <a:ext cx="96520" cy="20320"/>
            </a:xfrm>
            <a:custGeom>
              <a:avLst/>
              <a:gdLst/>
              <a:ahLst/>
              <a:cxnLst/>
              <a:rect l="l" t="t" r="r" b="b"/>
              <a:pathLst>
                <a:path w="96520" h="20320">
                  <a:moveTo>
                    <a:pt x="0" y="19811"/>
                  </a:moveTo>
                  <a:lnTo>
                    <a:pt x="9601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57187" y="3736848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0" y="13716"/>
                  </a:moveTo>
                  <a:lnTo>
                    <a:pt x="0" y="27432"/>
                  </a:lnTo>
                </a:path>
                <a:path w="32385" h="27939">
                  <a:moveTo>
                    <a:pt x="32004" y="0"/>
                  </a:moveTo>
                  <a:lnTo>
                    <a:pt x="32004" y="19811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4286" y="3552444"/>
              <a:ext cx="240982" cy="282797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2171141" y="2732039"/>
            <a:ext cx="226822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latin typeface="Comic Sans MS"/>
                <a:cs typeface="Comic Sans MS"/>
              </a:rPr>
              <a:t>20,000</a:t>
            </a:r>
            <a:r>
              <a:rPr sz="2050" b="1" spc="-4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Km</a:t>
            </a:r>
            <a:r>
              <a:rPr sz="2050" b="1" spc="-3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radius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59760" y="2472937"/>
            <a:ext cx="22656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latin typeface="Comic Sans MS"/>
                <a:cs typeface="Comic Sans MS"/>
              </a:rPr>
              <a:t>22,000</a:t>
            </a:r>
            <a:r>
              <a:rPr sz="2050" b="1" spc="-5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Km</a:t>
            </a:r>
            <a:r>
              <a:rPr sz="2050" b="1" spc="-5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radius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69621" y="5528524"/>
            <a:ext cx="22656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latin typeface="Comic Sans MS"/>
                <a:cs typeface="Comic Sans MS"/>
              </a:rPr>
              <a:t>21,000</a:t>
            </a:r>
            <a:r>
              <a:rPr sz="2050" b="1" spc="-5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Km</a:t>
            </a:r>
            <a:r>
              <a:rPr sz="2050" b="1" spc="-5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radius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5475" y="5336507"/>
            <a:ext cx="3360420" cy="138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14"/>
              </a:spcBef>
            </a:pPr>
            <a:r>
              <a:rPr sz="1350" b="1" spc="5" dirty="0">
                <a:latin typeface="Comic Sans MS"/>
                <a:cs typeface="Comic Sans MS"/>
              </a:rPr>
              <a:t>Located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at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one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of</a:t>
            </a:r>
            <a:r>
              <a:rPr sz="1350" b="1" spc="-1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these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2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points.</a:t>
            </a:r>
            <a:endParaRPr sz="1350">
              <a:latin typeface="Comic Sans MS"/>
              <a:cs typeface="Comic Sans MS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350" b="1" spc="5" dirty="0">
                <a:latin typeface="Comic Sans MS"/>
                <a:cs typeface="Comic Sans MS"/>
              </a:rPr>
              <a:t>However,</a:t>
            </a:r>
            <a:r>
              <a:rPr sz="1350" b="1" spc="-1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one</a:t>
            </a:r>
            <a:r>
              <a:rPr sz="1350" b="1" spc="-1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point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can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easily</a:t>
            </a:r>
            <a:endParaRPr sz="1350">
              <a:latin typeface="Comic Sans MS"/>
              <a:cs typeface="Comic Sans MS"/>
            </a:endParaRPr>
          </a:p>
          <a:p>
            <a:pPr marL="266700">
              <a:lnSpc>
                <a:spcPct val="100000"/>
              </a:lnSpc>
              <a:spcBef>
                <a:spcPts val="10"/>
              </a:spcBef>
            </a:pPr>
            <a:r>
              <a:rPr sz="1350" b="1" spc="10" dirty="0">
                <a:latin typeface="Comic Sans MS"/>
                <a:cs typeface="Comic Sans MS"/>
              </a:rPr>
              <a:t>be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eliminated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because</a:t>
            </a:r>
            <a:r>
              <a:rPr sz="1350" b="1" dirty="0">
                <a:latin typeface="Comic Sans MS"/>
                <a:cs typeface="Comic Sans MS"/>
              </a:rPr>
              <a:t> it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5" dirty="0">
                <a:latin typeface="Comic Sans MS"/>
                <a:cs typeface="Comic Sans MS"/>
              </a:rPr>
              <a:t> either</a:t>
            </a:r>
            <a:endParaRPr sz="1350">
              <a:latin typeface="Comic Sans MS"/>
              <a:cs typeface="Comic Sans MS"/>
            </a:endParaRPr>
          </a:p>
          <a:p>
            <a:pPr marL="266700" marR="5080">
              <a:lnSpc>
                <a:spcPct val="100699"/>
              </a:lnSpc>
              <a:spcBef>
                <a:spcPts val="15"/>
              </a:spcBef>
            </a:pPr>
            <a:r>
              <a:rPr sz="1350" b="1" spc="5" dirty="0">
                <a:latin typeface="Comic Sans MS"/>
                <a:cs typeface="Comic Sans MS"/>
              </a:rPr>
              <a:t>not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on</a:t>
            </a:r>
            <a:r>
              <a:rPr sz="1350" b="1" spc="-1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earth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or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moving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at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impossible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rate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10" dirty="0">
                <a:latin typeface="Comic Sans MS"/>
                <a:cs typeface="Comic Sans MS"/>
              </a:rPr>
              <a:t>of</a:t>
            </a:r>
            <a:r>
              <a:rPr sz="1350" b="1" spc="-10" dirty="0">
                <a:latin typeface="Comic Sans MS"/>
                <a:cs typeface="Comic Sans MS"/>
              </a:rPr>
              <a:t> </a:t>
            </a:r>
            <a:r>
              <a:rPr sz="1350" b="1" spc="5" dirty="0">
                <a:latin typeface="Comic Sans MS"/>
                <a:cs typeface="Comic Sans MS"/>
              </a:rPr>
              <a:t>speed.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0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6077" y="1215691"/>
            <a:ext cx="14090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O</a:t>
            </a:r>
            <a:r>
              <a:rPr dirty="0"/>
              <a:t>u</a:t>
            </a:r>
            <a:r>
              <a:rPr spc="20" dirty="0"/>
              <a:t>t</a:t>
            </a:r>
            <a:r>
              <a:rPr spc="-10" dirty="0"/>
              <a:t>li</a:t>
            </a:r>
            <a:r>
              <a:rPr spc="30" dirty="0"/>
              <a:t>n</a:t>
            </a:r>
            <a:r>
              <a:rPr spc="5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5111"/>
            <a:ext cx="4838700" cy="18815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Properties</a:t>
            </a:r>
            <a:r>
              <a:rPr sz="2050" b="1" spc="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localization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procedures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Approaches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Proximity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Trilateration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triangulation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(GPS)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Finger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printing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(RADAR)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3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Hybrid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systems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2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3948" y="1255163"/>
            <a:ext cx="487045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Accurate</a:t>
            </a:r>
            <a:r>
              <a:rPr spc="20" dirty="0"/>
              <a:t> </a:t>
            </a:r>
            <a:r>
              <a:rPr dirty="0"/>
              <a:t>Timing</a:t>
            </a:r>
            <a:r>
              <a:rPr spc="3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5" dirty="0"/>
              <a:t> </a:t>
            </a:r>
            <a:r>
              <a:rPr spc="15" dirty="0"/>
              <a:t>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0188" y="2399580"/>
            <a:ext cx="6661784" cy="37090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1305" indent="-243840">
              <a:lnSpc>
                <a:spcPct val="100000"/>
              </a:lnSpc>
              <a:spcBef>
                <a:spcPts val="380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10" dirty="0">
                <a:latin typeface="Arial"/>
                <a:cs typeface="Arial"/>
              </a:rPr>
              <a:t>Satellites</a:t>
            </a:r>
            <a:r>
              <a:rPr sz="2350" b="1" spc="20" dirty="0">
                <a:latin typeface="Arial"/>
                <a:cs typeface="Arial"/>
              </a:rPr>
              <a:t> have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very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accurate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atomic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clocks</a:t>
            </a:r>
            <a:endParaRPr sz="2350">
              <a:latin typeface="Arial"/>
              <a:cs typeface="Arial"/>
            </a:endParaRPr>
          </a:p>
          <a:p>
            <a:pPr marL="281305" indent="-243840">
              <a:lnSpc>
                <a:spcPct val="100000"/>
              </a:lnSpc>
              <a:spcBef>
                <a:spcPts val="28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15" dirty="0">
                <a:latin typeface="Arial"/>
                <a:cs typeface="Arial"/>
              </a:rPr>
              <a:t>Receivers</a:t>
            </a:r>
            <a:r>
              <a:rPr sz="2350" b="1" spc="-2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have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less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accurate</a:t>
            </a:r>
            <a:r>
              <a:rPr sz="2350" b="1" spc="2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clocks</a:t>
            </a:r>
            <a:endParaRPr sz="2350">
              <a:latin typeface="Arial"/>
              <a:cs typeface="Arial"/>
            </a:endParaRPr>
          </a:p>
          <a:p>
            <a:pPr marL="281305" indent="-243840">
              <a:lnSpc>
                <a:spcPct val="100000"/>
              </a:lnSpc>
              <a:spcBef>
                <a:spcPts val="26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20" dirty="0">
                <a:latin typeface="Arial"/>
                <a:cs typeface="Arial"/>
              </a:rPr>
              <a:t>Measurements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25" dirty="0">
                <a:latin typeface="Arial"/>
                <a:cs typeface="Arial"/>
              </a:rPr>
              <a:t>made</a:t>
            </a:r>
            <a:r>
              <a:rPr sz="2350" b="1" spc="-3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in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nanoseconds</a:t>
            </a:r>
            <a:endParaRPr sz="23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75"/>
              </a:spcBef>
            </a:pPr>
            <a:r>
              <a:rPr sz="2050" spc="-1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2050" spc="-1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2050" b="1" spc="-10" dirty="0">
                <a:latin typeface="Arial"/>
                <a:cs typeface="Arial"/>
              </a:rPr>
              <a:t>Speed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20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light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(c)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~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1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ft/nanosecond</a:t>
            </a:r>
            <a:endParaRPr sz="2050">
              <a:latin typeface="Arial"/>
              <a:cs typeface="Arial"/>
            </a:endParaRPr>
          </a:p>
          <a:p>
            <a:pPr marL="281305" marR="501015" indent="-243840">
              <a:lnSpc>
                <a:spcPts val="2570"/>
              </a:lnSpc>
              <a:spcBef>
                <a:spcPts val="54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15" dirty="0">
                <a:latin typeface="Arial"/>
                <a:cs typeface="Arial"/>
              </a:rPr>
              <a:t>1/100</a:t>
            </a:r>
            <a:r>
              <a:rPr sz="2325" b="1" spc="22" baseline="25089" dirty="0">
                <a:latin typeface="Arial"/>
                <a:cs typeface="Arial"/>
              </a:rPr>
              <a:t>th</a:t>
            </a:r>
            <a:r>
              <a:rPr sz="2325" b="1" spc="352" baseline="25089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of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a </a:t>
            </a:r>
            <a:r>
              <a:rPr sz="2350" b="1" spc="15" dirty="0">
                <a:latin typeface="Arial"/>
                <a:cs typeface="Arial"/>
              </a:rPr>
              <a:t>second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error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could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introduce </a:t>
            </a:r>
            <a:r>
              <a:rPr sz="2350" b="1" spc="-640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error </a:t>
            </a:r>
            <a:r>
              <a:rPr sz="2350" b="1" spc="15" dirty="0">
                <a:latin typeface="Arial"/>
                <a:cs typeface="Arial"/>
              </a:rPr>
              <a:t>of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1,860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miles</a:t>
            </a:r>
            <a:endParaRPr sz="2350">
              <a:latin typeface="Arial"/>
              <a:cs typeface="Arial"/>
            </a:endParaRPr>
          </a:p>
          <a:p>
            <a:pPr marL="281305" marR="30480" indent="-243840">
              <a:lnSpc>
                <a:spcPts val="2580"/>
              </a:lnSpc>
              <a:spcBef>
                <a:spcPts val="50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15" dirty="0">
                <a:latin typeface="Arial"/>
                <a:cs typeface="Arial"/>
              </a:rPr>
              <a:t>Discrepancy </a:t>
            </a:r>
            <a:r>
              <a:rPr sz="2350" b="1" spc="20" dirty="0">
                <a:latin typeface="Arial"/>
                <a:cs typeface="Arial"/>
              </a:rPr>
              <a:t>between </a:t>
            </a:r>
            <a:r>
              <a:rPr sz="2350" b="1" spc="10" dirty="0">
                <a:latin typeface="Arial"/>
                <a:cs typeface="Arial"/>
              </a:rPr>
              <a:t>the satellite </a:t>
            </a:r>
            <a:r>
              <a:rPr sz="2350" b="1" spc="20" dirty="0">
                <a:latin typeface="Arial"/>
                <a:cs typeface="Arial"/>
              </a:rPr>
              <a:t>clock and </a:t>
            </a:r>
            <a:r>
              <a:rPr sz="2350" b="1" spc="-640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the</a:t>
            </a:r>
            <a:r>
              <a:rPr sz="2350" b="1" spc="15" dirty="0">
                <a:latin typeface="Arial"/>
                <a:cs typeface="Arial"/>
              </a:rPr>
              <a:t> receiver</a:t>
            </a:r>
            <a:r>
              <a:rPr sz="2350" b="1" spc="-10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clocks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must</a:t>
            </a:r>
            <a:r>
              <a:rPr sz="2350" b="1" spc="-2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be</a:t>
            </a:r>
            <a:r>
              <a:rPr sz="2350" b="1" spc="2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resolved</a:t>
            </a:r>
            <a:endParaRPr sz="2350">
              <a:latin typeface="Arial"/>
              <a:cs typeface="Arial"/>
            </a:endParaRPr>
          </a:p>
          <a:p>
            <a:pPr marL="281305" marR="141605" indent="-243840">
              <a:lnSpc>
                <a:spcPts val="2580"/>
              </a:lnSpc>
              <a:spcBef>
                <a:spcPts val="50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350" b="1" spc="20" dirty="0">
                <a:latin typeface="Arial"/>
                <a:cs typeface="Arial"/>
              </a:rPr>
              <a:t>Fourth </a:t>
            </a:r>
            <a:r>
              <a:rPr sz="2350" b="1" spc="10" dirty="0">
                <a:latin typeface="Arial"/>
                <a:cs typeface="Arial"/>
              </a:rPr>
              <a:t>satellite </a:t>
            </a:r>
            <a:r>
              <a:rPr sz="2350" b="1" spc="5" dirty="0">
                <a:latin typeface="Arial"/>
                <a:cs typeface="Arial"/>
              </a:rPr>
              <a:t>is </a:t>
            </a:r>
            <a:r>
              <a:rPr sz="2350" b="1" spc="20" dirty="0">
                <a:latin typeface="Arial"/>
                <a:cs typeface="Arial"/>
              </a:rPr>
              <a:t>used </a:t>
            </a:r>
            <a:r>
              <a:rPr sz="2350" b="1" spc="10" dirty="0">
                <a:latin typeface="Arial"/>
                <a:cs typeface="Arial"/>
              </a:rPr>
              <a:t>to </a:t>
            </a:r>
            <a:r>
              <a:rPr sz="2350" b="1" spc="15" dirty="0">
                <a:latin typeface="Arial"/>
                <a:cs typeface="Arial"/>
              </a:rPr>
              <a:t>solve </a:t>
            </a:r>
            <a:r>
              <a:rPr sz="2350" b="1" spc="10" dirty="0">
                <a:latin typeface="Arial"/>
                <a:cs typeface="Arial"/>
              </a:rPr>
              <a:t>the </a:t>
            </a:r>
            <a:r>
              <a:rPr sz="2350" b="1" spc="20" dirty="0">
                <a:latin typeface="Arial"/>
                <a:cs typeface="Arial"/>
              </a:rPr>
              <a:t>4 </a:t>
            </a:r>
            <a:r>
              <a:rPr sz="2350" b="1" spc="2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unknowns</a:t>
            </a:r>
            <a:r>
              <a:rPr sz="2350" b="1" spc="-2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(X,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Y,</a:t>
            </a:r>
            <a:r>
              <a:rPr sz="2350" b="1" spc="-5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Z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30" dirty="0">
                <a:latin typeface="Arial"/>
                <a:cs typeface="Arial"/>
              </a:rPr>
              <a:t>and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receiver clock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error)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1696" y="7222402"/>
            <a:ext cx="5918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20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5945" y="1215691"/>
            <a:ext cx="364617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Satellite</a:t>
            </a:r>
            <a:r>
              <a:rPr spc="1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7533"/>
            <a:ext cx="5855970" cy="31889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5904" marR="822325" indent="-243840" algn="just">
              <a:lnSpc>
                <a:spcPts val="2210"/>
              </a:lnSpc>
              <a:spcBef>
                <a:spcPts val="37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Required </a:t>
            </a:r>
            <a:r>
              <a:rPr sz="2050" b="1" spc="-15" dirty="0">
                <a:latin typeface="Arial"/>
                <a:cs typeface="Arial"/>
              </a:rPr>
              <a:t>in </a:t>
            </a:r>
            <a:r>
              <a:rPr sz="2050" b="1" spc="-5" dirty="0">
                <a:latin typeface="Arial"/>
                <a:cs typeface="Arial"/>
              </a:rPr>
              <a:t>the </a:t>
            </a:r>
            <a:r>
              <a:rPr sz="2050" b="1" spc="-10" dirty="0">
                <a:latin typeface="Arial"/>
                <a:cs typeface="Arial"/>
              </a:rPr>
              <a:t>equation to </a:t>
            </a:r>
            <a:r>
              <a:rPr sz="2050" b="1" spc="-5" dirty="0">
                <a:latin typeface="Arial"/>
                <a:cs typeface="Arial"/>
              </a:rPr>
              <a:t>solve the </a:t>
            </a:r>
            <a:r>
              <a:rPr sz="2050" b="1" spc="-10" dirty="0">
                <a:latin typeface="Arial"/>
                <a:cs typeface="Arial"/>
              </a:rPr>
              <a:t>4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unknowns is </a:t>
            </a:r>
            <a:r>
              <a:rPr sz="2050" b="1" spc="-10" dirty="0">
                <a:latin typeface="Arial"/>
                <a:cs typeface="Arial"/>
              </a:rPr>
              <a:t>the </a:t>
            </a:r>
            <a:r>
              <a:rPr sz="2050" b="1" spc="-5" dirty="0">
                <a:latin typeface="Arial"/>
                <a:cs typeface="Arial"/>
              </a:rPr>
              <a:t>actual </a:t>
            </a:r>
            <a:r>
              <a:rPr sz="2050" b="1" spc="-10" dirty="0">
                <a:latin typeface="Arial"/>
                <a:cs typeface="Arial"/>
              </a:rPr>
              <a:t>location of </a:t>
            </a:r>
            <a:r>
              <a:rPr sz="2050" b="1" spc="-5" dirty="0">
                <a:latin typeface="Arial"/>
                <a:cs typeface="Arial"/>
              </a:rPr>
              <a:t>the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satellite.</a:t>
            </a:r>
            <a:endParaRPr sz="2050">
              <a:latin typeface="Arial"/>
              <a:cs typeface="Arial"/>
            </a:endParaRPr>
          </a:p>
          <a:p>
            <a:pPr marL="596265" marR="343535" indent="-193675">
              <a:lnSpc>
                <a:spcPts val="1660"/>
              </a:lnSpc>
              <a:spcBef>
                <a:spcPts val="55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3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coordinates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for location,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plus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clock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drift</a:t>
            </a:r>
            <a:r>
              <a:rPr sz="1500" b="1" spc="5" dirty="0">
                <a:latin typeface="Arial"/>
                <a:cs typeface="Arial"/>
              </a:rPr>
              <a:t> of </a:t>
            </a:r>
            <a:r>
              <a:rPr sz="1500" b="1" spc="10" dirty="0">
                <a:latin typeface="Arial"/>
                <a:cs typeface="Arial"/>
              </a:rPr>
              <a:t>receiver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relative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satellite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clocks</a:t>
            </a:r>
            <a:endParaRPr sz="1500">
              <a:latin typeface="Arial"/>
              <a:cs typeface="Arial"/>
            </a:endParaRPr>
          </a:p>
          <a:p>
            <a:pPr marL="255904" marR="342265" indent="-243840">
              <a:lnSpc>
                <a:spcPts val="2210"/>
              </a:lnSpc>
              <a:spcBef>
                <a:spcPts val="71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Satellites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are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in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relatively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stable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orbits</a:t>
            </a:r>
            <a:r>
              <a:rPr sz="2050" b="1" spc="-10" dirty="0">
                <a:latin typeface="Arial"/>
                <a:cs typeface="Arial"/>
              </a:rPr>
              <a:t> and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constantly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monitored on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ground</a:t>
            </a:r>
            <a:endParaRPr sz="2050">
              <a:latin typeface="Arial"/>
              <a:cs typeface="Arial"/>
            </a:endParaRPr>
          </a:p>
          <a:p>
            <a:pPr marL="255904" marR="65405" indent="-243840">
              <a:lnSpc>
                <a:spcPts val="2210"/>
              </a:lnSpc>
              <a:spcBef>
                <a:spcPts val="74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Satellite’s </a:t>
            </a:r>
            <a:r>
              <a:rPr sz="2050" b="1" spc="-5" dirty="0">
                <a:latin typeface="Arial"/>
                <a:cs typeface="Arial"/>
              </a:rPr>
              <a:t>position </a:t>
            </a:r>
            <a:r>
              <a:rPr sz="2050" b="1" spc="-15" dirty="0">
                <a:latin typeface="Arial"/>
                <a:cs typeface="Arial"/>
              </a:rPr>
              <a:t>is </a:t>
            </a:r>
            <a:r>
              <a:rPr sz="2050" b="1" spc="-5" dirty="0">
                <a:latin typeface="Arial"/>
                <a:cs typeface="Arial"/>
              </a:rPr>
              <a:t>broadcast in the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“ephemeris” </a:t>
            </a:r>
            <a:r>
              <a:rPr sz="2050" b="1" spc="-5" dirty="0">
                <a:latin typeface="Arial"/>
                <a:cs typeface="Arial"/>
              </a:rPr>
              <a:t>data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streamed</a:t>
            </a:r>
            <a:r>
              <a:rPr sz="2050" b="1" spc="-1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down</a:t>
            </a:r>
            <a:r>
              <a:rPr sz="2050" b="1" spc="-7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to</a:t>
            </a:r>
            <a:r>
              <a:rPr sz="2050" b="1" spc="-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receiver</a:t>
            </a:r>
            <a:endParaRPr sz="2050">
              <a:latin typeface="Arial"/>
              <a:cs typeface="Arial"/>
            </a:endParaRPr>
          </a:p>
          <a:p>
            <a:pPr marL="596265" marR="5080" indent="-193675">
              <a:lnSpc>
                <a:spcPts val="1660"/>
              </a:lnSpc>
              <a:spcBef>
                <a:spcPts val="54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8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Downloading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complete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set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15" dirty="0">
                <a:latin typeface="Arial"/>
                <a:cs typeface="Arial"/>
              </a:rPr>
              <a:t>almanac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data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requires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12.5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minutes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(transmitted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50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bps)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9156" y="1188174"/>
            <a:ext cx="305435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Sources</a:t>
            </a:r>
            <a:r>
              <a:rPr spc="-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5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4415" y="2378799"/>
            <a:ext cx="5271770" cy="955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5" dirty="0">
                <a:latin typeface="Arial"/>
                <a:cs typeface="Arial"/>
              </a:rPr>
              <a:t>Largest</a:t>
            </a:r>
            <a:r>
              <a:rPr sz="2050" b="1" spc="-10" dirty="0">
                <a:latin typeface="Arial"/>
                <a:cs typeface="Arial"/>
              </a:rPr>
              <a:t> source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due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to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atmosphere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9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Atmospheric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refraction</a:t>
            </a:r>
            <a:endParaRPr sz="15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  <a:spcBef>
                <a:spcPts val="395"/>
              </a:spcBef>
            </a:pPr>
            <a:r>
              <a:rPr sz="1500" spc="409" dirty="0">
                <a:latin typeface="Microsoft Sans Serif"/>
                <a:cs typeface="Microsoft Sans Serif"/>
              </a:rPr>
              <a:t>–</a:t>
            </a:r>
            <a:r>
              <a:rPr sz="1500" spc="245" dirty="0"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Charged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particles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216" y="3352275"/>
            <a:ext cx="134239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09" dirty="0">
                <a:latin typeface="Microsoft Sans Serif"/>
                <a:cs typeface="Microsoft Sans Serif"/>
              </a:rPr>
              <a:t>–</a:t>
            </a:r>
            <a:r>
              <a:rPr sz="1500" spc="235" dirty="0"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Water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vapor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4415" y="3954697"/>
            <a:ext cx="4256405" cy="17894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  <a:tab pos="257175" algn="l"/>
              </a:tabLst>
            </a:pPr>
            <a:r>
              <a:rPr sz="2050" b="1" spc="-10" dirty="0">
                <a:latin typeface="Arial"/>
                <a:cs typeface="Arial"/>
              </a:rPr>
              <a:t>Other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sources: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Geometry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satellite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positions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4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Multi-path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errors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Satellite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clock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errors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4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Satellite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position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“ephemeris”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errors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Quality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GPS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receiver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916" y="2848355"/>
            <a:ext cx="2988564" cy="29580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62411" y="3369001"/>
            <a:ext cx="121412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840">
              <a:lnSpc>
                <a:spcPct val="102000"/>
              </a:lnSpc>
              <a:spcBef>
                <a:spcPts val="95"/>
              </a:spcBef>
            </a:pPr>
            <a:r>
              <a:rPr sz="1000" b="1" spc="5" dirty="0">
                <a:latin typeface="Arial"/>
                <a:cs typeface="Arial"/>
              </a:rPr>
              <a:t>Ionosphere 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(Charged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Particles)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24" y="3804903"/>
            <a:ext cx="80899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dirty="0">
                <a:latin typeface="Arial"/>
                <a:cs typeface="Arial"/>
              </a:rPr>
              <a:t>Troposphere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1392" y="1215691"/>
            <a:ext cx="36569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How</a:t>
            </a:r>
            <a:r>
              <a:rPr spc="-20" dirty="0"/>
              <a:t> </a:t>
            </a:r>
            <a:r>
              <a:rPr spc="5" dirty="0"/>
              <a:t>about</a:t>
            </a:r>
            <a:r>
              <a:rPr spc="-20" dirty="0"/>
              <a:t> </a:t>
            </a:r>
            <a:r>
              <a:rPr dirty="0"/>
              <a:t>Indoors?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07982"/>
            <a:ext cx="5938520" cy="35102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508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5" dirty="0">
                <a:latin typeface="Arial"/>
                <a:cs typeface="Arial"/>
              </a:rPr>
              <a:t>We </a:t>
            </a:r>
            <a:r>
              <a:rPr sz="2050" b="1" spc="-5" dirty="0">
                <a:latin typeface="Arial"/>
                <a:cs typeface="Arial"/>
              </a:rPr>
              <a:t>can </a:t>
            </a:r>
            <a:r>
              <a:rPr sz="2050" b="1" spc="-10" dirty="0">
                <a:latin typeface="Arial"/>
                <a:cs typeface="Arial"/>
              </a:rPr>
              <a:t>use </a:t>
            </a:r>
            <a:r>
              <a:rPr sz="2050" b="1" spc="-5" dirty="0">
                <a:latin typeface="Arial"/>
                <a:cs typeface="Arial"/>
              </a:rPr>
              <a:t>received </a:t>
            </a:r>
            <a:r>
              <a:rPr sz="2050" b="1" spc="-15" dirty="0">
                <a:latin typeface="Arial"/>
                <a:cs typeface="Arial"/>
              </a:rPr>
              <a:t>WiFI </a:t>
            </a:r>
            <a:r>
              <a:rPr sz="2050" b="1" spc="-5" dirty="0">
                <a:latin typeface="Arial"/>
                <a:cs typeface="Arial"/>
              </a:rPr>
              <a:t>signal strength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(RSS) to measure distance </a:t>
            </a:r>
            <a:r>
              <a:rPr sz="2050" b="1" dirty="0">
                <a:latin typeface="Arial"/>
                <a:cs typeface="Arial"/>
              </a:rPr>
              <a:t>to </a:t>
            </a:r>
            <a:r>
              <a:rPr sz="2050" b="1" spc="-10" dirty="0">
                <a:latin typeface="Arial"/>
                <a:cs typeface="Arial"/>
              </a:rPr>
              <a:t>APs </a:t>
            </a:r>
            <a:r>
              <a:rPr sz="2050" b="1" dirty="0">
                <a:latin typeface="Arial"/>
                <a:cs typeface="Arial"/>
              </a:rPr>
              <a:t>with </a:t>
            </a:r>
            <a:r>
              <a:rPr sz="2050" b="1" spc="-5" dirty="0">
                <a:latin typeface="Arial"/>
                <a:cs typeface="Arial"/>
              </a:rPr>
              <a:t>known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location!</a:t>
            </a:r>
            <a:endParaRPr sz="2050">
              <a:latin typeface="Arial"/>
              <a:cs typeface="Arial"/>
            </a:endParaRPr>
          </a:p>
          <a:p>
            <a:pPr marL="255904" marR="268605" indent="-243840">
              <a:lnSpc>
                <a:spcPts val="2180"/>
              </a:lnSpc>
              <a:spcBef>
                <a:spcPts val="74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Does not </a:t>
            </a:r>
            <a:r>
              <a:rPr sz="2050" b="1" spc="-5" dirty="0">
                <a:latin typeface="Arial"/>
                <a:cs typeface="Arial"/>
              </a:rPr>
              <a:t>work </a:t>
            </a:r>
            <a:r>
              <a:rPr sz="2050" b="1" spc="-15" dirty="0">
                <a:latin typeface="Arial"/>
                <a:cs typeface="Arial"/>
              </a:rPr>
              <a:t>in </a:t>
            </a:r>
            <a:r>
              <a:rPr sz="2050" b="1" spc="-5" dirty="0">
                <a:latin typeface="Arial"/>
                <a:cs typeface="Arial"/>
              </a:rPr>
              <a:t>practice: too </a:t>
            </a:r>
            <a:r>
              <a:rPr sz="2050" b="1" spc="-10" dirty="0">
                <a:latin typeface="Arial"/>
                <a:cs typeface="Arial"/>
              </a:rPr>
              <a:t>many </a:t>
            </a:r>
            <a:r>
              <a:rPr sz="2050" b="1" spc="-5" dirty="0">
                <a:latin typeface="Arial"/>
                <a:cs typeface="Arial"/>
              </a:rPr>
              <a:t>factors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affects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RSS: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objects,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people,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…</a:t>
            </a:r>
            <a:endParaRPr sz="2050">
              <a:latin typeface="Arial"/>
              <a:cs typeface="Arial"/>
            </a:endParaRPr>
          </a:p>
          <a:p>
            <a:pPr marL="596265" marR="88900" indent="-193675">
              <a:lnSpc>
                <a:spcPts val="1639"/>
              </a:lnSpc>
              <a:spcBef>
                <a:spcPts val="5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Triangulation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based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on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RSS tends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results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tend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give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large,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unpredictable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errors</a:t>
            </a:r>
            <a:endParaRPr sz="150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2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How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about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using time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arrival?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E.g.,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based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sound,</a:t>
            </a:r>
            <a:r>
              <a:rPr sz="1500" b="1" spc="15" dirty="0">
                <a:latin typeface="Arial"/>
                <a:cs typeface="Arial"/>
              </a:rPr>
              <a:t> radar-like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techniques,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Works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better,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but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still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hard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Can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work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well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but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often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requires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special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infrastructure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Reflections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can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also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create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inaccuracies: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longer path!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53895" marR="5080" indent="-1941830">
              <a:lnSpc>
                <a:spcPts val="3279"/>
              </a:lnSpc>
              <a:spcBef>
                <a:spcPts val="535"/>
              </a:spcBef>
            </a:pPr>
            <a:r>
              <a:rPr spc="5" dirty="0"/>
              <a:t>CAESAR: Carrier Sense-based </a:t>
            </a:r>
            <a:r>
              <a:rPr spc="-750" dirty="0"/>
              <a:t> </a:t>
            </a:r>
            <a:r>
              <a:rPr spc="10" dirty="0"/>
              <a:t>Ranging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5788660" cy="332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20764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Question: can </a:t>
            </a:r>
            <a:r>
              <a:rPr sz="2050" b="1" spc="15" dirty="0">
                <a:latin typeface="Arial"/>
                <a:cs typeface="Arial"/>
              </a:rPr>
              <a:t>we </a:t>
            </a:r>
            <a:r>
              <a:rPr sz="2050" b="1" dirty="0">
                <a:latin typeface="Arial"/>
                <a:cs typeface="Arial"/>
              </a:rPr>
              <a:t>use </a:t>
            </a:r>
            <a:r>
              <a:rPr sz="2050" b="1" spc="-10" dirty="0">
                <a:latin typeface="Arial"/>
                <a:cs typeface="Arial"/>
              </a:rPr>
              <a:t>time of flight ranging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using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commodity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WiFi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hardware?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34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Yes,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but </a:t>
            </a:r>
            <a:r>
              <a:rPr sz="2050" b="1" spc="-5" dirty="0">
                <a:latin typeface="Arial"/>
                <a:cs typeface="Arial"/>
              </a:rPr>
              <a:t>it</a:t>
            </a:r>
            <a:r>
              <a:rPr sz="2050" b="1" spc="-10" dirty="0">
                <a:latin typeface="Arial"/>
                <a:cs typeface="Arial"/>
              </a:rPr>
              <a:t> gets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bit messy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Need</a:t>
            </a:r>
            <a:r>
              <a:rPr sz="1500" b="1" spc="10" dirty="0">
                <a:latin typeface="Arial"/>
                <a:cs typeface="Arial"/>
              </a:rPr>
              <a:t> to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include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SNR measurement</a:t>
            </a:r>
            <a:endParaRPr sz="1500">
              <a:latin typeface="Arial"/>
              <a:cs typeface="Arial"/>
            </a:endParaRPr>
          </a:p>
          <a:p>
            <a:pPr marL="255904" marR="5080" indent="-243840">
              <a:lnSpc>
                <a:spcPts val="2180"/>
              </a:lnSpc>
              <a:spcBef>
                <a:spcPts val="76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Local station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determines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(mobile)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remote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stations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34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Design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criteria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Exploit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standard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802.11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protocol implementations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Real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time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results</a:t>
            </a:r>
            <a:endParaRPr sz="1500">
              <a:latin typeface="Arial"/>
              <a:cs typeface="Arial"/>
            </a:endParaRPr>
          </a:p>
          <a:p>
            <a:pPr marL="596265" marR="182880" indent="-193675">
              <a:lnSpc>
                <a:spcPts val="1630"/>
              </a:lnSpc>
              <a:spcBef>
                <a:spcPts val="58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Low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cost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(low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network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usage,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no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additional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hardware,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minimal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calibration)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30808" y="960119"/>
          <a:ext cx="7783829" cy="5838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7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050" b="1" spc="5" dirty="0">
                          <a:solidFill>
                            <a:srgbClr val="114FFB"/>
                          </a:solidFill>
                          <a:latin typeface="Palatino Linotype"/>
                          <a:cs typeface="Palatino Linotype"/>
                        </a:rPr>
                        <a:t>CAESAR:</a:t>
                      </a:r>
                      <a:r>
                        <a:rPr sz="3050" b="1" spc="10" dirty="0">
                          <a:solidFill>
                            <a:srgbClr val="114FFB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050" b="1" spc="15" dirty="0">
                          <a:solidFill>
                            <a:srgbClr val="114FFB"/>
                          </a:solidFill>
                          <a:latin typeface="Palatino Linotype"/>
                          <a:cs typeface="Palatino Linotype"/>
                        </a:rPr>
                        <a:t>Key</a:t>
                      </a:r>
                      <a:r>
                        <a:rPr sz="3050" b="1" spc="-5" dirty="0">
                          <a:solidFill>
                            <a:srgbClr val="114FFB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050" b="1" dirty="0">
                          <a:solidFill>
                            <a:srgbClr val="114FFB"/>
                          </a:solidFill>
                          <a:latin typeface="Palatino Linotype"/>
                          <a:cs typeface="Palatino Linotype"/>
                        </a:rPr>
                        <a:t>Idea</a:t>
                      </a:r>
                      <a:endParaRPr sz="305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709930" indent="-244475">
                        <a:lnSpc>
                          <a:spcPts val="2160"/>
                        </a:lnSpc>
                        <a:buClr>
                          <a:srgbClr val="FB0128"/>
                        </a:buClr>
                        <a:buFont typeface="Microsoft Sans Serif"/>
                        <a:buChar char="•"/>
                        <a:tabLst>
                          <a:tab pos="709930" algn="l"/>
                          <a:tab pos="710565" algn="l"/>
                        </a:tabLst>
                      </a:pPr>
                      <a:r>
                        <a:rPr sz="2050" b="1" spc="-1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20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0" dirty="0">
                          <a:latin typeface="Arial"/>
                          <a:cs typeface="Arial"/>
                        </a:rPr>
                        <a:t>flight</a:t>
                      </a:r>
                      <a:r>
                        <a:rPr sz="20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50" b="1" spc="-10" dirty="0">
                          <a:latin typeface="Arial"/>
                          <a:cs typeface="Arial"/>
                        </a:rPr>
                        <a:t> ACKs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992370" marR="981075" lvl="1" indent="-243840">
                        <a:lnSpc>
                          <a:spcPts val="2180"/>
                        </a:lnSpc>
                        <a:spcBef>
                          <a:spcPts val="5"/>
                        </a:spcBef>
                        <a:buClr>
                          <a:srgbClr val="FB0128"/>
                        </a:buClr>
                        <a:buFont typeface="Microsoft Sans Serif"/>
                        <a:buChar char="•"/>
                        <a:tabLst>
                          <a:tab pos="4992370" algn="l"/>
                          <a:tab pos="4993005" algn="l"/>
                        </a:tabLst>
                      </a:pPr>
                      <a:r>
                        <a:rPr sz="2050" b="1" spc="-10" dirty="0">
                          <a:latin typeface="Arial"/>
                          <a:cs typeface="Arial"/>
                        </a:rPr>
                        <a:t>Speed of light: </a:t>
                      </a:r>
                      <a:r>
                        <a:rPr sz="2050" b="1" spc="-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0" dirty="0">
                          <a:latin typeface="Arial"/>
                          <a:cs typeface="Arial"/>
                        </a:rPr>
                        <a:t>c =</a:t>
                      </a:r>
                      <a:r>
                        <a:rPr sz="20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~300m/s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992370" lvl="1" indent="-244475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FB0128"/>
                        </a:buClr>
                        <a:buFont typeface="Microsoft Sans Serif"/>
                        <a:buChar char="•"/>
                        <a:tabLst>
                          <a:tab pos="4992370" algn="l"/>
                          <a:tab pos="4993005" algn="l"/>
                        </a:tabLst>
                      </a:pPr>
                      <a:r>
                        <a:rPr sz="2050" b="1" spc="-10" dirty="0">
                          <a:latin typeface="Arial"/>
                          <a:cs typeface="Arial"/>
                        </a:rPr>
                        <a:t>WLAN</a:t>
                      </a:r>
                      <a:r>
                        <a:rPr sz="20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clock</a:t>
                      </a:r>
                      <a:r>
                        <a:rPr sz="20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44MHz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748530" indent="-4167504">
                        <a:lnSpc>
                          <a:spcPts val="232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Font typeface="Times New Roman"/>
                        <a:buAutoNum type="arabicPlain"/>
                        <a:tabLst>
                          <a:tab pos="4748530" algn="l"/>
                          <a:tab pos="4749165" algn="l"/>
                        </a:tabLst>
                      </a:pPr>
                      <a:r>
                        <a:rPr sz="2050" dirty="0">
                          <a:solidFill>
                            <a:srgbClr val="FB0128"/>
                          </a:solidFill>
                          <a:latin typeface="Wingdings"/>
                          <a:cs typeface="Wingdings"/>
                        </a:rPr>
                        <a:t></a:t>
                      </a:r>
                      <a:r>
                        <a:rPr sz="2050" spc="-215" dirty="0">
                          <a:solidFill>
                            <a:srgbClr val="FB012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50" b="1" spc="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5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5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50" b="1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50" b="1" spc="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50" b="1" dirty="0"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992370">
                        <a:lnSpc>
                          <a:spcPts val="2320"/>
                        </a:lnSpc>
                      </a:pPr>
                      <a:r>
                        <a:rPr sz="2050" b="1" spc="-5" dirty="0">
                          <a:latin typeface="Arial"/>
                          <a:cs typeface="Arial"/>
                        </a:rPr>
                        <a:t>300/(2*44)</a:t>
                      </a:r>
                      <a:r>
                        <a:rPr sz="20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5" dirty="0">
                          <a:latin typeface="Arial"/>
                          <a:cs typeface="Arial"/>
                        </a:rPr>
                        <a:t>3.4m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992370" lvl="1" indent="-244475">
                        <a:lnSpc>
                          <a:spcPts val="2180"/>
                        </a:lnSpc>
                        <a:spcBef>
                          <a:spcPts val="470"/>
                        </a:spcBef>
                        <a:buClr>
                          <a:srgbClr val="FB0128"/>
                        </a:buClr>
                        <a:buFont typeface="Wingdings"/>
                        <a:buChar char=""/>
                        <a:tabLst>
                          <a:tab pos="4993005" algn="l"/>
                        </a:tabLst>
                      </a:pPr>
                      <a:r>
                        <a:rPr sz="2050" b="1" spc="-10" dirty="0">
                          <a:latin typeface="Arial"/>
                          <a:cs typeface="Arial"/>
                        </a:rPr>
                        <a:t>Distance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4992370" indent="-4411345">
                        <a:lnSpc>
                          <a:spcPts val="2180"/>
                        </a:lnSpc>
                        <a:buSzPct val="120588"/>
                        <a:buFont typeface="Times New Roman"/>
                        <a:buAutoNum type="arabicPlain" startAt="2"/>
                        <a:tabLst>
                          <a:tab pos="4992370" algn="l"/>
                          <a:tab pos="4993005" algn="l"/>
                        </a:tabLst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c*(t</a:t>
                      </a:r>
                      <a:r>
                        <a:rPr sz="1725" b="1" spc="-15" baseline="-19323" dirty="0">
                          <a:latin typeface="Arial"/>
                          <a:cs typeface="Arial"/>
                        </a:rPr>
                        <a:t>MacIdle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-t</a:t>
                      </a:r>
                      <a:r>
                        <a:rPr sz="1725" b="1" spc="-15" baseline="-19323" dirty="0">
                          <a:latin typeface="Arial"/>
                          <a:cs typeface="Arial"/>
                        </a:rPr>
                        <a:t>SIFS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-t</a:t>
                      </a:r>
                      <a:r>
                        <a:rPr sz="1725" b="1" spc="-15" baseline="-19323" dirty="0">
                          <a:latin typeface="Arial"/>
                          <a:cs typeface="Arial"/>
                        </a:rPr>
                        <a:t>FD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)/2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R="638175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20190" algn="l"/>
                        </a:tabLst>
                      </a:pPr>
                      <a:r>
                        <a:rPr sz="3075" b="1" spc="-7" baseline="2710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05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Distance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 ½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from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 end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beginning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ACK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tabLst>
                          <a:tab pos="7106284" algn="l"/>
                        </a:tabLst>
                      </a:pPr>
                      <a:r>
                        <a:rPr sz="750" spc="5" dirty="0">
                          <a:latin typeface="Microsoft Sans Serif"/>
                          <a:cs typeface="Microsoft Sans Serif"/>
                        </a:rPr>
                        <a:t>Peter</a:t>
                      </a:r>
                      <a:r>
                        <a:rPr sz="7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50" spc="5" dirty="0">
                          <a:latin typeface="Microsoft Sans Serif"/>
                          <a:cs typeface="Microsoft Sans Serif"/>
                        </a:rPr>
                        <a:t>A.</a:t>
                      </a:r>
                      <a:r>
                        <a:rPr sz="7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50" spc="5" dirty="0">
                          <a:latin typeface="Microsoft Sans Serif"/>
                          <a:cs typeface="Microsoft Sans Serif"/>
                        </a:rPr>
                        <a:t>Steenkiste,</a:t>
                      </a:r>
                      <a:r>
                        <a:rPr sz="7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50" spc="10" dirty="0">
                          <a:latin typeface="Microsoft Sans Serif"/>
                          <a:cs typeface="Microsoft Sans Serif"/>
                        </a:rPr>
                        <a:t>CMU	</a:t>
                      </a:r>
                      <a:r>
                        <a:rPr sz="2250" b="1" spc="22" baseline="7407" dirty="0">
                          <a:latin typeface="Arial"/>
                          <a:cs typeface="Arial"/>
                        </a:rPr>
                        <a:t>27</a:t>
                      </a:r>
                      <a:endParaRPr sz="2250" baseline="7407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130808" y="2589275"/>
            <a:ext cx="7360920" cy="4223385"/>
            <a:chOff x="1130808" y="2589275"/>
            <a:chExt cx="7360920" cy="4223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08" y="2589275"/>
              <a:ext cx="4658113" cy="33222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5524" y="3471671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260604" y="519684"/>
                  </a:moveTo>
                  <a:lnTo>
                    <a:pt x="213936" y="515513"/>
                  </a:lnTo>
                  <a:lnTo>
                    <a:pt x="169941" y="503478"/>
                  </a:lnTo>
                  <a:lnTo>
                    <a:pt x="129370" y="484293"/>
                  </a:lnTo>
                  <a:lnTo>
                    <a:pt x="92976" y="458673"/>
                  </a:lnTo>
                  <a:lnTo>
                    <a:pt x="61511" y="427334"/>
                  </a:lnTo>
                  <a:lnTo>
                    <a:pt x="35729" y="390990"/>
                  </a:lnTo>
                  <a:lnTo>
                    <a:pt x="16381" y="350356"/>
                  </a:lnTo>
                  <a:lnTo>
                    <a:pt x="4220" y="306148"/>
                  </a:lnTo>
                  <a:lnTo>
                    <a:pt x="0" y="259080"/>
                  </a:lnTo>
                  <a:lnTo>
                    <a:pt x="4220" y="212465"/>
                  </a:lnTo>
                  <a:lnTo>
                    <a:pt x="16381" y="168610"/>
                  </a:lnTo>
                  <a:lnTo>
                    <a:pt x="35729" y="128241"/>
                  </a:lnTo>
                  <a:lnTo>
                    <a:pt x="61511" y="92088"/>
                  </a:lnTo>
                  <a:lnTo>
                    <a:pt x="92976" y="60876"/>
                  </a:lnTo>
                  <a:lnTo>
                    <a:pt x="129370" y="35334"/>
                  </a:lnTo>
                  <a:lnTo>
                    <a:pt x="169941" y="16189"/>
                  </a:lnTo>
                  <a:lnTo>
                    <a:pt x="213936" y="4168"/>
                  </a:lnTo>
                  <a:lnTo>
                    <a:pt x="260604" y="0"/>
                  </a:lnTo>
                  <a:lnTo>
                    <a:pt x="307218" y="4168"/>
                  </a:lnTo>
                  <a:lnTo>
                    <a:pt x="351074" y="16189"/>
                  </a:lnTo>
                  <a:lnTo>
                    <a:pt x="391442" y="35334"/>
                  </a:lnTo>
                  <a:lnTo>
                    <a:pt x="427595" y="60876"/>
                  </a:lnTo>
                  <a:lnTo>
                    <a:pt x="458807" y="92088"/>
                  </a:lnTo>
                  <a:lnTo>
                    <a:pt x="484349" y="128241"/>
                  </a:lnTo>
                  <a:lnTo>
                    <a:pt x="503494" y="168610"/>
                  </a:lnTo>
                  <a:lnTo>
                    <a:pt x="515515" y="212465"/>
                  </a:lnTo>
                  <a:lnTo>
                    <a:pt x="519684" y="259080"/>
                  </a:lnTo>
                  <a:lnTo>
                    <a:pt x="515515" y="306148"/>
                  </a:lnTo>
                  <a:lnTo>
                    <a:pt x="503494" y="350356"/>
                  </a:lnTo>
                  <a:lnTo>
                    <a:pt x="484349" y="390990"/>
                  </a:lnTo>
                  <a:lnTo>
                    <a:pt x="458807" y="427334"/>
                  </a:lnTo>
                  <a:lnTo>
                    <a:pt x="427595" y="458673"/>
                  </a:lnTo>
                  <a:lnTo>
                    <a:pt x="391442" y="484293"/>
                  </a:lnTo>
                  <a:lnTo>
                    <a:pt x="351074" y="503478"/>
                  </a:lnTo>
                  <a:lnTo>
                    <a:pt x="307218" y="515513"/>
                  </a:lnTo>
                  <a:lnTo>
                    <a:pt x="260604" y="519684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4187" y="3450335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297180" y="562356"/>
                  </a:moveTo>
                  <a:lnTo>
                    <a:pt x="268224" y="562356"/>
                  </a:lnTo>
                  <a:lnTo>
                    <a:pt x="252983" y="560832"/>
                  </a:lnTo>
                  <a:lnTo>
                    <a:pt x="239268" y="559308"/>
                  </a:lnTo>
                  <a:lnTo>
                    <a:pt x="198119" y="550164"/>
                  </a:lnTo>
                  <a:lnTo>
                    <a:pt x="185928" y="545592"/>
                  </a:lnTo>
                  <a:lnTo>
                    <a:pt x="172212" y="541020"/>
                  </a:lnTo>
                  <a:lnTo>
                    <a:pt x="124968" y="515112"/>
                  </a:lnTo>
                  <a:lnTo>
                    <a:pt x="83820" y="480060"/>
                  </a:lnTo>
                  <a:lnTo>
                    <a:pt x="48768" y="438912"/>
                  </a:lnTo>
                  <a:lnTo>
                    <a:pt x="22860" y="391668"/>
                  </a:lnTo>
                  <a:lnTo>
                    <a:pt x="18288" y="377952"/>
                  </a:lnTo>
                  <a:lnTo>
                    <a:pt x="13716" y="365760"/>
                  </a:lnTo>
                  <a:lnTo>
                    <a:pt x="9144" y="352044"/>
                  </a:lnTo>
                  <a:lnTo>
                    <a:pt x="3048" y="324612"/>
                  </a:lnTo>
                  <a:lnTo>
                    <a:pt x="1524" y="310896"/>
                  </a:lnTo>
                  <a:lnTo>
                    <a:pt x="1524" y="295656"/>
                  </a:lnTo>
                  <a:lnTo>
                    <a:pt x="0" y="281940"/>
                  </a:lnTo>
                  <a:lnTo>
                    <a:pt x="1524" y="266700"/>
                  </a:lnTo>
                  <a:lnTo>
                    <a:pt x="1524" y="252984"/>
                  </a:lnTo>
                  <a:lnTo>
                    <a:pt x="3048" y="239268"/>
                  </a:lnTo>
                  <a:lnTo>
                    <a:pt x="9144" y="211836"/>
                  </a:lnTo>
                  <a:lnTo>
                    <a:pt x="13716" y="198120"/>
                  </a:lnTo>
                  <a:lnTo>
                    <a:pt x="16764" y="184404"/>
                  </a:lnTo>
                  <a:lnTo>
                    <a:pt x="22860" y="172212"/>
                  </a:lnTo>
                  <a:lnTo>
                    <a:pt x="33528" y="147828"/>
                  </a:lnTo>
                  <a:lnTo>
                    <a:pt x="47244" y="124968"/>
                  </a:lnTo>
                  <a:lnTo>
                    <a:pt x="82296" y="82296"/>
                  </a:lnTo>
                  <a:lnTo>
                    <a:pt x="123444" y="48768"/>
                  </a:lnTo>
                  <a:lnTo>
                    <a:pt x="170688" y="22859"/>
                  </a:lnTo>
                  <a:lnTo>
                    <a:pt x="211836" y="9144"/>
                  </a:lnTo>
                  <a:lnTo>
                    <a:pt x="224028" y="6096"/>
                  </a:lnTo>
                  <a:lnTo>
                    <a:pt x="237743" y="3047"/>
                  </a:lnTo>
                  <a:lnTo>
                    <a:pt x="252983" y="1523"/>
                  </a:lnTo>
                  <a:lnTo>
                    <a:pt x="266700" y="0"/>
                  </a:lnTo>
                  <a:lnTo>
                    <a:pt x="295656" y="0"/>
                  </a:lnTo>
                  <a:lnTo>
                    <a:pt x="309372" y="1523"/>
                  </a:lnTo>
                  <a:lnTo>
                    <a:pt x="324612" y="3047"/>
                  </a:lnTo>
                  <a:lnTo>
                    <a:pt x="364236" y="12192"/>
                  </a:lnTo>
                  <a:lnTo>
                    <a:pt x="414528" y="33528"/>
                  </a:lnTo>
                  <a:lnTo>
                    <a:pt x="429767" y="42671"/>
                  </a:lnTo>
                  <a:lnTo>
                    <a:pt x="269748" y="42671"/>
                  </a:lnTo>
                  <a:lnTo>
                    <a:pt x="245364" y="45720"/>
                  </a:lnTo>
                  <a:lnTo>
                    <a:pt x="234695" y="47244"/>
                  </a:lnTo>
                  <a:lnTo>
                    <a:pt x="222504" y="50292"/>
                  </a:lnTo>
                  <a:lnTo>
                    <a:pt x="211836" y="53340"/>
                  </a:lnTo>
                  <a:lnTo>
                    <a:pt x="201168" y="57912"/>
                  </a:lnTo>
                  <a:lnTo>
                    <a:pt x="190500" y="60959"/>
                  </a:lnTo>
                  <a:lnTo>
                    <a:pt x="149352" y="83820"/>
                  </a:lnTo>
                  <a:lnTo>
                    <a:pt x="114300" y="112776"/>
                  </a:lnTo>
                  <a:lnTo>
                    <a:pt x="85344" y="147828"/>
                  </a:lnTo>
                  <a:lnTo>
                    <a:pt x="62484" y="187452"/>
                  </a:lnTo>
                  <a:lnTo>
                    <a:pt x="54864" y="210312"/>
                  </a:lnTo>
                  <a:lnTo>
                    <a:pt x="51816" y="220980"/>
                  </a:lnTo>
                  <a:lnTo>
                    <a:pt x="48768" y="233172"/>
                  </a:lnTo>
                  <a:lnTo>
                    <a:pt x="47244" y="243840"/>
                  </a:lnTo>
                  <a:lnTo>
                    <a:pt x="44196" y="268224"/>
                  </a:lnTo>
                  <a:lnTo>
                    <a:pt x="44196" y="304800"/>
                  </a:lnTo>
                  <a:lnTo>
                    <a:pt x="45720" y="316992"/>
                  </a:lnTo>
                  <a:lnTo>
                    <a:pt x="48768" y="329184"/>
                  </a:lnTo>
                  <a:lnTo>
                    <a:pt x="51816" y="339852"/>
                  </a:lnTo>
                  <a:lnTo>
                    <a:pt x="54864" y="352044"/>
                  </a:lnTo>
                  <a:lnTo>
                    <a:pt x="71628" y="393192"/>
                  </a:lnTo>
                  <a:lnTo>
                    <a:pt x="97536" y="431292"/>
                  </a:lnTo>
                  <a:lnTo>
                    <a:pt x="129540" y="464820"/>
                  </a:lnTo>
                  <a:lnTo>
                    <a:pt x="167640" y="489204"/>
                  </a:lnTo>
                  <a:lnTo>
                    <a:pt x="210312" y="507492"/>
                  </a:lnTo>
                  <a:lnTo>
                    <a:pt x="222504" y="512064"/>
                  </a:lnTo>
                  <a:lnTo>
                    <a:pt x="233172" y="513588"/>
                  </a:lnTo>
                  <a:lnTo>
                    <a:pt x="245364" y="516636"/>
                  </a:lnTo>
                  <a:lnTo>
                    <a:pt x="256031" y="518160"/>
                  </a:lnTo>
                  <a:lnTo>
                    <a:pt x="269748" y="518160"/>
                  </a:lnTo>
                  <a:lnTo>
                    <a:pt x="280416" y="519684"/>
                  </a:lnTo>
                  <a:lnTo>
                    <a:pt x="429598" y="519684"/>
                  </a:lnTo>
                  <a:lnTo>
                    <a:pt x="416052" y="527304"/>
                  </a:lnTo>
                  <a:lnTo>
                    <a:pt x="379476" y="545592"/>
                  </a:lnTo>
                  <a:lnTo>
                    <a:pt x="365760" y="550164"/>
                  </a:lnTo>
                  <a:lnTo>
                    <a:pt x="324612" y="559308"/>
                  </a:lnTo>
                  <a:lnTo>
                    <a:pt x="297180" y="562356"/>
                  </a:lnTo>
                  <a:close/>
                </a:path>
                <a:path w="562610" h="562610">
                  <a:moveTo>
                    <a:pt x="429598" y="519684"/>
                  </a:moveTo>
                  <a:lnTo>
                    <a:pt x="280416" y="519684"/>
                  </a:lnTo>
                  <a:lnTo>
                    <a:pt x="294131" y="518160"/>
                  </a:lnTo>
                  <a:lnTo>
                    <a:pt x="304800" y="518160"/>
                  </a:lnTo>
                  <a:lnTo>
                    <a:pt x="316991" y="516636"/>
                  </a:lnTo>
                  <a:lnTo>
                    <a:pt x="329184" y="513588"/>
                  </a:lnTo>
                  <a:lnTo>
                    <a:pt x="341376" y="512064"/>
                  </a:lnTo>
                  <a:lnTo>
                    <a:pt x="352044" y="509016"/>
                  </a:lnTo>
                  <a:lnTo>
                    <a:pt x="362712" y="504444"/>
                  </a:lnTo>
                  <a:lnTo>
                    <a:pt x="373380" y="501396"/>
                  </a:lnTo>
                  <a:lnTo>
                    <a:pt x="394716" y="490728"/>
                  </a:lnTo>
                  <a:lnTo>
                    <a:pt x="432816" y="464820"/>
                  </a:lnTo>
                  <a:lnTo>
                    <a:pt x="464820" y="432816"/>
                  </a:lnTo>
                  <a:lnTo>
                    <a:pt x="490728" y="394716"/>
                  </a:lnTo>
                  <a:lnTo>
                    <a:pt x="504444" y="364236"/>
                  </a:lnTo>
                  <a:lnTo>
                    <a:pt x="509016" y="352044"/>
                  </a:lnTo>
                  <a:lnTo>
                    <a:pt x="512063" y="341376"/>
                  </a:lnTo>
                  <a:lnTo>
                    <a:pt x="515112" y="329184"/>
                  </a:lnTo>
                  <a:lnTo>
                    <a:pt x="516636" y="318516"/>
                  </a:lnTo>
                  <a:lnTo>
                    <a:pt x="519684" y="294132"/>
                  </a:lnTo>
                  <a:lnTo>
                    <a:pt x="519684" y="269748"/>
                  </a:lnTo>
                  <a:lnTo>
                    <a:pt x="515112" y="233172"/>
                  </a:lnTo>
                  <a:lnTo>
                    <a:pt x="512063" y="222504"/>
                  </a:lnTo>
                  <a:lnTo>
                    <a:pt x="509016" y="210312"/>
                  </a:lnTo>
                  <a:lnTo>
                    <a:pt x="480060" y="149352"/>
                  </a:lnTo>
                  <a:lnTo>
                    <a:pt x="451104" y="114300"/>
                  </a:lnTo>
                  <a:lnTo>
                    <a:pt x="416052" y="83820"/>
                  </a:lnTo>
                  <a:lnTo>
                    <a:pt x="353568" y="53340"/>
                  </a:lnTo>
                  <a:lnTo>
                    <a:pt x="330708" y="48768"/>
                  </a:lnTo>
                  <a:lnTo>
                    <a:pt x="318515" y="45720"/>
                  </a:lnTo>
                  <a:lnTo>
                    <a:pt x="306324" y="44196"/>
                  </a:lnTo>
                  <a:lnTo>
                    <a:pt x="294131" y="44196"/>
                  </a:lnTo>
                  <a:lnTo>
                    <a:pt x="281940" y="42671"/>
                  </a:lnTo>
                  <a:lnTo>
                    <a:pt x="429767" y="42671"/>
                  </a:lnTo>
                  <a:lnTo>
                    <a:pt x="437387" y="47244"/>
                  </a:lnTo>
                  <a:lnTo>
                    <a:pt x="480060" y="82296"/>
                  </a:lnTo>
                  <a:lnTo>
                    <a:pt x="513587" y="123444"/>
                  </a:lnTo>
                  <a:lnTo>
                    <a:pt x="541020" y="170688"/>
                  </a:lnTo>
                  <a:lnTo>
                    <a:pt x="545592" y="184404"/>
                  </a:lnTo>
                  <a:lnTo>
                    <a:pt x="550163" y="196596"/>
                  </a:lnTo>
                  <a:lnTo>
                    <a:pt x="559308" y="237744"/>
                  </a:lnTo>
                  <a:lnTo>
                    <a:pt x="560832" y="251460"/>
                  </a:lnTo>
                  <a:lnTo>
                    <a:pt x="562356" y="266700"/>
                  </a:lnTo>
                  <a:lnTo>
                    <a:pt x="562356" y="295656"/>
                  </a:lnTo>
                  <a:lnTo>
                    <a:pt x="557784" y="336804"/>
                  </a:lnTo>
                  <a:lnTo>
                    <a:pt x="545592" y="377952"/>
                  </a:lnTo>
                  <a:lnTo>
                    <a:pt x="528828" y="414528"/>
                  </a:lnTo>
                  <a:lnTo>
                    <a:pt x="499872" y="458724"/>
                  </a:lnTo>
                  <a:lnTo>
                    <a:pt x="461772" y="496824"/>
                  </a:lnTo>
                  <a:lnTo>
                    <a:pt x="440436" y="513588"/>
                  </a:lnTo>
                  <a:lnTo>
                    <a:pt x="429598" y="51968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524" y="4474463"/>
              <a:ext cx="520065" cy="490855"/>
            </a:xfrm>
            <a:custGeom>
              <a:avLst/>
              <a:gdLst/>
              <a:ahLst/>
              <a:cxnLst/>
              <a:rect l="l" t="t" r="r" b="b"/>
              <a:pathLst>
                <a:path w="520064" h="490854">
                  <a:moveTo>
                    <a:pt x="260604" y="490727"/>
                  </a:moveTo>
                  <a:lnTo>
                    <a:pt x="213936" y="486778"/>
                  </a:lnTo>
                  <a:lnTo>
                    <a:pt x="169941" y="475391"/>
                  </a:lnTo>
                  <a:lnTo>
                    <a:pt x="129370" y="457256"/>
                  </a:lnTo>
                  <a:lnTo>
                    <a:pt x="92976" y="433062"/>
                  </a:lnTo>
                  <a:lnTo>
                    <a:pt x="61511" y="403500"/>
                  </a:lnTo>
                  <a:lnTo>
                    <a:pt x="35729" y="369259"/>
                  </a:lnTo>
                  <a:lnTo>
                    <a:pt x="16381" y="331029"/>
                  </a:lnTo>
                  <a:lnTo>
                    <a:pt x="4220" y="289501"/>
                  </a:lnTo>
                  <a:lnTo>
                    <a:pt x="0" y="245363"/>
                  </a:lnTo>
                  <a:lnTo>
                    <a:pt x="4220" y="201226"/>
                  </a:lnTo>
                  <a:lnTo>
                    <a:pt x="16381" y="159698"/>
                  </a:lnTo>
                  <a:lnTo>
                    <a:pt x="35729" y="121468"/>
                  </a:lnTo>
                  <a:lnTo>
                    <a:pt x="61511" y="87227"/>
                  </a:lnTo>
                  <a:lnTo>
                    <a:pt x="92976" y="57665"/>
                  </a:lnTo>
                  <a:lnTo>
                    <a:pt x="129370" y="33471"/>
                  </a:lnTo>
                  <a:lnTo>
                    <a:pt x="169941" y="15336"/>
                  </a:lnTo>
                  <a:lnTo>
                    <a:pt x="213936" y="3949"/>
                  </a:lnTo>
                  <a:lnTo>
                    <a:pt x="260604" y="0"/>
                  </a:lnTo>
                  <a:lnTo>
                    <a:pt x="307218" y="3949"/>
                  </a:lnTo>
                  <a:lnTo>
                    <a:pt x="351074" y="15336"/>
                  </a:lnTo>
                  <a:lnTo>
                    <a:pt x="391442" y="33471"/>
                  </a:lnTo>
                  <a:lnTo>
                    <a:pt x="427595" y="57665"/>
                  </a:lnTo>
                  <a:lnTo>
                    <a:pt x="458807" y="87227"/>
                  </a:lnTo>
                  <a:lnTo>
                    <a:pt x="484349" y="121468"/>
                  </a:lnTo>
                  <a:lnTo>
                    <a:pt x="503494" y="159698"/>
                  </a:lnTo>
                  <a:lnTo>
                    <a:pt x="515515" y="201226"/>
                  </a:lnTo>
                  <a:lnTo>
                    <a:pt x="519684" y="245363"/>
                  </a:lnTo>
                  <a:lnTo>
                    <a:pt x="515515" y="289501"/>
                  </a:lnTo>
                  <a:lnTo>
                    <a:pt x="503494" y="331029"/>
                  </a:lnTo>
                  <a:lnTo>
                    <a:pt x="484349" y="369259"/>
                  </a:lnTo>
                  <a:lnTo>
                    <a:pt x="458807" y="403500"/>
                  </a:lnTo>
                  <a:lnTo>
                    <a:pt x="427595" y="433062"/>
                  </a:lnTo>
                  <a:lnTo>
                    <a:pt x="391442" y="457256"/>
                  </a:lnTo>
                  <a:lnTo>
                    <a:pt x="351074" y="475391"/>
                  </a:lnTo>
                  <a:lnTo>
                    <a:pt x="307218" y="486778"/>
                  </a:lnTo>
                  <a:lnTo>
                    <a:pt x="260604" y="490727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4187" y="4453127"/>
              <a:ext cx="562610" cy="533400"/>
            </a:xfrm>
            <a:custGeom>
              <a:avLst/>
              <a:gdLst/>
              <a:ahLst/>
              <a:cxnLst/>
              <a:rect l="l" t="t" r="r" b="b"/>
              <a:pathLst>
                <a:path w="562610" h="533400">
                  <a:moveTo>
                    <a:pt x="281940" y="533400"/>
                  </a:moveTo>
                  <a:lnTo>
                    <a:pt x="268224" y="533400"/>
                  </a:lnTo>
                  <a:lnTo>
                    <a:pt x="252983" y="531876"/>
                  </a:lnTo>
                  <a:lnTo>
                    <a:pt x="211836" y="524256"/>
                  </a:lnTo>
                  <a:lnTo>
                    <a:pt x="173736" y="512064"/>
                  </a:lnTo>
                  <a:lnTo>
                    <a:pt x="126492" y="487680"/>
                  </a:lnTo>
                  <a:lnTo>
                    <a:pt x="83820" y="455676"/>
                  </a:lnTo>
                  <a:lnTo>
                    <a:pt x="48768" y="417576"/>
                  </a:lnTo>
                  <a:lnTo>
                    <a:pt x="22860" y="371856"/>
                  </a:lnTo>
                  <a:lnTo>
                    <a:pt x="13716" y="345948"/>
                  </a:lnTo>
                  <a:lnTo>
                    <a:pt x="9144" y="333756"/>
                  </a:lnTo>
                  <a:lnTo>
                    <a:pt x="6096" y="321564"/>
                  </a:lnTo>
                  <a:lnTo>
                    <a:pt x="3048" y="307848"/>
                  </a:lnTo>
                  <a:lnTo>
                    <a:pt x="1524" y="294132"/>
                  </a:lnTo>
                  <a:lnTo>
                    <a:pt x="1524" y="280416"/>
                  </a:lnTo>
                  <a:lnTo>
                    <a:pt x="0" y="266700"/>
                  </a:lnTo>
                  <a:lnTo>
                    <a:pt x="1524" y="252984"/>
                  </a:lnTo>
                  <a:lnTo>
                    <a:pt x="1524" y="239268"/>
                  </a:lnTo>
                  <a:lnTo>
                    <a:pt x="3048" y="225552"/>
                  </a:lnTo>
                  <a:lnTo>
                    <a:pt x="6096" y="213360"/>
                  </a:lnTo>
                  <a:lnTo>
                    <a:pt x="9144" y="199644"/>
                  </a:lnTo>
                  <a:lnTo>
                    <a:pt x="13716" y="187452"/>
                  </a:lnTo>
                  <a:lnTo>
                    <a:pt x="16764" y="175260"/>
                  </a:lnTo>
                  <a:lnTo>
                    <a:pt x="22860" y="163068"/>
                  </a:lnTo>
                  <a:lnTo>
                    <a:pt x="33528" y="140208"/>
                  </a:lnTo>
                  <a:lnTo>
                    <a:pt x="64008" y="97536"/>
                  </a:lnTo>
                  <a:lnTo>
                    <a:pt x="102108" y="60960"/>
                  </a:lnTo>
                  <a:lnTo>
                    <a:pt x="147828" y="32004"/>
                  </a:lnTo>
                  <a:lnTo>
                    <a:pt x="198119" y="12192"/>
                  </a:lnTo>
                  <a:lnTo>
                    <a:pt x="266700" y="0"/>
                  </a:lnTo>
                  <a:lnTo>
                    <a:pt x="295656" y="0"/>
                  </a:lnTo>
                  <a:lnTo>
                    <a:pt x="309372" y="1524"/>
                  </a:lnTo>
                  <a:lnTo>
                    <a:pt x="324612" y="3048"/>
                  </a:lnTo>
                  <a:lnTo>
                    <a:pt x="364236" y="10668"/>
                  </a:lnTo>
                  <a:lnTo>
                    <a:pt x="414528" y="30480"/>
                  </a:lnTo>
                  <a:lnTo>
                    <a:pt x="434848" y="42672"/>
                  </a:lnTo>
                  <a:lnTo>
                    <a:pt x="269748" y="42672"/>
                  </a:lnTo>
                  <a:lnTo>
                    <a:pt x="245364" y="45719"/>
                  </a:lnTo>
                  <a:lnTo>
                    <a:pt x="234695" y="47243"/>
                  </a:lnTo>
                  <a:lnTo>
                    <a:pt x="222504" y="50292"/>
                  </a:lnTo>
                  <a:lnTo>
                    <a:pt x="211836" y="53340"/>
                  </a:lnTo>
                  <a:lnTo>
                    <a:pt x="188976" y="59436"/>
                  </a:lnTo>
                  <a:lnTo>
                    <a:pt x="149352" y="80772"/>
                  </a:lnTo>
                  <a:lnTo>
                    <a:pt x="114300" y="108204"/>
                  </a:lnTo>
                  <a:lnTo>
                    <a:pt x="85344" y="140208"/>
                  </a:lnTo>
                  <a:lnTo>
                    <a:pt x="62484" y="179832"/>
                  </a:lnTo>
                  <a:lnTo>
                    <a:pt x="48768" y="220980"/>
                  </a:lnTo>
                  <a:lnTo>
                    <a:pt x="44196" y="254508"/>
                  </a:lnTo>
                  <a:lnTo>
                    <a:pt x="44196" y="288036"/>
                  </a:lnTo>
                  <a:lnTo>
                    <a:pt x="45720" y="300228"/>
                  </a:lnTo>
                  <a:lnTo>
                    <a:pt x="48768" y="310896"/>
                  </a:lnTo>
                  <a:lnTo>
                    <a:pt x="50292" y="321564"/>
                  </a:lnTo>
                  <a:lnTo>
                    <a:pt x="53340" y="332232"/>
                  </a:lnTo>
                  <a:lnTo>
                    <a:pt x="57912" y="342900"/>
                  </a:lnTo>
                  <a:lnTo>
                    <a:pt x="62484" y="352044"/>
                  </a:lnTo>
                  <a:lnTo>
                    <a:pt x="71628" y="371856"/>
                  </a:lnTo>
                  <a:lnTo>
                    <a:pt x="97536" y="406908"/>
                  </a:lnTo>
                  <a:lnTo>
                    <a:pt x="129540" y="437388"/>
                  </a:lnTo>
                  <a:lnTo>
                    <a:pt x="187452" y="472440"/>
                  </a:lnTo>
                  <a:lnTo>
                    <a:pt x="233172" y="484632"/>
                  </a:lnTo>
                  <a:lnTo>
                    <a:pt x="245364" y="487680"/>
                  </a:lnTo>
                  <a:lnTo>
                    <a:pt x="256031" y="489204"/>
                  </a:lnTo>
                  <a:lnTo>
                    <a:pt x="436054" y="489204"/>
                  </a:lnTo>
                  <a:lnTo>
                    <a:pt x="416052" y="499872"/>
                  </a:lnTo>
                  <a:lnTo>
                    <a:pt x="391668" y="512064"/>
                  </a:lnTo>
                  <a:lnTo>
                    <a:pt x="365760" y="521208"/>
                  </a:lnTo>
                  <a:lnTo>
                    <a:pt x="324612" y="530352"/>
                  </a:lnTo>
                  <a:lnTo>
                    <a:pt x="310895" y="531876"/>
                  </a:lnTo>
                  <a:lnTo>
                    <a:pt x="297180" y="531876"/>
                  </a:lnTo>
                  <a:lnTo>
                    <a:pt x="281940" y="533400"/>
                  </a:lnTo>
                  <a:close/>
                </a:path>
                <a:path w="562610" h="533400">
                  <a:moveTo>
                    <a:pt x="436054" y="489204"/>
                  </a:moveTo>
                  <a:lnTo>
                    <a:pt x="306324" y="489204"/>
                  </a:lnTo>
                  <a:lnTo>
                    <a:pt x="316991" y="487680"/>
                  </a:lnTo>
                  <a:lnTo>
                    <a:pt x="329184" y="484632"/>
                  </a:lnTo>
                  <a:lnTo>
                    <a:pt x="373380" y="472440"/>
                  </a:lnTo>
                  <a:lnTo>
                    <a:pt x="414528" y="451104"/>
                  </a:lnTo>
                  <a:lnTo>
                    <a:pt x="449580" y="425196"/>
                  </a:lnTo>
                  <a:lnTo>
                    <a:pt x="478536" y="391668"/>
                  </a:lnTo>
                  <a:lnTo>
                    <a:pt x="501396" y="353568"/>
                  </a:lnTo>
                  <a:lnTo>
                    <a:pt x="504444" y="342900"/>
                  </a:lnTo>
                  <a:lnTo>
                    <a:pt x="509016" y="332232"/>
                  </a:lnTo>
                  <a:lnTo>
                    <a:pt x="512063" y="321564"/>
                  </a:lnTo>
                  <a:lnTo>
                    <a:pt x="515112" y="312420"/>
                  </a:lnTo>
                  <a:lnTo>
                    <a:pt x="516636" y="300228"/>
                  </a:lnTo>
                  <a:lnTo>
                    <a:pt x="519684" y="278892"/>
                  </a:lnTo>
                  <a:lnTo>
                    <a:pt x="519684" y="256032"/>
                  </a:lnTo>
                  <a:lnTo>
                    <a:pt x="518160" y="243840"/>
                  </a:lnTo>
                  <a:lnTo>
                    <a:pt x="515112" y="222504"/>
                  </a:lnTo>
                  <a:lnTo>
                    <a:pt x="505968" y="190500"/>
                  </a:lnTo>
                  <a:lnTo>
                    <a:pt x="501396" y="181356"/>
                  </a:lnTo>
                  <a:lnTo>
                    <a:pt x="492252" y="161544"/>
                  </a:lnTo>
                  <a:lnTo>
                    <a:pt x="466344" y="124968"/>
                  </a:lnTo>
                  <a:lnTo>
                    <a:pt x="434339" y="94488"/>
                  </a:lnTo>
                  <a:lnTo>
                    <a:pt x="396239" y="70104"/>
                  </a:lnTo>
                  <a:lnTo>
                    <a:pt x="353568" y="53340"/>
                  </a:lnTo>
                  <a:lnTo>
                    <a:pt x="341376" y="50292"/>
                  </a:lnTo>
                  <a:lnTo>
                    <a:pt x="330708" y="47243"/>
                  </a:lnTo>
                  <a:lnTo>
                    <a:pt x="294131" y="42672"/>
                  </a:lnTo>
                  <a:lnTo>
                    <a:pt x="434848" y="42672"/>
                  </a:lnTo>
                  <a:lnTo>
                    <a:pt x="480060" y="76200"/>
                  </a:lnTo>
                  <a:lnTo>
                    <a:pt x="513587" y="115824"/>
                  </a:lnTo>
                  <a:lnTo>
                    <a:pt x="539496" y="161544"/>
                  </a:lnTo>
                  <a:lnTo>
                    <a:pt x="545592" y="173736"/>
                  </a:lnTo>
                  <a:lnTo>
                    <a:pt x="559308" y="225552"/>
                  </a:lnTo>
                  <a:lnTo>
                    <a:pt x="562356" y="251460"/>
                  </a:lnTo>
                  <a:lnTo>
                    <a:pt x="562356" y="278892"/>
                  </a:lnTo>
                  <a:lnTo>
                    <a:pt x="557784" y="320040"/>
                  </a:lnTo>
                  <a:lnTo>
                    <a:pt x="541020" y="370332"/>
                  </a:lnTo>
                  <a:lnTo>
                    <a:pt x="515112" y="414528"/>
                  </a:lnTo>
                  <a:lnTo>
                    <a:pt x="480060" y="454152"/>
                  </a:lnTo>
                  <a:lnTo>
                    <a:pt x="438912" y="487680"/>
                  </a:lnTo>
                  <a:lnTo>
                    <a:pt x="436054" y="489204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8419" y="5087112"/>
              <a:ext cx="2083307" cy="1725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67383" y="5967983"/>
              <a:ext cx="5408930" cy="320040"/>
            </a:xfrm>
            <a:custGeom>
              <a:avLst/>
              <a:gdLst/>
              <a:ahLst/>
              <a:cxnLst/>
              <a:rect l="l" t="t" r="r" b="b"/>
              <a:pathLst>
                <a:path w="5408930" h="320039">
                  <a:moveTo>
                    <a:pt x="5408676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5408676" y="0"/>
                  </a:lnTo>
                  <a:lnTo>
                    <a:pt x="5408676" y="32003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524" y="5946648"/>
              <a:ext cx="5453380" cy="363220"/>
            </a:xfrm>
            <a:custGeom>
              <a:avLst/>
              <a:gdLst/>
              <a:ahLst/>
              <a:cxnLst/>
              <a:rect l="l" t="t" r="r" b="b"/>
              <a:pathLst>
                <a:path w="5453380" h="363220">
                  <a:moveTo>
                    <a:pt x="5431536" y="362712"/>
                  </a:moveTo>
                  <a:lnTo>
                    <a:pt x="22860" y="362712"/>
                  </a:lnTo>
                  <a:lnTo>
                    <a:pt x="14144" y="361092"/>
                  </a:lnTo>
                  <a:lnTo>
                    <a:pt x="6858" y="356616"/>
                  </a:lnTo>
                  <a:lnTo>
                    <a:pt x="1857" y="349853"/>
                  </a:lnTo>
                  <a:lnTo>
                    <a:pt x="0" y="341375"/>
                  </a:lnTo>
                  <a:lnTo>
                    <a:pt x="0" y="21336"/>
                  </a:lnTo>
                  <a:lnTo>
                    <a:pt x="1857" y="12858"/>
                  </a:lnTo>
                  <a:lnTo>
                    <a:pt x="6858" y="6096"/>
                  </a:lnTo>
                  <a:lnTo>
                    <a:pt x="14144" y="1619"/>
                  </a:lnTo>
                  <a:lnTo>
                    <a:pt x="22860" y="0"/>
                  </a:lnTo>
                  <a:lnTo>
                    <a:pt x="5431536" y="0"/>
                  </a:lnTo>
                  <a:lnTo>
                    <a:pt x="5440013" y="1619"/>
                  </a:lnTo>
                  <a:lnTo>
                    <a:pt x="5446776" y="6096"/>
                  </a:lnTo>
                  <a:lnTo>
                    <a:pt x="5451252" y="12858"/>
                  </a:lnTo>
                  <a:lnTo>
                    <a:pt x="5452871" y="21336"/>
                  </a:lnTo>
                  <a:lnTo>
                    <a:pt x="44196" y="21336"/>
                  </a:lnTo>
                  <a:lnTo>
                    <a:pt x="22860" y="42672"/>
                  </a:lnTo>
                  <a:lnTo>
                    <a:pt x="44196" y="42672"/>
                  </a:lnTo>
                  <a:lnTo>
                    <a:pt x="44196" y="320040"/>
                  </a:lnTo>
                  <a:lnTo>
                    <a:pt x="22860" y="320040"/>
                  </a:lnTo>
                  <a:lnTo>
                    <a:pt x="44196" y="341375"/>
                  </a:lnTo>
                  <a:lnTo>
                    <a:pt x="5452871" y="341375"/>
                  </a:lnTo>
                  <a:lnTo>
                    <a:pt x="5451252" y="349853"/>
                  </a:lnTo>
                  <a:lnTo>
                    <a:pt x="5446776" y="356616"/>
                  </a:lnTo>
                  <a:lnTo>
                    <a:pt x="5440013" y="361092"/>
                  </a:lnTo>
                  <a:lnTo>
                    <a:pt x="5431536" y="362712"/>
                  </a:lnTo>
                  <a:close/>
                </a:path>
                <a:path w="5453380" h="363220">
                  <a:moveTo>
                    <a:pt x="44196" y="42672"/>
                  </a:moveTo>
                  <a:lnTo>
                    <a:pt x="22860" y="42672"/>
                  </a:lnTo>
                  <a:lnTo>
                    <a:pt x="44196" y="21336"/>
                  </a:lnTo>
                  <a:lnTo>
                    <a:pt x="44196" y="42672"/>
                  </a:lnTo>
                  <a:close/>
                </a:path>
                <a:path w="5453380" h="363220">
                  <a:moveTo>
                    <a:pt x="5410200" y="42672"/>
                  </a:moveTo>
                  <a:lnTo>
                    <a:pt x="44196" y="42672"/>
                  </a:lnTo>
                  <a:lnTo>
                    <a:pt x="44196" y="21336"/>
                  </a:lnTo>
                  <a:lnTo>
                    <a:pt x="5410200" y="21336"/>
                  </a:lnTo>
                  <a:lnTo>
                    <a:pt x="5410200" y="42672"/>
                  </a:lnTo>
                  <a:close/>
                </a:path>
                <a:path w="5453380" h="363220">
                  <a:moveTo>
                    <a:pt x="5410200" y="341375"/>
                  </a:moveTo>
                  <a:lnTo>
                    <a:pt x="5410200" y="21336"/>
                  </a:lnTo>
                  <a:lnTo>
                    <a:pt x="5431536" y="42672"/>
                  </a:lnTo>
                  <a:lnTo>
                    <a:pt x="5452871" y="42672"/>
                  </a:lnTo>
                  <a:lnTo>
                    <a:pt x="5452871" y="320040"/>
                  </a:lnTo>
                  <a:lnTo>
                    <a:pt x="5431536" y="320040"/>
                  </a:lnTo>
                  <a:lnTo>
                    <a:pt x="5410200" y="341375"/>
                  </a:lnTo>
                  <a:close/>
                </a:path>
                <a:path w="5453380" h="363220">
                  <a:moveTo>
                    <a:pt x="5452871" y="42672"/>
                  </a:moveTo>
                  <a:lnTo>
                    <a:pt x="5431536" y="42672"/>
                  </a:lnTo>
                  <a:lnTo>
                    <a:pt x="5410200" y="21336"/>
                  </a:lnTo>
                  <a:lnTo>
                    <a:pt x="5452871" y="21336"/>
                  </a:lnTo>
                  <a:lnTo>
                    <a:pt x="5452871" y="42672"/>
                  </a:lnTo>
                  <a:close/>
                </a:path>
                <a:path w="5453380" h="363220">
                  <a:moveTo>
                    <a:pt x="44196" y="341375"/>
                  </a:moveTo>
                  <a:lnTo>
                    <a:pt x="22860" y="320040"/>
                  </a:lnTo>
                  <a:lnTo>
                    <a:pt x="44196" y="320040"/>
                  </a:lnTo>
                  <a:lnTo>
                    <a:pt x="44196" y="341375"/>
                  </a:lnTo>
                  <a:close/>
                </a:path>
                <a:path w="5453380" h="363220">
                  <a:moveTo>
                    <a:pt x="5410200" y="341375"/>
                  </a:moveTo>
                  <a:lnTo>
                    <a:pt x="44196" y="341375"/>
                  </a:lnTo>
                  <a:lnTo>
                    <a:pt x="44196" y="320040"/>
                  </a:lnTo>
                  <a:lnTo>
                    <a:pt x="5410200" y="320040"/>
                  </a:lnTo>
                  <a:lnTo>
                    <a:pt x="5410200" y="341375"/>
                  </a:lnTo>
                  <a:close/>
                </a:path>
                <a:path w="5453380" h="363220">
                  <a:moveTo>
                    <a:pt x="5452871" y="341375"/>
                  </a:moveTo>
                  <a:lnTo>
                    <a:pt x="5410200" y="341375"/>
                  </a:lnTo>
                  <a:lnTo>
                    <a:pt x="5431536" y="320040"/>
                  </a:lnTo>
                  <a:lnTo>
                    <a:pt x="5452871" y="320040"/>
                  </a:lnTo>
                  <a:lnTo>
                    <a:pt x="5452871" y="341375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9005" y="1215691"/>
            <a:ext cx="555942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CAESAR:</a:t>
            </a:r>
            <a:r>
              <a:rPr spc="15" dirty="0"/>
              <a:t> </a:t>
            </a:r>
            <a:r>
              <a:rPr spc="5" dirty="0"/>
              <a:t>Adjustment </a:t>
            </a:r>
            <a:r>
              <a:rPr spc="-5" dirty="0"/>
              <a:t>to</a:t>
            </a:r>
            <a:r>
              <a:rPr dirty="0"/>
              <a:t> Noise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9364" y="2634496"/>
            <a:ext cx="6014720" cy="31629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1305" marR="48069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10" dirty="0">
                <a:latin typeface="Arial"/>
                <a:cs typeface="Arial"/>
              </a:rPr>
              <a:t>Method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depends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correct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estimation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of 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response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time,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which</a:t>
            </a:r>
            <a:r>
              <a:rPr sz="2050" b="1" spc="-4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depends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on the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SNR</a:t>
            </a:r>
            <a:endParaRPr sz="2050">
              <a:latin typeface="Arial"/>
              <a:cs typeface="Arial"/>
            </a:endParaRPr>
          </a:p>
          <a:p>
            <a:pPr marL="281305" indent="-243840">
              <a:lnSpc>
                <a:spcPct val="100000"/>
              </a:lnSpc>
              <a:spcBef>
                <a:spcPts val="434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10" dirty="0">
                <a:latin typeface="Arial"/>
                <a:cs typeface="Arial"/>
              </a:rPr>
              <a:t>Automatic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gain</a:t>
            </a:r>
            <a:r>
              <a:rPr sz="2050" b="1" spc="-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control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is</a:t>
            </a:r>
            <a:r>
              <a:rPr sz="2050" b="1" spc="-5" dirty="0">
                <a:latin typeface="Arial"/>
                <a:cs typeface="Arial"/>
              </a:rPr>
              <a:t> used</a:t>
            </a:r>
            <a:r>
              <a:rPr sz="2050" b="1" spc="-10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if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Preferred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region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(PR):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no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AGC</a:t>
            </a:r>
            <a:endParaRPr sz="1500">
              <a:latin typeface="Arial"/>
              <a:cs typeface="Arial"/>
            </a:endParaRPr>
          </a:p>
          <a:p>
            <a:pPr marL="621665" marR="407034" indent="-193675">
              <a:lnSpc>
                <a:spcPts val="1630"/>
              </a:lnSpc>
              <a:spcBef>
                <a:spcPts val="59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Strong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spc="15" dirty="0">
                <a:latin typeface="Arial"/>
                <a:cs typeface="Arial"/>
              </a:rPr>
              <a:t> detected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(SSD):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e.g.</a:t>
            </a:r>
            <a:r>
              <a:rPr sz="1500" b="1" spc="15" dirty="0">
                <a:latin typeface="Arial"/>
                <a:cs typeface="Arial"/>
              </a:rPr>
              <a:t> subtract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30dB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from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from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endParaRPr sz="1500">
              <a:latin typeface="Arial"/>
              <a:cs typeface="Arial"/>
            </a:endParaRPr>
          </a:p>
          <a:p>
            <a:pPr marL="621665" marR="30480" indent="-193675">
              <a:lnSpc>
                <a:spcPts val="1630"/>
              </a:lnSpc>
              <a:spcBef>
                <a:spcPts val="56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Weak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detected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(WSD):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may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need adjust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bring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it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into </a:t>
            </a:r>
            <a:r>
              <a:rPr sz="1500" b="1" spc="15" dirty="0">
                <a:latin typeface="Arial"/>
                <a:cs typeface="Arial"/>
              </a:rPr>
              <a:t>PR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(or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not detected)</a:t>
            </a:r>
            <a:endParaRPr sz="1500">
              <a:latin typeface="Arial"/>
              <a:cs typeface="Arial"/>
            </a:endParaRPr>
          </a:p>
          <a:p>
            <a:pPr marL="281305" indent="-243840">
              <a:lnSpc>
                <a:spcPct val="100000"/>
              </a:lnSpc>
              <a:spcBef>
                <a:spcPts val="434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10" dirty="0">
                <a:latin typeface="Arial"/>
                <a:cs typeface="Arial"/>
              </a:rPr>
              <a:t>Proposed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solution: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Detect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states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SSD,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WSD,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preferred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range</a:t>
            </a:r>
            <a:endParaRPr sz="15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Use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different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values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for</a:t>
            </a:r>
            <a:r>
              <a:rPr sz="1500" b="1" spc="15" dirty="0">
                <a:latin typeface="Arial"/>
                <a:cs typeface="Arial"/>
              </a:rPr>
              <a:t> Time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for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Frame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Detection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 t</a:t>
            </a:r>
            <a:r>
              <a:rPr sz="1500" b="1" spc="15" baseline="-19444" dirty="0">
                <a:latin typeface="Arial"/>
                <a:cs typeface="Arial"/>
              </a:rPr>
              <a:t>FD</a:t>
            </a:r>
            <a:r>
              <a:rPr sz="1500" b="1" spc="10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2</a:t>
            </a:r>
            <a:r>
              <a:rPr sz="1500" b="1" spc="20" dirty="0"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6077" y="1215691"/>
            <a:ext cx="14090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O</a:t>
            </a:r>
            <a:r>
              <a:rPr dirty="0"/>
              <a:t>u</a:t>
            </a:r>
            <a:r>
              <a:rPr spc="20" dirty="0"/>
              <a:t>t</a:t>
            </a:r>
            <a:r>
              <a:rPr spc="-10" dirty="0"/>
              <a:t>li</a:t>
            </a:r>
            <a:r>
              <a:rPr spc="30" dirty="0"/>
              <a:t>n</a:t>
            </a:r>
            <a:r>
              <a:rPr spc="5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5111"/>
            <a:ext cx="4838700" cy="18815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Properties</a:t>
            </a:r>
            <a:r>
              <a:rPr sz="2050" b="1" spc="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localization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procedures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Approaches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Proximity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Trilateration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triangulation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(GPS)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Finger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printing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(RADAR)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3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Hybrid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systems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8732" y="1317787"/>
            <a:ext cx="4123054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Angle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5" dirty="0"/>
              <a:t>Arrival</a:t>
            </a:r>
            <a:r>
              <a:rPr spc="-35" dirty="0"/>
              <a:t> </a:t>
            </a:r>
            <a:r>
              <a:rPr spc="5" dirty="0"/>
              <a:t>(AoA)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9944" y="2518609"/>
            <a:ext cx="6731000" cy="16319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32130" marR="266065" indent="-520065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532130" algn="l"/>
                <a:tab pos="532765" algn="l"/>
              </a:tabLst>
            </a:pPr>
            <a:r>
              <a:rPr sz="2050" b="1" spc="-10" dirty="0">
                <a:latin typeface="Arial"/>
                <a:cs typeface="Arial"/>
              </a:rPr>
              <a:t>A measures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direction of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incoming </a:t>
            </a:r>
            <a:r>
              <a:rPr sz="2050" b="1" spc="-5" dirty="0">
                <a:latin typeface="Arial"/>
                <a:cs typeface="Arial"/>
              </a:rPr>
              <a:t>signal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using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radio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array.</a:t>
            </a:r>
            <a:endParaRPr sz="2050">
              <a:latin typeface="Arial"/>
              <a:cs typeface="Arial"/>
            </a:endParaRPr>
          </a:p>
          <a:p>
            <a:pPr marL="532130" indent="-520065">
              <a:lnSpc>
                <a:spcPct val="100000"/>
              </a:lnSpc>
              <a:spcBef>
                <a:spcPts val="434"/>
              </a:spcBef>
              <a:buClr>
                <a:srgbClr val="FB0128"/>
              </a:buClr>
              <a:buFont typeface="Microsoft Sans Serif"/>
              <a:buChar char="•"/>
              <a:tabLst>
                <a:tab pos="532130" algn="l"/>
                <a:tab pos="532765" algn="l"/>
              </a:tabLst>
            </a:pPr>
            <a:r>
              <a:rPr sz="2050" b="1" spc="-10" dirty="0">
                <a:latin typeface="Arial"/>
                <a:cs typeface="Arial"/>
              </a:rPr>
              <a:t>By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using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2 anchors, A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can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determine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its</a:t>
            </a:r>
            <a:r>
              <a:rPr sz="2050" b="1" spc="-10" dirty="0">
                <a:latin typeface="Arial"/>
                <a:cs typeface="Arial"/>
              </a:rPr>
              <a:t> position</a:t>
            </a:r>
            <a:endParaRPr sz="2050">
              <a:latin typeface="Arial"/>
              <a:cs typeface="Arial"/>
            </a:endParaRPr>
          </a:p>
          <a:p>
            <a:pPr marL="532130" marR="5080" indent="-520065">
              <a:lnSpc>
                <a:spcPts val="2180"/>
              </a:lnSpc>
              <a:spcBef>
                <a:spcPts val="760"/>
              </a:spcBef>
              <a:buClr>
                <a:srgbClr val="FB0128"/>
              </a:buClr>
              <a:buFont typeface="Microsoft Sans Serif"/>
              <a:buChar char="•"/>
              <a:tabLst>
                <a:tab pos="532130" algn="l"/>
                <a:tab pos="532765" algn="l"/>
              </a:tabLst>
            </a:pPr>
            <a:r>
              <a:rPr sz="2050" b="1" spc="-10" dirty="0">
                <a:latin typeface="Arial"/>
                <a:cs typeface="Arial"/>
              </a:rPr>
              <a:t>Alternatively: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0" dirty="0">
                <a:latin typeface="Arial"/>
                <a:cs typeface="Arial"/>
              </a:rPr>
              <a:t> anchor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measure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angle of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A’s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signal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coordinate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0808" y="960119"/>
            <a:ext cx="7795259" cy="5850890"/>
            <a:chOff x="1130808" y="960119"/>
            <a:chExt cx="7795259" cy="58508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812" y="4540161"/>
              <a:ext cx="4060963" cy="16712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36904" y="966215"/>
              <a:ext cx="7783195" cy="5838825"/>
            </a:xfrm>
            <a:custGeom>
              <a:avLst/>
              <a:gdLst/>
              <a:ahLst/>
              <a:cxnLst/>
              <a:rect l="l" t="t" r="r" b="b"/>
              <a:pathLst>
                <a:path w="7783195" h="5838825">
                  <a:moveTo>
                    <a:pt x="7783067" y="0"/>
                  </a:moveTo>
                  <a:lnTo>
                    <a:pt x="0" y="0"/>
                  </a:lnTo>
                  <a:lnTo>
                    <a:pt x="0" y="5838444"/>
                  </a:lnTo>
                  <a:lnTo>
                    <a:pt x="7783067" y="5838444"/>
                  </a:lnTo>
                  <a:lnTo>
                    <a:pt x="77830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1399" y="1215691"/>
            <a:ext cx="511810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Angle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5" dirty="0"/>
              <a:t>Arrival</a:t>
            </a:r>
            <a:r>
              <a:rPr spc="-30" dirty="0"/>
              <a:t> </a:t>
            </a:r>
            <a:r>
              <a:rPr spc="5" dirty="0"/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3079750" cy="30187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27622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Antenna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arrays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are 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increasingly</a:t>
            </a:r>
            <a:r>
              <a:rPr sz="2050" b="1" spc="-6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popular</a:t>
            </a:r>
            <a:endParaRPr sz="2050">
              <a:latin typeface="Arial"/>
              <a:cs typeface="Arial"/>
            </a:endParaRPr>
          </a:p>
          <a:p>
            <a:pPr marL="255904" marR="5080" indent="-243840">
              <a:lnSpc>
                <a:spcPts val="2180"/>
              </a:lnSpc>
              <a:spcBef>
                <a:spcPts val="74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They </a:t>
            </a:r>
            <a:r>
              <a:rPr sz="2050" b="1" spc="-5" dirty="0">
                <a:latin typeface="Arial"/>
                <a:cs typeface="Arial"/>
              </a:rPr>
              <a:t>are </a:t>
            </a:r>
            <a:r>
              <a:rPr sz="2050" b="1" spc="-10" dirty="0">
                <a:latin typeface="Arial"/>
                <a:cs typeface="Arial"/>
              </a:rPr>
              <a:t>usually </a:t>
            </a:r>
            <a:r>
              <a:rPr sz="2050" b="1" spc="-5" dirty="0">
                <a:latin typeface="Arial"/>
                <a:cs typeface="Arial"/>
              </a:rPr>
              <a:t>used </a:t>
            </a:r>
            <a:r>
              <a:rPr sz="2050" b="1" dirty="0">
                <a:latin typeface="Arial"/>
                <a:cs typeface="Arial"/>
              </a:rPr>
              <a:t> to steer </a:t>
            </a:r>
            <a:r>
              <a:rPr sz="2050" b="1" spc="-5" dirty="0">
                <a:latin typeface="Arial"/>
                <a:cs typeface="Arial"/>
              </a:rPr>
              <a:t>the </a:t>
            </a:r>
            <a:r>
              <a:rPr sz="2050" b="1" spc="-10" dirty="0">
                <a:latin typeface="Arial"/>
                <a:cs typeface="Arial"/>
              </a:rPr>
              <a:t>signal, </a:t>
            </a:r>
            <a:r>
              <a:rPr sz="2050" b="1" spc="-5" dirty="0">
                <a:latin typeface="Arial"/>
                <a:cs typeface="Arial"/>
              </a:rPr>
              <a:t>but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can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be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used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to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identify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 </a:t>
            </a:r>
            <a:r>
              <a:rPr sz="2050" b="1" spc="-10" dirty="0">
                <a:latin typeface="Arial"/>
                <a:cs typeface="Arial"/>
              </a:rPr>
              <a:t>angle </a:t>
            </a:r>
            <a:r>
              <a:rPr sz="2050" b="1" spc="-5" dirty="0">
                <a:latin typeface="Arial"/>
                <a:cs typeface="Arial"/>
              </a:rPr>
              <a:t>at which </a:t>
            </a:r>
            <a:r>
              <a:rPr sz="2050" b="1" spc="-15" dirty="0">
                <a:latin typeface="Arial"/>
                <a:cs typeface="Arial"/>
              </a:rPr>
              <a:t>it </a:t>
            </a:r>
            <a:r>
              <a:rPr sz="2050" b="1" spc="-10" dirty="0">
                <a:latin typeface="Arial"/>
                <a:cs typeface="Arial"/>
              </a:rPr>
              <a:t> arrives</a:t>
            </a:r>
            <a:endParaRPr sz="2050">
              <a:latin typeface="Arial"/>
              <a:cs typeface="Arial"/>
            </a:endParaRPr>
          </a:p>
          <a:p>
            <a:pPr marL="255904" marR="390525" indent="-243840" algn="just">
              <a:lnSpc>
                <a:spcPts val="2180"/>
              </a:lnSpc>
              <a:spcBef>
                <a:spcPts val="750"/>
              </a:spcBef>
              <a:buClr>
                <a:srgbClr val="FB0128"/>
              </a:buClr>
              <a:buFont typeface="Microsoft Sans Serif"/>
              <a:buChar char="•"/>
              <a:tabLst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Difference</a:t>
            </a:r>
            <a:r>
              <a:rPr sz="2050" b="1" spc="-6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in</a:t>
            </a:r>
            <a:r>
              <a:rPr sz="2050" b="1" spc="-5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arrival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time can be </a:t>
            </a:r>
            <a:r>
              <a:rPr sz="2050" b="1" spc="-5" dirty="0">
                <a:latin typeface="Arial"/>
                <a:cs typeface="Arial"/>
              </a:rPr>
              <a:t>used </a:t>
            </a:r>
            <a:r>
              <a:rPr sz="2050" b="1" dirty="0">
                <a:latin typeface="Arial"/>
                <a:cs typeface="Arial"/>
              </a:rPr>
              <a:t>to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measure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angle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876" y="3224783"/>
            <a:ext cx="2938271" cy="1254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52188" y="2905744"/>
            <a:ext cx="2501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b="1" dirty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25" b="1" baseline="-20576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113" y="3329442"/>
            <a:ext cx="2501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b="1" dirty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25" b="1" baseline="-20576" dirty="0">
                <a:solidFill>
                  <a:srgbClr val="7E7E7E"/>
                </a:solidFill>
                <a:latin typeface="Times New Roman"/>
                <a:cs typeface="Times New Roman"/>
              </a:rPr>
              <a:t>2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726564" marR="5080" indent="-1243965">
              <a:lnSpc>
                <a:spcPts val="3279"/>
              </a:lnSpc>
              <a:spcBef>
                <a:spcPts val="535"/>
              </a:spcBef>
            </a:pPr>
            <a:r>
              <a:rPr spc="5" dirty="0"/>
              <a:t>Properties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5" dirty="0"/>
              <a:t>localization </a:t>
            </a:r>
            <a:r>
              <a:rPr spc="-745" dirty="0"/>
              <a:t> </a:t>
            </a:r>
            <a:r>
              <a:rPr spc="5" dirty="0"/>
              <a:t>procedures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5111"/>
            <a:ext cx="5234940" cy="33616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Physical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position </a:t>
            </a:r>
            <a:r>
              <a:rPr sz="2050" b="1" spc="-15" dirty="0">
                <a:latin typeface="Arial"/>
                <a:cs typeface="Arial"/>
              </a:rPr>
              <a:t>vs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data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types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Reference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systems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7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Processing: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localized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vs</a:t>
            </a:r>
            <a:r>
              <a:rPr sz="2050" b="1" spc="-10" dirty="0">
                <a:latin typeface="Arial"/>
                <a:cs typeface="Arial"/>
              </a:rPr>
              <a:t> centralized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Data</a:t>
            </a:r>
            <a:r>
              <a:rPr sz="2050" b="1" spc="-5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quality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Accuracy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precision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Scale</a:t>
            </a:r>
            <a:endParaRPr sz="150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9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Deployment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aspects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Limitations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1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Cost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50" spc="-10" dirty="0">
                <a:solidFill>
                  <a:srgbClr val="FB0128"/>
                </a:solidFill>
                <a:latin typeface="Microsoft Sans Serif"/>
                <a:cs typeface="Microsoft Sans Serif"/>
              </a:rPr>
              <a:t>→</a:t>
            </a:r>
            <a:r>
              <a:rPr sz="2050" spc="5" dirty="0">
                <a:solidFill>
                  <a:srgbClr val="FB0128"/>
                </a:solidFill>
                <a:latin typeface="Microsoft Sans Serif"/>
                <a:cs typeface="Microsoft Sans Serif"/>
              </a:rPr>
              <a:t> </a:t>
            </a:r>
            <a:r>
              <a:rPr sz="2050" b="1" spc="-10" dirty="0">
                <a:latin typeface="Arial"/>
                <a:cs typeface="Arial"/>
              </a:rPr>
              <a:t>Very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diverse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systems</a:t>
            </a:r>
            <a:r>
              <a:rPr sz="2050" b="1" spc="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–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lots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 </a:t>
            </a:r>
            <a:r>
              <a:rPr sz="2050" b="1" spc="-5" dirty="0">
                <a:latin typeface="Arial"/>
                <a:cs typeface="Arial"/>
              </a:rPr>
              <a:t>research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0808" y="960119"/>
            <a:ext cx="7795259" cy="5850890"/>
            <a:chOff x="1130808" y="960119"/>
            <a:chExt cx="7795259" cy="5850890"/>
          </a:xfrm>
        </p:grpSpPr>
        <p:sp>
          <p:nvSpPr>
            <p:cNvPr id="7" name="object 7"/>
            <p:cNvSpPr/>
            <p:nvPr/>
          </p:nvSpPr>
          <p:spPr>
            <a:xfrm>
              <a:off x="2045208" y="5704331"/>
              <a:ext cx="259079" cy="193675"/>
            </a:xfrm>
            <a:custGeom>
              <a:avLst/>
              <a:gdLst/>
              <a:ahLst/>
              <a:cxnLst/>
              <a:rect l="l" t="t" r="r" b="b"/>
              <a:pathLst>
                <a:path w="259080" h="193675">
                  <a:moveTo>
                    <a:pt x="163067" y="193548"/>
                  </a:moveTo>
                  <a:lnTo>
                    <a:pt x="163067" y="144780"/>
                  </a:lnTo>
                  <a:lnTo>
                    <a:pt x="0" y="144780"/>
                  </a:lnTo>
                  <a:lnTo>
                    <a:pt x="0" y="48767"/>
                  </a:lnTo>
                  <a:lnTo>
                    <a:pt x="163067" y="48767"/>
                  </a:lnTo>
                  <a:lnTo>
                    <a:pt x="163067" y="0"/>
                  </a:lnTo>
                  <a:lnTo>
                    <a:pt x="259079" y="96012"/>
                  </a:lnTo>
                  <a:lnTo>
                    <a:pt x="163067" y="1935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904" y="966215"/>
              <a:ext cx="7783195" cy="5838825"/>
            </a:xfrm>
            <a:custGeom>
              <a:avLst/>
              <a:gdLst/>
              <a:ahLst/>
              <a:cxnLst/>
              <a:rect l="l" t="t" r="r" b="b"/>
              <a:pathLst>
                <a:path w="7783195" h="5838825">
                  <a:moveTo>
                    <a:pt x="7783067" y="0"/>
                  </a:moveTo>
                  <a:lnTo>
                    <a:pt x="0" y="0"/>
                  </a:lnTo>
                  <a:lnTo>
                    <a:pt x="0" y="5838444"/>
                  </a:lnTo>
                  <a:lnTo>
                    <a:pt x="7783067" y="5838444"/>
                  </a:lnTo>
                  <a:lnTo>
                    <a:pt x="77830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3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6077" y="1215691"/>
            <a:ext cx="14090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O</a:t>
            </a:r>
            <a:r>
              <a:rPr dirty="0"/>
              <a:t>u</a:t>
            </a:r>
            <a:r>
              <a:rPr spc="20" dirty="0"/>
              <a:t>t</a:t>
            </a:r>
            <a:r>
              <a:rPr spc="-10" dirty="0"/>
              <a:t>li</a:t>
            </a:r>
            <a:r>
              <a:rPr spc="30" dirty="0"/>
              <a:t>n</a:t>
            </a:r>
            <a:r>
              <a:rPr spc="5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5111"/>
            <a:ext cx="4838700" cy="18815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Properties</a:t>
            </a:r>
            <a:r>
              <a:rPr sz="2050" b="1" spc="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localization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procedures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Approaches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Proximity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Trilateration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triangulation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(GPS)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Finger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printing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(RADAR)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3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Hybrid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systems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1696" y="7222402"/>
            <a:ext cx="5918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30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2089" y="1215691"/>
            <a:ext cx="427545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Location</a:t>
            </a:r>
            <a:r>
              <a:rPr spc="-55" dirty="0"/>
              <a:t> </a:t>
            </a:r>
            <a:r>
              <a:rPr spc="5" dirty="0"/>
              <a:t>Fingerprinting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5892800" cy="3185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108902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Fingerprint Methods </a:t>
            </a:r>
            <a:r>
              <a:rPr sz="2050" b="1" spc="-5" dirty="0">
                <a:latin typeface="Arial"/>
                <a:cs typeface="Arial"/>
              </a:rPr>
              <a:t>for Recognizing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Examples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40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0" dirty="0">
                <a:latin typeface="Arial"/>
                <a:cs typeface="Arial"/>
              </a:rPr>
              <a:t>Visual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identification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15" dirty="0">
                <a:latin typeface="Arial"/>
                <a:cs typeface="Arial"/>
              </a:rPr>
              <a:t>places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from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photos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8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5" dirty="0">
                <a:latin typeface="Arial"/>
                <a:cs typeface="Arial"/>
              </a:rPr>
              <a:t>Recognition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horizon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shapes</a:t>
            </a:r>
            <a:endParaRPr sz="1500">
              <a:latin typeface="Arial"/>
              <a:cs typeface="Arial"/>
            </a:endParaRPr>
          </a:p>
          <a:p>
            <a:pPr marL="986155" marR="5080" lvl="1" indent="-195580">
              <a:lnSpc>
                <a:spcPts val="1639"/>
              </a:lnSpc>
              <a:spcBef>
                <a:spcPts val="575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5" dirty="0">
                <a:latin typeface="Arial"/>
                <a:cs typeface="Arial"/>
              </a:rPr>
              <a:t>Measurement </a:t>
            </a:r>
            <a:r>
              <a:rPr sz="1500" b="1" spc="10" dirty="0">
                <a:latin typeface="Arial"/>
                <a:cs typeface="Arial"/>
              </a:rPr>
              <a:t>of signal </a:t>
            </a:r>
            <a:r>
              <a:rPr sz="1500" b="1" spc="15" dirty="0">
                <a:latin typeface="Arial"/>
                <a:cs typeface="Arial"/>
              </a:rPr>
              <a:t>strengths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15" dirty="0">
                <a:latin typeface="Arial"/>
                <a:cs typeface="Arial"/>
              </a:rPr>
              <a:t>nearby </a:t>
            </a:r>
            <a:r>
              <a:rPr sz="1500" b="1" spc="20" dirty="0">
                <a:latin typeface="Arial"/>
                <a:cs typeface="Arial"/>
              </a:rPr>
              <a:t>networks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(e.g.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RADAR)</a:t>
            </a:r>
            <a:endParaRPr sz="1500">
              <a:latin typeface="Arial"/>
              <a:cs typeface="Arial"/>
            </a:endParaRPr>
          </a:p>
          <a:p>
            <a:pPr marL="596265" marR="118745" indent="-193675">
              <a:lnSpc>
                <a:spcPts val="1639"/>
              </a:lnSpc>
              <a:spcBef>
                <a:spcPts val="54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Method: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computing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the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difference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between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feature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set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extracted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measurements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with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 </a:t>
            </a:r>
            <a:r>
              <a:rPr sz="1500" b="1" spc="15" dirty="0">
                <a:latin typeface="Arial"/>
                <a:cs typeface="Arial"/>
              </a:rPr>
              <a:t>feature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database</a:t>
            </a:r>
            <a:endParaRPr sz="1500">
              <a:latin typeface="Arial"/>
              <a:cs typeface="Arial"/>
            </a:endParaRPr>
          </a:p>
          <a:p>
            <a:pPr marL="596265" marR="177800" indent="-193675">
              <a:lnSpc>
                <a:spcPts val="1639"/>
              </a:lnSpc>
              <a:spcBef>
                <a:spcPts val="55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Advantages:</a:t>
            </a:r>
            <a:r>
              <a:rPr sz="1500" b="1" spc="5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passive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observation</a:t>
            </a:r>
            <a:r>
              <a:rPr sz="1500" b="1" spc="15" dirty="0">
                <a:latin typeface="Arial"/>
                <a:cs typeface="Arial"/>
              </a:rPr>
              <a:t> only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(protect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privacy,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prevent</a:t>
            </a:r>
            <a:r>
              <a:rPr sz="1500" b="1" spc="15" dirty="0">
                <a:latin typeface="Arial"/>
                <a:cs typeface="Arial"/>
              </a:rPr>
              <a:t> communication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overhead)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Disadvantage: </a:t>
            </a:r>
            <a:r>
              <a:rPr sz="1500" b="1" spc="15" dirty="0">
                <a:latin typeface="Arial"/>
                <a:cs typeface="Arial"/>
              </a:rPr>
              <a:t>access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to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feature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database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needed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8244" y="1215691"/>
            <a:ext cx="330200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RADAR:</a:t>
            </a:r>
            <a:r>
              <a:rPr dirty="0"/>
              <a:t> </a:t>
            </a:r>
            <a:r>
              <a:rPr spc="15" dirty="0"/>
              <a:t>Key</a:t>
            </a:r>
            <a:r>
              <a:rPr spc="-20" dirty="0"/>
              <a:t> </a:t>
            </a:r>
            <a:r>
              <a:rPr dirty="0"/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5788025" cy="6140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508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RSS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from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multiple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APs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tends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to be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unique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to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5351" y="3631692"/>
            <a:ext cx="5650992" cy="19857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53024" y="5554382"/>
            <a:ext cx="1136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solidFill>
                  <a:srgbClr val="6B6B69"/>
                </a:solidFill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756" y="5543815"/>
            <a:ext cx="211454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solidFill>
                  <a:srgbClr val="6B6B69"/>
                </a:solidFill>
                <a:latin typeface="Calibri"/>
                <a:cs typeface="Calibri"/>
              </a:rPr>
              <a:t>2</a:t>
            </a:r>
            <a:r>
              <a:rPr sz="1450" dirty="0">
                <a:solidFill>
                  <a:srgbClr val="6B6B69"/>
                </a:solidFill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3891" y="5533103"/>
            <a:ext cx="224154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B6B69"/>
                </a:solidFill>
                <a:latin typeface="Calibri"/>
                <a:cs typeface="Calibri"/>
              </a:rPr>
              <a:t>40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5251" y="5554382"/>
            <a:ext cx="20256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solidFill>
                  <a:srgbClr val="6B6B69"/>
                </a:solidFill>
                <a:latin typeface="Calibri"/>
                <a:cs typeface="Calibri"/>
              </a:rPr>
              <a:t>60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5731" y="5577357"/>
            <a:ext cx="1790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solidFill>
                  <a:srgbClr val="6B6B69"/>
                </a:solidFill>
                <a:latin typeface="Calibri"/>
                <a:cs typeface="Calibri"/>
              </a:rPr>
              <a:t>80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7060" y="5577357"/>
            <a:ext cx="25463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5" dirty="0">
                <a:solidFill>
                  <a:srgbClr val="6B6B69"/>
                </a:solidFill>
                <a:latin typeface="Calibri"/>
                <a:cs typeface="Calibri"/>
              </a:rPr>
              <a:t>1</a:t>
            </a:r>
            <a:r>
              <a:rPr sz="1150" spc="15" dirty="0">
                <a:solidFill>
                  <a:srgbClr val="6B6B69"/>
                </a:solidFill>
                <a:latin typeface="Calibri"/>
                <a:cs typeface="Calibri"/>
              </a:rPr>
              <a:t>00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2371" y="5770834"/>
            <a:ext cx="20377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3D3D3B"/>
                </a:solidFill>
                <a:latin typeface="Calibri"/>
                <a:cs typeface="Calibri"/>
              </a:rPr>
              <a:t>Distance</a:t>
            </a:r>
            <a:r>
              <a:rPr sz="1250" b="1" spc="290" dirty="0">
                <a:solidFill>
                  <a:srgbClr val="3D3D3B"/>
                </a:solidFill>
                <a:latin typeface="Calibri"/>
                <a:cs typeface="Calibri"/>
              </a:rPr>
              <a:t> </a:t>
            </a:r>
            <a:r>
              <a:rPr sz="1250" b="1" spc="5" dirty="0">
                <a:solidFill>
                  <a:srgbClr val="505050"/>
                </a:solidFill>
                <a:latin typeface="Calibri"/>
                <a:cs typeface="Calibri"/>
              </a:rPr>
              <a:t>along </a:t>
            </a:r>
            <a:r>
              <a:rPr sz="1250" b="1" spc="1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3D3D3B"/>
                </a:solidFill>
                <a:latin typeface="Calibri"/>
                <a:cs typeface="Calibri"/>
              </a:rPr>
              <a:t>walk</a:t>
            </a:r>
            <a:r>
              <a:rPr sz="1250" b="1" spc="20" dirty="0">
                <a:solidFill>
                  <a:srgbClr val="3D3D3B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05050"/>
                </a:solidFill>
                <a:latin typeface="Calibri"/>
                <a:cs typeface="Calibri"/>
              </a:rPr>
              <a:t>(meters)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5317" y="4033497"/>
            <a:ext cx="508634" cy="153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sz="2050" b="1" spc="-15" dirty="0">
                <a:solidFill>
                  <a:srgbClr val="114FFB"/>
                </a:solidFill>
                <a:latin typeface="Times New Roman"/>
                <a:cs typeface="Times New Roman"/>
              </a:rPr>
              <a:t>A</a:t>
            </a:r>
            <a:r>
              <a:rPr sz="2050" b="1" spc="5" dirty="0">
                <a:solidFill>
                  <a:srgbClr val="114FFB"/>
                </a:solidFill>
                <a:latin typeface="Times New Roman"/>
                <a:cs typeface="Times New Roman"/>
              </a:rPr>
              <a:t>P</a:t>
            </a:r>
            <a:r>
              <a:rPr sz="2050" b="1" spc="-5" dirty="0">
                <a:solidFill>
                  <a:srgbClr val="114FFB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5240" marR="7620" indent="-3175">
              <a:lnSpc>
                <a:spcPct val="123400"/>
              </a:lnSpc>
            </a:pPr>
            <a:r>
              <a:rPr sz="2050" b="1" spc="-15" dirty="0">
                <a:solidFill>
                  <a:srgbClr val="428E00"/>
                </a:solidFill>
                <a:latin typeface="Times New Roman"/>
                <a:cs typeface="Times New Roman"/>
              </a:rPr>
              <a:t>A</a:t>
            </a:r>
            <a:r>
              <a:rPr sz="2050" b="1" spc="5" dirty="0">
                <a:solidFill>
                  <a:srgbClr val="428E00"/>
                </a:solidFill>
                <a:latin typeface="Times New Roman"/>
                <a:cs typeface="Times New Roman"/>
              </a:rPr>
              <a:t>P</a:t>
            </a:r>
            <a:r>
              <a:rPr sz="2050" b="1" spc="-5" dirty="0">
                <a:solidFill>
                  <a:srgbClr val="428E00"/>
                </a:solidFill>
                <a:latin typeface="Times New Roman"/>
                <a:cs typeface="Times New Roman"/>
              </a:rPr>
              <a:t>2  </a:t>
            </a:r>
            <a:r>
              <a:rPr sz="2050" b="1" spc="-15" dirty="0">
                <a:solidFill>
                  <a:srgbClr val="F66680"/>
                </a:solidFill>
                <a:latin typeface="Times New Roman"/>
                <a:cs typeface="Times New Roman"/>
              </a:rPr>
              <a:t>A</a:t>
            </a:r>
            <a:r>
              <a:rPr sz="2050" b="1" spc="5" dirty="0">
                <a:solidFill>
                  <a:srgbClr val="F66680"/>
                </a:solidFill>
                <a:latin typeface="Times New Roman"/>
                <a:cs typeface="Times New Roman"/>
              </a:rPr>
              <a:t>P</a:t>
            </a:r>
            <a:r>
              <a:rPr sz="2050" b="1" spc="-5" dirty="0">
                <a:solidFill>
                  <a:srgbClr val="F66680"/>
                </a:solidFill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0808" y="960119"/>
            <a:ext cx="7795259" cy="5850890"/>
            <a:chOff x="1130808" y="960119"/>
            <a:chExt cx="7795259" cy="5850890"/>
          </a:xfrm>
        </p:grpSpPr>
        <p:sp>
          <p:nvSpPr>
            <p:cNvPr id="16" name="object 16"/>
            <p:cNvSpPr/>
            <p:nvPr/>
          </p:nvSpPr>
          <p:spPr>
            <a:xfrm>
              <a:off x="7691628" y="4148328"/>
              <a:ext cx="394970" cy="129539"/>
            </a:xfrm>
            <a:custGeom>
              <a:avLst/>
              <a:gdLst/>
              <a:ahLst/>
              <a:cxnLst/>
              <a:rect l="l" t="t" r="r" b="b"/>
              <a:pathLst>
                <a:path w="394970" h="129539">
                  <a:moveTo>
                    <a:pt x="129539" y="129540"/>
                  </a:moveTo>
                  <a:lnTo>
                    <a:pt x="0" y="64008"/>
                  </a:lnTo>
                  <a:lnTo>
                    <a:pt x="129539" y="0"/>
                  </a:lnTo>
                  <a:lnTo>
                    <a:pt x="129539" y="42672"/>
                  </a:lnTo>
                  <a:lnTo>
                    <a:pt x="108203" y="42672"/>
                  </a:lnTo>
                  <a:lnTo>
                    <a:pt x="108203" y="86868"/>
                  </a:lnTo>
                  <a:lnTo>
                    <a:pt x="129539" y="86868"/>
                  </a:lnTo>
                  <a:lnTo>
                    <a:pt x="129539" y="129540"/>
                  </a:lnTo>
                  <a:close/>
                </a:path>
                <a:path w="394970" h="129539">
                  <a:moveTo>
                    <a:pt x="129539" y="86868"/>
                  </a:moveTo>
                  <a:lnTo>
                    <a:pt x="108203" y="86868"/>
                  </a:lnTo>
                  <a:lnTo>
                    <a:pt x="108203" y="42672"/>
                  </a:lnTo>
                  <a:lnTo>
                    <a:pt x="129539" y="42672"/>
                  </a:lnTo>
                  <a:lnTo>
                    <a:pt x="129539" y="86868"/>
                  </a:lnTo>
                  <a:close/>
                </a:path>
                <a:path w="394970" h="129539">
                  <a:moveTo>
                    <a:pt x="394716" y="86868"/>
                  </a:moveTo>
                  <a:lnTo>
                    <a:pt x="129539" y="86868"/>
                  </a:lnTo>
                  <a:lnTo>
                    <a:pt x="129539" y="42672"/>
                  </a:lnTo>
                  <a:lnTo>
                    <a:pt x="394716" y="42672"/>
                  </a:lnTo>
                  <a:lnTo>
                    <a:pt x="394716" y="86868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8496" y="4995671"/>
              <a:ext cx="396240" cy="131445"/>
            </a:xfrm>
            <a:custGeom>
              <a:avLst/>
              <a:gdLst/>
              <a:ahLst/>
              <a:cxnLst/>
              <a:rect l="l" t="t" r="r" b="b"/>
              <a:pathLst>
                <a:path w="396240" h="131445">
                  <a:moveTo>
                    <a:pt x="129539" y="131064"/>
                  </a:moveTo>
                  <a:lnTo>
                    <a:pt x="0" y="65532"/>
                  </a:lnTo>
                  <a:lnTo>
                    <a:pt x="129539" y="0"/>
                  </a:lnTo>
                  <a:lnTo>
                    <a:pt x="129539" y="44196"/>
                  </a:lnTo>
                  <a:lnTo>
                    <a:pt x="108203" y="44196"/>
                  </a:lnTo>
                  <a:lnTo>
                    <a:pt x="108203" y="86868"/>
                  </a:lnTo>
                  <a:lnTo>
                    <a:pt x="129539" y="86868"/>
                  </a:lnTo>
                  <a:lnTo>
                    <a:pt x="129539" y="131064"/>
                  </a:lnTo>
                  <a:close/>
                </a:path>
                <a:path w="396240" h="131445">
                  <a:moveTo>
                    <a:pt x="129539" y="86868"/>
                  </a:moveTo>
                  <a:lnTo>
                    <a:pt x="108203" y="86868"/>
                  </a:lnTo>
                  <a:lnTo>
                    <a:pt x="108203" y="44196"/>
                  </a:lnTo>
                  <a:lnTo>
                    <a:pt x="129539" y="44196"/>
                  </a:lnTo>
                  <a:lnTo>
                    <a:pt x="129539" y="86868"/>
                  </a:lnTo>
                  <a:close/>
                </a:path>
                <a:path w="396240" h="131445">
                  <a:moveTo>
                    <a:pt x="396239" y="86868"/>
                  </a:moveTo>
                  <a:lnTo>
                    <a:pt x="129539" y="86868"/>
                  </a:lnTo>
                  <a:lnTo>
                    <a:pt x="129539" y="44196"/>
                  </a:lnTo>
                  <a:lnTo>
                    <a:pt x="396239" y="44196"/>
                  </a:lnTo>
                  <a:lnTo>
                    <a:pt x="396239" y="86868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0563" y="5370575"/>
              <a:ext cx="570230" cy="131445"/>
            </a:xfrm>
            <a:custGeom>
              <a:avLst/>
              <a:gdLst/>
              <a:ahLst/>
              <a:cxnLst/>
              <a:rect l="l" t="t" r="r" b="b"/>
              <a:pathLst>
                <a:path w="570229" h="131445">
                  <a:moveTo>
                    <a:pt x="131063" y="131064"/>
                  </a:moveTo>
                  <a:lnTo>
                    <a:pt x="0" y="65532"/>
                  </a:lnTo>
                  <a:lnTo>
                    <a:pt x="131063" y="0"/>
                  </a:lnTo>
                  <a:lnTo>
                    <a:pt x="131063" y="44196"/>
                  </a:lnTo>
                  <a:lnTo>
                    <a:pt x="108204" y="44196"/>
                  </a:lnTo>
                  <a:lnTo>
                    <a:pt x="108204" y="86868"/>
                  </a:lnTo>
                  <a:lnTo>
                    <a:pt x="131063" y="86868"/>
                  </a:lnTo>
                  <a:lnTo>
                    <a:pt x="131063" y="131064"/>
                  </a:lnTo>
                  <a:close/>
                </a:path>
                <a:path w="570229" h="131445">
                  <a:moveTo>
                    <a:pt x="131063" y="86868"/>
                  </a:moveTo>
                  <a:lnTo>
                    <a:pt x="108204" y="86868"/>
                  </a:lnTo>
                  <a:lnTo>
                    <a:pt x="108204" y="44196"/>
                  </a:lnTo>
                  <a:lnTo>
                    <a:pt x="131063" y="44196"/>
                  </a:lnTo>
                  <a:lnTo>
                    <a:pt x="131063" y="86868"/>
                  </a:lnTo>
                  <a:close/>
                </a:path>
                <a:path w="570229" h="131445">
                  <a:moveTo>
                    <a:pt x="569976" y="86868"/>
                  </a:moveTo>
                  <a:lnTo>
                    <a:pt x="131063" y="86868"/>
                  </a:lnTo>
                  <a:lnTo>
                    <a:pt x="131063" y="44196"/>
                  </a:lnTo>
                  <a:lnTo>
                    <a:pt x="569976" y="44196"/>
                  </a:lnTo>
                  <a:lnTo>
                    <a:pt x="569976" y="86868"/>
                  </a:lnTo>
                  <a:close/>
                </a:path>
              </a:pathLst>
            </a:custGeom>
            <a:solidFill>
              <a:srgbClr val="F66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6904" y="966215"/>
              <a:ext cx="7783195" cy="5838825"/>
            </a:xfrm>
            <a:custGeom>
              <a:avLst/>
              <a:gdLst/>
              <a:ahLst/>
              <a:cxnLst/>
              <a:rect l="l" t="t" r="r" b="b"/>
              <a:pathLst>
                <a:path w="7783195" h="5838825">
                  <a:moveTo>
                    <a:pt x="7783067" y="0"/>
                  </a:moveTo>
                  <a:lnTo>
                    <a:pt x="0" y="0"/>
                  </a:lnTo>
                  <a:lnTo>
                    <a:pt x="0" y="5838444"/>
                  </a:lnTo>
                  <a:lnTo>
                    <a:pt x="7783067" y="5838444"/>
                  </a:lnTo>
                  <a:lnTo>
                    <a:pt x="77830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6576973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2139" y="6453577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9212" y="1217209"/>
            <a:ext cx="3364229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RADAR</a:t>
            </a:r>
            <a:r>
              <a:rPr spc="-25" dirty="0"/>
              <a:t> </a:t>
            </a:r>
            <a:r>
              <a:rPr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8142" y="2514042"/>
            <a:ext cx="4116070" cy="38519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4005" marR="511175" indent="-243840">
              <a:lnSpc>
                <a:spcPts val="1820"/>
              </a:lnSpc>
              <a:spcBef>
                <a:spcPts val="345"/>
              </a:spcBef>
              <a:buClr>
                <a:srgbClr val="FB0128"/>
              </a:buClr>
              <a:buFont typeface="Microsoft Sans Serif"/>
              <a:buChar char="•"/>
              <a:tabLst>
                <a:tab pos="294005" algn="l"/>
                <a:tab pos="294640" algn="l"/>
              </a:tabLst>
            </a:pPr>
            <a:r>
              <a:rPr sz="1700" b="1" dirty="0">
                <a:latin typeface="Arial"/>
                <a:cs typeface="Arial"/>
              </a:rPr>
              <a:t>Scenario: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floor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layout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with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three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base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stations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(in the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hallways)</a:t>
            </a:r>
            <a:endParaRPr sz="1700">
              <a:latin typeface="Arial"/>
              <a:cs typeface="Arial"/>
            </a:endParaRPr>
          </a:p>
          <a:p>
            <a:pPr marL="294005" indent="-243840">
              <a:lnSpc>
                <a:spcPct val="100000"/>
              </a:lnSpc>
              <a:spcBef>
                <a:spcPts val="380"/>
              </a:spcBef>
              <a:buClr>
                <a:srgbClr val="FB0128"/>
              </a:buClr>
              <a:buFont typeface="Microsoft Sans Serif"/>
              <a:buChar char="•"/>
              <a:tabLst>
                <a:tab pos="294005" algn="l"/>
                <a:tab pos="294640" algn="l"/>
              </a:tabLst>
            </a:pPr>
            <a:r>
              <a:rPr sz="1700" b="1" spc="-5" dirty="0">
                <a:latin typeface="Arial"/>
                <a:cs typeface="Arial"/>
              </a:rPr>
              <a:t>Empirical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method</a:t>
            </a:r>
            <a:endParaRPr sz="17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325"/>
              </a:spcBef>
            </a:pPr>
            <a:r>
              <a:rPr sz="1350" spc="10" dirty="0">
                <a:solidFill>
                  <a:srgbClr val="3364FB"/>
                </a:solidFill>
                <a:latin typeface="Microsoft Sans Serif"/>
                <a:cs typeface="Microsoft Sans Serif"/>
              </a:rPr>
              <a:t>» </a:t>
            </a:r>
            <a:r>
              <a:rPr sz="1350" spc="3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350" b="1" spc="5" dirty="0">
                <a:latin typeface="Arial"/>
                <a:cs typeface="Arial"/>
              </a:rPr>
              <a:t>offline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phase: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database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is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constructed</a:t>
            </a:r>
            <a:endParaRPr sz="1350">
              <a:latin typeface="Arial"/>
              <a:cs typeface="Arial"/>
            </a:endParaRPr>
          </a:p>
          <a:p>
            <a:pPr marL="1024255" marR="271145" lvl="1" indent="-195580">
              <a:lnSpc>
                <a:spcPct val="90000"/>
              </a:lnSpc>
              <a:spcBef>
                <a:spcPts val="484"/>
              </a:spcBef>
              <a:buFont typeface="Microsoft Sans Serif"/>
              <a:buChar char="–"/>
              <a:tabLst>
                <a:tab pos="1024890" algn="l"/>
              </a:tabLst>
            </a:pPr>
            <a:r>
              <a:rPr sz="1350" b="1" spc="5" dirty="0">
                <a:latin typeface="Arial"/>
                <a:cs typeface="Arial"/>
              </a:rPr>
              <a:t>collect signal strength 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measurements from </a:t>
            </a:r>
            <a:r>
              <a:rPr sz="1350" b="1" dirty="0">
                <a:latin typeface="Arial"/>
                <a:cs typeface="Arial"/>
              </a:rPr>
              <a:t>all </a:t>
            </a:r>
            <a:r>
              <a:rPr sz="1350" b="1" spc="5" dirty="0">
                <a:latin typeface="Arial"/>
                <a:cs typeface="Arial"/>
              </a:rPr>
              <a:t>three base </a:t>
            </a:r>
            <a:r>
              <a:rPr sz="1350" b="1" spc="-37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stations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at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70 distinct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locations</a:t>
            </a:r>
            <a:endParaRPr sz="1350">
              <a:latin typeface="Arial"/>
              <a:cs typeface="Arial"/>
            </a:endParaRPr>
          </a:p>
          <a:p>
            <a:pPr marL="1024255" marR="281940" lvl="1" indent="-195580">
              <a:lnSpc>
                <a:spcPct val="89900"/>
              </a:lnSpc>
              <a:spcBef>
                <a:spcPts val="484"/>
              </a:spcBef>
              <a:buFont typeface="Microsoft Sans Serif"/>
              <a:buChar char="–"/>
              <a:tabLst>
                <a:tab pos="1024890" algn="l"/>
              </a:tabLst>
            </a:pPr>
            <a:r>
              <a:rPr sz="1350" b="1" spc="5" dirty="0">
                <a:latin typeface="Arial"/>
                <a:cs typeface="Arial"/>
              </a:rPr>
              <a:t>store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each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of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the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70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measurement </a:t>
            </a:r>
            <a:r>
              <a:rPr sz="1350" b="1" spc="-36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triples together </a:t>
            </a:r>
            <a:r>
              <a:rPr sz="1350" b="1" spc="10" dirty="0">
                <a:latin typeface="Arial"/>
                <a:cs typeface="Arial"/>
              </a:rPr>
              <a:t>with </a:t>
            </a:r>
            <a:r>
              <a:rPr sz="1350" b="1" spc="5" dirty="0">
                <a:latin typeface="Arial"/>
                <a:cs typeface="Arial"/>
              </a:rPr>
              <a:t>the </a:t>
            </a:r>
            <a:r>
              <a:rPr sz="1350" b="1" dirty="0">
                <a:latin typeface="Arial"/>
                <a:cs typeface="Arial"/>
              </a:rPr>
              <a:t>spatial </a:t>
            </a:r>
            <a:r>
              <a:rPr sz="1350" b="1" spc="5" dirty="0">
                <a:latin typeface="Arial"/>
                <a:cs typeface="Arial"/>
              </a:rPr>
              <a:t> location and orientation in </a:t>
            </a:r>
            <a:r>
              <a:rPr sz="1350" b="1" spc="10" dirty="0">
                <a:latin typeface="Arial"/>
                <a:cs typeface="Arial"/>
              </a:rPr>
              <a:t>a </a:t>
            </a:r>
            <a:r>
              <a:rPr sz="1350" b="1" spc="1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database</a:t>
            </a:r>
            <a:endParaRPr sz="135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325"/>
              </a:spcBef>
            </a:pPr>
            <a:r>
              <a:rPr sz="1350" spc="10" dirty="0">
                <a:solidFill>
                  <a:srgbClr val="3364FB"/>
                </a:solidFill>
                <a:latin typeface="Microsoft Sans Serif"/>
                <a:cs typeface="Microsoft Sans Serif"/>
              </a:rPr>
              <a:t>» </a:t>
            </a:r>
            <a:r>
              <a:rPr sz="1350" spc="3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350" b="1" spc="5" dirty="0">
                <a:latin typeface="Arial"/>
                <a:cs typeface="Arial"/>
              </a:rPr>
              <a:t>online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phase: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position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can</a:t>
            </a:r>
            <a:r>
              <a:rPr sz="1350" b="1" spc="5" dirty="0">
                <a:latin typeface="Arial"/>
                <a:cs typeface="Arial"/>
              </a:rPr>
              <a:t> be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determined</a:t>
            </a:r>
            <a:endParaRPr sz="1350">
              <a:latin typeface="Arial"/>
              <a:cs typeface="Arial"/>
            </a:endParaRPr>
          </a:p>
          <a:p>
            <a:pPr marL="1024255" marR="127635" lvl="1" indent="-195580">
              <a:lnSpc>
                <a:spcPts val="1460"/>
              </a:lnSpc>
              <a:spcBef>
                <a:spcPts val="505"/>
              </a:spcBef>
              <a:buFont typeface="Microsoft Sans Serif"/>
              <a:buChar char="–"/>
              <a:tabLst>
                <a:tab pos="1024890" algn="l"/>
              </a:tabLst>
            </a:pPr>
            <a:r>
              <a:rPr sz="1350" b="1" spc="5" dirty="0">
                <a:latin typeface="Arial"/>
                <a:cs typeface="Arial"/>
              </a:rPr>
              <a:t>measure the </a:t>
            </a:r>
            <a:r>
              <a:rPr sz="1350" b="1" dirty="0">
                <a:latin typeface="Arial"/>
                <a:cs typeface="Arial"/>
              </a:rPr>
              <a:t>current </a:t>
            </a:r>
            <a:r>
              <a:rPr sz="1350" b="1" spc="5" dirty="0">
                <a:latin typeface="Arial"/>
                <a:cs typeface="Arial"/>
              </a:rPr>
              <a:t>signal strength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from</a:t>
            </a:r>
            <a:r>
              <a:rPr sz="1350" b="1" dirty="0">
                <a:latin typeface="Arial"/>
                <a:cs typeface="Arial"/>
              </a:rPr>
              <a:t> all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three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base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stations</a:t>
            </a:r>
            <a:endParaRPr sz="1350">
              <a:latin typeface="Arial"/>
              <a:cs typeface="Arial"/>
            </a:endParaRPr>
          </a:p>
          <a:p>
            <a:pPr marL="1024255" marR="187325" lvl="1" indent="-195580">
              <a:lnSpc>
                <a:spcPts val="1450"/>
              </a:lnSpc>
              <a:spcBef>
                <a:spcPts val="500"/>
              </a:spcBef>
              <a:buFont typeface="Microsoft Sans Serif"/>
              <a:buChar char="–"/>
              <a:tabLst>
                <a:tab pos="1024890" algn="l"/>
              </a:tabLst>
            </a:pPr>
            <a:r>
              <a:rPr sz="1350" b="1" spc="5" dirty="0">
                <a:latin typeface="Arial"/>
                <a:cs typeface="Arial"/>
              </a:rPr>
              <a:t>find the most similar triple(s) in </a:t>
            </a:r>
            <a:r>
              <a:rPr sz="1350" b="1" spc="10" dirty="0">
                <a:latin typeface="Arial"/>
                <a:cs typeface="Arial"/>
              </a:rPr>
              <a:t>the </a:t>
            </a:r>
            <a:r>
              <a:rPr sz="1350" b="1" spc="-37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database</a:t>
            </a:r>
            <a:endParaRPr sz="135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315"/>
              </a:spcBef>
            </a:pPr>
            <a:r>
              <a:rPr sz="1350" spc="10" dirty="0">
                <a:solidFill>
                  <a:srgbClr val="3364FB"/>
                </a:solidFill>
                <a:latin typeface="Microsoft Sans Serif"/>
                <a:cs typeface="Microsoft Sans Serif"/>
              </a:rPr>
              <a:t>» </a:t>
            </a:r>
            <a:r>
              <a:rPr sz="135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350" b="1" spc="5" dirty="0">
                <a:latin typeface="Arial"/>
                <a:cs typeface="Arial"/>
              </a:rPr>
              <a:t>Resolution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2.94m</a:t>
            </a:r>
            <a:r>
              <a:rPr sz="1350" b="1" dirty="0">
                <a:latin typeface="Arial"/>
                <a:cs typeface="Arial"/>
              </a:rPr>
              <a:t> (50</a:t>
            </a:r>
            <a:r>
              <a:rPr sz="1350" b="1" baseline="24691" dirty="0">
                <a:latin typeface="Arial"/>
                <a:cs typeface="Arial"/>
              </a:rPr>
              <a:t>th</a:t>
            </a:r>
            <a:r>
              <a:rPr sz="1350" b="1" spc="179" baseline="24691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percentile)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8132" y="2259832"/>
            <a:ext cx="2781935" cy="4538980"/>
            <a:chOff x="5628132" y="2259832"/>
            <a:chExt cx="2781935" cy="45389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6053" y="2259832"/>
              <a:ext cx="2263683" cy="41668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96555" y="6222492"/>
              <a:ext cx="195580" cy="260985"/>
            </a:xfrm>
            <a:custGeom>
              <a:avLst/>
              <a:gdLst/>
              <a:ahLst/>
              <a:cxnLst/>
              <a:rect l="l" t="t" r="r" b="b"/>
              <a:pathLst>
                <a:path w="195579" h="260985">
                  <a:moveTo>
                    <a:pt x="156972" y="260603"/>
                  </a:moveTo>
                  <a:lnTo>
                    <a:pt x="97536" y="198120"/>
                  </a:lnTo>
                  <a:lnTo>
                    <a:pt x="36576" y="260603"/>
                  </a:lnTo>
                  <a:lnTo>
                    <a:pt x="59436" y="161544"/>
                  </a:lnTo>
                  <a:lnTo>
                    <a:pt x="0" y="99060"/>
                  </a:lnTo>
                  <a:lnTo>
                    <a:pt x="74676" y="99060"/>
                  </a:lnTo>
                  <a:lnTo>
                    <a:pt x="97536" y="0"/>
                  </a:lnTo>
                  <a:lnTo>
                    <a:pt x="120396" y="99060"/>
                  </a:lnTo>
                  <a:lnTo>
                    <a:pt x="195072" y="99060"/>
                  </a:lnTo>
                  <a:lnTo>
                    <a:pt x="134112" y="161544"/>
                  </a:lnTo>
                  <a:lnTo>
                    <a:pt x="156972" y="260603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44739" y="6126480"/>
              <a:ext cx="297180" cy="426720"/>
            </a:xfrm>
            <a:custGeom>
              <a:avLst/>
              <a:gdLst/>
              <a:ahLst/>
              <a:cxnLst/>
              <a:rect l="l" t="t" r="r" b="b"/>
              <a:pathLst>
                <a:path w="297179" h="426720">
                  <a:moveTo>
                    <a:pt x="105156" y="190500"/>
                  </a:moveTo>
                  <a:lnTo>
                    <a:pt x="149352" y="0"/>
                  </a:lnTo>
                  <a:lnTo>
                    <a:pt x="172687" y="100584"/>
                  </a:lnTo>
                  <a:lnTo>
                    <a:pt x="128016" y="100584"/>
                  </a:lnTo>
                  <a:lnTo>
                    <a:pt x="144166" y="173736"/>
                  </a:lnTo>
                  <a:lnTo>
                    <a:pt x="126492" y="173736"/>
                  </a:lnTo>
                  <a:lnTo>
                    <a:pt x="105156" y="190500"/>
                  </a:lnTo>
                  <a:close/>
                </a:path>
                <a:path w="297179" h="426720">
                  <a:moveTo>
                    <a:pt x="148742" y="194462"/>
                  </a:moveTo>
                  <a:lnTo>
                    <a:pt x="128016" y="100584"/>
                  </a:lnTo>
                  <a:lnTo>
                    <a:pt x="170688" y="100584"/>
                  </a:lnTo>
                  <a:lnTo>
                    <a:pt x="148742" y="194462"/>
                  </a:lnTo>
                  <a:close/>
                </a:path>
                <a:path w="297179" h="426720">
                  <a:moveTo>
                    <a:pt x="193680" y="217932"/>
                  </a:moveTo>
                  <a:lnTo>
                    <a:pt x="153924" y="217932"/>
                  </a:lnTo>
                  <a:lnTo>
                    <a:pt x="148742" y="194462"/>
                  </a:lnTo>
                  <a:lnTo>
                    <a:pt x="170688" y="100584"/>
                  </a:lnTo>
                  <a:lnTo>
                    <a:pt x="172687" y="100584"/>
                  </a:lnTo>
                  <a:lnTo>
                    <a:pt x="189658" y="173736"/>
                  </a:lnTo>
                  <a:lnTo>
                    <a:pt x="172212" y="173736"/>
                  </a:lnTo>
                  <a:lnTo>
                    <a:pt x="193548" y="190500"/>
                  </a:lnTo>
                  <a:lnTo>
                    <a:pt x="219919" y="190500"/>
                  </a:lnTo>
                  <a:lnTo>
                    <a:pt x="193680" y="217932"/>
                  </a:lnTo>
                  <a:close/>
                </a:path>
                <a:path w="297179" h="426720">
                  <a:moveTo>
                    <a:pt x="87411" y="262535"/>
                  </a:moveTo>
                  <a:lnTo>
                    <a:pt x="0" y="173736"/>
                  </a:lnTo>
                  <a:lnTo>
                    <a:pt x="109045" y="173736"/>
                  </a:lnTo>
                  <a:lnTo>
                    <a:pt x="107630" y="179832"/>
                  </a:lnTo>
                  <a:lnTo>
                    <a:pt x="67056" y="179832"/>
                  </a:lnTo>
                  <a:lnTo>
                    <a:pt x="51816" y="217932"/>
                  </a:lnTo>
                  <a:lnTo>
                    <a:pt x="104327" y="217932"/>
                  </a:lnTo>
                  <a:lnTo>
                    <a:pt x="135636" y="249936"/>
                  </a:lnTo>
                  <a:lnTo>
                    <a:pt x="135281" y="251460"/>
                  </a:lnTo>
                  <a:lnTo>
                    <a:pt x="89916" y="251460"/>
                  </a:lnTo>
                  <a:lnTo>
                    <a:pt x="87411" y="262535"/>
                  </a:lnTo>
                  <a:close/>
                </a:path>
                <a:path w="297179" h="426720">
                  <a:moveTo>
                    <a:pt x="147867" y="190500"/>
                  </a:moveTo>
                  <a:lnTo>
                    <a:pt x="105156" y="190500"/>
                  </a:lnTo>
                  <a:lnTo>
                    <a:pt x="126492" y="173736"/>
                  </a:lnTo>
                  <a:lnTo>
                    <a:pt x="144166" y="173736"/>
                  </a:lnTo>
                  <a:lnTo>
                    <a:pt x="147867" y="190500"/>
                  </a:lnTo>
                  <a:close/>
                </a:path>
                <a:path w="297179" h="426720">
                  <a:moveTo>
                    <a:pt x="193548" y="190500"/>
                  </a:moveTo>
                  <a:lnTo>
                    <a:pt x="172212" y="173736"/>
                  </a:lnTo>
                  <a:lnTo>
                    <a:pt x="189658" y="173736"/>
                  </a:lnTo>
                  <a:lnTo>
                    <a:pt x="193548" y="190500"/>
                  </a:lnTo>
                  <a:close/>
                </a:path>
                <a:path w="297179" h="426720">
                  <a:moveTo>
                    <a:pt x="219919" y="190500"/>
                  </a:moveTo>
                  <a:lnTo>
                    <a:pt x="193548" y="190500"/>
                  </a:lnTo>
                  <a:lnTo>
                    <a:pt x="189658" y="173736"/>
                  </a:lnTo>
                  <a:lnTo>
                    <a:pt x="297180" y="173736"/>
                  </a:lnTo>
                  <a:lnTo>
                    <a:pt x="291179" y="179832"/>
                  </a:lnTo>
                  <a:lnTo>
                    <a:pt x="230124" y="179832"/>
                  </a:lnTo>
                  <a:lnTo>
                    <a:pt x="219919" y="190500"/>
                  </a:lnTo>
                  <a:close/>
                </a:path>
                <a:path w="297179" h="426720">
                  <a:moveTo>
                    <a:pt x="104327" y="217932"/>
                  </a:moveTo>
                  <a:lnTo>
                    <a:pt x="51816" y="217932"/>
                  </a:lnTo>
                  <a:lnTo>
                    <a:pt x="67056" y="179832"/>
                  </a:lnTo>
                  <a:lnTo>
                    <a:pt x="104327" y="217932"/>
                  </a:lnTo>
                  <a:close/>
                </a:path>
                <a:path w="297179" h="426720">
                  <a:moveTo>
                    <a:pt x="143256" y="217932"/>
                  </a:moveTo>
                  <a:lnTo>
                    <a:pt x="104327" y="217932"/>
                  </a:lnTo>
                  <a:lnTo>
                    <a:pt x="67056" y="179832"/>
                  </a:lnTo>
                  <a:lnTo>
                    <a:pt x="107630" y="179832"/>
                  </a:lnTo>
                  <a:lnTo>
                    <a:pt x="105156" y="190500"/>
                  </a:lnTo>
                  <a:lnTo>
                    <a:pt x="147867" y="190500"/>
                  </a:lnTo>
                  <a:lnTo>
                    <a:pt x="148742" y="194462"/>
                  </a:lnTo>
                  <a:lnTo>
                    <a:pt x="143256" y="217932"/>
                  </a:lnTo>
                  <a:close/>
                </a:path>
                <a:path w="297179" h="426720">
                  <a:moveTo>
                    <a:pt x="232072" y="361188"/>
                  </a:moveTo>
                  <a:lnTo>
                    <a:pt x="187452" y="361188"/>
                  </a:lnTo>
                  <a:lnTo>
                    <a:pt x="224028" y="341376"/>
                  </a:lnTo>
                  <a:lnTo>
                    <a:pt x="171016" y="286200"/>
                  </a:lnTo>
                  <a:lnTo>
                    <a:pt x="163068" y="249936"/>
                  </a:lnTo>
                  <a:lnTo>
                    <a:pt x="230124" y="179832"/>
                  </a:lnTo>
                  <a:lnTo>
                    <a:pt x="246888" y="217932"/>
                  </a:lnTo>
                  <a:lnTo>
                    <a:pt x="253674" y="217932"/>
                  </a:lnTo>
                  <a:lnTo>
                    <a:pt x="220670" y="251460"/>
                  </a:lnTo>
                  <a:lnTo>
                    <a:pt x="207264" y="251460"/>
                  </a:lnTo>
                  <a:lnTo>
                    <a:pt x="201168" y="271272"/>
                  </a:lnTo>
                  <a:lnTo>
                    <a:pt x="211743" y="271272"/>
                  </a:lnTo>
                  <a:lnTo>
                    <a:pt x="232072" y="361188"/>
                  </a:lnTo>
                  <a:close/>
                </a:path>
                <a:path w="297179" h="426720">
                  <a:moveTo>
                    <a:pt x="253674" y="217932"/>
                  </a:moveTo>
                  <a:lnTo>
                    <a:pt x="246888" y="217932"/>
                  </a:lnTo>
                  <a:lnTo>
                    <a:pt x="230124" y="179832"/>
                  </a:lnTo>
                  <a:lnTo>
                    <a:pt x="291179" y="179832"/>
                  </a:lnTo>
                  <a:lnTo>
                    <a:pt x="253674" y="217932"/>
                  </a:lnTo>
                  <a:close/>
                </a:path>
                <a:path w="297179" h="426720">
                  <a:moveTo>
                    <a:pt x="96012" y="271272"/>
                  </a:moveTo>
                  <a:lnTo>
                    <a:pt x="87411" y="262535"/>
                  </a:lnTo>
                  <a:lnTo>
                    <a:pt x="89916" y="251460"/>
                  </a:lnTo>
                  <a:lnTo>
                    <a:pt x="96012" y="271272"/>
                  </a:lnTo>
                  <a:close/>
                </a:path>
                <a:path w="297179" h="426720">
                  <a:moveTo>
                    <a:pt x="130667" y="271272"/>
                  </a:moveTo>
                  <a:lnTo>
                    <a:pt x="96012" y="271272"/>
                  </a:lnTo>
                  <a:lnTo>
                    <a:pt x="89916" y="251460"/>
                  </a:lnTo>
                  <a:lnTo>
                    <a:pt x="135281" y="251460"/>
                  </a:lnTo>
                  <a:lnTo>
                    <a:pt x="130667" y="271272"/>
                  </a:lnTo>
                  <a:close/>
                </a:path>
                <a:path w="297179" h="426720">
                  <a:moveTo>
                    <a:pt x="201168" y="271272"/>
                  </a:moveTo>
                  <a:lnTo>
                    <a:pt x="207264" y="251460"/>
                  </a:lnTo>
                  <a:lnTo>
                    <a:pt x="209768" y="262535"/>
                  </a:lnTo>
                  <a:lnTo>
                    <a:pt x="201168" y="271272"/>
                  </a:lnTo>
                  <a:close/>
                </a:path>
                <a:path w="297179" h="426720">
                  <a:moveTo>
                    <a:pt x="209768" y="262535"/>
                  </a:moveTo>
                  <a:lnTo>
                    <a:pt x="207264" y="251460"/>
                  </a:lnTo>
                  <a:lnTo>
                    <a:pt x="220670" y="251460"/>
                  </a:lnTo>
                  <a:lnTo>
                    <a:pt x="209768" y="262535"/>
                  </a:lnTo>
                  <a:close/>
                </a:path>
                <a:path w="297179" h="426720">
                  <a:moveTo>
                    <a:pt x="50292" y="426720"/>
                  </a:moveTo>
                  <a:lnTo>
                    <a:pt x="87411" y="262535"/>
                  </a:lnTo>
                  <a:lnTo>
                    <a:pt x="96012" y="271272"/>
                  </a:lnTo>
                  <a:lnTo>
                    <a:pt x="130667" y="271272"/>
                  </a:lnTo>
                  <a:lnTo>
                    <a:pt x="127173" y="286273"/>
                  </a:lnTo>
                  <a:lnTo>
                    <a:pt x="73152" y="341376"/>
                  </a:lnTo>
                  <a:lnTo>
                    <a:pt x="109728" y="361188"/>
                  </a:lnTo>
                  <a:lnTo>
                    <a:pt x="114121" y="361188"/>
                  </a:lnTo>
                  <a:lnTo>
                    <a:pt x="50292" y="426720"/>
                  </a:lnTo>
                  <a:close/>
                </a:path>
                <a:path w="297179" h="426720">
                  <a:moveTo>
                    <a:pt x="211743" y="271272"/>
                  </a:moveTo>
                  <a:lnTo>
                    <a:pt x="201168" y="271272"/>
                  </a:lnTo>
                  <a:lnTo>
                    <a:pt x="209768" y="262535"/>
                  </a:lnTo>
                  <a:lnTo>
                    <a:pt x="211743" y="271272"/>
                  </a:lnTo>
                  <a:close/>
                </a:path>
                <a:path w="297179" h="426720">
                  <a:moveTo>
                    <a:pt x="114121" y="361188"/>
                  </a:moveTo>
                  <a:lnTo>
                    <a:pt x="109728" y="361188"/>
                  </a:lnTo>
                  <a:lnTo>
                    <a:pt x="127173" y="286273"/>
                  </a:lnTo>
                  <a:lnTo>
                    <a:pt x="149352" y="263652"/>
                  </a:lnTo>
                  <a:lnTo>
                    <a:pt x="171016" y="286200"/>
                  </a:lnTo>
                  <a:lnTo>
                    <a:pt x="176095" y="309372"/>
                  </a:lnTo>
                  <a:lnTo>
                    <a:pt x="134112" y="309372"/>
                  </a:lnTo>
                  <a:lnTo>
                    <a:pt x="149249" y="325123"/>
                  </a:lnTo>
                  <a:lnTo>
                    <a:pt x="114121" y="361188"/>
                  </a:lnTo>
                  <a:close/>
                </a:path>
                <a:path w="297179" h="426720">
                  <a:moveTo>
                    <a:pt x="187452" y="361188"/>
                  </a:moveTo>
                  <a:lnTo>
                    <a:pt x="171016" y="286200"/>
                  </a:lnTo>
                  <a:lnTo>
                    <a:pt x="224028" y="341376"/>
                  </a:lnTo>
                  <a:lnTo>
                    <a:pt x="187452" y="361188"/>
                  </a:lnTo>
                  <a:close/>
                </a:path>
                <a:path w="297179" h="426720">
                  <a:moveTo>
                    <a:pt x="109728" y="361188"/>
                  </a:moveTo>
                  <a:lnTo>
                    <a:pt x="73152" y="341376"/>
                  </a:lnTo>
                  <a:lnTo>
                    <a:pt x="127173" y="286273"/>
                  </a:lnTo>
                  <a:lnTo>
                    <a:pt x="109728" y="361188"/>
                  </a:lnTo>
                  <a:close/>
                </a:path>
                <a:path w="297179" h="426720">
                  <a:moveTo>
                    <a:pt x="149249" y="325123"/>
                  </a:moveTo>
                  <a:lnTo>
                    <a:pt x="134112" y="309372"/>
                  </a:lnTo>
                  <a:lnTo>
                    <a:pt x="164592" y="309372"/>
                  </a:lnTo>
                  <a:lnTo>
                    <a:pt x="149249" y="325123"/>
                  </a:lnTo>
                  <a:close/>
                </a:path>
                <a:path w="297179" h="426720">
                  <a:moveTo>
                    <a:pt x="246888" y="426720"/>
                  </a:moveTo>
                  <a:lnTo>
                    <a:pt x="149249" y="325123"/>
                  </a:lnTo>
                  <a:lnTo>
                    <a:pt x="164592" y="309372"/>
                  </a:lnTo>
                  <a:lnTo>
                    <a:pt x="176095" y="309372"/>
                  </a:lnTo>
                  <a:lnTo>
                    <a:pt x="187452" y="361188"/>
                  </a:lnTo>
                  <a:lnTo>
                    <a:pt x="232072" y="361188"/>
                  </a:lnTo>
                  <a:lnTo>
                    <a:pt x="246888" y="426720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1167" y="4471416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56972" y="259079"/>
                  </a:moveTo>
                  <a:lnTo>
                    <a:pt x="97536" y="198120"/>
                  </a:lnTo>
                  <a:lnTo>
                    <a:pt x="36576" y="259079"/>
                  </a:lnTo>
                  <a:lnTo>
                    <a:pt x="59436" y="160020"/>
                  </a:lnTo>
                  <a:lnTo>
                    <a:pt x="0" y="99060"/>
                  </a:lnTo>
                  <a:lnTo>
                    <a:pt x="74676" y="99060"/>
                  </a:lnTo>
                  <a:lnTo>
                    <a:pt x="97536" y="0"/>
                  </a:lnTo>
                  <a:lnTo>
                    <a:pt x="120396" y="99060"/>
                  </a:lnTo>
                  <a:lnTo>
                    <a:pt x="193548" y="99060"/>
                  </a:lnTo>
                  <a:lnTo>
                    <a:pt x="134112" y="160020"/>
                  </a:lnTo>
                  <a:lnTo>
                    <a:pt x="156972" y="25907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9351" y="4375404"/>
              <a:ext cx="297180" cy="425450"/>
            </a:xfrm>
            <a:custGeom>
              <a:avLst/>
              <a:gdLst/>
              <a:ahLst/>
              <a:cxnLst/>
              <a:rect l="l" t="t" r="r" b="b"/>
              <a:pathLst>
                <a:path w="297179" h="425450">
                  <a:moveTo>
                    <a:pt x="105156" y="188976"/>
                  </a:moveTo>
                  <a:lnTo>
                    <a:pt x="149352" y="0"/>
                  </a:lnTo>
                  <a:lnTo>
                    <a:pt x="172875" y="100584"/>
                  </a:lnTo>
                  <a:lnTo>
                    <a:pt x="128016" y="100584"/>
                  </a:lnTo>
                  <a:lnTo>
                    <a:pt x="144038" y="172212"/>
                  </a:lnTo>
                  <a:lnTo>
                    <a:pt x="126492" y="172212"/>
                  </a:lnTo>
                  <a:lnTo>
                    <a:pt x="105156" y="188976"/>
                  </a:lnTo>
                  <a:close/>
                </a:path>
                <a:path w="297179" h="425450">
                  <a:moveTo>
                    <a:pt x="148590" y="192561"/>
                  </a:moveTo>
                  <a:lnTo>
                    <a:pt x="128016" y="100584"/>
                  </a:lnTo>
                  <a:lnTo>
                    <a:pt x="169164" y="100584"/>
                  </a:lnTo>
                  <a:lnTo>
                    <a:pt x="148590" y="192561"/>
                  </a:lnTo>
                  <a:close/>
                </a:path>
                <a:path w="297179" h="425450">
                  <a:moveTo>
                    <a:pt x="193548" y="216408"/>
                  </a:moveTo>
                  <a:lnTo>
                    <a:pt x="153924" y="216408"/>
                  </a:lnTo>
                  <a:lnTo>
                    <a:pt x="148590" y="192561"/>
                  </a:lnTo>
                  <a:lnTo>
                    <a:pt x="169164" y="100584"/>
                  </a:lnTo>
                  <a:lnTo>
                    <a:pt x="172875" y="100584"/>
                  </a:lnTo>
                  <a:lnTo>
                    <a:pt x="189627" y="172212"/>
                  </a:lnTo>
                  <a:lnTo>
                    <a:pt x="172212" y="172212"/>
                  </a:lnTo>
                  <a:lnTo>
                    <a:pt x="193548" y="188976"/>
                  </a:lnTo>
                  <a:lnTo>
                    <a:pt x="220980" y="188976"/>
                  </a:lnTo>
                  <a:lnTo>
                    <a:pt x="193548" y="216408"/>
                  </a:lnTo>
                  <a:close/>
                </a:path>
                <a:path w="297179" h="425450">
                  <a:moveTo>
                    <a:pt x="87419" y="262406"/>
                  </a:moveTo>
                  <a:lnTo>
                    <a:pt x="0" y="172212"/>
                  </a:lnTo>
                  <a:lnTo>
                    <a:pt x="109076" y="172212"/>
                  </a:lnTo>
                  <a:lnTo>
                    <a:pt x="107294" y="179832"/>
                  </a:lnTo>
                  <a:lnTo>
                    <a:pt x="67056" y="179832"/>
                  </a:lnTo>
                  <a:lnTo>
                    <a:pt x="51816" y="216408"/>
                  </a:lnTo>
                  <a:lnTo>
                    <a:pt x="103632" y="216408"/>
                  </a:lnTo>
                  <a:lnTo>
                    <a:pt x="135636" y="248412"/>
                  </a:lnTo>
                  <a:lnTo>
                    <a:pt x="134926" y="251460"/>
                  </a:lnTo>
                  <a:lnTo>
                    <a:pt x="89916" y="251460"/>
                  </a:lnTo>
                  <a:lnTo>
                    <a:pt x="87419" y="262406"/>
                  </a:lnTo>
                  <a:close/>
                </a:path>
                <a:path w="297179" h="425450">
                  <a:moveTo>
                    <a:pt x="147787" y="188976"/>
                  </a:moveTo>
                  <a:lnTo>
                    <a:pt x="105156" y="188976"/>
                  </a:lnTo>
                  <a:lnTo>
                    <a:pt x="126492" y="172212"/>
                  </a:lnTo>
                  <a:lnTo>
                    <a:pt x="144038" y="172212"/>
                  </a:lnTo>
                  <a:lnTo>
                    <a:pt x="147787" y="188976"/>
                  </a:lnTo>
                  <a:close/>
                </a:path>
                <a:path w="297179" h="425450">
                  <a:moveTo>
                    <a:pt x="193548" y="188976"/>
                  </a:moveTo>
                  <a:lnTo>
                    <a:pt x="172212" y="172212"/>
                  </a:lnTo>
                  <a:lnTo>
                    <a:pt x="189627" y="172212"/>
                  </a:lnTo>
                  <a:lnTo>
                    <a:pt x="193548" y="188976"/>
                  </a:lnTo>
                  <a:close/>
                </a:path>
                <a:path w="297179" h="425450">
                  <a:moveTo>
                    <a:pt x="220980" y="188976"/>
                  </a:moveTo>
                  <a:lnTo>
                    <a:pt x="193548" y="188976"/>
                  </a:lnTo>
                  <a:lnTo>
                    <a:pt x="189627" y="172212"/>
                  </a:lnTo>
                  <a:lnTo>
                    <a:pt x="297180" y="172212"/>
                  </a:lnTo>
                  <a:lnTo>
                    <a:pt x="289794" y="179832"/>
                  </a:lnTo>
                  <a:lnTo>
                    <a:pt x="230124" y="179832"/>
                  </a:lnTo>
                  <a:lnTo>
                    <a:pt x="220980" y="188976"/>
                  </a:lnTo>
                  <a:close/>
                </a:path>
                <a:path w="297179" h="425450">
                  <a:moveTo>
                    <a:pt x="103632" y="216408"/>
                  </a:moveTo>
                  <a:lnTo>
                    <a:pt x="51816" y="216408"/>
                  </a:lnTo>
                  <a:lnTo>
                    <a:pt x="67056" y="179832"/>
                  </a:lnTo>
                  <a:lnTo>
                    <a:pt x="103632" y="216408"/>
                  </a:lnTo>
                  <a:close/>
                </a:path>
                <a:path w="297179" h="425450">
                  <a:moveTo>
                    <a:pt x="143256" y="216408"/>
                  </a:moveTo>
                  <a:lnTo>
                    <a:pt x="103632" y="216408"/>
                  </a:lnTo>
                  <a:lnTo>
                    <a:pt x="67056" y="179832"/>
                  </a:lnTo>
                  <a:lnTo>
                    <a:pt x="107294" y="179832"/>
                  </a:lnTo>
                  <a:lnTo>
                    <a:pt x="105156" y="188976"/>
                  </a:lnTo>
                  <a:lnTo>
                    <a:pt x="147787" y="188976"/>
                  </a:lnTo>
                  <a:lnTo>
                    <a:pt x="148590" y="192561"/>
                  </a:lnTo>
                  <a:lnTo>
                    <a:pt x="143256" y="216408"/>
                  </a:lnTo>
                  <a:close/>
                </a:path>
                <a:path w="297179" h="425450">
                  <a:moveTo>
                    <a:pt x="231942" y="359664"/>
                  </a:moveTo>
                  <a:lnTo>
                    <a:pt x="187452" y="359664"/>
                  </a:lnTo>
                  <a:lnTo>
                    <a:pt x="224028" y="339852"/>
                  </a:lnTo>
                  <a:lnTo>
                    <a:pt x="169660" y="283265"/>
                  </a:lnTo>
                  <a:lnTo>
                    <a:pt x="161543" y="248412"/>
                  </a:lnTo>
                  <a:lnTo>
                    <a:pt x="230124" y="179832"/>
                  </a:lnTo>
                  <a:lnTo>
                    <a:pt x="245364" y="216408"/>
                  </a:lnTo>
                  <a:lnTo>
                    <a:pt x="254343" y="216408"/>
                  </a:lnTo>
                  <a:lnTo>
                    <a:pt x="220370" y="251460"/>
                  </a:lnTo>
                  <a:lnTo>
                    <a:pt x="207264" y="251460"/>
                  </a:lnTo>
                  <a:lnTo>
                    <a:pt x="201168" y="271272"/>
                  </a:lnTo>
                  <a:lnTo>
                    <a:pt x="211782" y="271272"/>
                  </a:lnTo>
                  <a:lnTo>
                    <a:pt x="231942" y="359664"/>
                  </a:lnTo>
                  <a:close/>
                </a:path>
                <a:path w="297179" h="425450">
                  <a:moveTo>
                    <a:pt x="254343" y="216408"/>
                  </a:moveTo>
                  <a:lnTo>
                    <a:pt x="245364" y="216408"/>
                  </a:lnTo>
                  <a:lnTo>
                    <a:pt x="230124" y="179832"/>
                  </a:lnTo>
                  <a:lnTo>
                    <a:pt x="289794" y="179832"/>
                  </a:lnTo>
                  <a:lnTo>
                    <a:pt x="254343" y="216408"/>
                  </a:lnTo>
                  <a:close/>
                </a:path>
                <a:path w="297179" h="425450">
                  <a:moveTo>
                    <a:pt x="96012" y="271272"/>
                  </a:moveTo>
                  <a:lnTo>
                    <a:pt x="87419" y="262406"/>
                  </a:lnTo>
                  <a:lnTo>
                    <a:pt x="89916" y="251460"/>
                  </a:lnTo>
                  <a:lnTo>
                    <a:pt x="96012" y="271272"/>
                  </a:lnTo>
                  <a:close/>
                </a:path>
                <a:path w="297179" h="425450">
                  <a:moveTo>
                    <a:pt x="130312" y="271272"/>
                  </a:moveTo>
                  <a:lnTo>
                    <a:pt x="96012" y="271272"/>
                  </a:lnTo>
                  <a:lnTo>
                    <a:pt x="89916" y="251460"/>
                  </a:lnTo>
                  <a:lnTo>
                    <a:pt x="134926" y="251460"/>
                  </a:lnTo>
                  <a:lnTo>
                    <a:pt x="130312" y="271272"/>
                  </a:lnTo>
                  <a:close/>
                </a:path>
                <a:path w="297179" h="425450">
                  <a:moveTo>
                    <a:pt x="201168" y="271272"/>
                  </a:moveTo>
                  <a:lnTo>
                    <a:pt x="207264" y="251460"/>
                  </a:lnTo>
                  <a:lnTo>
                    <a:pt x="209760" y="262406"/>
                  </a:lnTo>
                  <a:lnTo>
                    <a:pt x="201168" y="271272"/>
                  </a:lnTo>
                  <a:close/>
                </a:path>
                <a:path w="297179" h="425450">
                  <a:moveTo>
                    <a:pt x="209760" y="262406"/>
                  </a:moveTo>
                  <a:lnTo>
                    <a:pt x="207264" y="251460"/>
                  </a:lnTo>
                  <a:lnTo>
                    <a:pt x="220370" y="251460"/>
                  </a:lnTo>
                  <a:lnTo>
                    <a:pt x="209760" y="262406"/>
                  </a:lnTo>
                  <a:close/>
                </a:path>
                <a:path w="297179" h="425450">
                  <a:moveTo>
                    <a:pt x="114961" y="359664"/>
                  </a:moveTo>
                  <a:lnTo>
                    <a:pt x="109728" y="359664"/>
                  </a:lnTo>
                  <a:lnTo>
                    <a:pt x="127173" y="284749"/>
                  </a:lnTo>
                  <a:lnTo>
                    <a:pt x="149352" y="262128"/>
                  </a:lnTo>
                  <a:lnTo>
                    <a:pt x="169660" y="283265"/>
                  </a:lnTo>
                  <a:lnTo>
                    <a:pt x="175740" y="309372"/>
                  </a:lnTo>
                  <a:lnTo>
                    <a:pt x="132588" y="309372"/>
                  </a:lnTo>
                  <a:lnTo>
                    <a:pt x="148590" y="325587"/>
                  </a:lnTo>
                  <a:lnTo>
                    <a:pt x="114961" y="359664"/>
                  </a:lnTo>
                  <a:close/>
                </a:path>
                <a:path w="297179" h="425450">
                  <a:moveTo>
                    <a:pt x="50292" y="425196"/>
                  </a:moveTo>
                  <a:lnTo>
                    <a:pt x="87419" y="262406"/>
                  </a:lnTo>
                  <a:lnTo>
                    <a:pt x="96012" y="271272"/>
                  </a:lnTo>
                  <a:lnTo>
                    <a:pt x="130312" y="271272"/>
                  </a:lnTo>
                  <a:lnTo>
                    <a:pt x="127173" y="284749"/>
                  </a:lnTo>
                  <a:lnTo>
                    <a:pt x="73152" y="339852"/>
                  </a:lnTo>
                  <a:lnTo>
                    <a:pt x="109728" y="359664"/>
                  </a:lnTo>
                  <a:lnTo>
                    <a:pt x="114961" y="359664"/>
                  </a:lnTo>
                  <a:lnTo>
                    <a:pt x="50292" y="425196"/>
                  </a:lnTo>
                  <a:close/>
                </a:path>
                <a:path w="297179" h="425450">
                  <a:moveTo>
                    <a:pt x="211782" y="271272"/>
                  </a:moveTo>
                  <a:lnTo>
                    <a:pt x="201168" y="271272"/>
                  </a:lnTo>
                  <a:lnTo>
                    <a:pt x="209760" y="262406"/>
                  </a:lnTo>
                  <a:lnTo>
                    <a:pt x="211782" y="271272"/>
                  </a:lnTo>
                  <a:close/>
                </a:path>
                <a:path w="297179" h="425450">
                  <a:moveTo>
                    <a:pt x="187452" y="359664"/>
                  </a:moveTo>
                  <a:lnTo>
                    <a:pt x="169660" y="283265"/>
                  </a:lnTo>
                  <a:lnTo>
                    <a:pt x="224028" y="339852"/>
                  </a:lnTo>
                  <a:lnTo>
                    <a:pt x="187452" y="359664"/>
                  </a:lnTo>
                  <a:close/>
                </a:path>
                <a:path w="297179" h="425450">
                  <a:moveTo>
                    <a:pt x="109728" y="359664"/>
                  </a:moveTo>
                  <a:lnTo>
                    <a:pt x="73152" y="339852"/>
                  </a:lnTo>
                  <a:lnTo>
                    <a:pt x="127173" y="284749"/>
                  </a:lnTo>
                  <a:lnTo>
                    <a:pt x="109728" y="359664"/>
                  </a:lnTo>
                  <a:close/>
                </a:path>
                <a:path w="297179" h="425450">
                  <a:moveTo>
                    <a:pt x="148590" y="325587"/>
                  </a:moveTo>
                  <a:lnTo>
                    <a:pt x="132588" y="309372"/>
                  </a:lnTo>
                  <a:lnTo>
                    <a:pt x="164592" y="309372"/>
                  </a:lnTo>
                  <a:lnTo>
                    <a:pt x="148590" y="325587"/>
                  </a:lnTo>
                  <a:close/>
                </a:path>
                <a:path w="297179" h="425450">
                  <a:moveTo>
                    <a:pt x="246888" y="425196"/>
                  </a:moveTo>
                  <a:lnTo>
                    <a:pt x="148590" y="325587"/>
                  </a:lnTo>
                  <a:lnTo>
                    <a:pt x="164592" y="309372"/>
                  </a:lnTo>
                  <a:lnTo>
                    <a:pt x="175740" y="309372"/>
                  </a:lnTo>
                  <a:lnTo>
                    <a:pt x="187452" y="359664"/>
                  </a:lnTo>
                  <a:lnTo>
                    <a:pt x="231942" y="359664"/>
                  </a:lnTo>
                  <a:lnTo>
                    <a:pt x="246888" y="42519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1800" y="3368039"/>
              <a:ext cx="195580" cy="259079"/>
            </a:xfrm>
            <a:custGeom>
              <a:avLst/>
              <a:gdLst/>
              <a:ahLst/>
              <a:cxnLst/>
              <a:rect l="l" t="t" r="r" b="b"/>
              <a:pathLst>
                <a:path w="195579" h="259079">
                  <a:moveTo>
                    <a:pt x="158495" y="259079"/>
                  </a:moveTo>
                  <a:lnTo>
                    <a:pt x="97536" y="198120"/>
                  </a:lnTo>
                  <a:lnTo>
                    <a:pt x="38100" y="259079"/>
                  </a:lnTo>
                  <a:lnTo>
                    <a:pt x="60960" y="160020"/>
                  </a:lnTo>
                  <a:lnTo>
                    <a:pt x="0" y="99060"/>
                  </a:lnTo>
                  <a:lnTo>
                    <a:pt x="74676" y="99060"/>
                  </a:lnTo>
                  <a:lnTo>
                    <a:pt x="97536" y="0"/>
                  </a:lnTo>
                  <a:lnTo>
                    <a:pt x="120396" y="99060"/>
                  </a:lnTo>
                  <a:lnTo>
                    <a:pt x="195072" y="99060"/>
                  </a:lnTo>
                  <a:lnTo>
                    <a:pt x="135636" y="160020"/>
                  </a:lnTo>
                  <a:lnTo>
                    <a:pt x="158495" y="25907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1507" y="3272028"/>
              <a:ext cx="297180" cy="425450"/>
            </a:xfrm>
            <a:custGeom>
              <a:avLst/>
              <a:gdLst/>
              <a:ahLst/>
              <a:cxnLst/>
              <a:rect l="l" t="t" r="r" b="b"/>
              <a:pathLst>
                <a:path w="297179" h="425450">
                  <a:moveTo>
                    <a:pt x="103632" y="188976"/>
                  </a:moveTo>
                  <a:lnTo>
                    <a:pt x="147828" y="0"/>
                  </a:lnTo>
                  <a:lnTo>
                    <a:pt x="171351" y="100584"/>
                  </a:lnTo>
                  <a:lnTo>
                    <a:pt x="126492" y="100584"/>
                  </a:lnTo>
                  <a:lnTo>
                    <a:pt x="143456" y="172212"/>
                  </a:lnTo>
                  <a:lnTo>
                    <a:pt x="124968" y="172212"/>
                  </a:lnTo>
                  <a:lnTo>
                    <a:pt x="103632" y="188976"/>
                  </a:lnTo>
                  <a:close/>
                </a:path>
                <a:path w="297179" h="425450">
                  <a:moveTo>
                    <a:pt x="148437" y="193243"/>
                  </a:moveTo>
                  <a:lnTo>
                    <a:pt x="126492" y="100584"/>
                  </a:lnTo>
                  <a:lnTo>
                    <a:pt x="169164" y="100584"/>
                  </a:lnTo>
                  <a:lnTo>
                    <a:pt x="148437" y="193243"/>
                  </a:lnTo>
                  <a:close/>
                </a:path>
                <a:path w="297179" h="425450">
                  <a:moveTo>
                    <a:pt x="193548" y="216408"/>
                  </a:moveTo>
                  <a:lnTo>
                    <a:pt x="153924" y="216408"/>
                  </a:lnTo>
                  <a:lnTo>
                    <a:pt x="148437" y="193243"/>
                  </a:lnTo>
                  <a:lnTo>
                    <a:pt x="169164" y="100584"/>
                  </a:lnTo>
                  <a:lnTo>
                    <a:pt x="171351" y="100584"/>
                  </a:lnTo>
                  <a:lnTo>
                    <a:pt x="188103" y="172212"/>
                  </a:lnTo>
                  <a:lnTo>
                    <a:pt x="170688" y="172212"/>
                  </a:lnTo>
                  <a:lnTo>
                    <a:pt x="192024" y="188976"/>
                  </a:lnTo>
                  <a:lnTo>
                    <a:pt x="220980" y="188976"/>
                  </a:lnTo>
                  <a:lnTo>
                    <a:pt x="193548" y="216408"/>
                  </a:lnTo>
                  <a:close/>
                </a:path>
                <a:path w="297179" h="425450">
                  <a:moveTo>
                    <a:pt x="87419" y="262406"/>
                  </a:moveTo>
                  <a:lnTo>
                    <a:pt x="0" y="172212"/>
                  </a:lnTo>
                  <a:lnTo>
                    <a:pt x="107552" y="172212"/>
                  </a:lnTo>
                  <a:lnTo>
                    <a:pt x="105770" y="179832"/>
                  </a:lnTo>
                  <a:lnTo>
                    <a:pt x="67056" y="179832"/>
                  </a:lnTo>
                  <a:lnTo>
                    <a:pt x="50292" y="216408"/>
                  </a:lnTo>
                  <a:lnTo>
                    <a:pt x="103632" y="216408"/>
                  </a:lnTo>
                  <a:lnTo>
                    <a:pt x="135636" y="248412"/>
                  </a:lnTo>
                  <a:lnTo>
                    <a:pt x="134926" y="251460"/>
                  </a:lnTo>
                  <a:lnTo>
                    <a:pt x="89916" y="251460"/>
                  </a:lnTo>
                  <a:lnTo>
                    <a:pt x="87419" y="262406"/>
                  </a:lnTo>
                  <a:close/>
                </a:path>
                <a:path w="297179" h="425450">
                  <a:moveTo>
                    <a:pt x="147426" y="188976"/>
                  </a:moveTo>
                  <a:lnTo>
                    <a:pt x="103632" y="188976"/>
                  </a:lnTo>
                  <a:lnTo>
                    <a:pt x="124968" y="172212"/>
                  </a:lnTo>
                  <a:lnTo>
                    <a:pt x="143456" y="172212"/>
                  </a:lnTo>
                  <a:lnTo>
                    <a:pt x="147426" y="188976"/>
                  </a:lnTo>
                  <a:close/>
                </a:path>
                <a:path w="297179" h="425450">
                  <a:moveTo>
                    <a:pt x="192024" y="188976"/>
                  </a:moveTo>
                  <a:lnTo>
                    <a:pt x="170688" y="172212"/>
                  </a:lnTo>
                  <a:lnTo>
                    <a:pt x="188103" y="172212"/>
                  </a:lnTo>
                  <a:lnTo>
                    <a:pt x="192024" y="188976"/>
                  </a:lnTo>
                  <a:close/>
                </a:path>
                <a:path w="297179" h="425450">
                  <a:moveTo>
                    <a:pt x="220980" y="188976"/>
                  </a:moveTo>
                  <a:lnTo>
                    <a:pt x="192024" y="188976"/>
                  </a:lnTo>
                  <a:lnTo>
                    <a:pt x="188103" y="172212"/>
                  </a:lnTo>
                  <a:lnTo>
                    <a:pt x="297180" y="172212"/>
                  </a:lnTo>
                  <a:lnTo>
                    <a:pt x="289794" y="179832"/>
                  </a:lnTo>
                  <a:lnTo>
                    <a:pt x="230124" y="179832"/>
                  </a:lnTo>
                  <a:lnTo>
                    <a:pt x="220980" y="188976"/>
                  </a:lnTo>
                  <a:close/>
                </a:path>
                <a:path w="297179" h="425450">
                  <a:moveTo>
                    <a:pt x="103632" y="216408"/>
                  </a:moveTo>
                  <a:lnTo>
                    <a:pt x="50292" y="216408"/>
                  </a:lnTo>
                  <a:lnTo>
                    <a:pt x="67056" y="179832"/>
                  </a:lnTo>
                  <a:lnTo>
                    <a:pt x="103632" y="216408"/>
                  </a:lnTo>
                  <a:close/>
                </a:path>
                <a:path w="297179" h="425450">
                  <a:moveTo>
                    <a:pt x="143256" y="216408"/>
                  </a:moveTo>
                  <a:lnTo>
                    <a:pt x="103632" y="216408"/>
                  </a:lnTo>
                  <a:lnTo>
                    <a:pt x="67056" y="179832"/>
                  </a:lnTo>
                  <a:lnTo>
                    <a:pt x="105770" y="179832"/>
                  </a:lnTo>
                  <a:lnTo>
                    <a:pt x="103632" y="188976"/>
                  </a:lnTo>
                  <a:lnTo>
                    <a:pt x="147426" y="188976"/>
                  </a:lnTo>
                  <a:lnTo>
                    <a:pt x="148437" y="193243"/>
                  </a:lnTo>
                  <a:lnTo>
                    <a:pt x="143256" y="216408"/>
                  </a:lnTo>
                  <a:close/>
                </a:path>
                <a:path w="297179" h="425450">
                  <a:moveTo>
                    <a:pt x="231942" y="359664"/>
                  </a:moveTo>
                  <a:lnTo>
                    <a:pt x="187452" y="359664"/>
                  </a:lnTo>
                  <a:lnTo>
                    <a:pt x="224028" y="339852"/>
                  </a:lnTo>
                  <a:lnTo>
                    <a:pt x="170006" y="284749"/>
                  </a:lnTo>
                  <a:lnTo>
                    <a:pt x="161543" y="248412"/>
                  </a:lnTo>
                  <a:lnTo>
                    <a:pt x="230124" y="179832"/>
                  </a:lnTo>
                  <a:lnTo>
                    <a:pt x="245364" y="216408"/>
                  </a:lnTo>
                  <a:lnTo>
                    <a:pt x="254343" y="216408"/>
                  </a:lnTo>
                  <a:lnTo>
                    <a:pt x="220370" y="251460"/>
                  </a:lnTo>
                  <a:lnTo>
                    <a:pt x="207264" y="251460"/>
                  </a:lnTo>
                  <a:lnTo>
                    <a:pt x="201168" y="271272"/>
                  </a:lnTo>
                  <a:lnTo>
                    <a:pt x="211782" y="271272"/>
                  </a:lnTo>
                  <a:lnTo>
                    <a:pt x="231942" y="359664"/>
                  </a:lnTo>
                  <a:close/>
                </a:path>
                <a:path w="297179" h="425450">
                  <a:moveTo>
                    <a:pt x="254343" y="216408"/>
                  </a:moveTo>
                  <a:lnTo>
                    <a:pt x="245364" y="216408"/>
                  </a:lnTo>
                  <a:lnTo>
                    <a:pt x="230124" y="179832"/>
                  </a:lnTo>
                  <a:lnTo>
                    <a:pt x="289794" y="179832"/>
                  </a:lnTo>
                  <a:lnTo>
                    <a:pt x="254343" y="216408"/>
                  </a:lnTo>
                  <a:close/>
                </a:path>
                <a:path w="297179" h="425450">
                  <a:moveTo>
                    <a:pt x="96012" y="271272"/>
                  </a:moveTo>
                  <a:lnTo>
                    <a:pt x="87419" y="262406"/>
                  </a:lnTo>
                  <a:lnTo>
                    <a:pt x="89916" y="251460"/>
                  </a:lnTo>
                  <a:lnTo>
                    <a:pt x="96012" y="271272"/>
                  </a:lnTo>
                  <a:close/>
                </a:path>
                <a:path w="297179" h="425450">
                  <a:moveTo>
                    <a:pt x="130312" y="271272"/>
                  </a:moveTo>
                  <a:lnTo>
                    <a:pt x="96012" y="271272"/>
                  </a:lnTo>
                  <a:lnTo>
                    <a:pt x="89916" y="251460"/>
                  </a:lnTo>
                  <a:lnTo>
                    <a:pt x="134926" y="251460"/>
                  </a:lnTo>
                  <a:lnTo>
                    <a:pt x="130312" y="271272"/>
                  </a:lnTo>
                  <a:close/>
                </a:path>
                <a:path w="297179" h="425450">
                  <a:moveTo>
                    <a:pt x="201168" y="271272"/>
                  </a:moveTo>
                  <a:lnTo>
                    <a:pt x="207264" y="251460"/>
                  </a:lnTo>
                  <a:lnTo>
                    <a:pt x="209760" y="262406"/>
                  </a:lnTo>
                  <a:lnTo>
                    <a:pt x="201168" y="271272"/>
                  </a:lnTo>
                  <a:close/>
                </a:path>
                <a:path w="297179" h="425450">
                  <a:moveTo>
                    <a:pt x="209760" y="262406"/>
                  </a:moveTo>
                  <a:lnTo>
                    <a:pt x="207264" y="251460"/>
                  </a:lnTo>
                  <a:lnTo>
                    <a:pt x="220370" y="251460"/>
                  </a:lnTo>
                  <a:lnTo>
                    <a:pt x="209760" y="262406"/>
                  </a:lnTo>
                  <a:close/>
                </a:path>
                <a:path w="297179" h="425450">
                  <a:moveTo>
                    <a:pt x="114099" y="359664"/>
                  </a:moveTo>
                  <a:lnTo>
                    <a:pt x="109728" y="359664"/>
                  </a:lnTo>
                  <a:lnTo>
                    <a:pt x="127519" y="283265"/>
                  </a:lnTo>
                  <a:lnTo>
                    <a:pt x="147828" y="262128"/>
                  </a:lnTo>
                  <a:lnTo>
                    <a:pt x="170006" y="284749"/>
                  </a:lnTo>
                  <a:lnTo>
                    <a:pt x="175740" y="309372"/>
                  </a:lnTo>
                  <a:lnTo>
                    <a:pt x="132588" y="309372"/>
                  </a:lnTo>
                  <a:lnTo>
                    <a:pt x="147930" y="324918"/>
                  </a:lnTo>
                  <a:lnTo>
                    <a:pt x="114099" y="359664"/>
                  </a:lnTo>
                  <a:close/>
                </a:path>
                <a:path w="297179" h="425450">
                  <a:moveTo>
                    <a:pt x="50292" y="425196"/>
                  </a:moveTo>
                  <a:lnTo>
                    <a:pt x="87419" y="262406"/>
                  </a:lnTo>
                  <a:lnTo>
                    <a:pt x="96012" y="271272"/>
                  </a:lnTo>
                  <a:lnTo>
                    <a:pt x="130312" y="271272"/>
                  </a:lnTo>
                  <a:lnTo>
                    <a:pt x="127519" y="283265"/>
                  </a:lnTo>
                  <a:lnTo>
                    <a:pt x="73152" y="339852"/>
                  </a:lnTo>
                  <a:lnTo>
                    <a:pt x="109728" y="359664"/>
                  </a:lnTo>
                  <a:lnTo>
                    <a:pt x="114099" y="359664"/>
                  </a:lnTo>
                  <a:lnTo>
                    <a:pt x="50292" y="425196"/>
                  </a:lnTo>
                  <a:close/>
                </a:path>
                <a:path w="297179" h="425450">
                  <a:moveTo>
                    <a:pt x="211782" y="271272"/>
                  </a:moveTo>
                  <a:lnTo>
                    <a:pt x="201168" y="271272"/>
                  </a:lnTo>
                  <a:lnTo>
                    <a:pt x="209760" y="262406"/>
                  </a:lnTo>
                  <a:lnTo>
                    <a:pt x="211782" y="271272"/>
                  </a:lnTo>
                  <a:close/>
                </a:path>
                <a:path w="297179" h="425450">
                  <a:moveTo>
                    <a:pt x="109728" y="359664"/>
                  </a:moveTo>
                  <a:lnTo>
                    <a:pt x="73152" y="339852"/>
                  </a:lnTo>
                  <a:lnTo>
                    <a:pt x="127519" y="283265"/>
                  </a:lnTo>
                  <a:lnTo>
                    <a:pt x="109728" y="359664"/>
                  </a:lnTo>
                  <a:close/>
                </a:path>
                <a:path w="297179" h="425450">
                  <a:moveTo>
                    <a:pt x="187452" y="359664"/>
                  </a:moveTo>
                  <a:lnTo>
                    <a:pt x="170006" y="284749"/>
                  </a:lnTo>
                  <a:lnTo>
                    <a:pt x="224028" y="339852"/>
                  </a:lnTo>
                  <a:lnTo>
                    <a:pt x="187452" y="359664"/>
                  </a:lnTo>
                  <a:close/>
                </a:path>
                <a:path w="297179" h="425450">
                  <a:moveTo>
                    <a:pt x="147930" y="324918"/>
                  </a:moveTo>
                  <a:lnTo>
                    <a:pt x="132588" y="309372"/>
                  </a:lnTo>
                  <a:lnTo>
                    <a:pt x="163068" y="309372"/>
                  </a:lnTo>
                  <a:lnTo>
                    <a:pt x="147930" y="324918"/>
                  </a:lnTo>
                  <a:close/>
                </a:path>
                <a:path w="297179" h="425450">
                  <a:moveTo>
                    <a:pt x="246888" y="425196"/>
                  </a:moveTo>
                  <a:lnTo>
                    <a:pt x="147930" y="324918"/>
                  </a:lnTo>
                  <a:lnTo>
                    <a:pt x="163068" y="309372"/>
                  </a:lnTo>
                  <a:lnTo>
                    <a:pt x="175740" y="309372"/>
                  </a:lnTo>
                  <a:lnTo>
                    <a:pt x="187452" y="359664"/>
                  </a:lnTo>
                  <a:lnTo>
                    <a:pt x="231942" y="359664"/>
                  </a:lnTo>
                  <a:lnTo>
                    <a:pt x="246888" y="42519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9948" y="6469379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56972" y="259079"/>
                  </a:moveTo>
                  <a:lnTo>
                    <a:pt x="96012" y="198120"/>
                  </a:lnTo>
                  <a:lnTo>
                    <a:pt x="36576" y="259079"/>
                  </a:lnTo>
                  <a:lnTo>
                    <a:pt x="59436" y="160020"/>
                  </a:lnTo>
                  <a:lnTo>
                    <a:pt x="0" y="99060"/>
                  </a:lnTo>
                  <a:lnTo>
                    <a:pt x="73152" y="99060"/>
                  </a:lnTo>
                  <a:lnTo>
                    <a:pt x="96012" y="0"/>
                  </a:lnTo>
                  <a:lnTo>
                    <a:pt x="120396" y="99060"/>
                  </a:lnTo>
                  <a:lnTo>
                    <a:pt x="193548" y="99060"/>
                  </a:lnTo>
                  <a:lnTo>
                    <a:pt x="134112" y="160020"/>
                  </a:lnTo>
                  <a:lnTo>
                    <a:pt x="156972" y="25907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8132" y="6373367"/>
              <a:ext cx="297180" cy="425450"/>
            </a:xfrm>
            <a:custGeom>
              <a:avLst/>
              <a:gdLst/>
              <a:ahLst/>
              <a:cxnLst/>
              <a:rect l="l" t="t" r="r" b="b"/>
              <a:pathLst>
                <a:path w="297179" h="425450">
                  <a:moveTo>
                    <a:pt x="105156" y="190500"/>
                  </a:moveTo>
                  <a:lnTo>
                    <a:pt x="147828" y="0"/>
                  </a:lnTo>
                  <a:lnTo>
                    <a:pt x="171163" y="100584"/>
                  </a:lnTo>
                  <a:lnTo>
                    <a:pt x="128016" y="100584"/>
                  </a:lnTo>
                  <a:lnTo>
                    <a:pt x="144378" y="173736"/>
                  </a:lnTo>
                  <a:lnTo>
                    <a:pt x="124968" y="173736"/>
                  </a:lnTo>
                  <a:lnTo>
                    <a:pt x="105156" y="190500"/>
                  </a:lnTo>
                  <a:close/>
                </a:path>
                <a:path w="297179" h="425450">
                  <a:moveTo>
                    <a:pt x="148590" y="192561"/>
                  </a:moveTo>
                  <a:lnTo>
                    <a:pt x="128016" y="100584"/>
                  </a:lnTo>
                  <a:lnTo>
                    <a:pt x="169164" y="100584"/>
                  </a:lnTo>
                  <a:lnTo>
                    <a:pt x="148590" y="192561"/>
                  </a:lnTo>
                  <a:close/>
                </a:path>
                <a:path w="297179" h="425450">
                  <a:moveTo>
                    <a:pt x="194343" y="216408"/>
                  </a:moveTo>
                  <a:lnTo>
                    <a:pt x="153924" y="216408"/>
                  </a:lnTo>
                  <a:lnTo>
                    <a:pt x="148590" y="192561"/>
                  </a:lnTo>
                  <a:lnTo>
                    <a:pt x="169164" y="100584"/>
                  </a:lnTo>
                  <a:lnTo>
                    <a:pt x="171163" y="100584"/>
                  </a:lnTo>
                  <a:lnTo>
                    <a:pt x="188134" y="173736"/>
                  </a:lnTo>
                  <a:lnTo>
                    <a:pt x="172212" y="173736"/>
                  </a:lnTo>
                  <a:lnTo>
                    <a:pt x="192024" y="190500"/>
                  </a:lnTo>
                  <a:lnTo>
                    <a:pt x="219687" y="190500"/>
                  </a:lnTo>
                  <a:lnTo>
                    <a:pt x="194343" y="216408"/>
                  </a:lnTo>
                  <a:close/>
                </a:path>
                <a:path w="297179" h="425450">
                  <a:moveTo>
                    <a:pt x="87394" y="262517"/>
                  </a:moveTo>
                  <a:lnTo>
                    <a:pt x="0" y="173736"/>
                  </a:lnTo>
                  <a:lnTo>
                    <a:pt x="108911" y="173736"/>
                  </a:lnTo>
                  <a:lnTo>
                    <a:pt x="107545" y="179832"/>
                  </a:lnTo>
                  <a:lnTo>
                    <a:pt x="67056" y="179832"/>
                  </a:lnTo>
                  <a:lnTo>
                    <a:pt x="51816" y="216408"/>
                  </a:lnTo>
                  <a:lnTo>
                    <a:pt x="102836" y="216408"/>
                  </a:lnTo>
                  <a:lnTo>
                    <a:pt x="135636" y="249936"/>
                  </a:lnTo>
                  <a:lnTo>
                    <a:pt x="135276" y="251460"/>
                  </a:lnTo>
                  <a:lnTo>
                    <a:pt x="89916" y="251460"/>
                  </a:lnTo>
                  <a:lnTo>
                    <a:pt x="87394" y="262517"/>
                  </a:lnTo>
                  <a:close/>
                </a:path>
                <a:path w="297179" h="425450">
                  <a:moveTo>
                    <a:pt x="148128" y="190500"/>
                  </a:moveTo>
                  <a:lnTo>
                    <a:pt x="105156" y="190500"/>
                  </a:lnTo>
                  <a:lnTo>
                    <a:pt x="124968" y="173736"/>
                  </a:lnTo>
                  <a:lnTo>
                    <a:pt x="144378" y="173736"/>
                  </a:lnTo>
                  <a:lnTo>
                    <a:pt x="148128" y="190500"/>
                  </a:lnTo>
                  <a:close/>
                </a:path>
                <a:path w="297179" h="425450">
                  <a:moveTo>
                    <a:pt x="192024" y="190500"/>
                  </a:moveTo>
                  <a:lnTo>
                    <a:pt x="172212" y="173736"/>
                  </a:lnTo>
                  <a:lnTo>
                    <a:pt x="188134" y="173736"/>
                  </a:lnTo>
                  <a:lnTo>
                    <a:pt x="192024" y="190500"/>
                  </a:lnTo>
                  <a:close/>
                </a:path>
                <a:path w="297179" h="425450">
                  <a:moveTo>
                    <a:pt x="219687" y="190500"/>
                  </a:moveTo>
                  <a:lnTo>
                    <a:pt x="192024" y="190500"/>
                  </a:lnTo>
                  <a:lnTo>
                    <a:pt x="188134" y="173736"/>
                  </a:lnTo>
                  <a:lnTo>
                    <a:pt x="297180" y="173736"/>
                  </a:lnTo>
                  <a:lnTo>
                    <a:pt x="291179" y="179832"/>
                  </a:lnTo>
                  <a:lnTo>
                    <a:pt x="230124" y="179832"/>
                  </a:lnTo>
                  <a:lnTo>
                    <a:pt x="219687" y="190500"/>
                  </a:lnTo>
                  <a:close/>
                </a:path>
                <a:path w="297179" h="425450">
                  <a:moveTo>
                    <a:pt x="102836" y="216408"/>
                  </a:moveTo>
                  <a:lnTo>
                    <a:pt x="51816" y="216408"/>
                  </a:lnTo>
                  <a:lnTo>
                    <a:pt x="67056" y="179832"/>
                  </a:lnTo>
                  <a:lnTo>
                    <a:pt x="102836" y="216408"/>
                  </a:lnTo>
                  <a:close/>
                </a:path>
                <a:path w="297179" h="425450">
                  <a:moveTo>
                    <a:pt x="143256" y="216408"/>
                  </a:moveTo>
                  <a:lnTo>
                    <a:pt x="102836" y="216408"/>
                  </a:lnTo>
                  <a:lnTo>
                    <a:pt x="67056" y="179832"/>
                  </a:lnTo>
                  <a:lnTo>
                    <a:pt x="107545" y="179832"/>
                  </a:lnTo>
                  <a:lnTo>
                    <a:pt x="105156" y="190500"/>
                  </a:lnTo>
                  <a:lnTo>
                    <a:pt x="148128" y="190500"/>
                  </a:lnTo>
                  <a:lnTo>
                    <a:pt x="148590" y="192561"/>
                  </a:lnTo>
                  <a:lnTo>
                    <a:pt x="143256" y="216408"/>
                  </a:lnTo>
                  <a:close/>
                </a:path>
                <a:path w="297179" h="425450">
                  <a:moveTo>
                    <a:pt x="231942" y="359664"/>
                  </a:moveTo>
                  <a:lnTo>
                    <a:pt x="187452" y="359664"/>
                  </a:lnTo>
                  <a:lnTo>
                    <a:pt x="224028" y="339852"/>
                  </a:lnTo>
                  <a:lnTo>
                    <a:pt x="170022" y="285846"/>
                  </a:lnTo>
                  <a:lnTo>
                    <a:pt x="161543" y="249936"/>
                  </a:lnTo>
                  <a:lnTo>
                    <a:pt x="230124" y="179832"/>
                  </a:lnTo>
                  <a:lnTo>
                    <a:pt x="245364" y="216408"/>
                  </a:lnTo>
                  <a:lnTo>
                    <a:pt x="255174" y="216408"/>
                  </a:lnTo>
                  <a:lnTo>
                    <a:pt x="220670" y="251460"/>
                  </a:lnTo>
                  <a:lnTo>
                    <a:pt x="207264" y="251460"/>
                  </a:lnTo>
                  <a:lnTo>
                    <a:pt x="201168" y="271272"/>
                  </a:lnTo>
                  <a:lnTo>
                    <a:pt x="211782" y="271272"/>
                  </a:lnTo>
                  <a:lnTo>
                    <a:pt x="231942" y="359664"/>
                  </a:lnTo>
                  <a:close/>
                </a:path>
                <a:path w="297179" h="425450">
                  <a:moveTo>
                    <a:pt x="255174" y="216408"/>
                  </a:moveTo>
                  <a:lnTo>
                    <a:pt x="245364" y="216408"/>
                  </a:lnTo>
                  <a:lnTo>
                    <a:pt x="230124" y="179832"/>
                  </a:lnTo>
                  <a:lnTo>
                    <a:pt x="291179" y="179832"/>
                  </a:lnTo>
                  <a:lnTo>
                    <a:pt x="255174" y="216408"/>
                  </a:lnTo>
                  <a:close/>
                </a:path>
                <a:path w="297179" h="425450">
                  <a:moveTo>
                    <a:pt x="96012" y="271272"/>
                  </a:moveTo>
                  <a:lnTo>
                    <a:pt x="87394" y="262517"/>
                  </a:lnTo>
                  <a:lnTo>
                    <a:pt x="89916" y="251460"/>
                  </a:lnTo>
                  <a:lnTo>
                    <a:pt x="96012" y="271272"/>
                  </a:lnTo>
                  <a:close/>
                </a:path>
                <a:path w="297179" h="425450">
                  <a:moveTo>
                    <a:pt x="130598" y="271272"/>
                  </a:moveTo>
                  <a:lnTo>
                    <a:pt x="96012" y="271272"/>
                  </a:lnTo>
                  <a:lnTo>
                    <a:pt x="89916" y="251460"/>
                  </a:lnTo>
                  <a:lnTo>
                    <a:pt x="135276" y="251460"/>
                  </a:lnTo>
                  <a:lnTo>
                    <a:pt x="130598" y="271272"/>
                  </a:lnTo>
                  <a:close/>
                </a:path>
                <a:path w="297179" h="425450">
                  <a:moveTo>
                    <a:pt x="201168" y="271272"/>
                  </a:moveTo>
                  <a:lnTo>
                    <a:pt x="207264" y="251460"/>
                  </a:lnTo>
                  <a:lnTo>
                    <a:pt x="209785" y="262517"/>
                  </a:lnTo>
                  <a:lnTo>
                    <a:pt x="201168" y="271272"/>
                  </a:lnTo>
                  <a:close/>
                </a:path>
                <a:path w="297179" h="425450">
                  <a:moveTo>
                    <a:pt x="209785" y="262517"/>
                  </a:moveTo>
                  <a:lnTo>
                    <a:pt x="207264" y="251460"/>
                  </a:lnTo>
                  <a:lnTo>
                    <a:pt x="220670" y="251460"/>
                  </a:lnTo>
                  <a:lnTo>
                    <a:pt x="209785" y="262517"/>
                  </a:lnTo>
                  <a:close/>
                </a:path>
                <a:path w="297179" h="425450">
                  <a:moveTo>
                    <a:pt x="50292" y="425196"/>
                  </a:moveTo>
                  <a:lnTo>
                    <a:pt x="87394" y="262517"/>
                  </a:lnTo>
                  <a:lnTo>
                    <a:pt x="96012" y="271272"/>
                  </a:lnTo>
                  <a:lnTo>
                    <a:pt x="130598" y="271272"/>
                  </a:lnTo>
                  <a:lnTo>
                    <a:pt x="127499" y="284395"/>
                  </a:lnTo>
                  <a:lnTo>
                    <a:pt x="73152" y="339852"/>
                  </a:lnTo>
                  <a:lnTo>
                    <a:pt x="109728" y="359664"/>
                  </a:lnTo>
                  <a:lnTo>
                    <a:pt x="114961" y="359664"/>
                  </a:lnTo>
                  <a:lnTo>
                    <a:pt x="50292" y="425196"/>
                  </a:lnTo>
                  <a:close/>
                </a:path>
                <a:path w="297179" h="425450">
                  <a:moveTo>
                    <a:pt x="211782" y="271272"/>
                  </a:moveTo>
                  <a:lnTo>
                    <a:pt x="201168" y="271272"/>
                  </a:lnTo>
                  <a:lnTo>
                    <a:pt x="209785" y="262517"/>
                  </a:lnTo>
                  <a:lnTo>
                    <a:pt x="211782" y="271272"/>
                  </a:lnTo>
                  <a:close/>
                </a:path>
                <a:path w="297179" h="425450">
                  <a:moveTo>
                    <a:pt x="114961" y="359664"/>
                  </a:moveTo>
                  <a:lnTo>
                    <a:pt x="109728" y="359664"/>
                  </a:lnTo>
                  <a:lnTo>
                    <a:pt x="127499" y="284395"/>
                  </a:lnTo>
                  <a:lnTo>
                    <a:pt x="147828" y="263652"/>
                  </a:lnTo>
                  <a:lnTo>
                    <a:pt x="170022" y="285846"/>
                  </a:lnTo>
                  <a:lnTo>
                    <a:pt x="175577" y="309372"/>
                  </a:lnTo>
                  <a:lnTo>
                    <a:pt x="132588" y="309372"/>
                  </a:lnTo>
                  <a:lnTo>
                    <a:pt x="148590" y="325587"/>
                  </a:lnTo>
                  <a:lnTo>
                    <a:pt x="114961" y="359664"/>
                  </a:lnTo>
                  <a:close/>
                </a:path>
                <a:path w="297179" h="425450">
                  <a:moveTo>
                    <a:pt x="109728" y="359664"/>
                  </a:moveTo>
                  <a:lnTo>
                    <a:pt x="73152" y="339852"/>
                  </a:lnTo>
                  <a:lnTo>
                    <a:pt x="127499" y="284395"/>
                  </a:lnTo>
                  <a:lnTo>
                    <a:pt x="109728" y="359664"/>
                  </a:lnTo>
                  <a:close/>
                </a:path>
                <a:path w="297179" h="425450">
                  <a:moveTo>
                    <a:pt x="187452" y="359664"/>
                  </a:moveTo>
                  <a:lnTo>
                    <a:pt x="170022" y="285846"/>
                  </a:lnTo>
                  <a:lnTo>
                    <a:pt x="224028" y="339852"/>
                  </a:lnTo>
                  <a:lnTo>
                    <a:pt x="187452" y="359664"/>
                  </a:lnTo>
                  <a:close/>
                </a:path>
                <a:path w="297179" h="425450">
                  <a:moveTo>
                    <a:pt x="148590" y="325587"/>
                  </a:moveTo>
                  <a:lnTo>
                    <a:pt x="132588" y="309372"/>
                  </a:lnTo>
                  <a:lnTo>
                    <a:pt x="164592" y="309372"/>
                  </a:lnTo>
                  <a:lnTo>
                    <a:pt x="148590" y="325587"/>
                  </a:lnTo>
                  <a:close/>
                </a:path>
                <a:path w="297179" h="425450">
                  <a:moveTo>
                    <a:pt x="246888" y="425196"/>
                  </a:moveTo>
                  <a:lnTo>
                    <a:pt x="148590" y="325587"/>
                  </a:lnTo>
                  <a:lnTo>
                    <a:pt x="164592" y="309372"/>
                  </a:lnTo>
                  <a:lnTo>
                    <a:pt x="175577" y="309372"/>
                  </a:lnTo>
                  <a:lnTo>
                    <a:pt x="187452" y="359664"/>
                  </a:lnTo>
                  <a:lnTo>
                    <a:pt x="231942" y="359664"/>
                  </a:lnTo>
                  <a:lnTo>
                    <a:pt x="246888" y="42519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40081" y="6439937"/>
            <a:ext cx="15557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5" dirty="0">
                <a:latin typeface="Times New Roman"/>
                <a:cs typeface="Times New Roman"/>
              </a:rPr>
              <a:t>-</a:t>
            </a:r>
            <a:r>
              <a:rPr sz="2050" b="1" spc="-50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Base</a:t>
            </a:r>
            <a:r>
              <a:rPr sz="2050" b="1" spc="-25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Station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0626" y="1215691"/>
            <a:ext cx="446024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Model-Based</a:t>
            </a:r>
            <a:r>
              <a:rPr dirty="0"/>
              <a:t> </a:t>
            </a:r>
            <a:r>
              <a:rPr spc="10" dirty="0"/>
              <a:t>Radio</a:t>
            </a:r>
            <a:r>
              <a:rPr spc="-45" dirty="0"/>
              <a:t> </a:t>
            </a:r>
            <a:r>
              <a:rPr spc="15" dirty="0"/>
              <a:t>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9364" y="2575111"/>
            <a:ext cx="5826125" cy="354520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1305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5" dirty="0">
                <a:latin typeface="Arial"/>
                <a:cs typeface="Arial"/>
              </a:rPr>
              <a:t>Model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set-up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phase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has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high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cost</a:t>
            </a:r>
            <a:endParaRPr sz="2050">
              <a:latin typeface="Arial"/>
              <a:cs typeface="Arial"/>
            </a:endParaRPr>
          </a:p>
          <a:p>
            <a:pPr marL="281305" marR="30480" indent="-243840">
              <a:lnSpc>
                <a:spcPts val="2180"/>
              </a:lnSpc>
              <a:spcBef>
                <a:spcPts val="76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10" dirty="0">
                <a:latin typeface="Arial"/>
                <a:cs typeface="Arial"/>
              </a:rPr>
              <a:t>Alternative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use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radio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propagation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model and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floor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plan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(instead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5" dirty="0">
                <a:latin typeface="Arial"/>
                <a:cs typeface="Arial"/>
              </a:rPr>
              <a:t> measurements)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3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Considered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  <a:p>
            <a:pPr marL="1011555" marR="54610" lvl="1" indent="-195580">
              <a:lnSpc>
                <a:spcPts val="1630"/>
              </a:lnSpc>
              <a:spcBef>
                <a:spcPts val="590"/>
              </a:spcBef>
              <a:buFont typeface="Microsoft Sans Serif"/>
              <a:buChar char="–"/>
              <a:tabLst>
                <a:tab pos="1012190" algn="l"/>
              </a:tabLst>
            </a:pPr>
            <a:r>
              <a:rPr sz="1500" b="1" spc="10" dirty="0">
                <a:latin typeface="Arial"/>
                <a:cs typeface="Arial"/>
              </a:rPr>
              <a:t>Rayleigh </a:t>
            </a:r>
            <a:r>
              <a:rPr sz="1500" b="1" spc="15" dirty="0">
                <a:latin typeface="Arial"/>
                <a:cs typeface="Arial"/>
              </a:rPr>
              <a:t>fading model: small-scale rapid amplitude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fluctuation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to </a:t>
            </a:r>
            <a:r>
              <a:rPr sz="1500" b="1" spc="20" dirty="0">
                <a:latin typeface="Arial"/>
                <a:cs typeface="Arial"/>
              </a:rPr>
              <a:t>model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multi-path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fading</a:t>
            </a:r>
            <a:endParaRPr sz="1500">
              <a:latin typeface="Arial"/>
              <a:cs typeface="Arial"/>
            </a:endParaRPr>
          </a:p>
          <a:p>
            <a:pPr marL="1011555" marR="356235" lvl="1" indent="-195580">
              <a:lnSpc>
                <a:spcPts val="1630"/>
              </a:lnSpc>
              <a:spcBef>
                <a:spcPts val="570"/>
              </a:spcBef>
              <a:buFont typeface="Microsoft Sans Serif"/>
              <a:buChar char="–"/>
              <a:tabLst>
                <a:tab pos="1012190" algn="l"/>
              </a:tabLst>
            </a:pPr>
            <a:r>
              <a:rPr sz="1500" b="1" spc="15" dirty="0">
                <a:latin typeface="Arial"/>
                <a:cs typeface="Arial"/>
              </a:rPr>
              <a:t>Rician distribution model: </a:t>
            </a:r>
            <a:r>
              <a:rPr sz="1500" b="1" spc="10" dirty="0">
                <a:latin typeface="Arial"/>
                <a:cs typeface="Arial"/>
              </a:rPr>
              <a:t>like Rayleigh </a:t>
            </a:r>
            <a:r>
              <a:rPr sz="1500" b="1" spc="15" dirty="0">
                <a:latin typeface="Arial"/>
                <a:cs typeface="Arial"/>
              </a:rPr>
              <a:t>but </a:t>
            </a:r>
            <a:r>
              <a:rPr sz="1500" b="1" spc="20" dirty="0">
                <a:latin typeface="Arial"/>
                <a:cs typeface="Arial"/>
              </a:rPr>
              <a:t>with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additional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LoS component</a:t>
            </a:r>
            <a:endParaRPr sz="1500">
              <a:latin typeface="Arial"/>
              <a:cs typeface="Arial"/>
            </a:endParaRPr>
          </a:p>
          <a:p>
            <a:pPr marL="1011555" marR="142240" lvl="1" indent="-195580">
              <a:lnSpc>
                <a:spcPts val="1630"/>
              </a:lnSpc>
              <a:spcBef>
                <a:spcPts val="570"/>
              </a:spcBef>
              <a:buFont typeface="Microsoft Sans Serif"/>
              <a:buChar char="–"/>
              <a:tabLst>
                <a:tab pos="1012190" algn="l"/>
              </a:tabLst>
            </a:pPr>
            <a:r>
              <a:rPr sz="1500" b="1" spc="15" dirty="0">
                <a:latin typeface="Arial"/>
                <a:cs typeface="Arial"/>
              </a:rPr>
              <a:t>Floor </a:t>
            </a:r>
            <a:r>
              <a:rPr sz="1500" b="1" spc="10" dirty="0">
                <a:latin typeface="Arial"/>
                <a:cs typeface="Arial"/>
              </a:rPr>
              <a:t>Attenuation </a:t>
            </a:r>
            <a:r>
              <a:rPr sz="1500" b="1" spc="15" dirty="0">
                <a:latin typeface="Arial"/>
                <a:cs typeface="Arial"/>
              </a:rPr>
              <a:t>Factor propagation model: </a:t>
            </a:r>
            <a:r>
              <a:rPr sz="1500" b="1" spc="10" dirty="0">
                <a:latin typeface="Arial"/>
                <a:cs typeface="Arial"/>
              </a:rPr>
              <a:t>large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scale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path</a:t>
            </a:r>
            <a:r>
              <a:rPr sz="1500" b="1" spc="10" dirty="0">
                <a:latin typeface="Arial"/>
                <a:cs typeface="Arial"/>
              </a:rPr>
              <a:t> loss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with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building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  <a:p>
            <a:pPr marL="1011555" marR="271145" lvl="1" indent="-195580">
              <a:lnSpc>
                <a:spcPts val="1639"/>
              </a:lnSpc>
              <a:spcBef>
                <a:spcPts val="545"/>
              </a:spcBef>
              <a:buFont typeface="Microsoft Sans Serif"/>
              <a:buChar char="–"/>
              <a:tabLst>
                <a:tab pos="1012190" algn="l"/>
              </a:tabLst>
            </a:pPr>
            <a:r>
              <a:rPr sz="1500" b="1" spc="15" dirty="0">
                <a:latin typeface="Arial"/>
                <a:cs typeface="Arial"/>
              </a:rPr>
              <a:t>Wall </a:t>
            </a:r>
            <a:r>
              <a:rPr sz="1500" b="1" spc="10" dirty="0">
                <a:latin typeface="Arial"/>
                <a:cs typeface="Arial"/>
              </a:rPr>
              <a:t>Attenuation </a:t>
            </a:r>
            <a:r>
              <a:rPr sz="1500" b="1" spc="15" dirty="0">
                <a:latin typeface="Arial"/>
                <a:cs typeface="Arial"/>
              </a:rPr>
              <a:t>Factor model: considers effects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from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walls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between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transmitter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10" dirty="0">
                <a:latin typeface="Arial"/>
                <a:cs typeface="Arial"/>
              </a:rPr>
              <a:t> receiver</a:t>
            </a:r>
            <a:endParaRPr sz="15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Resolution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4.3m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(50</a:t>
            </a:r>
            <a:r>
              <a:rPr sz="1500" b="1" spc="15" baseline="25000" dirty="0">
                <a:latin typeface="Arial"/>
                <a:cs typeface="Arial"/>
              </a:rPr>
              <a:t>th</a:t>
            </a:r>
            <a:r>
              <a:rPr sz="1500" b="1" spc="217" baseline="250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percentile)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6576973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2139" y="6453577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6825" y="1217209"/>
            <a:ext cx="526859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Effects</a:t>
            </a:r>
            <a:r>
              <a:rPr spc="20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spc="5" dirty="0"/>
              <a:t>applying</a:t>
            </a:r>
            <a:r>
              <a:rPr spc="-20" dirty="0"/>
              <a:t> </a:t>
            </a:r>
            <a:r>
              <a:rPr dirty="0"/>
              <a:t>correction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9063" y="3943341"/>
            <a:ext cx="27051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050" b="1" spc="-10" dirty="0">
                <a:latin typeface="Times New Roman"/>
                <a:cs typeface="Times New Roman"/>
              </a:rPr>
              <a:t>with</a:t>
            </a:r>
            <a:r>
              <a:rPr sz="2050" b="1" spc="20" dirty="0">
                <a:latin typeface="Times New Roman"/>
                <a:cs typeface="Times New Roman"/>
              </a:rPr>
              <a:t> </a:t>
            </a:r>
            <a:r>
              <a:rPr sz="2050" b="1" spc="-15" dirty="0">
                <a:latin typeface="Times New Roman"/>
                <a:cs typeface="Times New Roman"/>
              </a:rPr>
              <a:t>correction</a:t>
            </a:r>
            <a:r>
              <a:rPr sz="2050" b="1" spc="5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for</a:t>
            </a:r>
            <a:r>
              <a:rPr sz="2050" b="1" spc="-35" dirty="0">
                <a:latin typeface="Times New Roman"/>
                <a:cs typeface="Times New Roman"/>
              </a:rPr>
              <a:t> </a:t>
            </a:r>
            <a:r>
              <a:rPr sz="2050" b="1" spc="-10" dirty="0">
                <a:latin typeface="Times New Roman"/>
                <a:cs typeface="Times New Roman"/>
              </a:rPr>
              <a:t>walls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589" y="2389096"/>
            <a:ext cx="7316148" cy="40244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00432" y="2095037"/>
            <a:ext cx="2202815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latin typeface="Times New Roman"/>
                <a:cs typeface="Times New Roman"/>
              </a:rPr>
              <a:t>signal</a:t>
            </a:r>
            <a:r>
              <a:rPr sz="2050" b="1" spc="-15" dirty="0">
                <a:latin typeface="Times New Roman"/>
                <a:cs typeface="Times New Roman"/>
              </a:rPr>
              <a:t> strength</a:t>
            </a:r>
            <a:r>
              <a:rPr sz="2050" b="1" spc="10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as</a:t>
            </a:r>
            <a:r>
              <a:rPr sz="2050" b="1" spc="-15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a </a:t>
            </a:r>
            <a:r>
              <a:rPr sz="2050" b="1" spc="-500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function</a:t>
            </a:r>
            <a:r>
              <a:rPr sz="2050" b="1" spc="-25" dirty="0">
                <a:latin typeface="Times New Roman"/>
                <a:cs typeface="Times New Roman"/>
              </a:rPr>
              <a:t> </a:t>
            </a:r>
            <a:r>
              <a:rPr sz="2050" b="1" spc="-5" dirty="0">
                <a:latin typeface="Times New Roman"/>
                <a:cs typeface="Times New Roman"/>
              </a:rPr>
              <a:t>of</a:t>
            </a:r>
            <a:r>
              <a:rPr sz="2050" b="1" spc="-40" dirty="0">
                <a:latin typeface="Times New Roman"/>
                <a:cs typeface="Times New Roman"/>
              </a:rPr>
              <a:t> </a:t>
            </a:r>
            <a:r>
              <a:rPr sz="2050" b="1" spc="-10" dirty="0">
                <a:latin typeface="Times New Roman"/>
                <a:cs typeface="Times New Roman"/>
              </a:rPr>
              <a:t>distance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20800" marR="5080" indent="-1135380">
              <a:lnSpc>
                <a:spcPts val="3279"/>
              </a:lnSpc>
              <a:spcBef>
                <a:spcPts val="535"/>
              </a:spcBef>
            </a:pPr>
            <a:r>
              <a:rPr spc="5" dirty="0"/>
              <a:t>Limits of Localization Using </a:t>
            </a:r>
            <a:r>
              <a:rPr spc="-750" dirty="0"/>
              <a:t> </a:t>
            </a:r>
            <a:r>
              <a:rPr spc="5" dirty="0"/>
              <a:t>Signal</a:t>
            </a:r>
            <a:r>
              <a:rPr spc="-20" dirty="0"/>
              <a:t> </a:t>
            </a:r>
            <a:r>
              <a:rPr spc="5" dirty="0"/>
              <a:t>Strength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9364" y="2442447"/>
            <a:ext cx="5996940" cy="37877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1305" marR="14414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10" dirty="0">
                <a:latin typeface="Arial"/>
                <a:cs typeface="Arial"/>
              </a:rPr>
              <a:t>Measuring distance </a:t>
            </a:r>
            <a:r>
              <a:rPr sz="2050" b="1" spc="-5" dirty="0">
                <a:latin typeface="Arial"/>
                <a:cs typeface="Arial"/>
              </a:rPr>
              <a:t>based </a:t>
            </a:r>
            <a:r>
              <a:rPr sz="2050" b="1" spc="-10" dirty="0">
                <a:latin typeface="Arial"/>
                <a:cs typeface="Arial"/>
              </a:rPr>
              <a:t>on </a:t>
            </a:r>
            <a:r>
              <a:rPr sz="2050" b="1" spc="-5" dirty="0">
                <a:latin typeface="Arial"/>
                <a:cs typeface="Arial"/>
              </a:rPr>
              <a:t>signal strength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is an </a:t>
            </a:r>
            <a:r>
              <a:rPr sz="2050" b="1" spc="-10" dirty="0">
                <a:latin typeface="Arial"/>
                <a:cs typeface="Arial"/>
              </a:rPr>
              <a:t>attractive </a:t>
            </a:r>
            <a:r>
              <a:rPr sz="2050" b="1" spc="-5" dirty="0">
                <a:latin typeface="Arial"/>
                <a:cs typeface="Arial"/>
              </a:rPr>
              <a:t>idea </a:t>
            </a:r>
            <a:r>
              <a:rPr sz="2050" b="1" spc="-10" dirty="0">
                <a:latin typeface="Arial"/>
                <a:cs typeface="Arial"/>
              </a:rPr>
              <a:t>for </a:t>
            </a:r>
            <a:r>
              <a:rPr sz="2050" b="1" spc="-5" dirty="0">
                <a:latin typeface="Arial"/>
                <a:cs typeface="Arial"/>
              </a:rPr>
              <a:t>wireless sensor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networks: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7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RSS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does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not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require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additional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hardware</a:t>
            </a:r>
            <a:endParaRPr sz="15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RSS</a:t>
            </a:r>
            <a:r>
              <a:rPr sz="1500" b="1" spc="10" dirty="0">
                <a:latin typeface="Arial"/>
                <a:cs typeface="Arial"/>
              </a:rPr>
              <a:t> declines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with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distance</a:t>
            </a:r>
            <a:endParaRPr sz="15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Many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different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promising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methods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proposed</a:t>
            </a:r>
            <a:endParaRPr sz="1500">
              <a:latin typeface="Arial"/>
              <a:cs typeface="Arial"/>
            </a:endParaRPr>
          </a:p>
          <a:p>
            <a:pPr marL="281305" indent="-243840">
              <a:lnSpc>
                <a:spcPct val="100000"/>
              </a:lnSpc>
              <a:spcBef>
                <a:spcPts val="44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5" dirty="0">
                <a:latin typeface="Arial"/>
                <a:cs typeface="Arial"/>
              </a:rPr>
              <a:t>But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accuracy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is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quite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limited</a:t>
            </a:r>
            <a:endParaRPr sz="2050">
              <a:latin typeface="Arial"/>
              <a:cs typeface="Arial"/>
            </a:endParaRPr>
          </a:p>
          <a:p>
            <a:pPr marL="621665" marR="987425" indent="-193675">
              <a:lnSpc>
                <a:spcPts val="1630"/>
              </a:lnSpc>
              <a:spcBef>
                <a:spcPts val="60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802.11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technology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with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range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methods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environments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tested</a:t>
            </a:r>
            <a:endParaRPr sz="15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Median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localization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error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10ft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and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97</a:t>
            </a:r>
            <a:r>
              <a:rPr sz="1500" b="1" spc="15" baseline="25000" dirty="0">
                <a:latin typeface="Arial"/>
                <a:cs typeface="Arial"/>
              </a:rPr>
              <a:t>th</a:t>
            </a:r>
            <a:r>
              <a:rPr sz="1500" b="1" spc="240" baseline="250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percentile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30ft</a:t>
            </a:r>
            <a:endParaRPr sz="1500">
              <a:latin typeface="Arial"/>
              <a:cs typeface="Arial"/>
            </a:endParaRPr>
          </a:p>
          <a:p>
            <a:pPr marL="281305" marR="54610" indent="-243840">
              <a:lnSpc>
                <a:spcPts val="2180"/>
              </a:lnSpc>
              <a:spcBef>
                <a:spcPts val="765"/>
              </a:spcBef>
              <a:buClr>
                <a:srgbClr val="FB0128"/>
              </a:buClr>
              <a:buFont typeface="Microsoft Sans Serif"/>
              <a:buChar char="•"/>
              <a:tabLst>
                <a:tab pos="281305" algn="l"/>
                <a:tab pos="281940" algn="l"/>
              </a:tabLst>
            </a:pPr>
            <a:r>
              <a:rPr sz="2050" b="1" spc="-5" dirty="0">
                <a:latin typeface="Arial"/>
                <a:cs typeface="Arial"/>
              </a:rPr>
              <a:t>Many </a:t>
            </a:r>
            <a:r>
              <a:rPr sz="2050" b="1" spc="-10" dirty="0">
                <a:latin typeface="Arial"/>
                <a:cs typeface="Arial"/>
              </a:rPr>
              <a:t>technologies </a:t>
            </a:r>
            <a:r>
              <a:rPr sz="2050" b="1" spc="-5" dirty="0">
                <a:latin typeface="Arial"/>
                <a:cs typeface="Arial"/>
              </a:rPr>
              <a:t>with higher </a:t>
            </a:r>
            <a:r>
              <a:rPr sz="2050" b="1" spc="-10" dirty="0">
                <a:latin typeface="Arial"/>
                <a:cs typeface="Arial"/>
              </a:rPr>
              <a:t>accuracy </a:t>
            </a:r>
            <a:r>
              <a:rPr sz="2050" b="1" spc="-5" dirty="0">
                <a:latin typeface="Arial"/>
                <a:cs typeface="Arial"/>
              </a:rPr>
              <a:t>have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been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developed</a:t>
            </a:r>
            <a:endParaRPr sz="205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E.g.,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UWB,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use</a:t>
            </a:r>
            <a:r>
              <a:rPr sz="1500" b="1" spc="10" dirty="0">
                <a:latin typeface="Arial"/>
                <a:cs typeface="Arial"/>
              </a:rPr>
              <a:t> of</a:t>
            </a:r>
            <a:r>
              <a:rPr sz="1500" b="1" dirty="0">
                <a:latin typeface="Arial"/>
                <a:cs typeface="Arial"/>
              </a:rPr>
              <a:t> AoA,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3</a:t>
            </a:r>
            <a:r>
              <a:rPr sz="1500" b="1" spc="20" dirty="0"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9853" y="1215691"/>
            <a:ext cx="380047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Hybrid</a:t>
            </a:r>
            <a:r>
              <a:rPr spc="-25" dirty="0"/>
              <a:t> </a:t>
            </a:r>
            <a:r>
              <a:rPr spc="5" dirty="0"/>
              <a:t>Technologies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3882"/>
            <a:ext cx="5875655" cy="33851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5" dirty="0">
                <a:latin typeface="Arial"/>
                <a:cs typeface="Arial"/>
              </a:rPr>
              <a:t>Cell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phones: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have </a:t>
            </a:r>
            <a:r>
              <a:rPr sz="2050" b="1" spc="-10" dirty="0">
                <a:latin typeface="Arial"/>
                <a:cs typeface="Arial"/>
              </a:rPr>
              <a:t>many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other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sensors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Accelerometer,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compass,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…</a:t>
            </a:r>
            <a:endParaRPr sz="1500">
              <a:latin typeface="Arial"/>
              <a:cs typeface="Arial"/>
            </a:endParaRPr>
          </a:p>
          <a:p>
            <a:pPr marL="255904" marR="302260" indent="-243840">
              <a:lnSpc>
                <a:spcPts val="2180"/>
              </a:lnSpc>
              <a:spcBef>
                <a:spcPts val="76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Can be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used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to estimate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user’s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walking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speed,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direction,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…</a:t>
            </a:r>
            <a:endParaRPr sz="2050">
              <a:latin typeface="Arial"/>
              <a:cs typeface="Arial"/>
            </a:endParaRPr>
          </a:p>
          <a:p>
            <a:pPr marL="255904" marR="5080" indent="-243840">
              <a:lnSpc>
                <a:spcPts val="2180"/>
              </a:lnSpc>
              <a:spcBef>
                <a:spcPts val="74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This information </a:t>
            </a:r>
            <a:r>
              <a:rPr sz="2050" b="1" spc="-5" dirty="0">
                <a:latin typeface="Arial"/>
                <a:cs typeface="Arial"/>
              </a:rPr>
              <a:t>can </a:t>
            </a:r>
            <a:r>
              <a:rPr sz="2050" b="1" spc="-10" dirty="0">
                <a:latin typeface="Arial"/>
                <a:cs typeface="Arial"/>
              </a:rPr>
              <a:t>be combined </a:t>
            </a:r>
            <a:r>
              <a:rPr sz="2050" b="1" dirty="0">
                <a:latin typeface="Arial"/>
                <a:cs typeface="Arial"/>
              </a:rPr>
              <a:t>with </a:t>
            </a:r>
            <a:r>
              <a:rPr sz="2050" b="1" spc="-10" dirty="0">
                <a:latin typeface="Arial"/>
                <a:cs typeface="Arial"/>
              </a:rPr>
              <a:t>finger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printing </a:t>
            </a:r>
            <a:r>
              <a:rPr sz="2050" b="1" spc="-5" dirty="0">
                <a:latin typeface="Arial"/>
                <a:cs typeface="Arial"/>
              </a:rPr>
              <a:t>based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techniques</a:t>
            </a:r>
            <a:endParaRPr sz="2050">
              <a:latin typeface="Arial"/>
              <a:cs typeface="Arial"/>
            </a:endParaRPr>
          </a:p>
          <a:p>
            <a:pPr marL="255904" marR="295910" indent="-243840">
              <a:lnSpc>
                <a:spcPts val="2180"/>
              </a:lnSpc>
              <a:spcBef>
                <a:spcPts val="74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Especially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useful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if </a:t>
            </a:r>
            <a:r>
              <a:rPr sz="2050" b="1" spc="-10" dirty="0">
                <a:latin typeface="Arial"/>
                <a:cs typeface="Arial"/>
              </a:rPr>
              <a:t>finger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printing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provides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accurate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5" dirty="0">
                <a:latin typeface="Arial"/>
                <a:cs typeface="Arial"/>
              </a:rPr>
              <a:t>in</a:t>
            </a:r>
            <a:r>
              <a:rPr sz="2050" b="1" spc="-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specific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points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When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entering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store,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escalator,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elevators</a:t>
            </a:r>
            <a:endParaRPr sz="1500">
              <a:latin typeface="Arial"/>
              <a:cs typeface="Arial"/>
            </a:endParaRPr>
          </a:p>
          <a:p>
            <a:pPr marL="596265" marR="561340" indent="-193675">
              <a:lnSpc>
                <a:spcPts val="1639"/>
              </a:lnSpc>
              <a:spcBef>
                <a:spcPts val="57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Can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use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the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other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sensors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starting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with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these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well-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knownlocations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92" y="6452029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0" dirty="0">
                <a:latin typeface="Arial"/>
                <a:cs typeface="Arial"/>
              </a:rPr>
              <a:t>4</a:t>
            </a:r>
            <a:r>
              <a:rPr sz="1500" b="1" spc="2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1824" y="1215691"/>
            <a:ext cx="1774189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L</a:t>
            </a:r>
            <a:r>
              <a:rPr spc="-10" dirty="0"/>
              <a:t>i</a:t>
            </a:r>
            <a:r>
              <a:rPr spc="20" dirty="0"/>
              <a:t>t</a:t>
            </a:r>
            <a:r>
              <a:rPr dirty="0"/>
              <a:t>era</a:t>
            </a:r>
            <a:r>
              <a:rPr spc="-10" dirty="0"/>
              <a:t>t</a:t>
            </a:r>
            <a:r>
              <a:rPr spc="30" dirty="0"/>
              <a:t>u</a:t>
            </a:r>
            <a:r>
              <a:rPr spc="-30" dirty="0"/>
              <a:t>r</a:t>
            </a:r>
            <a:r>
              <a:rPr spc="5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657" y="2640537"/>
            <a:ext cx="5857875" cy="30607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6540" marR="430530" indent="-244475">
              <a:lnSpc>
                <a:spcPct val="89100"/>
              </a:lnSpc>
              <a:spcBef>
                <a:spcPts val="32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7175" algn="l"/>
              </a:tabLst>
            </a:pPr>
            <a:r>
              <a:rPr sz="1700" b="1" spc="5" dirty="0">
                <a:latin typeface="Arial"/>
                <a:cs typeface="Arial"/>
              </a:rPr>
              <a:t>H. </a:t>
            </a:r>
            <a:r>
              <a:rPr sz="1700" b="1" dirty="0">
                <a:latin typeface="Arial"/>
                <a:cs typeface="Arial"/>
              </a:rPr>
              <a:t>Karl and </a:t>
            </a:r>
            <a:r>
              <a:rPr sz="1700" b="1" spc="-20" dirty="0">
                <a:latin typeface="Arial"/>
                <a:cs typeface="Arial"/>
              </a:rPr>
              <a:t>A. </a:t>
            </a:r>
            <a:r>
              <a:rPr sz="1700" b="1" spc="-5" dirty="0">
                <a:latin typeface="Arial"/>
                <a:cs typeface="Arial"/>
              </a:rPr>
              <a:t>Willig (2005). </a:t>
            </a:r>
            <a:r>
              <a:rPr sz="1700" b="1" dirty="0">
                <a:latin typeface="Arial"/>
                <a:cs typeface="Arial"/>
              </a:rPr>
              <a:t>Protocols and 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Architectures for Wireless </a:t>
            </a:r>
            <a:r>
              <a:rPr sz="1700" b="1" dirty="0">
                <a:latin typeface="Arial"/>
                <a:cs typeface="Arial"/>
              </a:rPr>
              <a:t>Sensor Networks, </a:t>
            </a:r>
            <a:r>
              <a:rPr sz="1700" b="1" spc="-5" dirty="0">
                <a:latin typeface="Arial"/>
                <a:cs typeface="Arial"/>
              </a:rPr>
              <a:t>Ch. </a:t>
            </a:r>
            <a:r>
              <a:rPr sz="1700" b="1" dirty="0">
                <a:latin typeface="Arial"/>
                <a:cs typeface="Arial"/>
              </a:rPr>
              <a:t>9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Localization</a:t>
            </a:r>
            <a:r>
              <a:rPr sz="1700" b="1" dirty="0">
                <a:latin typeface="Arial"/>
                <a:cs typeface="Arial"/>
              </a:rPr>
              <a:t> and </a:t>
            </a:r>
            <a:r>
              <a:rPr sz="1700" b="1" spc="-5" dirty="0">
                <a:latin typeface="Arial"/>
                <a:cs typeface="Arial"/>
              </a:rPr>
              <a:t>positioning.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John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Wiley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 </a:t>
            </a:r>
            <a:r>
              <a:rPr sz="1700" b="1" spc="5" dirty="0">
                <a:latin typeface="Arial"/>
                <a:cs typeface="Arial"/>
              </a:rPr>
              <a:t>Sons.</a:t>
            </a:r>
            <a:endParaRPr sz="1700">
              <a:latin typeface="Arial"/>
              <a:cs typeface="Arial"/>
            </a:endParaRPr>
          </a:p>
          <a:p>
            <a:pPr marL="256540" marR="5080" indent="-244475">
              <a:lnSpc>
                <a:spcPct val="89100"/>
              </a:lnSpc>
              <a:spcBef>
                <a:spcPts val="62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7175" algn="l"/>
              </a:tabLst>
            </a:pPr>
            <a:r>
              <a:rPr sz="1700" b="1" dirty="0">
                <a:latin typeface="Arial"/>
                <a:cs typeface="Arial"/>
              </a:rPr>
              <a:t>P.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Bahl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and V.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N.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Padmanabhan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(2000).</a:t>
            </a:r>
            <a:r>
              <a:rPr sz="1700" b="1" spc="-10" dirty="0">
                <a:latin typeface="Arial"/>
                <a:cs typeface="Arial"/>
              </a:rPr>
              <a:t> RADAR: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An</a:t>
            </a:r>
            <a:r>
              <a:rPr sz="1700" b="1" spc="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In-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Building RF-based </a:t>
            </a:r>
            <a:r>
              <a:rPr sz="1700" b="1" spc="-5" dirty="0">
                <a:latin typeface="Arial"/>
                <a:cs typeface="Arial"/>
              </a:rPr>
              <a:t>User Location </a:t>
            </a:r>
            <a:r>
              <a:rPr sz="1700" b="1" dirty="0">
                <a:latin typeface="Arial"/>
                <a:cs typeface="Arial"/>
              </a:rPr>
              <a:t>and </a:t>
            </a:r>
            <a:r>
              <a:rPr sz="1700" b="1" spc="-5" dirty="0">
                <a:latin typeface="Arial"/>
                <a:cs typeface="Arial"/>
              </a:rPr>
              <a:t>Tracking 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System.</a:t>
            </a:r>
            <a:r>
              <a:rPr sz="1700" b="1" dirty="0">
                <a:latin typeface="Arial"/>
                <a:cs typeface="Arial"/>
              </a:rPr>
              <a:t> IEEE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INFOCOM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2000,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pp.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775-784.</a:t>
            </a:r>
            <a:endParaRPr sz="1700">
              <a:latin typeface="Arial"/>
              <a:cs typeface="Arial"/>
            </a:endParaRPr>
          </a:p>
          <a:p>
            <a:pPr marL="256540" marR="387985" indent="-244475">
              <a:lnSpc>
                <a:spcPct val="89100"/>
              </a:lnSpc>
              <a:spcBef>
                <a:spcPts val="620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7175" algn="l"/>
              </a:tabLst>
            </a:pPr>
            <a:r>
              <a:rPr sz="1700" b="1" dirty="0">
                <a:latin typeface="Arial"/>
                <a:cs typeface="Arial"/>
              </a:rPr>
              <a:t>E. Elnahrawy et al. </a:t>
            </a:r>
            <a:r>
              <a:rPr sz="1700" b="1" spc="-5" dirty="0">
                <a:latin typeface="Arial"/>
                <a:cs typeface="Arial"/>
              </a:rPr>
              <a:t>(2004). </a:t>
            </a:r>
            <a:r>
              <a:rPr sz="1700" b="1" spc="5" dirty="0">
                <a:latin typeface="Arial"/>
                <a:cs typeface="Arial"/>
              </a:rPr>
              <a:t>The </a:t>
            </a:r>
            <a:r>
              <a:rPr sz="1700" b="1" spc="-10" dirty="0">
                <a:latin typeface="Arial"/>
                <a:cs typeface="Arial"/>
              </a:rPr>
              <a:t>limits </a:t>
            </a:r>
            <a:r>
              <a:rPr sz="1700" b="1" spc="-5" dirty="0">
                <a:latin typeface="Arial"/>
                <a:cs typeface="Arial"/>
              </a:rPr>
              <a:t>of localization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using signal </a:t>
            </a:r>
            <a:r>
              <a:rPr sz="1700" b="1" spc="-5" dirty="0">
                <a:latin typeface="Arial"/>
                <a:cs typeface="Arial"/>
              </a:rPr>
              <a:t>strength: </a:t>
            </a:r>
            <a:r>
              <a:rPr sz="1700" b="1" dirty="0">
                <a:latin typeface="Arial"/>
                <a:cs typeface="Arial"/>
              </a:rPr>
              <a:t>a </a:t>
            </a:r>
            <a:r>
              <a:rPr sz="1700" b="1" spc="-5" dirty="0">
                <a:latin typeface="Arial"/>
                <a:cs typeface="Arial"/>
              </a:rPr>
              <a:t>comparative study. </a:t>
            </a:r>
            <a:r>
              <a:rPr sz="1700" b="1" dirty="0">
                <a:latin typeface="Arial"/>
                <a:cs typeface="Arial"/>
              </a:rPr>
              <a:t>IEEE 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SECON</a:t>
            </a:r>
            <a:r>
              <a:rPr sz="1700" b="1" spc="-5" dirty="0">
                <a:latin typeface="Arial"/>
                <a:cs typeface="Arial"/>
              </a:rPr>
              <a:t> 2004,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pp.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406-414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256540" marR="138430" indent="-244475">
              <a:lnSpc>
                <a:spcPct val="89100"/>
              </a:lnSpc>
              <a:spcBef>
                <a:spcPts val="61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7175" algn="l"/>
              </a:tabLst>
            </a:pPr>
            <a:r>
              <a:rPr sz="1700" b="1" spc="5" dirty="0">
                <a:latin typeface="Arial"/>
                <a:cs typeface="Arial"/>
              </a:rPr>
              <a:t>D. </a:t>
            </a:r>
            <a:r>
              <a:rPr sz="1700" b="1" spc="-5" dirty="0">
                <a:latin typeface="Arial"/>
                <a:cs typeface="Arial"/>
              </a:rPr>
              <a:t>Giustiniano, </a:t>
            </a:r>
            <a:r>
              <a:rPr sz="1700" b="1" dirty="0">
                <a:latin typeface="Arial"/>
                <a:cs typeface="Arial"/>
              </a:rPr>
              <a:t>and S. Mangold </a:t>
            </a:r>
            <a:r>
              <a:rPr sz="1700" b="1" spc="-5" dirty="0">
                <a:latin typeface="Arial"/>
                <a:cs typeface="Arial"/>
              </a:rPr>
              <a:t>(2011). CAESAR: 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Carrier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Sense-Based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Ranging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in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Off-The-Shelf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802.11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Wireless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LAN</a:t>
            </a:r>
            <a:r>
              <a:rPr sz="1700" spc="-10" dirty="0">
                <a:latin typeface="Microsoft Sans Serif"/>
                <a:cs typeface="Microsoft Sans Serif"/>
              </a:rPr>
              <a:t>.</a:t>
            </a:r>
            <a:r>
              <a:rPr sz="1700" spc="45" dirty="0">
                <a:latin typeface="Microsoft Sans Serif"/>
                <a:cs typeface="Microsoft Sans Serif"/>
              </a:rPr>
              <a:t> </a:t>
            </a:r>
            <a:r>
              <a:rPr sz="1700" b="1" spc="-10" dirty="0">
                <a:latin typeface="Arial"/>
                <a:cs typeface="Arial"/>
              </a:rPr>
              <a:t>ACM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CoNEXT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2011.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1614" y="1215691"/>
            <a:ext cx="191579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55" dirty="0"/>
              <a:t> </a:t>
            </a:r>
            <a:r>
              <a:rPr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573882"/>
            <a:ext cx="5780405" cy="26460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6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Point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locations</a:t>
            </a:r>
            <a:r>
              <a:rPr sz="2050" b="1" spc="-15" dirty="0">
                <a:latin typeface="Arial"/>
                <a:cs typeface="Arial"/>
              </a:rPr>
              <a:t> in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terms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of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coordinates: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i="1" spc="15" dirty="0">
                <a:solidFill>
                  <a:srgbClr val="114FFB"/>
                </a:solidFill>
                <a:latin typeface="Arial"/>
                <a:cs typeface="Arial"/>
              </a:rPr>
              <a:t>physical</a:t>
            </a:r>
            <a:r>
              <a:rPr sz="1500" b="1" i="1" spc="-1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or </a:t>
            </a:r>
            <a:r>
              <a:rPr sz="1500" b="1" i="1" spc="15" dirty="0">
                <a:solidFill>
                  <a:srgbClr val="114FFB"/>
                </a:solidFill>
                <a:latin typeface="Arial"/>
                <a:cs typeface="Arial"/>
              </a:rPr>
              <a:t>geometric</a:t>
            </a:r>
            <a:r>
              <a:rPr sz="1500" b="1" i="1" spc="-2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i="1" spc="10" dirty="0">
                <a:solidFill>
                  <a:srgbClr val="114FFB"/>
                </a:solidFill>
                <a:latin typeface="Arial"/>
                <a:cs typeface="Arial"/>
              </a:rPr>
              <a:t>locations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GPS: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latitude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10" dirty="0">
                <a:latin typeface="Arial"/>
                <a:cs typeface="Arial"/>
              </a:rPr>
              <a:t> longitude,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height</a:t>
            </a:r>
            <a:endParaRPr sz="1500">
              <a:latin typeface="Arial"/>
              <a:cs typeface="Arial"/>
            </a:endParaRPr>
          </a:p>
          <a:p>
            <a:pPr marL="596265" marR="5080" indent="-193675">
              <a:lnSpc>
                <a:spcPts val="1639"/>
              </a:lnSpc>
              <a:spcBef>
                <a:spcPts val="57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Cartesian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coordinate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system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based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on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three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orthogonal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planes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Extended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region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locations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given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by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names: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i="1" spc="15" dirty="0">
                <a:solidFill>
                  <a:srgbClr val="114FFB"/>
                </a:solidFill>
                <a:latin typeface="Arial"/>
                <a:cs typeface="Arial"/>
              </a:rPr>
              <a:t>symbolic</a:t>
            </a:r>
            <a:r>
              <a:rPr sz="1500" b="1" i="1" spc="-3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i="1" spc="15" dirty="0">
                <a:solidFill>
                  <a:srgbClr val="114FFB"/>
                </a:solidFill>
                <a:latin typeface="Arial"/>
                <a:cs typeface="Arial"/>
              </a:rPr>
              <a:t>locations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CMU,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Wean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Hall,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room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8202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4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7047" y="1215691"/>
            <a:ext cx="352488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Lo</a:t>
            </a:r>
            <a:r>
              <a:rPr spc="-15" dirty="0"/>
              <a:t>c</a:t>
            </a:r>
            <a:r>
              <a:rPr spc="5" dirty="0"/>
              <a:t>a</a:t>
            </a:r>
            <a:r>
              <a:rPr spc="20" dirty="0"/>
              <a:t>t</a:t>
            </a:r>
            <a:r>
              <a:rPr spc="-10" dirty="0"/>
              <a:t>i</a:t>
            </a:r>
            <a:r>
              <a:rPr spc="15" dirty="0"/>
              <a:t>o</a:t>
            </a:r>
            <a:r>
              <a:rPr dirty="0"/>
              <a:t>n</a:t>
            </a:r>
            <a:r>
              <a:rPr spc="-10" dirty="0"/>
              <a:t>-</a:t>
            </a:r>
            <a:r>
              <a:rPr spc="5" dirty="0"/>
              <a:t>a</a:t>
            </a:r>
            <a:r>
              <a:rPr spc="25" dirty="0"/>
              <a:t>w</a:t>
            </a:r>
            <a:r>
              <a:rPr dirty="0"/>
              <a:t>aren</a:t>
            </a:r>
            <a:r>
              <a:rPr spc="5" dirty="0"/>
              <a:t>e</a:t>
            </a:r>
            <a:r>
              <a:rPr spc="-15" dirty="0"/>
              <a:t>s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2857500" cy="33000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171450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Location model: </a:t>
            </a:r>
            <a:r>
              <a:rPr sz="2050" b="1" spc="-5" dirty="0">
                <a:latin typeface="Arial"/>
                <a:cs typeface="Arial"/>
              </a:rPr>
              <a:t> data </a:t>
            </a:r>
            <a:r>
              <a:rPr sz="2050" b="1" spc="-10" dirty="0">
                <a:latin typeface="Arial"/>
                <a:cs typeface="Arial"/>
              </a:rPr>
              <a:t>structure that 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organizes</a:t>
            </a:r>
            <a:r>
              <a:rPr sz="2050" b="1" spc="-4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locations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B0128"/>
              </a:buClr>
              <a:buFont typeface="Microsoft Sans Serif"/>
              <a:buChar char="•"/>
            </a:pPr>
            <a:endParaRPr sz="3150">
              <a:latin typeface="Arial"/>
              <a:cs typeface="Arial"/>
            </a:endParaRPr>
          </a:p>
          <a:p>
            <a:pPr marL="255904" marR="672465" indent="-243840">
              <a:lnSpc>
                <a:spcPts val="2180"/>
              </a:lnSpc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Location-based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routing</a:t>
            </a:r>
            <a:endParaRPr sz="2050">
              <a:latin typeface="Arial"/>
              <a:cs typeface="Arial"/>
            </a:endParaRPr>
          </a:p>
          <a:p>
            <a:pPr marL="596265" marR="427990" indent="-193675">
              <a:lnSpc>
                <a:spcPts val="1820"/>
              </a:lnSpc>
              <a:spcBef>
                <a:spcPts val="620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8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symbolic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location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  <a:p>
            <a:pPr marL="596265" marR="330835" indent="-193675">
              <a:lnSpc>
                <a:spcPts val="1810"/>
              </a:lnSpc>
              <a:spcBef>
                <a:spcPts val="630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0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geometric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location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75"/>
              </a:spcBef>
            </a:pPr>
            <a:r>
              <a:rPr sz="170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700" spc="10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latin typeface="Arial"/>
                <a:cs typeface="Arial"/>
              </a:rPr>
              <a:t>hybrid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location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1684" y="2647187"/>
            <a:ext cx="3447415" cy="3512820"/>
            <a:chOff x="5091684" y="2647187"/>
            <a:chExt cx="3447415" cy="3512820"/>
          </a:xfrm>
        </p:grpSpPr>
        <p:sp>
          <p:nvSpPr>
            <p:cNvPr id="7" name="object 7"/>
            <p:cNvSpPr/>
            <p:nvPr/>
          </p:nvSpPr>
          <p:spPr>
            <a:xfrm>
              <a:off x="5094732" y="6108204"/>
              <a:ext cx="3439795" cy="47625"/>
            </a:xfrm>
            <a:custGeom>
              <a:avLst/>
              <a:gdLst/>
              <a:ahLst/>
              <a:cxnLst/>
              <a:rect l="l" t="t" r="r" b="b"/>
              <a:pathLst>
                <a:path w="3439795" h="47625">
                  <a:moveTo>
                    <a:pt x="343966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30467"/>
                  </a:lnTo>
                  <a:lnTo>
                    <a:pt x="0" y="47244"/>
                  </a:lnTo>
                  <a:lnTo>
                    <a:pt x="3439668" y="47244"/>
                  </a:lnTo>
                  <a:lnTo>
                    <a:pt x="3439668" y="30467"/>
                  </a:lnTo>
                  <a:lnTo>
                    <a:pt x="3439668" y="2438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4732" y="6088380"/>
              <a:ext cx="3439795" cy="20320"/>
            </a:xfrm>
            <a:custGeom>
              <a:avLst/>
              <a:gdLst/>
              <a:ahLst/>
              <a:cxnLst/>
              <a:rect l="l" t="t" r="r" b="b"/>
              <a:pathLst>
                <a:path w="3439795" h="20320">
                  <a:moveTo>
                    <a:pt x="0" y="1981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981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82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4732" y="6076187"/>
              <a:ext cx="3439795" cy="12700"/>
            </a:xfrm>
            <a:custGeom>
              <a:avLst/>
              <a:gdLst/>
              <a:ahLst/>
              <a:cxnLst/>
              <a:rect l="l" t="t" r="r" b="b"/>
              <a:pathLst>
                <a:path w="3439795" h="12700">
                  <a:moveTo>
                    <a:pt x="0" y="1219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4732" y="6045707"/>
              <a:ext cx="3439795" cy="30480"/>
            </a:xfrm>
            <a:custGeom>
              <a:avLst/>
              <a:gdLst/>
              <a:ahLst/>
              <a:cxnLst/>
              <a:rect l="l" t="t" r="r" b="b"/>
              <a:pathLst>
                <a:path w="3439795" h="30479">
                  <a:moveTo>
                    <a:pt x="0" y="3048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048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4732" y="6013704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3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83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4732" y="5957328"/>
              <a:ext cx="3439795" cy="56515"/>
            </a:xfrm>
            <a:custGeom>
              <a:avLst/>
              <a:gdLst/>
              <a:ahLst/>
              <a:cxnLst/>
              <a:rect l="l" t="t" r="r" b="b"/>
              <a:pathLst>
                <a:path w="3439795" h="56514">
                  <a:moveTo>
                    <a:pt x="343966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42672"/>
                  </a:lnTo>
                  <a:lnTo>
                    <a:pt x="0" y="56388"/>
                  </a:lnTo>
                  <a:lnTo>
                    <a:pt x="3439668" y="56388"/>
                  </a:lnTo>
                  <a:lnTo>
                    <a:pt x="3439668" y="42672"/>
                  </a:lnTo>
                  <a:lnTo>
                    <a:pt x="3439668" y="2438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5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4732" y="5951219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85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4732" y="5888748"/>
              <a:ext cx="3439795" cy="62865"/>
            </a:xfrm>
            <a:custGeom>
              <a:avLst/>
              <a:gdLst/>
              <a:ahLst/>
              <a:cxnLst/>
              <a:rect l="l" t="t" r="r" b="b"/>
              <a:pathLst>
                <a:path w="3439795" h="62864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30480"/>
                  </a:lnTo>
                  <a:lnTo>
                    <a:pt x="0" y="62484"/>
                  </a:lnTo>
                  <a:lnTo>
                    <a:pt x="3439668" y="62484"/>
                  </a:lnTo>
                  <a:lnTo>
                    <a:pt x="3439668" y="30480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7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4732" y="5881116"/>
              <a:ext cx="3439795" cy="7620"/>
            </a:xfrm>
            <a:custGeom>
              <a:avLst/>
              <a:gdLst/>
              <a:ahLst/>
              <a:cxnLst/>
              <a:rect l="l" t="t" r="r" b="b"/>
              <a:pathLst>
                <a:path w="3439795" h="7620">
                  <a:moveTo>
                    <a:pt x="0" y="761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9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4732" y="5826264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30480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30480"/>
                  </a:lnTo>
                  <a:lnTo>
                    <a:pt x="3439668" y="18275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9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4732" y="5807964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8A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4732" y="5794248"/>
              <a:ext cx="3439795" cy="13970"/>
            </a:xfrm>
            <a:custGeom>
              <a:avLst/>
              <a:gdLst/>
              <a:ahLst/>
              <a:cxnLst/>
              <a:rect l="l" t="t" r="r" b="b"/>
              <a:pathLst>
                <a:path w="3439795" h="13970">
                  <a:moveTo>
                    <a:pt x="0" y="1371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8A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4732" y="5771388"/>
              <a:ext cx="3439795" cy="22860"/>
            </a:xfrm>
            <a:custGeom>
              <a:avLst/>
              <a:gdLst/>
              <a:ahLst/>
              <a:cxnLst/>
              <a:rect l="l" t="t" r="r" b="b"/>
              <a:pathLst>
                <a:path w="3439795" h="22860">
                  <a:moveTo>
                    <a:pt x="0" y="2286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8C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4732" y="5731776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4">
                  <a:moveTo>
                    <a:pt x="343966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30480"/>
                  </a:lnTo>
                  <a:lnTo>
                    <a:pt x="0" y="39624"/>
                  </a:lnTo>
                  <a:lnTo>
                    <a:pt x="3439668" y="39624"/>
                  </a:lnTo>
                  <a:lnTo>
                    <a:pt x="3439668" y="30480"/>
                  </a:lnTo>
                  <a:lnTo>
                    <a:pt x="3439668" y="30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4732" y="5693676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457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E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94732" y="5661660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3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8E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4732" y="5606808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44196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44196"/>
                  </a:lnTo>
                  <a:lnTo>
                    <a:pt x="3439668" y="1828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94732" y="5588507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90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4732" y="5551944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36563"/>
                  </a:lnTo>
                  <a:lnTo>
                    <a:pt x="3439668" y="36563"/>
                  </a:lnTo>
                  <a:lnTo>
                    <a:pt x="3439668" y="1066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1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4732" y="5518403"/>
              <a:ext cx="3439795" cy="33655"/>
            </a:xfrm>
            <a:custGeom>
              <a:avLst/>
              <a:gdLst/>
              <a:ahLst/>
              <a:cxnLst/>
              <a:rect l="l" t="t" r="r" b="b"/>
              <a:pathLst>
                <a:path w="3439795" h="33654">
                  <a:moveTo>
                    <a:pt x="0" y="3352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3528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rgbClr val="93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4732" y="5481840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33515"/>
                  </a:lnTo>
                  <a:lnTo>
                    <a:pt x="0" y="36576"/>
                  </a:lnTo>
                  <a:lnTo>
                    <a:pt x="3439668" y="36576"/>
                  </a:lnTo>
                  <a:lnTo>
                    <a:pt x="3439668" y="33515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3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94732" y="5475732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95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4732" y="5419356"/>
              <a:ext cx="3439795" cy="56515"/>
            </a:xfrm>
            <a:custGeom>
              <a:avLst/>
              <a:gdLst/>
              <a:ahLst/>
              <a:cxnLst/>
              <a:rect l="l" t="t" r="r" b="b"/>
              <a:pathLst>
                <a:path w="3439795" h="56514">
                  <a:moveTo>
                    <a:pt x="34396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0467"/>
                  </a:lnTo>
                  <a:lnTo>
                    <a:pt x="0" y="56388"/>
                  </a:lnTo>
                  <a:lnTo>
                    <a:pt x="3439668" y="56388"/>
                  </a:lnTo>
                  <a:lnTo>
                    <a:pt x="3439668" y="30467"/>
                  </a:lnTo>
                  <a:lnTo>
                    <a:pt x="3439668" y="121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5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94732" y="5387339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4"/>
                  </a:lnTo>
                  <a:lnTo>
                    <a:pt x="0" y="32004"/>
                  </a:lnTo>
                  <a:close/>
                </a:path>
              </a:pathLst>
            </a:custGeom>
            <a:solidFill>
              <a:srgbClr val="97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4732" y="5356860"/>
              <a:ext cx="3439795" cy="30480"/>
            </a:xfrm>
            <a:custGeom>
              <a:avLst/>
              <a:gdLst/>
              <a:ahLst/>
              <a:cxnLst/>
              <a:rect l="l" t="t" r="r" b="b"/>
              <a:pathLst>
                <a:path w="3439795" h="30479">
                  <a:moveTo>
                    <a:pt x="0" y="3047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97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94732" y="5324855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3439668" y="0"/>
                  </a:moveTo>
                  <a:lnTo>
                    <a:pt x="0" y="0"/>
                  </a:lnTo>
                  <a:lnTo>
                    <a:pt x="0" y="18300"/>
                  </a:lnTo>
                  <a:lnTo>
                    <a:pt x="0" y="32016"/>
                  </a:lnTo>
                  <a:lnTo>
                    <a:pt x="3439668" y="32016"/>
                  </a:lnTo>
                  <a:lnTo>
                    <a:pt x="3439668" y="183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9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4732" y="5300471"/>
              <a:ext cx="3439795" cy="24765"/>
            </a:xfrm>
            <a:custGeom>
              <a:avLst/>
              <a:gdLst/>
              <a:ahLst/>
              <a:cxnLst/>
              <a:rect l="l" t="t" r="r" b="b"/>
              <a:pathLst>
                <a:path w="3439795" h="24764">
                  <a:moveTo>
                    <a:pt x="0" y="2438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4383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9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4732" y="526237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32016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3201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A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4732" y="522427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0" y="35052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35052"/>
                  </a:lnTo>
                  <a:lnTo>
                    <a:pt x="3439668" y="76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4732" y="5199887"/>
              <a:ext cx="3439795" cy="24765"/>
            </a:xfrm>
            <a:custGeom>
              <a:avLst/>
              <a:gdLst/>
              <a:ahLst/>
              <a:cxnLst/>
              <a:rect l="l" t="t" r="r" b="b"/>
              <a:pathLst>
                <a:path w="3439795" h="24764">
                  <a:moveTo>
                    <a:pt x="0" y="2438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4383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9C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4732" y="5187696"/>
              <a:ext cx="3439795" cy="12700"/>
            </a:xfrm>
            <a:custGeom>
              <a:avLst/>
              <a:gdLst/>
              <a:ahLst/>
              <a:cxnLst/>
              <a:rect l="l" t="t" r="r" b="b"/>
              <a:pathLst>
                <a:path w="3439795" h="12700">
                  <a:moveTo>
                    <a:pt x="0" y="12191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9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4732" y="5137416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1991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31991"/>
                  </a:lnTo>
                  <a:lnTo>
                    <a:pt x="3439668" y="121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E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94732" y="5114544"/>
              <a:ext cx="3439795" cy="22860"/>
            </a:xfrm>
            <a:custGeom>
              <a:avLst/>
              <a:gdLst/>
              <a:ahLst/>
              <a:cxnLst/>
              <a:rect l="l" t="t" r="r" b="b"/>
              <a:pathLst>
                <a:path w="3439795" h="22860">
                  <a:moveTo>
                    <a:pt x="0" y="2285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2859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A0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4732" y="5105400"/>
              <a:ext cx="3439795" cy="9525"/>
            </a:xfrm>
            <a:custGeom>
              <a:avLst/>
              <a:gdLst/>
              <a:ahLst/>
              <a:cxnLst/>
              <a:rect l="l" t="t" r="r" b="b"/>
              <a:pathLst>
                <a:path w="3439795" h="9525">
                  <a:moveTo>
                    <a:pt x="0" y="914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A0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94732" y="5041404"/>
              <a:ext cx="3439795" cy="64135"/>
            </a:xfrm>
            <a:custGeom>
              <a:avLst/>
              <a:gdLst/>
              <a:ahLst/>
              <a:cxnLst/>
              <a:rect l="l" t="t" r="r" b="b"/>
              <a:pathLst>
                <a:path w="3439795" h="64135">
                  <a:moveTo>
                    <a:pt x="3439668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36576"/>
                  </a:lnTo>
                  <a:lnTo>
                    <a:pt x="0" y="64008"/>
                  </a:lnTo>
                  <a:lnTo>
                    <a:pt x="3439668" y="64008"/>
                  </a:lnTo>
                  <a:lnTo>
                    <a:pt x="3439668" y="36576"/>
                  </a:lnTo>
                  <a:lnTo>
                    <a:pt x="3439668" y="3352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94732" y="5036819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A3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94732" y="4968239"/>
              <a:ext cx="3439795" cy="69215"/>
            </a:xfrm>
            <a:custGeom>
              <a:avLst/>
              <a:gdLst/>
              <a:ahLst/>
              <a:cxnLst/>
              <a:rect l="l" t="t" r="r" b="b"/>
              <a:pathLst>
                <a:path w="3439795" h="69214">
                  <a:moveTo>
                    <a:pt x="3439668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0" y="36588"/>
                  </a:lnTo>
                  <a:lnTo>
                    <a:pt x="0" y="68592"/>
                  </a:lnTo>
                  <a:lnTo>
                    <a:pt x="3439668" y="68592"/>
                  </a:lnTo>
                  <a:lnTo>
                    <a:pt x="3439668" y="36588"/>
                  </a:lnTo>
                  <a:lnTo>
                    <a:pt x="3439668" y="2592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94732" y="4949951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A5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94732" y="4905755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3439668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0" y="44208"/>
                  </a:lnTo>
                  <a:lnTo>
                    <a:pt x="3439668" y="44208"/>
                  </a:lnTo>
                  <a:lnTo>
                    <a:pt x="3439668" y="2592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4732" y="4895087"/>
              <a:ext cx="3439795" cy="10795"/>
            </a:xfrm>
            <a:custGeom>
              <a:avLst/>
              <a:gdLst/>
              <a:ahLst/>
              <a:cxnLst/>
              <a:rect l="l" t="t" r="r" b="b"/>
              <a:pathLst>
                <a:path w="3439795" h="10795">
                  <a:moveTo>
                    <a:pt x="0" y="1066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A5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94732" y="4858524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36563"/>
                  </a:lnTo>
                  <a:lnTo>
                    <a:pt x="3439668" y="36563"/>
                  </a:lnTo>
                  <a:lnTo>
                    <a:pt x="3439668" y="30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7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94732" y="4812804"/>
              <a:ext cx="3439795" cy="45720"/>
            </a:xfrm>
            <a:custGeom>
              <a:avLst/>
              <a:gdLst/>
              <a:ahLst/>
              <a:cxnLst/>
              <a:rect l="l" t="t" r="r" b="b"/>
              <a:pathLst>
                <a:path w="3439795" h="45720">
                  <a:moveTo>
                    <a:pt x="3439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45720"/>
                  </a:lnTo>
                  <a:lnTo>
                    <a:pt x="3439668" y="45720"/>
                  </a:lnTo>
                  <a:lnTo>
                    <a:pt x="3439668" y="60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94732" y="4774692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0" y="3810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A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94732" y="4703076"/>
              <a:ext cx="3439795" cy="71755"/>
            </a:xfrm>
            <a:custGeom>
              <a:avLst/>
              <a:gdLst/>
              <a:ahLst/>
              <a:cxnLst/>
              <a:rect l="l" t="t" r="r" b="b"/>
              <a:pathLst>
                <a:path w="3439795" h="71754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1628"/>
                  </a:lnTo>
                  <a:lnTo>
                    <a:pt x="3439668" y="71628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A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94732" y="4686300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5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A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94732" y="4599444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5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48768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8768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C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94732" y="4594860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AE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94732" y="4555235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4">
                  <a:moveTo>
                    <a:pt x="0" y="3962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9624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AE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94732" y="4485144"/>
              <a:ext cx="3439795" cy="70485"/>
            </a:xfrm>
            <a:custGeom>
              <a:avLst/>
              <a:gdLst/>
              <a:ahLst/>
              <a:cxnLst/>
              <a:rect l="l" t="t" r="r" b="b"/>
              <a:pathLst>
                <a:path w="3439795" h="70485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0104"/>
                  </a:lnTo>
                  <a:lnTo>
                    <a:pt x="3439668" y="70104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F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94732" y="4466844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A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94732" y="4430267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0" y="3657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6575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B1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94732" y="4379988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1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94732" y="4320552"/>
              <a:ext cx="3439795" cy="59690"/>
            </a:xfrm>
            <a:custGeom>
              <a:avLst/>
              <a:gdLst/>
              <a:ahLst/>
              <a:cxnLst/>
              <a:rect l="l" t="t" r="r" b="b"/>
              <a:pathLst>
                <a:path w="3439795" h="59689">
                  <a:moveTo>
                    <a:pt x="3439668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54851"/>
                  </a:lnTo>
                  <a:lnTo>
                    <a:pt x="0" y="59436"/>
                  </a:lnTo>
                  <a:lnTo>
                    <a:pt x="3439668" y="59436"/>
                  </a:lnTo>
                  <a:lnTo>
                    <a:pt x="3439668" y="54851"/>
                  </a:lnTo>
                  <a:lnTo>
                    <a:pt x="3439668" y="16751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3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94732" y="4293108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3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94732" y="4248924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34396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44196"/>
                  </a:lnTo>
                  <a:lnTo>
                    <a:pt x="3439668" y="44196"/>
                  </a:lnTo>
                  <a:lnTo>
                    <a:pt x="3439668" y="1676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5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94732" y="421081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0" y="3810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B6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94732" y="4160532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6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94732" y="4101096"/>
              <a:ext cx="3439795" cy="59690"/>
            </a:xfrm>
            <a:custGeom>
              <a:avLst/>
              <a:gdLst/>
              <a:ahLst/>
              <a:cxnLst/>
              <a:rect l="l" t="t" r="r" b="b"/>
              <a:pathLst>
                <a:path w="3439795" h="59689">
                  <a:moveTo>
                    <a:pt x="34396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54864"/>
                  </a:lnTo>
                  <a:lnTo>
                    <a:pt x="0" y="59436"/>
                  </a:lnTo>
                  <a:lnTo>
                    <a:pt x="3439668" y="59436"/>
                  </a:lnTo>
                  <a:lnTo>
                    <a:pt x="3439668" y="54864"/>
                  </a:lnTo>
                  <a:lnTo>
                    <a:pt x="3439668" y="1676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8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94732" y="4073652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8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94732" y="4046219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A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94732" y="3985272"/>
              <a:ext cx="3439795" cy="60960"/>
            </a:xfrm>
            <a:custGeom>
              <a:avLst/>
              <a:gdLst/>
              <a:ahLst/>
              <a:cxnLst/>
              <a:rect l="l" t="t" r="r" b="b"/>
              <a:pathLst>
                <a:path w="3439795" h="60960">
                  <a:moveTo>
                    <a:pt x="3439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44196"/>
                  </a:lnTo>
                  <a:lnTo>
                    <a:pt x="0" y="60960"/>
                  </a:lnTo>
                  <a:lnTo>
                    <a:pt x="3439668" y="60960"/>
                  </a:lnTo>
                  <a:lnTo>
                    <a:pt x="3439668" y="44196"/>
                  </a:lnTo>
                  <a:lnTo>
                    <a:pt x="3439668" y="60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A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94732" y="3936492"/>
              <a:ext cx="3439795" cy="48895"/>
            </a:xfrm>
            <a:custGeom>
              <a:avLst/>
              <a:gdLst/>
              <a:ahLst/>
              <a:cxnLst/>
              <a:rect l="l" t="t" r="r" b="b"/>
              <a:pathLst>
                <a:path w="3439795" h="48895">
                  <a:moveTo>
                    <a:pt x="0" y="4876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8767"/>
                  </a:lnTo>
                  <a:lnTo>
                    <a:pt x="0" y="48767"/>
                  </a:lnTo>
                  <a:close/>
                </a:path>
              </a:pathLst>
            </a:custGeom>
            <a:solidFill>
              <a:srgbClr val="BC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94732" y="3881627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0" y="548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BC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94732" y="3826764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0" y="5486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54863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BD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94732" y="3723144"/>
              <a:ext cx="3439795" cy="104139"/>
            </a:xfrm>
            <a:custGeom>
              <a:avLst/>
              <a:gdLst/>
              <a:ahLst/>
              <a:cxnLst/>
              <a:rect l="l" t="t" r="r" b="b"/>
              <a:pathLst>
                <a:path w="3439795" h="104139">
                  <a:moveTo>
                    <a:pt x="3439668" y="0"/>
                  </a:moveTo>
                  <a:lnTo>
                    <a:pt x="0" y="0"/>
                  </a:lnTo>
                  <a:lnTo>
                    <a:pt x="0" y="50292"/>
                  </a:lnTo>
                  <a:lnTo>
                    <a:pt x="0" y="103632"/>
                  </a:lnTo>
                  <a:lnTo>
                    <a:pt x="3439668" y="103632"/>
                  </a:lnTo>
                  <a:lnTo>
                    <a:pt x="3439668" y="502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F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94732" y="3718559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C1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94732" y="3663708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1524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1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94732" y="3636264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94732" y="3553980"/>
              <a:ext cx="3439795" cy="82550"/>
            </a:xfrm>
            <a:custGeom>
              <a:avLst/>
              <a:gdLst/>
              <a:ahLst/>
              <a:cxnLst/>
              <a:rect l="l" t="t" r="r" b="b"/>
              <a:pathLst>
                <a:path w="3439795" h="82550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4864"/>
                  </a:lnTo>
                  <a:lnTo>
                    <a:pt x="0" y="82296"/>
                  </a:lnTo>
                  <a:lnTo>
                    <a:pt x="3439668" y="82296"/>
                  </a:lnTo>
                  <a:lnTo>
                    <a:pt x="3439668" y="54864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3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94732" y="3547872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C3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94732" y="3503675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6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C4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94732" y="3461003"/>
              <a:ext cx="3439795" cy="43180"/>
            </a:xfrm>
            <a:custGeom>
              <a:avLst/>
              <a:gdLst/>
              <a:ahLst/>
              <a:cxnLst/>
              <a:rect l="l" t="t" r="r" b="b"/>
              <a:pathLst>
                <a:path w="3439795" h="43179">
                  <a:moveTo>
                    <a:pt x="0" y="426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2672"/>
                  </a:lnTo>
                  <a:lnTo>
                    <a:pt x="0" y="42672"/>
                  </a:lnTo>
                  <a:close/>
                </a:path>
              </a:pathLst>
            </a:custGeom>
            <a:solidFill>
              <a:srgbClr val="C6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94732" y="3416808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5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C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94732" y="3372611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6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C8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94732" y="3328416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5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C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94732" y="3241560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5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44196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4196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A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94732" y="3224784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4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C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94732" y="3197351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CC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94732" y="3115068"/>
              <a:ext cx="3439795" cy="82550"/>
            </a:xfrm>
            <a:custGeom>
              <a:avLst/>
              <a:gdLst/>
              <a:ahLst/>
              <a:cxnLst/>
              <a:rect l="l" t="t" r="r" b="b"/>
              <a:pathLst>
                <a:path w="3439795" h="82550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4851"/>
                  </a:lnTo>
                  <a:lnTo>
                    <a:pt x="0" y="82296"/>
                  </a:lnTo>
                  <a:lnTo>
                    <a:pt x="3439668" y="82296"/>
                  </a:lnTo>
                  <a:lnTo>
                    <a:pt x="3439668" y="54851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D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94732" y="3108959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CD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94732" y="3022104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4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44196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4196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F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94732" y="3006851"/>
              <a:ext cx="3439795" cy="15240"/>
            </a:xfrm>
            <a:custGeom>
              <a:avLst/>
              <a:gdLst/>
              <a:ahLst/>
              <a:cxnLst/>
              <a:rect l="l" t="t" r="r" b="b"/>
              <a:pathLst>
                <a:path w="3439795" h="15239">
                  <a:moveTo>
                    <a:pt x="0" y="1524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94732" y="2952000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4">
                  <a:moveTo>
                    <a:pt x="3439668" y="0"/>
                  </a:moveTo>
                  <a:lnTo>
                    <a:pt x="0" y="0"/>
                  </a:lnTo>
                  <a:lnTo>
                    <a:pt x="0" y="27419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27419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1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94732" y="2933700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D1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94732" y="2891027"/>
              <a:ext cx="3439795" cy="43180"/>
            </a:xfrm>
            <a:custGeom>
              <a:avLst/>
              <a:gdLst/>
              <a:ahLst/>
              <a:cxnLst/>
              <a:rect l="l" t="t" r="r" b="b"/>
              <a:pathLst>
                <a:path w="3439795" h="43180">
                  <a:moveTo>
                    <a:pt x="3439668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42684"/>
                  </a:lnTo>
                  <a:lnTo>
                    <a:pt x="3439668" y="42684"/>
                  </a:lnTo>
                  <a:lnTo>
                    <a:pt x="3439668" y="610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3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94732" y="2842272"/>
              <a:ext cx="3439795" cy="48895"/>
            </a:xfrm>
            <a:custGeom>
              <a:avLst/>
              <a:gdLst/>
              <a:ahLst/>
              <a:cxnLst/>
              <a:rect l="l" t="t" r="r" b="b"/>
              <a:pathLst>
                <a:path w="3439795" h="48894">
                  <a:moveTo>
                    <a:pt x="3439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48755"/>
                  </a:lnTo>
                  <a:lnTo>
                    <a:pt x="3439668" y="48755"/>
                  </a:lnTo>
                  <a:lnTo>
                    <a:pt x="3439668" y="457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4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94732" y="2802635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5">
                  <a:moveTo>
                    <a:pt x="0" y="3962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9624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D4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94732" y="2732544"/>
              <a:ext cx="3439795" cy="70485"/>
            </a:xfrm>
            <a:custGeom>
              <a:avLst/>
              <a:gdLst/>
              <a:ahLst/>
              <a:cxnLst/>
              <a:rect l="l" t="t" r="r" b="b"/>
              <a:pathLst>
                <a:path w="3439795" h="70485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0091"/>
                  </a:lnTo>
                  <a:lnTo>
                    <a:pt x="3439668" y="70091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6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94732" y="2715767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4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D6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094732" y="2650235"/>
              <a:ext cx="3439795" cy="66040"/>
            </a:xfrm>
            <a:custGeom>
              <a:avLst/>
              <a:gdLst/>
              <a:ahLst/>
              <a:cxnLst/>
              <a:rect l="l" t="t" r="r" b="b"/>
              <a:pathLst>
                <a:path w="3439795" h="66039">
                  <a:moveTo>
                    <a:pt x="3439668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27444"/>
                  </a:lnTo>
                  <a:lnTo>
                    <a:pt x="0" y="65544"/>
                  </a:lnTo>
                  <a:lnTo>
                    <a:pt x="3439668" y="65544"/>
                  </a:lnTo>
                  <a:lnTo>
                    <a:pt x="3439668" y="27444"/>
                  </a:lnTo>
                  <a:lnTo>
                    <a:pt x="3439668" y="213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8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91684" y="2647187"/>
              <a:ext cx="3447415" cy="3512820"/>
            </a:xfrm>
            <a:custGeom>
              <a:avLst/>
              <a:gdLst/>
              <a:ahLst/>
              <a:cxnLst/>
              <a:rect l="l" t="t" r="r" b="b"/>
              <a:pathLst>
                <a:path w="3447415" h="3512820">
                  <a:moveTo>
                    <a:pt x="3445764" y="3512820"/>
                  </a:moveTo>
                  <a:lnTo>
                    <a:pt x="1524" y="3512820"/>
                  </a:lnTo>
                  <a:lnTo>
                    <a:pt x="0" y="35097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3445764" y="0"/>
                  </a:lnTo>
                  <a:lnTo>
                    <a:pt x="3447288" y="1524"/>
                  </a:lnTo>
                  <a:lnTo>
                    <a:pt x="3447288" y="3047"/>
                  </a:lnTo>
                  <a:lnTo>
                    <a:pt x="3048" y="3047"/>
                  </a:lnTo>
                  <a:lnTo>
                    <a:pt x="3048" y="3508247"/>
                  </a:lnTo>
                  <a:lnTo>
                    <a:pt x="7620" y="3508248"/>
                  </a:lnTo>
                  <a:lnTo>
                    <a:pt x="3447288" y="3508248"/>
                  </a:lnTo>
                  <a:lnTo>
                    <a:pt x="3447288" y="3509772"/>
                  </a:lnTo>
                  <a:lnTo>
                    <a:pt x="3445764" y="3512820"/>
                  </a:lnTo>
                  <a:close/>
                </a:path>
                <a:path w="3447415" h="3512820">
                  <a:moveTo>
                    <a:pt x="3447288" y="3508248"/>
                  </a:moveTo>
                  <a:lnTo>
                    <a:pt x="3438144" y="3508248"/>
                  </a:lnTo>
                  <a:lnTo>
                    <a:pt x="3442716" y="3508247"/>
                  </a:lnTo>
                  <a:lnTo>
                    <a:pt x="3442716" y="3047"/>
                  </a:lnTo>
                  <a:lnTo>
                    <a:pt x="3447288" y="3047"/>
                  </a:lnTo>
                  <a:lnTo>
                    <a:pt x="3447288" y="3508248"/>
                  </a:lnTo>
                  <a:close/>
                </a:path>
                <a:path w="3447415" h="3512820">
                  <a:moveTo>
                    <a:pt x="3048" y="7620"/>
                  </a:moveTo>
                  <a:close/>
                </a:path>
                <a:path w="3447415" h="3512820">
                  <a:moveTo>
                    <a:pt x="3048" y="3503676"/>
                  </a:moveTo>
                  <a:close/>
                </a:path>
                <a:path w="3447415" h="3512820">
                  <a:moveTo>
                    <a:pt x="7620" y="3508248"/>
                  </a:moveTo>
                  <a:close/>
                </a:path>
                <a:path w="3447415" h="3512820">
                  <a:moveTo>
                    <a:pt x="3438144" y="3508248"/>
                  </a:moveTo>
                  <a:lnTo>
                    <a:pt x="7620" y="3508248"/>
                  </a:lnTo>
                  <a:lnTo>
                    <a:pt x="3438144" y="3508247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94732" y="6108204"/>
              <a:ext cx="3439795" cy="47625"/>
            </a:xfrm>
            <a:custGeom>
              <a:avLst/>
              <a:gdLst/>
              <a:ahLst/>
              <a:cxnLst/>
              <a:rect l="l" t="t" r="r" b="b"/>
              <a:pathLst>
                <a:path w="3439795" h="47625">
                  <a:moveTo>
                    <a:pt x="343966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30467"/>
                  </a:lnTo>
                  <a:lnTo>
                    <a:pt x="0" y="47244"/>
                  </a:lnTo>
                  <a:lnTo>
                    <a:pt x="3439668" y="47244"/>
                  </a:lnTo>
                  <a:lnTo>
                    <a:pt x="3439668" y="30467"/>
                  </a:lnTo>
                  <a:lnTo>
                    <a:pt x="3439668" y="2438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94732" y="6088380"/>
              <a:ext cx="3439795" cy="20320"/>
            </a:xfrm>
            <a:custGeom>
              <a:avLst/>
              <a:gdLst/>
              <a:ahLst/>
              <a:cxnLst/>
              <a:rect l="l" t="t" r="r" b="b"/>
              <a:pathLst>
                <a:path w="3439795" h="20320">
                  <a:moveTo>
                    <a:pt x="0" y="1981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981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82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94732" y="6076187"/>
              <a:ext cx="3439795" cy="12700"/>
            </a:xfrm>
            <a:custGeom>
              <a:avLst/>
              <a:gdLst/>
              <a:ahLst/>
              <a:cxnLst/>
              <a:rect l="l" t="t" r="r" b="b"/>
              <a:pathLst>
                <a:path w="3439795" h="12700">
                  <a:moveTo>
                    <a:pt x="0" y="1219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094732" y="6045707"/>
              <a:ext cx="3439795" cy="30480"/>
            </a:xfrm>
            <a:custGeom>
              <a:avLst/>
              <a:gdLst/>
              <a:ahLst/>
              <a:cxnLst/>
              <a:rect l="l" t="t" r="r" b="b"/>
              <a:pathLst>
                <a:path w="3439795" h="30479">
                  <a:moveTo>
                    <a:pt x="0" y="3048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048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94732" y="6013704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3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83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094732" y="5957328"/>
              <a:ext cx="3439795" cy="56515"/>
            </a:xfrm>
            <a:custGeom>
              <a:avLst/>
              <a:gdLst/>
              <a:ahLst/>
              <a:cxnLst/>
              <a:rect l="l" t="t" r="r" b="b"/>
              <a:pathLst>
                <a:path w="3439795" h="56514">
                  <a:moveTo>
                    <a:pt x="343966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42672"/>
                  </a:lnTo>
                  <a:lnTo>
                    <a:pt x="0" y="56388"/>
                  </a:lnTo>
                  <a:lnTo>
                    <a:pt x="3439668" y="56388"/>
                  </a:lnTo>
                  <a:lnTo>
                    <a:pt x="3439668" y="42672"/>
                  </a:lnTo>
                  <a:lnTo>
                    <a:pt x="3439668" y="2438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5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94732" y="5951219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85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4732" y="5888748"/>
              <a:ext cx="3439795" cy="62865"/>
            </a:xfrm>
            <a:custGeom>
              <a:avLst/>
              <a:gdLst/>
              <a:ahLst/>
              <a:cxnLst/>
              <a:rect l="l" t="t" r="r" b="b"/>
              <a:pathLst>
                <a:path w="3439795" h="62864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30480"/>
                  </a:lnTo>
                  <a:lnTo>
                    <a:pt x="0" y="62484"/>
                  </a:lnTo>
                  <a:lnTo>
                    <a:pt x="3439668" y="62484"/>
                  </a:lnTo>
                  <a:lnTo>
                    <a:pt x="3439668" y="30480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7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94732" y="5881116"/>
              <a:ext cx="3439795" cy="7620"/>
            </a:xfrm>
            <a:custGeom>
              <a:avLst/>
              <a:gdLst/>
              <a:ahLst/>
              <a:cxnLst/>
              <a:rect l="l" t="t" r="r" b="b"/>
              <a:pathLst>
                <a:path w="3439795" h="7620">
                  <a:moveTo>
                    <a:pt x="0" y="761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9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94732" y="5826264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30480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30480"/>
                  </a:lnTo>
                  <a:lnTo>
                    <a:pt x="3439668" y="18275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9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94732" y="5807964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8A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94732" y="5794248"/>
              <a:ext cx="3439795" cy="13970"/>
            </a:xfrm>
            <a:custGeom>
              <a:avLst/>
              <a:gdLst/>
              <a:ahLst/>
              <a:cxnLst/>
              <a:rect l="l" t="t" r="r" b="b"/>
              <a:pathLst>
                <a:path w="3439795" h="13970">
                  <a:moveTo>
                    <a:pt x="0" y="1371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8A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94732" y="5771388"/>
              <a:ext cx="3439795" cy="22860"/>
            </a:xfrm>
            <a:custGeom>
              <a:avLst/>
              <a:gdLst/>
              <a:ahLst/>
              <a:cxnLst/>
              <a:rect l="l" t="t" r="r" b="b"/>
              <a:pathLst>
                <a:path w="3439795" h="22860">
                  <a:moveTo>
                    <a:pt x="0" y="2286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8C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94732" y="5731776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4">
                  <a:moveTo>
                    <a:pt x="343966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30480"/>
                  </a:lnTo>
                  <a:lnTo>
                    <a:pt x="0" y="39624"/>
                  </a:lnTo>
                  <a:lnTo>
                    <a:pt x="3439668" y="39624"/>
                  </a:lnTo>
                  <a:lnTo>
                    <a:pt x="3439668" y="30480"/>
                  </a:lnTo>
                  <a:lnTo>
                    <a:pt x="3439668" y="30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94732" y="5693676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457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8E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94732" y="5661660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3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8E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94732" y="5606808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44196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44196"/>
                  </a:lnTo>
                  <a:lnTo>
                    <a:pt x="3439668" y="1828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94732" y="5588507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90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94732" y="5551944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36563"/>
                  </a:lnTo>
                  <a:lnTo>
                    <a:pt x="3439668" y="36563"/>
                  </a:lnTo>
                  <a:lnTo>
                    <a:pt x="3439668" y="1066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1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94732" y="5518403"/>
              <a:ext cx="3439795" cy="33655"/>
            </a:xfrm>
            <a:custGeom>
              <a:avLst/>
              <a:gdLst/>
              <a:ahLst/>
              <a:cxnLst/>
              <a:rect l="l" t="t" r="r" b="b"/>
              <a:pathLst>
                <a:path w="3439795" h="33654">
                  <a:moveTo>
                    <a:pt x="0" y="3352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3528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rgbClr val="93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4732" y="5481840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33515"/>
                  </a:lnTo>
                  <a:lnTo>
                    <a:pt x="0" y="36576"/>
                  </a:lnTo>
                  <a:lnTo>
                    <a:pt x="3439668" y="36576"/>
                  </a:lnTo>
                  <a:lnTo>
                    <a:pt x="3439668" y="33515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3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94732" y="5475732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95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94732" y="5419356"/>
              <a:ext cx="3439795" cy="56515"/>
            </a:xfrm>
            <a:custGeom>
              <a:avLst/>
              <a:gdLst/>
              <a:ahLst/>
              <a:cxnLst/>
              <a:rect l="l" t="t" r="r" b="b"/>
              <a:pathLst>
                <a:path w="3439795" h="56514">
                  <a:moveTo>
                    <a:pt x="34396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0467"/>
                  </a:lnTo>
                  <a:lnTo>
                    <a:pt x="0" y="56388"/>
                  </a:lnTo>
                  <a:lnTo>
                    <a:pt x="3439668" y="56388"/>
                  </a:lnTo>
                  <a:lnTo>
                    <a:pt x="3439668" y="30467"/>
                  </a:lnTo>
                  <a:lnTo>
                    <a:pt x="3439668" y="121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5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4732" y="5387339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0" y="3200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2004"/>
                  </a:lnTo>
                  <a:lnTo>
                    <a:pt x="0" y="32004"/>
                  </a:lnTo>
                  <a:close/>
                </a:path>
              </a:pathLst>
            </a:custGeom>
            <a:solidFill>
              <a:srgbClr val="97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4732" y="5356860"/>
              <a:ext cx="3439795" cy="30480"/>
            </a:xfrm>
            <a:custGeom>
              <a:avLst/>
              <a:gdLst/>
              <a:ahLst/>
              <a:cxnLst/>
              <a:rect l="l" t="t" r="r" b="b"/>
              <a:pathLst>
                <a:path w="3439795" h="30479">
                  <a:moveTo>
                    <a:pt x="0" y="3047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97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94732" y="5324855"/>
              <a:ext cx="3439795" cy="32384"/>
            </a:xfrm>
            <a:custGeom>
              <a:avLst/>
              <a:gdLst/>
              <a:ahLst/>
              <a:cxnLst/>
              <a:rect l="l" t="t" r="r" b="b"/>
              <a:pathLst>
                <a:path w="3439795" h="32385">
                  <a:moveTo>
                    <a:pt x="3439668" y="0"/>
                  </a:moveTo>
                  <a:lnTo>
                    <a:pt x="0" y="0"/>
                  </a:lnTo>
                  <a:lnTo>
                    <a:pt x="0" y="18300"/>
                  </a:lnTo>
                  <a:lnTo>
                    <a:pt x="0" y="32016"/>
                  </a:lnTo>
                  <a:lnTo>
                    <a:pt x="3439668" y="32016"/>
                  </a:lnTo>
                  <a:lnTo>
                    <a:pt x="3439668" y="183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9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4732" y="5300471"/>
              <a:ext cx="3439795" cy="24765"/>
            </a:xfrm>
            <a:custGeom>
              <a:avLst/>
              <a:gdLst/>
              <a:ahLst/>
              <a:cxnLst/>
              <a:rect l="l" t="t" r="r" b="b"/>
              <a:pathLst>
                <a:path w="3439795" h="24764">
                  <a:moveTo>
                    <a:pt x="0" y="2438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4383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9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4732" y="526237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32016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3201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A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4732" y="522427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3439668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0" y="35052"/>
                  </a:lnTo>
                  <a:lnTo>
                    <a:pt x="0" y="38100"/>
                  </a:lnTo>
                  <a:lnTo>
                    <a:pt x="3439668" y="38100"/>
                  </a:lnTo>
                  <a:lnTo>
                    <a:pt x="3439668" y="35052"/>
                  </a:lnTo>
                  <a:lnTo>
                    <a:pt x="3439668" y="76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94732" y="5199887"/>
              <a:ext cx="3439795" cy="24765"/>
            </a:xfrm>
            <a:custGeom>
              <a:avLst/>
              <a:gdLst/>
              <a:ahLst/>
              <a:cxnLst/>
              <a:rect l="l" t="t" r="r" b="b"/>
              <a:pathLst>
                <a:path w="3439795" h="24764">
                  <a:moveTo>
                    <a:pt x="0" y="2438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4383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9C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94732" y="5187696"/>
              <a:ext cx="3439795" cy="12700"/>
            </a:xfrm>
            <a:custGeom>
              <a:avLst/>
              <a:gdLst/>
              <a:ahLst/>
              <a:cxnLst/>
              <a:rect l="l" t="t" r="r" b="b"/>
              <a:pathLst>
                <a:path w="3439795" h="12700">
                  <a:moveTo>
                    <a:pt x="0" y="12191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9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094732" y="5137416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1991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31991"/>
                  </a:lnTo>
                  <a:lnTo>
                    <a:pt x="3439668" y="121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9E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94732" y="5114544"/>
              <a:ext cx="3439795" cy="22860"/>
            </a:xfrm>
            <a:custGeom>
              <a:avLst/>
              <a:gdLst/>
              <a:ahLst/>
              <a:cxnLst/>
              <a:rect l="l" t="t" r="r" b="b"/>
              <a:pathLst>
                <a:path w="3439795" h="22860">
                  <a:moveTo>
                    <a:pt x="0" y="22859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2859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A0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94732" y="5105400"/>
              <a:ext cx="3439795" cy="9525"/>
            </a:xfrm>
            <a:custGeom>
              <a:avLst/>
              <a:gdLst/>
              <a:ahLst/>
              <a:cxnLst/>
              <a:rect l="l" t="t" r="r" b="b"/>
              <a:pathLst>
                <a:path w="3439795" h="9525">
                  <a:moveTo>
                    <a:pt x="0" y="914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A0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094732" y="5041404"/>
              <a:ext cx="3439795" cy="64135"/>
            </a:xfrm>
            <a:custGeom>
              <a:avLst/>
              <a:gdLst/>
              <a:ahLst/>
              <a:cxnLst/>
              <a:rect l="l" t="t" r="r" b="b"/>
              <a:pathLst>
                <a:path w="3439795" h="64135">
                  <a:moveTo>
                    <a:pt x="3439668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36576"/>
                  </a:lnTo>
                  <a:lnTo>
                    <a:pt x="0" y="64008"/>
                  </a:lnTo>
                  <a:lnTo>
                    <a:pt x="3439668" y="64008"/>
                  </a:lnTo>
                  <a:lnTo>
                    <a:pt x="3439668" y="36576"/>
                  </a:lnTo>
                  <a:lnTo>
                    <a:pt x="3439668" y="3352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94732" y="5036819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A3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94732" y="4968239"/>
              <a:ext cx="3439795" cy="69215"/>
            </a:xfrm>
            <a:custGeom>
              <a:avLst/>
              <a:gdLst/>
              <a:ahLst/>
              <a:cxnLst/>
              <a:rect l="l" t="t" r="r" b="b"/>
              <a:pathLst>
                <a:path w="3439795" h="69214">
                  <a:moveTo>
                    <a:pt x="3439668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0" y="36588"/>
                  </a:lnTo>
                  <a:lnTo>
                    <a:pt x="0" y="68592"/>
                  </a:lnTo>
                  <a:lnTo>
                    <a:pt x="3439668" y="68592"/>
                  </a:lnTo>
                  <a:lnTo>
                    <a:pt x="3439668" y="36588"/>
                  </a:lnTo>
                  <a:lnTo>
                    <a:pt x="3439668" y="2592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94732" y="4949951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A5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94732" y="4905755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3439668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0" y="44208"/>
                  </a:lnTo>
                  <a:lnTo>
                    <a:pt x="3439668" y="44208"/>
                  </a:lnTo>
                  <a:lnTo>
                    <a:pt x="3439668" y="2592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094732" y="4895087"/>
              <a:ext cx="3439795" cy="10795"/>
            </a:xfrm>
            <a:custGeom>
              <a:avLst/>
              <a:gdLst/>
              <a:ahLst/>
              <a:cxnLst/>
              <a:rect l="l" t="t" r="r" b="b"/>
              <a:pathLst>
                <a:path w="3439795" h="10795">
                  <a:moveTo>
                    <a:pt x="0" y="1066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A5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94732" y="4858524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343966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36563"/>
                  </a:lnTo>
                  <a:lnTo>
                    <a:pt x="3439668" y="36563"/>
                  </a:lnTo>
                  <a:lnTo>
                    <a:pt x="3439668" y="30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7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94732" y="4812804"/>
              <a:ext cx="3439795" cy="45720"/>
            </a:xfrm>
            <a:custGeom>
              <a:avLst/>
              <a:gdLst/>
              <a:ahLst/>
              <a:cxnLst/>
              <a:rect l="l" t="t" r="r" b="b"/>
              <a:pathLst>
                <a:path w="3439795" h="45720">
                  <a:moveTo>
                    <a:pt x="3439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45720"/>
                  </a:lnTo>
                  <a:lnTo>
                    <a:pt x="3439668" y="45720"/>
                  </a:lnTo>
                  <a:lnTo>
                    <a:pt x="3439668" y="60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094732" y="4774692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0" y="3810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A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94732" y="4703076"/>
              <a:ext cx="3439795" cy="71755"/>
            </a:xfrm>
            <a:custGeom>
              <a:avLst/>
              <a:gdLst/>
              <a:ahLst/>
              <a:cxnLst/>
              <a:rect l="l" t="t" r="r" b="b"/>
              <a:pathLst>
                <a:path w="3439795" h="71754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1628"/>
                  </a:lnTo>
                  <a:lnTo>
                    <a:pt x="3439668" y="71628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A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94732" y="4686300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5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A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94732" y="4599444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5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48768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8768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C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94732" y="4594860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AE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94732" y="4555235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4">
                  <a:moveTo>
                    <a:pt x="0" y="3962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9624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AE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94732" y="4485144"/>
              <a:ext cx="3439795" cy="70485"/>
            </a:xfrm>
            <a:custGeom>
              <a:avLst/>
              <a:gdLst/>
              <a:ahLst/>
              <a:cxnLst/>
              <a:rect l="l" t="t" r="r" b="b"/>
              <a:pathLst>
                <a:path w="3439795" h="70485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0104"/>
                  </a:lnTo>
                  <a:lnTo>
                    <a:pt x="3439668" y="70104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AF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94732" y="4466844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A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94732" y="4430267"/>
              <a:ext cx="3439795" cy="36830"/>
            </a:xfrm>
            <a:custGeom>
              <a:avLst/>
              <a:gdLst/>
              <a:ahLst/>
              <a:cxnLst/>
              <a:rect l="l" t="t" r="r" b="b"/>
              <a:pathLst>
                <a:path w="3439795" h="36829">
                  <a:moveTo>
                    <a:pt x="0" y="3657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6575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B1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94732" y="4379988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1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094732" y="4320552"/>
              <a:ext cx="3439795" cy="59690"/>
            </a:xfrm>
            <a:custGeom>
              <a:avLst/>
              <a:gdLst/>
              <a:ahLst/>
              <a:cxnLst/>
              <a:rect l="l" t="t" r="r" b="b"/>
              <a:pathLst>
                <a:path w="3439795" h="59689">
                  <a:moveTo>
                    <a:pt x="3439668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54851"/>
                  </a:lnTo>
                  <a:lnTo>
                    <a:pt x="0" y="59436"/>
                  </a:lnTo>
                  <a:lnTo>
                    <a:pt x="3439668" y="59436"/>
                  </a:lnTo>
                  <a:lnTo>
                    <a:pt x="3439668" y="54851"/>
                  </a:lnTo>
                  <a:lnTo>
                    <a:pt x="3439668" y="16751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3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094732" y="4293108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3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094732" y="4248924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34396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44196"/>
                  </a:lnTo>
                  <a:lnTo>
                    <a:pt x="3439668" y="44196"/>
                  </a:lnTo>
                  <a:lnTo>
                    <a:pt x="3439668" y="1676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5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94732" y="4210811"/>
              <a:ext cx="3439795" cy="38100"/>
            </a:xfrm>
            <a:custGeom>
              <a:avLst/>
              <a:gdLst/>
              <a:ahLst/>
              <a:cxnLst/>
              <a:rect l="l" t="t" r="r" b="b"/>
              <a:pathLst>
                <a:path w="3439795" h="38100">
                  <a:moveTo>
                    <a:pt x="0" y="3810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B6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94732" y="4160532"/>
              <a:ext cx="3439795" cy="50800"/>
            </a:xfrm>
            <a:custGeom>
              <a:avLst/>
              <a:gdLst/>
              <a:ahLst/>
              <a:cxnLst/>
              <a:rect l="l" t="t" r="r" b="b"/>
              <a:pathLst>
                <a:path w="3439795" h="50800">
                  <a:moveTo>
                    <a:pt x="3439668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50292"/>
                  </a:lnTo>
                  <a:lnTo>
                    <a:pt x="3439668" y="50292"/>
                  </a:lnTo>
                  <a:lnTo>
                    <a:pt x="3439668" y="441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6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94732" y="4101096"/>
              <a:ext cx="3439795" cy="59690"/>
            </a:xfrm>
            <a:custGeom>
              <a:avLst/>
              <a:gdLst/>
              <a:ahLst/>
              <a:cxnLst/>
              <a:rect l="l" t="t" r="r" b="b"/>
              <a:pathLst>
                <a:path w="3439795" h="59689">
                  <a:moveTo>
                    <a:pt x="343966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54864"/>
                  </a:lnTo>
                  <a:lnTo>
                    <a:pt x="0" y="59436"/>
                  </a:lnTo>
                  <a:lnTo>
                    <a:pt x="3439668" y="59436"/>
                  </a:lnTo>
                  <a:lnTo>
                    <a:pt x="3439668" y="54864"/>
                  </a:lnTo>
                  <a:lnTo>
                    <a:pt x="3439668" y="16764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8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94732" y="4073652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8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94732" y="4046219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A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94732" y="3985272"/>
              <a:ext cx="3439795" cy="60960"/>
            </a:xfrm>
            <a:custGeom>
              <a:avLst/>
              <a:gdLst/>
              <a:ahLst/>
              <a:cxnLst/>
              <a:rect l="l" t="t" r="r" b="b"/>
              <a:pathLst>
                <a:path w="3439795" h="60960">
                  <a:moveTo>
                    <a:pt x="34396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44196"/>
                  </a:lnTo>
                  <a:lnTo>
                    <a:pt x="0" y="60960"/>
                  </a:lnTo>
                  <a:lnTo>
                    <a:pt x="3439668" y="60960"/>
                  </a:lnTo>
                  <a:lnTo>
                    <a:pt x="3439668" y="44196"/>
                  </a:lnTo>
                  <a:lnTo>
                    <a:pt x="3439668" y="6096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A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94732" y="3936492"/>
              <a:ext cx="3439795" cy="48895"/>
            </a:xfrm>
            <a:custGeom>
              <a:avLst/>
              <a:gdLst/>
              <a:ahLst/>
              <a:cxnLst/>
              <a:rect l="l" t="t" r="r" b="b"/>
              <a:pathLst>
                <a:path w="3439795" h="48895">
                  <a:moveTo>
                    <a:pt x="0" y="48767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8767"/>
                  </a:lnTo>
                  <a:lnTo>
                    <a:pt x="0" y="48767"/>
                  </a:lnTo>
                  <a:close/>
                </a:path>
              </a:pathLst>
            </a:custGeom>
            <a:solidFill>
              <a:srgbClr val="BC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094732" y="3881627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0" y="548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BC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094732" y="3826764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0" y="54863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54863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BD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94732" y="3723144"/>
              <a:ext cx="3439795" cy="104139"/>
            </a:xfrm>
            <a:custGeom>
              <a:avLst/>
              <a:gdLst/>
              <a:ahLst/>
              <a:cxnLst/>
              <a:rect l="l" t="t" r="r" b="b"/>
              <a:pathLst>
                <a:path w="3439795" h="104139">
                  <a:moveTo>
                    <a:pt x="3439668" y="0"/>
                  </a:moveTo>
                  <a:lnTo>
                    <a:pt x="0" y="0"/>
                  </a:lnTo>
                  <a:lnTo>
                    <a:pt x="0" y="50292"/>
                  </a:lnTo>
                  <a:lnTo>
                    <a:pt x="0" y="103632"/>
                  </a:lnTo>
                  <a:lnTo>
                    <a:pt x="3439668" y="103632"/>
                  </a:lnTo>
                  <a:lnTo>
                    <a:pt x="3439668" y="5029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BF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094732" y="3718559"/>
              <a:ext cx="3439795" cy="5080"/>
            </a:xfrm>
            <a:custGeom>
              <a:avLst/>
              <a:gdLst/>
              <a:ahLst/>
              <a:cxnLst/>
              <a:rect l="l" t="t" r="r" b="b"/>
              <a:pathLst>
                <a:path w="3439795" h="5079">
                  <a:moveTo>
                    <a:pt x="0" y="45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C1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94732" y="3663708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5">
                  <a:moveTo>
                    <a:pt x="34396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1524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1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94732" y="3636264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094732" y="3553980"/>
              <a:ext cx="3439795" cy="82550"/>
            </a:xfrm>
            <a:custGeom>
              <a:avLst/>
              <a:gdLst/>
              <a:ahLst/>
              <a:cxnLst/>
              <a:rect l="l" t="t" r="r" b="b"/>
              <a:pathLst>
                <a:path w="3439795" h="82550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4864"/>
                  </a:lnTo>
                  <a:lnTo>
                    <a:pt x="0" y="82296"/>
                  </a:lnTo>
                  <a:lnTo>
                    <a:pt x="3439668" y="82296"/>
                  </a:lnTo>
                  <a:lnTo>
                    <a:pt x="3439668" y="54864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3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94732" y="3547872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C3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94732" y="3503675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6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C4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94732" y="3461003"/>
              <a:ext cx="3439795" cy="43180"/>
            </a:xfrm>
            <a:custGeom>
              <a:avLst/>
              <a:gdLst/>
              <a:ahLst/>
              <a:cxnLst/>
              <a:rect l="l" t="t" r="r" b="b"/>
              <a:pathLst>
                <a:path w="3439795" h="43179">
                  <a:moveTo>
                    <a:pt x="0" y="4267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2672"/>
                  </a:lnTo>
                  <a:lnTo>
                    <a:pt x="0" y="42672"/>
                  </a:lnTo>
                  <a:close/>
                </a:path>
              </a:pathLst>
            </a:custGeom>
            <a:solidFill>
              <a:srgbClr val="C6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94732" y="3416808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5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C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94732" y="3372611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6"/>
                  </a:lnTo>
                  <a:lnTo>
                    <a:pt x="0" y="44196"/>
                  </a:lnTo>
                  <a:close/>
                </a:path>
              </a:pathLst>
            </a:custGeom>
            <a:solidFill>
              <a:srgbClr val="C8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94732" y="3328416"/>
              <a:ext cx="3439795" cy="44450"/>
            </a:xfrm>
            <a:custGeom>
              <a:avLst/>
              <a:gdLst/>
              <a:ahLst/>
              <a:cxnLst/>
              <a:rect l="l" t="t" r="r" b="b"/>
              <a:pathLst>
                <a:path w="3439795" h="44450">
                  <a:moveTo>
                    <a:pt x="0" y="44195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44195"/>
                  </a:lnTo>
                  <a:lnTo>
                    <a:pt x="0" y="44195"/>
                  </a:lnTo>
                  <a:close/>
                </a:path>
              </a:pathLst>
            </a:custGeom>
            <a:solidFill>
              <a:srgbClr val="C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94732" y="3241560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5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44196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4196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A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094732" y="3224784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4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C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94732" y="3197351"/>
              <a:ext cx="3439795" cy="27940"/>
            </a:xfrm>
            <a:custGeom>
              <a:avLst/>
              <a:gdLst/>
              <a:ahLst/>
              <a:cxnLst/>
              <a:rect l="l" t="t" r="r" b="b"/>
              <a:pathLst>
                <a:path w="3439795" h="27939">
                  <a:moveTo>
                    <a:pt x="0" y="27432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27432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CC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94732" y="3115068"/>
              <a:ext cx="3439795" cy="82550"/>
            </a:xfrm>
            <a:custGeom>
              <a:avLst/>
              <a:gdLst/>
              <a:ahLst/>
              <a:cxnLst/>
              <a:rect l="l" t="t" r="r" b="b"/>
              <a:pathLst>
                <a:path w="3439795" h="82550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4851"/>
                  </a:lnTo>
                  <a:lnTo>
                    <a:pt x="0" y="82296"/>
                  </a:lnTo>
                  <a:lnTo>
                    <a:pt x="3439668" y="82296"/>
                  </a:lnTo>
                  <a:lnTo>
                    <a:pt x="3439668" y="54851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D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094732" y="3108959"/>
              <a:ext cx="3439795" cy="6350"/>
            </a:xfrm>
            <a:custGeom>
              <a:avLst/>
              <a:gdLst/>
              <a:ahLst/>
              <a:cxnLst/>
              <a:rect l="l" t="t" r="r" b="b"/>
              <a:pathLst>
                <a:path w="3439795" h="6350">
                  <a:moveTo>
                    <a:pt x="0" y="6096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CD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094732" y="3022104"/>
              <a:ext cx="3439795" cy="86995"/>
            </a:xfrm>
            <a:custGeom>
              <a:avLst/>
              <a:gdLst/>
              <a:ahLst/>
              <a:cxnLst/>
              <a:rect l="l" t="t" r="r" b="b"/>
              <a:pathLst>
                <a:path w="3439795" h="86994">
                  <a:moveTo>
                    <a:pt x="34396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44196"/>
                  </a:lnTo>
                  <a:lnTo>
                    <a:pt x="0" y="86868"/>
                  </a:lnTo>
                  <a:lnTo>
                    <a:pt x="3439668" y="86868"/>
                  </a:lnTo>
                  <a:lnTo>
                    <a:pt x="3439668" y="44196"/>
                  </a:lnTo>
                  <a:lnTo>
                    <a:pt x="3439668" y="38100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CF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94732" y="3006851"/>
              <a:ext cx="3439795" cy="15240"/>
            </a:xfrm>
            <a:custGeom>
              <a:avLst/>
              <a:gdLst/>
              <a:ahLst/>
              <a:cxnLst/>
              <a:rect l="l" t="t" r="r" b="b"/>
              <a:pathLst>
                <a:path w="3439795" h="15239">
                  <a:moveTo>
                    <a:pt x="0" y="15240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94732" y="2952000"/>
              <a:ext cx="3439795" cy="55244"/>
            </a:xfrm>
            <a:custGeom>
              <a:avLst/>
              <a:gdLst/>
              <a:ahLst/>
              <a:cxnLst/>
              <a:rect l="l" t="t" r="r" b="b"/>
              <a:pathLst>
                <a:path w="3439795" h="55244">
                  <a:moveTo>
                    <a:pt x="3439668" y="0"/>
                  </a:moveTo>
                  <a:lnTo>
                    <a:pt x="0" y="0"/>
                  </a:lnTo>
                  <a:lnTo>
                    <a:pt x="0" y="27419"/>
                  </a:lnTo>
                  <a:lnTo>
                    <a:pt x="0" y="54864"/>
                  </a:lnTo>
                  <a:lnTo>
                    <a:pt x="3439668" y="54864"/>
                  </a:lnTo>
                  <a:lnTo>
                    <a:pt x="3439668" y="27419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1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094732" y="2933700"/>
              <a:ext cx="3439795" cy="18415"/>
            </a:xfrm>
            <a:custGeom>
              <a:avLst/>
              <a:gdLst/>
              <a:ahLst/>
              <a:cxnLst/>
              <a:rect l="l" t="t" r="r" b="b"/>
              <a:pathLst>
                <a:path w="3439795" h="18414">
                  <a:moveTo>
                    <a:pt x="0" y="18288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8288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D1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094732" y="2891027"/>
              <a:ext cx="3439795" cy="43180"/>
            </a:xfrm>
            <a:custGeom>
              <a:avLst/>
              <a:gdLst/>
              <a:ahLst/>
              <a:cxnLst/>
              <a:rect l="l" t="t" r="r" b="b"/>
              <a:pathLst>
                <a:path w="3439795" h="43180">
                  <a:moveTo>
                    <a:pt x="3439668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42684"/>
                  </a:lnTo>
                  <a:lnTo>
                    <a:pt x="3439668" y="42684"/>
                  </a:lnTo>
                  <a:lnTo>
                    <a:pt x="3439668" y="610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3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094732" y="2842272"/>
              <a:ext cx="3439795" cy="48895"/>
            </a:xfrm>
            <a:custGeom>
              <a:avLst/>
              <a:gdLst/>
              <a:ahLst/>
              <a:cxnLst/>
              <a:rect l="l" t="t" r="r" b="b"/>
              <a:pathLst>
                <a:path w="3439795" h="48894">
                  <a:moveTo>
                    <a:pt x="343966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48755"/>
                  </a:lnTo>
                  <a:lnTo>
                    <a:pt x="3439668" y="48755"/>
                  </a:lnTo>
                  <a:lnTo>
                    <a:pt x="3439668" y="457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4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094732" y="2802635"/>
              <a:ext cx="3439795" cy="40005"/>
            </a:xfrm>
            <a:custGeom>
              <a:avLst/>
              <a:gdLst/>
              <a:ahLst/>
              <a:cxnLst/>
              <a:rect l="l" t="t" r="r" b="b"/>
              <a:pathLst>
                <a:path w="3439795" h="40005">
                  <a:moveTo>
                    <a:pt x="0" y="3962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39624"/>
                  </a:lnTo>
                  <a:lnTo>
                    <a:pt x="0" y="39624"/>
                  </a:lnTo>
                  <a:close/>
                </a:path>
              </a:pathLst>
            </a:custGeom>
            <a:solidFill>
              <a:srgbClr val="D4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094732" y="2732544"/>
              <a:ext cx="3439795" cy="70485"/>
            </a:xfrm>
            <a:custGeom>
              <a:avLst/>
              <a:gdLst/>
              <a:ahLst/>
              <a:cxnLst/>
              <a:rect l="l" t="t" r="r" b="b"/>
              <a:pathLst>
                <a:path w="3439795" h="70485">
                  <a:moveTo>
                    <a:pt x="34396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0" y="70091"/>
                  </a:lnTo>
                  <a:lnTo>
                    <a:pt x="3439668" y="70091"/>
                  </a:lnTo>
                  <a:lnTo>
                    <a:pt x="3439668" y="54864"/>
                  </a:lnTo>
                  <a:lnTo>
                    <a:pt x="3439668" y="27432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6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094732" y="2715767"/>
              <a:ext cx="3439795" cy="17145"/>
            </a:xfrm>
            <a:custGeom>
              <a:avLst/>
              <a:gdLst/>
              <a:ahLst/>
              <a:cxnLst/>
              <a:rect l="l" t="t" r="r" b="b"/>
              <a:pathLst>
                <a:path w="3439795" h="17144">
                  <a:moveTo>
                    <a:pt x="0" y="16764"/>
                  </a:moveTo>
                  <a:lnTo>
                    <a:pt x="0" y="0"/>
                  </a:lnTo>
                  <a:lnTo>
                    <a:pt x="3439668" y="0"/>
                  </a:lnTo>
                  <a:lnTo>
                    <a:pt x="3439668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D6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094732" y="2650235"/>
              <a:ext cx="3439795" cy="66040"/>
            </a:xfrm>
            <a:custGeom>
              <a:avLst/>
              <a:gdLst/>
              <a:ahLst/>
              <a:cxnLst/>
              <a:rect l="l" t="t" r="r" b="b"/>
              <a:pathLst>
                <a:path w="3439795" h="66039">
                  <a:moveTo>
                    <a:pt x="3439668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27444"/>
                  </a:lnTo>
                  <a:lnTo>
                    <a:pt x="0" y="65544"/>
                  </a:lnTo>
                  <a:lnTo>
                    <a:pt x="3439668" y="65544"/>
                  </a:lnTo>
                  <a:lnTo>
                    <a:pt x="3439668" y="27444"/>
                  </a:lnTo>
                  <a:lnTo>
                    <a:pt x="3439668" y="21348"/>
                  </a:lnTo>
                  <a:lnTo>
                    <a:pt x="3439668" y="0"/>
                  </a:lnTo>
                  <a:close/>
                </a:path>
              </a:pathLst>
            </a:custGeom>
            <a:solidFill>
              <a:srgbClr val="D8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091684" y="2647187"/>
              <a:ext cx="3447415" cy="3512820"/>
            </a:xfrm>
            <a:custGeom>
              <a:avLst/>
              <a:gdLst/>
              <a:ahLst/>
              <a:cxnLst/>
              <a:rect l="l" t="t" r="r" b="b"/>
              <a:pathLst>
                <a:path w="3447415" h="3512820">
                  <a:moveTo>
                    <a:pt x="3445764" y="3512820"/>
                  </a:moveTo>
                  <a:lnTo>
                    <a:pt x="1524" y="3512820"/>
                  </a:lnTo>
                  <a:lnTo>
                    <a:pt x="0" y="35097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3445764" y="0"/>
                  </a:lnTo>
                  <a:lnTo>
                    <a:pt x="3447288" y="1524"/>
                  </a:lnTo>
                  <a:lnTo>
                    <a:pt x="3447288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3503675"/>
                  </a:lnTo>
                  <a:lnTo>
                    <a:pt x="3048" y="3503675"/>
                  </a:lnTo>
                  <a:lnTo>
                    <a:pt x="7620" y="3508248"/>
                  </a:lnTo>
                  <a:lnTo>
                    <a:pt x="3447288" y="3508248"/>
                  </a:lnTo>
                  <a:lnTo>
                    <a:pt x="3447288" y="3509772"/>
                  </a:lnTo>
                  <a:lnTo>
                    <a:pt x="3445764" y="3512820"/>
                  </a:lnTo>
                  <a:close/>
                </a:path>
                <a:path w="3447415" h="3512820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3447415" h="3512820">
                  <a:moveTo>
                    <a:pt x="3438144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3438144" y="3048"/>
                  </a:lnTo>
                  <a:lnTo>
                    <a:pt x="3438144" y="7620"/>
                  </a:lnTo>
                  <a:close/>
                </a:path>
                <a:path w="3447415" h="3512820">
                  <a:moveTo>
                    <a:pt x="3438144" y="3508248"/>
                  </a:moveTo>
                  <a:lnTo>
                    <a:pt x="3438144" y="3048"/>
                  </a:lnTo>
                  <a:lnTo>
                    <a:pt x="3442716" y="7620"/>
                  </a:lnTo>
                  <a:lnTo>
                    <a:pt x="3447288" y="7620"/>
                  </a:lnTo>
                  <a:lnTo>
                    <a:pt x="3447288" y="3503675"/>
                  </a:lnTo>
                  <a:lnTo>
                    <a:pt x="3442716" y="3503675"/>
                  </a:lnTo>
                  <a:lnTo>
                    <a:pt x="3438144" y="3508248"/>
                  </a:lnTo>
                  <a:close/>
                </a:path>
                <a:path w="3447415" h="3512820">
                  <a:moveTo>
                    <a:pt x="3447288" y="7620"/>
                  </a:moveTo>
                  <a:lnTo>
                    <a:pt x="3442716" y="7620"/>
                  </a:lnTo>
                  <a:lnTo>
                    <a:pt x="3438144" y="3048"/>
                  </a:lnTo>
                  <a:lnTo>
                    <a:pt x="3447288" y="3048"/>
                  </a:lnTo>
                  <a:lnTo>
                    <a:pt x="3447288" y="7620"/>
                  </a:lnTo>
                  <a:close/>
                </a:path>
                <a:path w="3447415" h="3512820">
                  <a:moveTo>
                    <a:pt x="7620" y="3508248"/>
                  </a:moveTo>
                  <a:lnTo>
                    <a:pt x="3048" y="3503675"/>
                  </a:lnTo>
                  <a:lnTo>
                    <a:pt x="7620" y="3503675"/>
                  </a:lnTo>
                  <a:lnTo>
                    <a:pt x="7620" y="3508248"/>
                  </a:lnTo>
                  <a:close/>
                </a:path>
                <a:path w="3447415" h="3512820">
                  <a:moveTo>
                    <a:pt x="3438144" y="3508248"/>
                  </a:moveTo>
                  <a:lnTo>
                    <a:pt x="7620" y="3508248"/>
                  </a:lnTo>
                  <a:lnTo>
                    <a:pt x="7620" y="3503675"/>
                  </a:lnTo>
                  <a:lnTo>
                    <a:pt x="3438144" y="3503675"/>
                  </a:lnTo>
                  <a:lnTo>
                    <a:pt x="3438144" y="3508248"/>
                  </a:lnTo>
                  <a:close/>
                </a:path>
                <a:path w="3447415" h="3512820">
                  <a:moveTo>
                    <a:pt x="3447288" y="3508248"/>
                  </a:moveTo>
                  <a:lnTo>
                    <a:pt x="3438144" y="3508248"/>
                  </a:lnTo>
                  <a:lnTo>
                    <a:pt x="3442716" y="3503675"/>
                  </a:lnTo>
                  <a:lnTo>
                    <a:pt x="3447288" y="3503675"/>
                  </a:lnTo>
                  <a:lnTo>
                    <a:pt x="3447288" y="3508248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5159803" y="2573882"/>
            <a:ext cx="3206115" cy="32448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50" b="1" spc="-10" dirty="0">
                <a:latin typeface="Arial"/>
                <a:cs typeface="Arial"/>
              </a:rPr>
              <a:t>Examples</a:t>
            </a:r>
            <a:endParaRPr sz="2050">
              <a:latin typeface="Arial"/>
              <a:cs typeface="Arial"/>
            </a:endParaRPr>
          </a:p>
          <a:p>
            <a:pPr marL="596265" marR="263525" indent="-193675">
              <a:lnSpc>
                <a:spcPct val="91000"/>
              </a:lnSpc>
              <a:spcBef>
                <a:spcPts val="55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4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symbolic</a:t>
            </a:r>
            <a:r>
              <a:rPr sz="1500" b="1" spc="-1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location</a:t>
            </a:r>
            <a:r>
              <a:rPr sz="1500" b="1" spc="-35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model: </a:t>
            </a:r>
            <a:r>
              <a:rPr sz="1500" b="1" spc="-40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address hierarchy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DH.Floor2.2105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596265" marR="177800" indent="-193675">
              <a:lnSpc>
                <a:spcPct val="91000"/>
              </a:lnSpc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geometric</a:t>
            </a:r>
            <a:r>
              <a:rPr sz="1500" b="1" spc="-2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location</a:t>
            </a:r>
            <a:r>
              <a:rPr sz="1500" b="1" spc="-1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model: </a:t>
            </a:r>
            <a:r>
              <a:rPr sz="1500" b="1" spc="-40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GPS </a:t>
            </a:r>
            <a:r>
              <a:rPr sz="1500" b="1" spc="15" dirty="0">
                <a:latin typeface="Arial"/>
                <a:cs typeface="Arial"/>
              </a:rPr>
              <a:t>coordinate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(12.3456°N,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123.456°E)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596265" marR="5080" indent="-193675">
              <a:lnSpc>
                <a:spcPct val="90900"/>
              </a:lnSpc>
              <a:spcBef>
                <a:spcPts val="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solidFill>
                  <a:srgbClr val="114FFB"/>
                </a:solidFill>
                <a:latin typeface="Arial"/>
                <a:cs typeface="Arial"/>
              </a:rPr>
              <a:t>hybrid location </a:t>
            </a:r>
            <a:r>
              <a:rPr sz="1500" b="1" spc="15" dirty="0">
                <a:solidFill>
                  <a:srgbClr val="114FFB"/>
                </a:solidFill>
                <a:latin typeface="Arial"/>
                <a:cs typeface="Arial"/>
              </a:rPr>
              <a:t>model: </a:t>
            </a:r>
            <a:r>
              <a:rPr sz="1500" b="1" spc="20" dirty="0">
                <a:solidFill>
                  <a:srgbClr val="114FFB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combination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address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and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coordinate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DH.Floor2.2105.Seat(0,4)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5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9421" y="1215691"/>
            <a:ext cx="56807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Quality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dirty="0"/>
              <a:t>Position</a:t>
            </a:r>
            <a:r>
              <a:rPr spc="35" dirty="0"/>
              <a:t> </a:t>
            </a:r>
            <a:r>
              <a:rPr dirty="0"/>
              <a:t>Information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55692" y="4562855"/>
            <a:ext cx="2929255" cy="1346200"/>
            <a:chOff x="5155692" y="4562855"/>
            <a:chExt cx="2929255" cy="1346200"/>
          </a:xfrm>
        </p:grpSpPr>
        <p:sp>
          <p:nvSpPr>
            <p:cNvPr id="6" name="object 6"/>
            <p:cNvSpPr/>
            <p:nvPr/>
          </p:nvSpPr>
          <p:spPr>
            <a:xfrm>
              <a:off x="5160264" y="5885700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55"/>
                  </a:lnTo>
                  <a:lnTo>
                    <a:pt x="0" y="18288"/>
                  </a:lnTo>
                  <a:lnTo>
                    <a:pt x="2919984" y="18288"/>
                  </a:lnTo>
                  <a:lnTo>
                    <a:pt x="2919984" y="10655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0264" y="5878068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19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2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0264" y="5873496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0264" y="5861304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0264" y="5849112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83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0264" y="5827788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6751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6751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5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0264" y="5826252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85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0264" y="5801880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2192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7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0264" y="5798820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89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0264" y="5777496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2192"/>
                  </a:lnTo>
                  <a:lnTo>
                    <a:pt x="2919984" y="762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9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0264" y="577138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8A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0264" y="5765292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8A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0264" y="5757672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2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C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60264" y="5742444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27"/>
                  </a:lnTo>
                  <a:lnTo>
                    <a:pt x="2919984" y="15227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0264" y="5727204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5240"/>
                  </a:lnTo>
                  <a:lnTo>
                    <a:pt x="2919984" y="15240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E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0264" y="5715000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E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0264" y="5693676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6764"/>
                  </a:lnTo>
                  <a:lnTo>
                    <a:pt x="2919984" y="762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0264" y="568756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90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0264" y="5673864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1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0264" y="5660136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93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0264" y="5646432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2192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3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0264" y="5643372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5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0264" y="5622048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2192"/>
                  </a:lnTo>
                  <a:lnTo>
                    <a:pt x="0" y="21323"/>
                  </a:lnTo>
                  <a:lnTo>
                    <a:pt x="2919984" y="21323"/>
                  </a:lnTo>
                  <a:lnTo>
                    <a:pt x="2919984" y="12192"/>
                  </a:lnTo>
                  <a:lnTo>
                    <a:pt x="2919984" y="4559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5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0264" y="5611368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97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0264" y="5599176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97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60264" y="5586996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2919984" y="12192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9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0264" y="5576316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9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0264" y="5562612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2192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A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0264" y="554737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13716"/>
                  </a:lnTo>
                  <a:lnTo>
                    <a:pt x="0" y="15240"/>
                  </a:lnTo>
                  <a:lnTo>
                    <a:pt x="2919984" y="15240"/>
                  </a:lnTo>
                  <a:lnTo>
                    <a:pt x="2919984" y="13716"/>
                  </a:lnTo>
                  <a:lnTo>
                    <a:pt x="2919984" y="3035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0264" y="5538216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C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0264" y="5533644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9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0264" y="5515355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2204"/>
                  </a:lnTo>
                  <a:lnTo>
                    <a:pt x="0" y="18300"/>
                  </a:lnTo>
                  <a:lnTo>
                    <a:pt x="2919984" y="18300"/>
                  </a:lnTo>
                  <a:lnTo>
                    <a:pt x="2919984" y="12204"/>
                  </a:lnTo>
                  <a:lnTo>
                    <a:pt x="2919984" y="458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E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0264" y="5506212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A0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60264" y="5503164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A0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60264" y="5478792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3716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3716"/>
                  </a:lnTo>
                  <a:lnTo>
                    <a:pt x="2919984" y="12179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60264" y="5477256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A3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60264" y="5449823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80"/>
                  </a:lnTo>
                  <a:lnTo>
                    <a:pt x="0" y="15252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15252"/>
                  </a:lnTo>
                  <a:lnTo>
                    <a:pt x="2919984" y="1068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60264" y="544372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A5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60264" y="542697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9131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60264" y="5422392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A5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60264" y="5408688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7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60264" y="5391924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60264" y="537667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0264" y="5349239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21348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21348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A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0264" y="5343144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A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0264" y="530962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18288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8288"/>
                  </a:lnTo>
                  <a:lnTo>
                    <a:pt x="2919984" y="1676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C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60264" y="5308092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AE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60264" y="529285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E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60264" y="5265432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55"/>
                  </a:lnTo>
                  <a:lnTo>
                    <a:pt x="0" y="21323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21323"/>
                  </a:lnTo>
                  <a:lnTo>
                    <a:pt x="2919984" y="10655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F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60264" y="5259323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A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60264" y="5245607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1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0264" y="5225808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19799"/>
                  </a:lnTo>
                  <a:lnTo>
                    <a:pt x="2919984" y="19799"/>
                  </a:lnTo>
                  <a:lnTo>
                    <a:pt x="2919984" y="1676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1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0264" y="5202948"/>
              <a:ext cx="2920365" cy="22860"/>
            </a:xfrm>
            <a:custGeom>
              <a:avLst/>
              <a:gdLst/>
              <a:ahLst/>
              <a:cxnLst/>
              <a:rect l="l" t="t" r="r" b="b"/>
              <a:pathLst>
                <a:path w="2920365" h="2286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21323"/>
                  </a:lnTo>
                  <a:lnTo>
                    <a:pt x="0" y="22860"/>
                  </a:lnTo>
                  <a:lnTo>
                    <a:pt x="2919984" y="22860"/>
                  </a:lnTo>
                  <a:lnTo>
                    <a:pt x="2919984" y="21323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3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60264" y="5192268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B3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60264" y="517551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5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60264" y="5161788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6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60264" y="5141988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19799"/>
                  </a:lnTo>
                  <a:lnTo>
                    <a:pt x="2919984" y="19799"/>
                  </a:lnTo>
                  <a:lnTo>
                    <a:pt x="2919984" y="16751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6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0264" y="5119128"/>
              <a:ext cx="2920365" cy="22860"/>
            </a:xfrm>
            <a:custGeom>
              <a:avLst/>
              <a:gdLst/>
              <a:ahLst/>
              <a:cxnLst/>
              <a:rect l="l" t="t" r="r" b="b"/>
              <a:pathLst>
                <a:path w="2920365" h="2286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0" y="22860"/>
                  </a:lnTo>
                  <a:lnTo>
                    <a:pt x="2919984" y="22860"/>
                  </a:lnTo>
                  <a:lnTo>
                    <a:pt x="2919984" y="21336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8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0264" y="5109972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8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60264" y="5099304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BA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60264" y="5074932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6764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6764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A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0264" y="5056632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0" y="1828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BC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0264" y="5036820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0" y="1981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981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BC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60264" y="5015484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0" y="2133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21335"/>
                  </a:lnTo>
                  <a:lnTo>
                    <a:pt x="0" y="21335"/>
                  </a:lnTo>
                  <a:close/>
                </a:path>
              </a:pathLst>
            </a:custGeom>
            <a:solidFill>
              <a:srgbClr val="BD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60264" y="4975872"/>
              <a:ext cx="2920365" cy="40005"/>
            </a:xfrm>
            <a:custGeom>
              <a:avLst/>
              <a:gdLst/>
              <a:ahLst/>
              <a:cxnLst/>
              <a:rect l="l" t="t" r="r" b="b"/>
              <a:pathLst>
                <a:path w="2920365" h="40004">
                  <a:moveTo>
                    <a:pt x="291998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39624"/>
                  </a:lnTo>
                  <a:lnTo>
                    <a:pt x="2919984" y="39624"/>
                  </a:lnTo>
                  <a:lnTo>
                    <a:pt x="2919984" y="1828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F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60264" y="4972812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C1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0264" y="4953012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9812"/>
                  </a:lnTo>
                  <a:lnTo>
                    <a:pt x="2919984" y="19812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1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60264" y="4942332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60264" y="4910340"/>
              <a:ext cx="2920365" cy="32384"/>
            </a:xfrm>
            <a:custGeom>
              <a:avLst/>
              <a:gdLst/>
              <a:ahLst/>
              <a:cxnLst/>
              <a:rect l="l" t="t" r="r" b="b"/>
              <a:pathLst>
                <a:path w="2920365" h="32385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1336"/>
                  </a:lnTo>
                  <a:lnTo>
                    <a:pt x="0" y="32004"/>
                  </a:lnTo>
                  <a:lnTo>
                    <a:pt x="2919984" y="32004"/>
                  </a:lnTo>
                  <a:lnTo>
                    <a:pt x="2919984" y="21336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3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60264" y="4908804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C3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60264" y="4892040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4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0264" y="487527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3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C6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0264" y="4858512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0264" y="4841748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3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C8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60264" y="4824984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60264" y="479146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6764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6764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A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60264" y="4785360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CC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60264" y="4774692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CC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60264" y="4744224"/>
              <a:ext cx="2920365" cy="30480"/>
            </a:xfrm>
            <a:custGeom>
              <a:avLst/>
              <a:gdLst/>
              <a:ahLst/>
              <a:cxnLst/>
              <a:rect l="l" t="t" r="r" b="b"/>
              <a:pathLst>
                <a:path w="2920365" h="30479">
                  <a:moveTo>
                    <a:pt x="29199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19812"/>
                  </a:lnTo>
                  <a:lnTo>
                    <a:pt x="0" y="30480"/>
                  </a:lnTo>
                  <a:lnTo>
                    <a:pt x="2919984" y="30480"/>
                  </a:lnTo>
                  <a:lnTo>
                    <a:pt x="2919984" y="19812"/>
                  </a:lnTo>
                  <a:lnTo>
                    <a:pt x="2919984" y="1371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D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60264" y="4741164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7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CD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60264" y="470764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6764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6764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F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60264" y="4701540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D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60264" y="4680203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10680"/>
                  </a:lnTo>
                  <a:lnTo>
                    <a:pt x="0" y="21348"/>
                  </a:lnTo>
                  <a:lnTo>
                    <a:pt x="2919984" y="21348"/>
                  </a:lnTo>
                  <a:lnTo>
                    <a:pt x="2919984" y="1068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1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60264" y="467410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D1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60264" y="465735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3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60264" y="4639068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8288"/>
                  </a:lnTo>
                  <a:lnTo>
                    <a:pt x="2919984" y="18288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4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60264" y="4623816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4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60264" y="4597920"/>
              <a:ext cx="2920365" cy="26034"/>
            </a:xfrm>
            <a:custGeom>
              <a:avLst/>
              <a:gdLst/>
              <a:ahLst/>
              <a:cxnLst/>
              <a:rect l="l" t="t" r="r" b="b"/>
              <a:pathLst>
                <a:path w="2920365" h="26035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919984" y="25908"/>
                  </a:lnTo>
                  <a:lnTo>
                    <a:pt x="2919984" y="19812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6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60264" y="4590288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19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D6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60264" y="4567427"/>
              <a:ext cx="2920365" cy="23495"/>
            </a:xfrm>
            <a:custGeom>
              <a:avLst/>
              <a:gdLst/>
              <a:ahLst/>
              <a:cxnLst/>
              <a:rect l="l" t="t" r="r" b="b"/>
              <a:pathLst>
                <a:path w="2920365" h="23495">
                  <a:moveTo>
                    <a:pt x="2919984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56"/>
                  </a:lnTo>
                  <a:lnTo>
                    <a:pt x="0" y="22872"/>
                  </a:lnTo>
                  <a:lnTo>
                    <a:pt x="2919984" y="22872"/>
                  </a:lnTo>
                  <a:lnTo>
                    <a:pt x="2919984" y="9156"/>
                  </a:lnTo>
                  <a:lnTo>
                    <a:pt x="2919984" y="610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8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55692" y="4562855"/>
              <a:ext cx="2929255" cy="1346200"/>
            </a:xfrm>
            <a:custGeom>
              <a:avLst/>
              <a:gdLst/>
              <a:ahLst/>
              <a:cxnLst/>
              <a:rect l="l" t="t" r="r" b="b"/>
              <a:pathLst>
                <a:path w="2929254" h="1346200">
                  <a:moveTo>
                    <a:pt x="2927603" y="1345692"/>
                  </a:moveTo>
                  <a:lnTo>
                    <a:pt x="1524" y="1345692"/>
                  </a:lnTo>
                  <a:lnTo>
                    <a:pt x="0" y="1342644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2927603" y="0"/>
                  </a:lnTo>
                  <a:lnTo>
                    <a:pt x="2929127" y="1524"/>
                  </a:lnTo>
                  <a:lnTo>
                    <a:pt x="2929127" y="4572"/>
                  </a:lnTo>
                  <a:lnTo>
                    <a:pt x="9144" y="4572"/>
                  </a:lnTo>
                  <a:lnTo>
                    <a:pt x="4571" y="4572"/>
                  </a:lnTo>
                  <a:lnTo>
                    <a:pt x="4571" y="1341120"/>
                  </a:lnTo>
                  <a:lnTo>
                    <a:pt x="2929127" y="1341120"/>
                  </a:lnTo>
                  <a:lnTo>
                    <a:pt x="2929127" y="1342644"/>
                  </a:lnTo>
                  <a:lnTo>
                    <a:pt x="2927603" y="1345692"/>
                  </a:lnTo>
                  <a:close/>
                </a:path>
                <a:path w="2929254" h="1346200">
                  <a:moveTo>
                    <a:pt x="2929127" y="1341120"/>
                  </a:moveTo>
                  <a:lnTo>
                    <a:pt x="2924555" y="1341120"/>
                  </a:lnTo>
                  <a:lnTo>
                    <a:pt x="2924555" y="4572"/>
                  </a:lnTo>
                  <a:lnTo>
                    <a:pt x="9144" y="4572"/>
                  </a:lnTo>
                  <a:lnTo>
                    <a:pt x="2929127" y="4572"/>
                  </a:lnTo>
                  <a:lnTo>
                    <a:pt x="2929127" y="1341120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60264" y="5885700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55"/>
                  </a:lnTo>
                  <a:lnTo>
                    <a:pt x="0" y="18288"/>
                  </a:lnTo>
                  <a:lnTo>
                    <a:pt x="2919984" y="18288"/>
                  </a:lnTo>
                  <a:lnTo>
                    <a:pt x="2919984" y="10655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60264" y="5878068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19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82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60264" y="5873496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2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60264" y="5861304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160264" y="5849112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83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60264" y="5827788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6751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6751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5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160264" y="5826252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85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60264" y="5801880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2192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7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160264" y="5798820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89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60264" y="5777496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2192"/>
                  </a:lnTo>
                  <a:lnTo>
                    <a:pt x="2919984" y="762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9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160264" y="577138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8A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60264" y="5765292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8A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60264" y="5757672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2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C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60264" y="5742444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27"/>
                  </a:lnTo>
                  <a:lnTo>
                    <a:pt x="2919984" y="15227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C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60264" y="5727204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5240"/>
                  </a:lnTo>
                  <a:lnTo>
                    <a:pt x="2919984" y="15240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8E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60264" y="5715000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8E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160264" y="5693676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0" y="21336"/>
                  </a:lnTo>
                  <a:lnTo>
                    <a:pt x="2919984" y="21336"/>
                  </a:lnTo>
                  <a:lnTo>
                    <a:pt x="2919984" y="16764"/>
                  </a:lnTo>
                  <a:lnTo>
                    <a:pt x="2919984" y="762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60264" y="568756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90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160264" y="5673864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1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160264" y="5660136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93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60264" y="5646432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2192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3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60264" y="5643372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95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60264" y="5622048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2192"/>
                  </a:lnTo>
                  <a:lnTo>
                    <a:pt x="0" y="21323"/>
                  </a:lnTo>
                  <a:lnTo>
                    <a:pt x="2919984" y="21323"/>
                  </a:lnTo>
                  <a:lnTo>
                    <a:pt x="2919984" y="12192"/>
                  </a:lnTo>
                  <a:lnTo>
                    <a:pt x="2919984" y="4559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5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60264" y="5611368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97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60264" y="5599176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0" y="1219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2191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97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60264" y="5586996"/>
              <a:ext cx="2920365" cy="12700"/>
            </a:xfrm>
            <a:custGeom>
              <a:avLst/>
              <a:gdLst/>
              <a:ahLst/>
              <a:cxnLst/>
              <a:rect l="l" t="t" r="r" b="b"/>
              <a:pathLst>
                <a:path w="2920365" h="1270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2919984" y="12192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9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60264" y="5576316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9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60264" y="5562612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2192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A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60264" y="554737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291998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13716"/>
                  </a:lnTo>
                  <a:lnTo>
                    <a:pt x="0" y="15240"/>
                  </a:lnTo>
                  <a:lnTo>
                    <a:pt x="2919984" y="15240"/>
                  </a:lnTo>
                  <a:lnTo>
                    <a:pt x="2919984" y="13716"/>
                  </a:lnTo>
                  <a:lnTo>
                    <a:pt x="2919984" y="3035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60264" y="5538216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C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60264" y="5533644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9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60264" y="5515355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2204"/>
                  </a:lnTo>
                  <a:lnTo>
                    <a:pt x="0" y="18300"/>
                  </a:lnTo>
                  <a:lnTo>
                    <a:pt x="2919984" y="18300"/>
                  </a:lnTo>
                  <a:lnTo>
                    <a:pt x="2919984" y="12204"/>
                  </a:lnTo>
                  <a:lnTo>
                    <a:pt x="2919984" y="458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9E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60264" y="5506212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A0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60264" y="5503164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A0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60264" y="5478792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3716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3716"/>
                  </a:lnTo>
                  <a:lnTo>
                    <a:pt x="2919984" y="12179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60264" y="5477256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A3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60264" y="5449823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80"/>
                  </a:lnTo>
                  <a:lnTo>
                    <a:pt x="0" y="15252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15252"/>
                  </a:lnTo>
                  <a:lnTo>
                    <a:pt x="2919984" y="1068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60264" y="544372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A5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60264" y="542697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9131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160264" y="5422392"/>
              <a:ext cx="2920365" cy="5080"/>
            </a:xfrm>
            <a:custGeom>
              <a:avLst/>
              <a:gdLst/>
              <a:ahLst/>
              <a:cxnLst/>
              <a:rect l="l" t="t" r="r" b="b"/>
              <a:pathLst>
                <a:path w="2920365" h="5079">
                  <a:moveTo>
                    <a:pt x="0" y="4571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4571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A5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60264" y="5408688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3716"/>
                  </a:lnTo>
                  <a:lnTo>
                    <a:pt x="2919984" y="13716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7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60264" y="5391924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160264" y="537667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60264" y="5349239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21348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21348"/>
                  </a:lnTo>
                  <a:lnTo>
                    <a:pt x="2919984" y="1066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A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60264" y="5343144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A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60264" y="530962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18288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8288"/>
                  </a:lnTo>
                  <a:lnTo>
                    <a:pt x="2919984" y="1676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C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60264" y="5308092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AE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60264" y="5292852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E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60264" y="5265432"/>
              <a:ext cx="2920365" cy="27940"/>
            </a:xfrm>
            <a:custGeom>
              <a:avLst/>
              <a:gdLst/>
              <a:ahLst/>
              <a:cxnLst/>
              <a:rect l="l" t="t" r="r" b="b"/>
              <a:pathLst>
                <a:path w="2920365" h="27939">
                  <a:moveTo>
                    <a:pt x="2919984" y="0"/>
                  </a:moveTo>
                  <a:lnTo>
                    <a:pt x="0" y="0"/>
                  </a:lnTo>
                  <a:lnTo>
                    <a:pt x="0" y="10655"/>
                  </a:lnTo>
                  <a:lnTo>
                    <a:pt x="0" y="21323"/>
                  </a:lnTo>
                  <a:lnTo>
                    <a:pt x="0" y="27432"/>
                  </a:lnTo>
                  <a:lnTo>
                    <a:pt x="2919984" y="27432"/>
                  </a:lnTo>
                  <a:lnTo>
                    <a:pt x="2919984" y="21323"/>
                  </a:lnTo>
                  <a:lnTo>
                    <a:pt x="2919984" y="10655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AF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60264" y="5259323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A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60264" y="5245607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1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160264" y="5225808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19799"/>
                  </a:lnTo>
                  <a:lnTo>
                    <a:pt x="2919984" y="19799"/>
                  </a:lnTo>
                  <a:lnTo>
                    <a:pt x="2919984" y="1676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1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60264" y="5202948"/>
              <a:ext cx="2920365" cy="22860"/>
            </a:xfrm>
            <a:custGeom>
              <a:avLst/>
              <a:gdLst/>
              <a:ahLst/>
              <a:cxnLst/>
              <a:rect l="l" t="t" r="r" b="b"/>
              <a:pathLst>
                <a:path w="2920365" h="2286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21323"/>
                  </a:lnTo>
                  <a:lnTo>
                    <a:pt x="0" y="22860"/>
                  </a:lnTo>
                  <a:lnTo>
                    <a:pt x="2919984" y="22860"/>
                  </a:lnTo>
                  <a:lnTo>
                    <a:pt x="2919984" y="21323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3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60264" y="5192268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B3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60264" y="517551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5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60264" y="5161788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0" y="1371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6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160264" y="5141988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19799"/>
                  </a:lnTo>
                  <a:lnTo>
                    <a:pt x="2919984" y="19799"/>
                  </a:lnTo>
                  <a:lnTo>
                    <a:pt x="2919984" y="16751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6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160264" y="5119128"/>
              <a:ext cx="2920365" cy="22860"/>
            </a:xfrm>
            <a:custGeom>
              <a:avLst/>
              <a:gdLst/>
              <a:ahLst/>
              <a:cxnLst/>
              <a:rect l="l" t="t" r="r" b="b"/>
              <a:pathLst>
                <a:path w="2920365" h="2286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0" y="22860"/>
                  </a:lnTo>
                  <a:lnTo>
                    <a:pt x="2919984" y="22860"/>
                  </a:lnTo>
                  <a:lnTo>
                    <a:pt x="2919984" y="21336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8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60264" y="5109972"/>
              <a:ext cx="2920365" cy="9525"/>
            </a:xfrm>
            <a:custGeom>
              <a:avLst/>
              <a:gdLst/>
              <a:ahLst/>
              <a:cxnLst/>
              <a:rect l="l" t="t" r="r" b="b"/>
              <a:pathLst>
                <a:path w="2920365" h="9525">
                  <a:moveTo>
                    <a:pt x="0" y="914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8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160264" y="5099304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BA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60264" y="5074932"/>
              <a:ext cx="2920365" cy="24765"/>
            </a:xfrm>
            <a:custGeom>
              <a:avLst/>
              <a:gdLst/>
              <a:ahLst/>
              <a:cxnLst/>
              <a:rect l="l" t="t" r="r" b="b"/>
              <a:pathLst>
                <a:path w="2920365" h="24764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6764"/>
                  </a:lnTo>
                  <a:lnTo>
                    <a:pt x="0" y="24384"/>
                  </a:lnTo>
                  <a:lnTo>
                    <a:pt x="2919984" y="24384"/>
                  </a:lnTo>
                  <a:lnTo>
                    <a:pt x="2919984" y="16764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A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60264" y="5056632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0" y="1828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8287"/>
                  </a:lnTo>
                  <a:lnTo>
                    <a:pt x="0" y="18287"/>
                  </a:lnTo>
                  <a:close/>
                </a:path>
              </a:pathLst>
            </a:custGeom>
            <a:solidFill>
              <a:srgbClr val="BC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160264" y="5036820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0" y="19812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9812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BC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160264" y="5015484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0" y="2133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21335"/>
                  </a:lnTo>
                  <a:lnTo>
                    <a:pt x="0" y="21335"/>
                  </a:lnTo>
                  <a:close/>
                </a:path>
              </a:pathLst>
            </a:custGeom>
            <a:solidFill>
              <a:srgbClr val="BD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60264" y="4975872"/>
              <a:ext cx="2920365" cy="40005"/>
            </a:xfrm>
            <a:custGeom>
              <a:avLst/>
              <a:gdLst/>
              <a:ahLst/>
              <a:cxnLst/>
              <a:rect l="l" t="t" r="r" b="b"/>
              <a:pathLst>
                <a:path w="2920365" h="40004">
                  <a:moveTo>
                    <a:pt x="291998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39624"/>
                  </a:lnTo>
                  <a:lnTo>
                    <a:pt x="2919984" y="39624"/>
                  </a:lnTo>
                  <a:lnTo>
                    <a:pt x="2919984" y="1828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BF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60264" y="4972812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8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C1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60264" y="4953012"/>
              <a:ext cx="2920365" cy="20320"/>
            </a:xfrm>
            <a:custGeom>
              <a:avLst/>
              <a:gdLst/>
              <a:ahLst/>
              <a:cxnLst/>
              <a:rect l="l" t="t" r="r" b="b"/>
              <a:pathLst>
                <a:path w="2920365" h="20320">
                  <a:moveTo>
                    <a:pt x="291998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9812"/>
                  </a:lnTo>
                  <a:lnTo>
                    <a:pt x="2919984" y="19812"/>
                  </a:lnTo>
                  <a:lnTo>
                    <a:pt x="2919984" y="609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1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160264" y="4942332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60264" y="4910340"/>
              <a:ext cx="2920365" cy="32384"/>
            </a:xfrm>
            <a:custGeom>
              <a:avLst/>
              <a:gdLst/>
              <a:ahLst/>
              <a:cxnLst/>
              <a:rect l="l" t="t" r="r" b="b"/>
              <a:pathLst>
                <a:path w="2920365" h="32385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1336"/>
                  </a:lnTo>
                  <a:lnTo>
                    <a:pt x="0" y="32004"/>
                  </a:lnTo>
                  <a:lnTo>
                    <a:pt x="2919984" y="32004"/>
                  </a:lnTo>
                  <a:lnTo>
                    <a:pt x="2919984" y="21336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3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60264" y="4908804"/>
              <a:ext cx="2920365" cy="1905"/>
            </a:xfrm>
            <a:custGeom>
              <a:avLst/>
              <a:gdLst/>
              <a:ahLst/>
              <a:cxnLst/>
              <a:rect l="l" t="t" r="r" b="b"/>
              <a:pathLst>
                <a:path w="2920365" h="1904">
                  <a:moveTo>
                    <a:pt x="0" y="152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C3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60264" y="4892040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4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160264" y="487527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3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C6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160264" y="4858512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160264" y="4841748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3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3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C8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160264" y="4824984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0" y="16764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6764"/>
                  </a:lnTo>
                  <a:lnTo>
                    <a:pt x="0" y="16764"/>
                  </a:lnTo>
                  <a:close/>
                </a:path>
              </a:pathLst>
            </a:custGeom>
            <a:solidFill>
              <a:srgbClr val="C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60264" y="479146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6764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6764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A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60264" y="4785360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6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CC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60264" y="4774692"/>
              <a:ext cx="2920365" cy="10795"/>
            </a:xfrm>
            <a:custGeom>
              <a:avLst/>
              <a:gdLst/>
              <a:ahLst/>
              <a:cxnLst/>
              <a:rect l="l" t="t" r="r" b="b"/>
              <a:pathLst>
                <a:path w="2920365" h="10795">
                  <a:moveTo>
                    <a:pt x="0" y="1066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CC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60264" y="4744224"/>
              <a:ext cx="2920365" cy="30480"/>
            </a:xfrm>
            <a:custGeom>
              <a:avLst/>
              <a:gdLst/>
              <a:ahLst/>
              <a:cxnLst/>
              <a:rect l="l" t="t" r="r" b="b"/>
              <a:pathLst>
                <a:path w="2920365" h="30479">
                  <a:moveTo>
                    <a:pt x="29199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19812"/>
                  </a:lnTo>
                  <a:lnTo>
                    <a:pt x="0" y="30480"/>
                  </a:lnTo>
                  <a:lnTo>
                    <a:pt x="2919984" y="30480"/>
                  </a:lnTo>
                  <a:lnTo>
                    <a:pt x="2919984" y="19812"/>
                  </a:lnTo>
                  <a:lnTo>
                    <a:pt x="2919984" y="13716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D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160264" y="4741164"/>
              <a:ext cx="2920365" cy="3175"/>
            </a:xfrm>
            <a:custGeom>
              <a:avLst/>
              <a:gdLst/>
              <a:ahLst/>
              <a:cxnLst/>
              <a:rect l="l" t="t" r="r" b="b"/>
              <a:pathLst>
                <a:path w="2920365" h="3175">
                  <a:moveTo>
                    <a:pt x="0" y="3047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3047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CD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160264" y="4707648"/>
              <a:ext cx="2920365" cy="33655"/>
            </a:xfrm>
            <a:custGeom>
              <a:avLst/>
              <a:gdLst/>
              <a:ahLst/>
              <a:cxnLst/>
              <a:rect l="l" t="t" r="r" b="b"/>
              <a:pathLst>
                <a:path w="2920365" h="33654">
                  <a:moveTo>
                    <a:pt x="291998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6764"/>
                  </a:lnTo>
                  <a:lnTo>
                    <a:pt x="0" y="33528"/>
                  </a:lnTo>
                  <a:lnTo>
                    <a:pt x="2919984" y="33528"/>
                  </a:lnTo>
                  <a:lnTo>
                    <a:pt x="2919984" y="16764"/>
                  </a:lnTo>
                  <a:lnTo>
                    <a:pt x="2919984" y="1524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CF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160264" y="4701540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D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160264" y="4680203"/>
              <a:ext cx="2920365" cy="21590"/>
            </a:xfrm>
            <a:custGeom>
              <a:avLst/>
              <a:gdLst/>
              <a:ahLst/>
              <a:cxnLst/>
              <a:rect l="l" t="t" r="r" b="b"/>
              <a:pathLst>
                <a:path w="2920365" h="21589">
                  <a:moveTo>
                    <a:pt x="2919984" y="0"/>
                  </a:moveTo>
                  <a:lnTo>
                    <a:pt x="0" y="0"/>
                  </a:lnTo>
                  <a:lnTo>
                    <a:pt x="0" y="10680"/>
                  </a:lnTo>
                  <a:lnTo>
                    <a:pt x="0" y="21348"/>
                  </a:lnTo>
                  <a:lnTo>
                    <a:pt x="2919984" y="21348"/>
                  </a:lnTo>
                  <a:lnTo>
                    <a:pt x="2919984" y="10680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1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160264" y="4674108"/>
              <a:ext cx="2920365" cy="6350"/>
            </a:xfrm>
            <a:custGeom>
              <a:avLst/>
              <a:gdLst/>
              <a:ahLst/>
              <a:cxnLst/>
              <a:rect l="l" t="t" r="r" b="b"/>
              <a:pathLst>
                <a:path w="2920365" h="6350">
                  <a:moveTo>
                    <a:pt x="0" y="6095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6095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D1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160264" y="4657356"/>
              <a:ext cx="2920365" cy="17145"/>
            </a:xfrm>
            <a:custGeom>
              <a:avLst/>
              <a:gdLst/>
              <a:ahLst/>
              <a:cxnLst/>
              <a:rect l="l" t="t" r="r" b="b"/>
              <a:pathLst>
                <a:path w="2920365" h="17145">
                  <a:moveTo>
                    <a:pt x="29199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6764"/>
                  </a:lnTo>
                  <a:lnTo>
                    <a:pt x="2919984" y="16764"/>
                  </a:lnTo>
                  <a:lnTo>
                    <a:pt x="2919984" y="304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3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160264" y="4639068"/>
              <a:ext cx="2920365" cy="18415"/>
            </a:xfrm>
            <a:custGeom>
              <a:avLst/>
              <a:gdLst/>
              <a:ahLst/>
              <a:cxnLst/>
              <a:rect l="l" t="t" r="r" b="b"/>
              <a:pathLst>
                <a:path w="2920365" h="18414">
                  <a:moveTo>
                    <a:pt x="291998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18288"/>
                  </a:lnTo>
                  <a:lnTo>
                    <a:pt x="2919984" y="18288"/>
                  </a:lnTo>
                  <a:lnTo>
                    <a:pt x="2919984" y="152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4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160264" y="4623816"/>
              <a:ext cx="2920365" cy="15240"/>
            </a:xfrm>
            <a:custGeom>
              <a:avLst/>
              <a:gdLst/>
              <a:ahLst/>
              <a:cxnLst/>
              <a:rect l="l" t="t" r="r" b="b"/>
              <a:pathLst>
                <a:path w="2920365" h="15239">
                  <a:moveTo>
                    <a:pt x="0" y="15240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4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60264" y="4597920"/>
              <a:ext cx="2920365" cy="26034"/>
            </a:xfrm>
            <a:custGeom>
              <a:avLst/>
              <a:gdLst/>
              <a:ahLst/>
              <a:cxnLst/>
              <a:rect l="l" t="t" r="r" b="b"/>
              <a:pathLst>
                <a:path w="2920365" h="26035">
                  <a:moveTo>
                    <a:pt x="291998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919984" y="25908"/>
                  </a:lnTo>
                  <a:lnTo>
                    <a:pt x="2919984" y="19812"/>
                  </a:lnTo>
                  <a:lnTo>
                    <a:pt x="2919984" y="9144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6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160264" y="4590288"/>
              <a:ext cx="2920365" cy="7620"/>
            </a:xfrm>
            <a:custGeom>
              <a:avLst/>
              <a:gdLst/>
              <a:ahLst/>
              <a:cxnLst/>
              <a:rect l="l" t="t" r="r" b="b"/>
              <a:pathLst>
                <a:path w="2920365" h="7620">
                  <a:moveTo>
                    <a:pt x="0" y="7619"/>
                  </a:moveTo>
                  <a:lnTo>
                    <a:pt x="0" y="0"/>
                  </a:lnTo>
                  <a:lnTo>
                    <a:pt x="2919984" y="0"/>
                  </a:lnTo>
                  <a:lnTo>
                    <a:pt x="2919984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D6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160264" y="4567427"/>
              <a:ext cx="2920365" cy="23495"/>
            </a:xfrm>
            <a:custGeom>
              <a:avLst/>
              <a:gdLst/>
              <a:ahLst/>
              <a:cxnLst/>
              <a:rect l="l" t="t" r="r" b="b"/>
              <a:pathLst>
                <a:path w="2920365" h="23495">
                  <a:moveTo>
                    <a:pt x="2919984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56"/>
                  </a:lnTo>
                  <a:lnTo>
                    <a:pt x="0" y="22872"/>
                  </a:lnTo>
                  <a:lnTo>
                    <a:pt x="2919984" y="22872"/>
                  </a:lnTo>
                  <a:lnTo>
                    <a:pt x="2919984" y="9156"/>
                  </a:lnTo>
                  <a:lnTo>
                    <a:pt x="2919984" y="6108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D8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55692" y="4562855"/>
              <a:ext cx="2929255" cy="1346200"/>
            </a:xfrm>
            <a:custGeom>
              <a:avLst/>
              <a:gdLst/>
              <a:ahLst/>
              <a:cxnLst/>
              <a:rect l="l" t="t" r="r" b="b"/>
              <a:pathLst>
                <a:path w="2929254" h="1346200">
                  <a:moveTo>
                    <a:pt x="2927603" y="1345692"/>
                  </a:moveTo>
                  <a:lnTo>
                    <a:pt x="1524" y="1345692"/>
                  </a:lnTo>
                  <a:lnTo>
                    <a:pt x="0" y="1342644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2927603" y="0"/>
                  </a:lnTo>
                  <a:lnTo>
                    <a:pt x="2929127" y="1524"/>
                  </a:lnTo>
                  <a:lnTo>
                    <a:pt x="2929127" y="4572"/>
                  </a:lnTo>
                  <a:lnTo>
                    <a:pt x="9144" y="4572"/>
                  </a:lnTo>
                  <a:lnTo>
                    <a:pt x="4572" y="7620"/>
                  </a:lnTo>
                  <a:lnTo>
                    <a:pt x="9144" y="7620"/>
                  </a:lnTo>
                  <a:lnTo>
                    <a:pt x="9144" y="1336548"/>
                  </a:lnTo>
                  <a:lnTo>
                    <a:pt x="4572" y="1336548"/>
                  </a:lnTo>
                  <a:lnTo>
                    <a:pt x="9144" y="1341120"/>
                  </a:lnTo>
                  <a:lnTo>
                    <a:pt x="2929127" y="1341120"/>
                  </a:lnTo>
                  <a:lnTo>
                    <a:pt x="2929127" y="1342644"/>
                  </a:lnTo>
                  <a:lnTo>
                    <a:pt x="2927603" y="1345692"/>
                  </a:lnTo>
                  <a:close/>
                </a:path>
                <a:path w="2929254" h="1346200">
                  <a:moveTo>
                    <a:pt x="9144" y="7620"/>
                  </a:moveTo>
                  <a:lnTo>
                    <a:pt x="4572" y="7620"/>
                  </a:lnTo>
                  <a:lnTo>
                    <a:pt x="9144" y="4572"/>
                  </a:lnTo>
                  <a:lnTo>
                    <a:pt x="9144" y="7620"/>
                  </a:lnTo>
                  <a:close/>
                </a:path>
                <a:path w="2929254" h="1346200">
                  <a:moveTo>
                    <a:pt x="2919984" y="7620"/>
                  </a:moveTo>
                  <a:lnTo>
                    <a:pt x="9144" y="7620"/>
                  </a:lnTo>
                  <a:lnTo>
                    <a:pt x="9144" y="4572"/>
                  </a:lnTo>
                  <a:lnTo>
                    <a:pt x="2919984" y="4572"/>
                  </a:lnTo>
                  <a:lnTo>
                    <a:pt x="2919984" y="7620"/>
                  </a:lnTo>
                  <a:close/>
                </a:path>
                <a:path w="2929254" h="1346200">
                  <a:moveTo>
                    <a:pt x="2919984" y="1341120"/>
                  </a:moveTo>
                  <a:lnTo>
                    <a:pt x="2919984" y="4572"/>
                  </a:lnTo>
                  <a:lnTo>
                    <a:pt x="2924556" y="7620"/>
                  </a:lnTo>
                  <a:lnTo>
                    <a:pt x="2929127" y="7620"/>
                  </a:lnTo>
                  <a:lnTo>
                    <a:pt x="2929127" y="1336548"/>
                  </a:lnTo>
                  <a:lnTo>
                    <a:pt x="2924556" y="1336548"/>
                  </a:lnTo>
                  <a:lnTo>
                    <a:pt x="2919984" y="1341120"/>
                  </a:lnTo>
                  <a:close/>
                </a:path>
                <a:path w="2929254" h="1346200">
                  <a:moveTo>
                    <a:pt x="2929127" y="7620"/>
                  </a:moveTo>
                  <a:lnTo>
                    <a:pt x="2924556" y="7620"/>
                  </a:lnTo>
                  <a:lnTo>
                    <a:pt x="2919984" y="4572"/>
                  </a:lnTo>
                  <a:lnTo>
                    <a:pt x="2929127" y="4572"/>
                  </a:lnTo>
                  <a:lnTo>
                    <a:pt x="2929127" y="7620"/>
                  </a:lnTo>
                  <a:close/>
                </a:path>
                <a:path w="2929254" h="1346200">
                  <a:moveTo>
                    <a:pt x="9144" y="1341120"/>
                  </a:moveTo>
                  <a:lnTo>
                    <a:pt x="4572" y="1336548"/>
                  </a:lnTo>
                  <a:lnTo>
                    <a:pt x="9144" y="1336548"/>
                  </a:lnTo>
                  <a:lnTo>
                    <a:pt x="9144" y="1341120"/>
                  </a:lnTo>
                  <a:close/>
                </a:path>
                <a:path w="2929254" h="1346200">
                  <a:moveTo>
                    <a:pt x="2919984" y="1341120"/>
                  </a:moveTo>
                  <a:lnTo>
                    <a:pt x="9144" y="1341120"/>
                  </a:lnTo>
                  <a:lnTo>
                    <a:pt x="9144" y="1336548"/>
                  </a:lnTo>
                  <a:lnTo>
                    <a:pt x="2919984" y="1336548"/>
                  </a:lnTo>
                  <a:lnTo>
                    <a:pt x="2919984" y="1341120"/>
                  </a:lnTo>
                  <a:close/>
                </a:path>
                <a:path w="2929254" h="1346200">
                  <a:moveTo>
                    <a:pt x="2929127" y="1341120"/>
                  </a:moveTo>
                  <a:lnTo>
                    <a:pt x="2919984" y="1341120"/>
                  </a:lnTo>
                  <a:lnTo>
                    <a:pt x="2924556" y="1336548"/>
                  </a:lnTo>
                  <a:lnTo>
                    <a:pt x="2929127" y="1336548"/>
                  </a:lnTo>
                  <a:lnTo>
                    <a:pt x="2929127" y="1341120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5159727" y="2555012"/>
            <a:ext cx="2838450" cy="3302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50" b="1" spc="15" dirty="0">
                <a:latin typeface="Arial"/>
                <a:cs typeface="Arial"/>
              </a:rPr>
              <a:t>Precision:</a:t>
            </a:r>
            <a:endParaRPr sz="2350">
              <a:latin typeface="Arial"/>
              <a:cs typeface="Arial"/>
            </a:endParaRPr>
          </a:p>
          <a:p>
            <a:pPr marL="402590" marR="5080">
              <a:lnSpc>
                <a:spcPct val="88700"/>
              </a:lnSpc>
              <a:spcBef>
                <a:spcPts val="760"/>
              </a:spcBef>
            </a:pPr>
            <a:r>
              <a:rPr sz="2050" b="1" spc="-5" dirty="0">
                <a:latin typeface="Arial"/>
                <a:cs typeface="Arial"/>
              </a:rPr>
              <a:t>the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ratio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with</a:t>
            </a:r>
            <a:r>
              <a:rPr sz="2050" b="1" spc="-8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which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 </a:t>
            </a:r>
            <a:r>
              <a:rPr sz="2050" b="1" spc="-5" dirty="0">
                <a:latin typeface="Arial"/>
                <a:cs typeface="Arial"/>
              </a:rPr>
              <a:t>given accuracy is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reached, </a:t>
            </a:r>
            <a:r>
              <a:rPr sz="2050" b="1" spc="-10" dirty="0">
                <a:latin typeface="Arial"/>
                <a:cs typeface="Arial"/>
              </a:rPr>
              <a:t>averaged </a:t>
            </a:r>
            <a:r>
              <a:rPr sz="2050" b="1" spc="-5" dirty="0">
                <a:latin typeface="Arial"/>
                <a:cs typeface="Arial"/>
              </a:rPr>
              <a:t> over</a:t>
            </a:r>
            <a:r>
              <a:rPr sz="2050" b="1" spc="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many </a:t>
            </a:r>
            <a:r>
              <a:rPr sz="2050" b="1" spc="-5" dirty="0">
                <a:latin typeface="Arial"/>
                <a:cs typeface="Arial"/>
              </a:rPr>
              <a:t> repeated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attempts</a:t>
            </a:r>
            <a:endParaRPr sz="2050">
              <a:latin typeface="Arial"/>
              <a:cs typeface="Arial"/>
            </a:endParaRPr>
          </a:p>
          <a:p>
            <a:pPr marL="78105">
              <a:lnSpc>
                <a:spcPts val="2455"/>
              </a:lnSpc>
              <a:spcBef>
                <a:spcPts val="900"/>
              </a:spcBef>
            </a:pPr>
            <a:r>
              <a:rPr sz="2050" b="1" spc="-10" dirty="0">
                <a:solidFill>
                  <a:srgbClr val="114FFB"/>
                </a:solidFill>
                <a:latin typeface="Arial"/>
                <a:cs typeface="Arial"/>
              </a:rPr>
              <a:t>Example</a:t>
            </a:r>
            <a:r>
              <a:rPr sz="2050" b="1" spc="-10" dirty="0"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 marL="78105" marR="195580">
              <a:lnSpc>
                <a:spcPts val="2450"/>
              </a:lnSpc>
              <a:spcBef>
                <a:spcPts val="85"/>
              </a:spcBef>
            </a:pPr>
            <a:r>
              <a:rPr sz="2050" b="1" spc="-5" dirty="0">
                <a:latin typeface="Arial"/>
                <a:cs typeface="Arial"/>
              </a:rPr>
              <a:t>average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error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less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than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20cm</a:t>
            </a:r>
            <a:endParaRPr sz="2050">
              <a:latin typeface="Arial"/>
              <a:cs typeface="Arial"/>
            </a:endParaRPr>
          </a:p>
          <a:p>
            <a:pPr marL="78105">
              <a:lnSpc>
                <a:spcPts val="2380"/>
              </a:lnSpc>
            </a:pPr>
            <a:r>
              <a:rPr sz="2050" b="1" spc="-5" dirty="0">
                <a:latin typeface="Arial"/>
                <a:cs typeface="Arial"/>
              </a:rPr>
              <a:t>in</a:t>
            </a:r>
            <a:r>
              <a:rPr sz="2050" b="1" spc="-4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95%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cases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2040636" y="5120640"/>
            <a:ext cx="2863850" cy="788035"/>
            <a:chOff x="2040636" y="5120640"/>
            <a:chExt cx="2863850" cy="788035"/>
          </a:xfrm>
        </p:grpSpPr>
        <p:sp>
          <p:nvSpPr>
            <p:cNvPr id="190" name="object 190"/>
            <p:cNvSpPr/>
            <p:nvPr/>
          </p:nvSpPr>
          <p:spPr>
            <a:xfrm>
              <a:off x="2082745" y="57962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562" y="1031"/>
                  </a:moveTo>
                  <a:lnTo>
                    <a:pt x="0" y="0"/>
                  </a:lnTo>
                  <a:lnTo>
                    <a:pt x="562" y="0"/>
                  </a:lnTo>
                  <a:lnTo>
                    <a:pt x="562" y="1031"/>
                  </a:lnTo>
                  <a:close/>
                </a:path>
              </a:pathLst>
            </a:custGeom>
            <a:solidFill>
              <a:srgbClr val="FF8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063475" y="57607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21" y="67"/>
                  </a:moveTo>
                  <a:close/>
                </a:path>
              </a:pathLst>
            </a:custGeom>
            <a:solidFill>
              <a:srgbClr val="FF8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62680" y="5758180"/>
              <a:ext cx="1270" cy="2540"/>
            </a:xfrm>
            <a:custGeom>
              <a:avLst/>
              <a:gdLst/>
              <a:ahLst/>
              <a:cxnLst/>
              <a:rect l="l" t="t" r="r" b="b"/>
              <a:pathLst>
                <a:path w="1269" h="2539">
                  <a:moveTo>
                    <a:pt x="815" y="2539"/>
                  </a:moveTo>
                  <a:lnTo>
                    <a:pt x="0" y="0"/>
                  </a:lnTo>
                  <a:lnTo>
                    <a:pt x="815" y="0"/>
                  </a:lnTo>
                  <a:lnTo>
                    <a:pt x="815" y="2539"/>
                  </a:lnTo>
                  <a:close/>
                </a:path>
              </a:pathLst>
            </a:custGeom>
            <a:solidFill>
              <a:srgbClr val="FF8E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50759" y="5720080"/>
              <a:ext cx="2845435" cy="4445"/>
            </a:xfrm>
            <a:custGeom>
              <a:avLst/>
              <a:gdLst/>
              <a:ahLst/>
              <a:cxnLst/>
              <a:rect l="l" t="t" r="r" b="b"/>
              <a:pathLst>
                <a:path w="2845435" h="4445">
                  <a:moveTo>
                    <a:pt x="544" y="174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740"/>
                  </a:lnTo>
                  <a:close/>
                </a:path>
                <a:path w="2845435" h="4445">
                  <a:moveTo>
                    <a:pt x="2843599" y="4052"/>
                  </a:moveTo>
                  <a:lnTo>
                    <a:pt x="2844328" y="0"/>
                  </a:lnTo>
                  <a:lnTo>
                    <a:pt x="2844869" y="0"/>
                  </a:lnTo>
                  <a:lnTo>
                    <a:pt x="2843599" y="4052"/>
                  </a:lnTo>
                  <a:close/>
                </a:path>
              </a:pathLst>
            </a:custGeom>
            <a:solidFill>
              <a:srgbClr val="FF9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899702" y="568452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0" y="813"/>
                  </a:moveTo>
                  <a:lnTo>
                    <a:pt x="3" y="0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FF9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99705" y="5676900"/>
              <a:ext cx="1270" cy="7620"/>
            </a:xfrm>
            <a:custGeom>
              <a:avLst/>
              <a:gdLst/>
              <a:ahLst/>
              <a:cxnLst/>
              <a:rect l="l" t="t" r="r" b="b"/>
              <a:pathLst>
                <a:path w="1270" h="7620">
                  <a:moveTo>
                    <a:pt x="79" y="7619"/>
                  </a:moveTo>
                  <a:lnTo>
                    <a:pt x="33" y="0"/>
                  </a:lnTo>
                  <a:lnTo>
                    <a:pt x="856" y="0"/>
                  </a:lnTo>
                  <a:lnTo>
                    <a:pt x="79" y="7619"/>
                  </a:lnTo>
                  <a:close/>
                </a:path>
              </a:pathLst>
            </a:custGeom>
            <a:solidFill>
              <a:srgbClr val="FF9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99739" y="5670804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822" y="6096"/>
                  </a:moveTo>
                  <a:lnTo>
                    <a:pt x="0" y="6096"/>
                  </a:lnTo>
                  <a:lnTo>
                    <a:pt x="27" y="0"/>
                  </a:lnTo>
                  <a:lnTo>
                    <a:pt x="1444" y="0"/>
                  </a:lnTo>
                  <a:lnTo>
                    <a:pt x="822" y="6096"/>
                  </a:lnTo>
                  <a:close/>
                </a:path>
              </a:pathLst>
            </a:custGeom>
            <a:solidFill>
              <a:srgbClr val="FF9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99766" y="5663184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7619"/>
                  </a:moveTo>
                  <a:lnTo>
                    <a:pt x="33" y="0"/>
                  </a:lnTo>
                  <a:lnTo>
                    <a:pt x="1417" y="0"/>
                  </a:lnTo>
                  <a:lnTo>
                    <a:pt x="1417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9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99799" y="5647956"/>
              <a:ext cx="1905" cy="15240"/>
            </a:xfrm>
            <a:custGeom>
              <a:avLst/>
              <a:gdLst/>
              <a:ahLst/>
              <a:cxnLst/>
              <a:rect l="l" t="t" r="r" b="b"/>
              <a:pathLst>
                <a:path w="1904" h="15239">
                  <a:moveTo>
                    <a:pt x="1384" y="0"/>
                  </a:moveTo>
                  <a:lnTo>
                    <a:pt x="63" y="0"/>
                  </a:lnTo>
                  <a:lnTo>
                    <a:pt x="25" y="7620"/>
                  </a:lnTo>
                  <a:lnTo>
                    <a:pt x="0" y="15240"/>
                  </a:lnTo>
                  <a:lnTo>
                    <a:pt x="1384" y="15240"/>
                  </a:lnTo>
                  <a:lnTo>
                    <a:pt x="1384" y="7620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9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99868" y="5638800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4" h="9525">
                  <a:moveTo>
                    <a:pt x="0" y="9144"/>
                  </a:moveTo>
                  <a:lnTo>
                    <a:pt x="40" y="0"/>
                  </a:lnTo>
                  <a:lnTo>
                    <a:pt x="1316" y="0"/>
                  </a:lnTo>
                  <a:lnTo>
                    <a:pt x="131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99908" y="5631180"/>
              <a:ext cx="1270" cy="7620"/>
            </a:xfrm>
            <a:custGeom>
              <a:avLst/>
              <a:gdLst/>
              <a:ahLst/>
              <a:cxnLst/>
              <a:rect l="l" t="t" r="r" b="b"/>
              <a:pathLst>
                <a:path w="1270" h="7620">
                  <a:moveTo>
                    <a:pt x="0" y="7619"/>
                  </a:moveTo>
                  <a:lnTo>
                    <a:pt x="33" y="0"/>
                  </a:lnTo>
                  <a:lnTo>
                    <a:pt x="1275" y="0"/>
                  </a:lnTo>
                  <a:lnTo>
                    <a:pt x="1275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99942" y="5623560"/>
              <a:ext cx="1270" cy="7620"/>
            </a:xfrm>
            <a:custGeom>
              <a:avLst/>
              <a:gdLst/>
              <a:ahLst/>
              <a:cxnLst/>
              <a:rect l="l" t="t" r="r" b="b"/>
              <a:pathLst>
                <a:path w="1270" h="7620">
                  <a:moveTo>
                    <a:pt x="0" y="7619"/>
                  </a:moveTo>
                  <a:lnTo>
                    <a:pt x="33" y="0"/>
                  </a:lnTo>
                  <a:lnTo>
                    <a:pt x="1241" y="0"/>
                  </a:lnTo>
                  <a:lnTo>
                    <a:pt x="1241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899976" y="5614416"/>
              <a:ext cx="1270" cy="9525"/>
            </a:xfrm>
            <a:custGeom>
              <a:avLst/>
              <a:gdLst/>
              <a:ahLst/>
              <a:cxnLst/>
              <a:rect l="l" t="t" r="r" b="b"/>
              <a:pathLst>
                <a:path w="1270" h="9525">
                  <a:moveTo>
                    <a:pt x="0" y="9144"/>
                  </a:moveTo>
                  <a:lnTo>
                    <a:pt x="40" y="0"/>
                  </a:lnTo>
                  <a:lnTo>
                    <a:pt x="1207" y="0"/>
                  </a:lnTo>
                  <a:lnTo>
                    <a:pt x="1207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3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900017" y="5606796"/>
              <a:ext cx="1270" cy="7620"/>
            </a:xfrm>
            <a:custGeom>
              <a:avLst/>
              <a:gdLst/>
              <a:ahLst/>
              <a:cxnLst/>
              <a:rect l="l" t="t" r="r" b="b"/>
              <a:pathLst>
                <a:path w="1270" h="7620">
                  <a:moveTo>
                    <a:pt x="0" y="7619"/>
                  </a:moveTo>
                  <a:lnTo>
                    <a:pt x="33" y="0"/>
                  </a:lnTo>
                  <a:lnTo>
                    <a:pt x="1167" y="0"/>
                  </a:lnTo>
                  <a:lnTo>
                    <a:pt x="1167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900041" y="5586996"/>
              <a:ext cx="1270" cy="20320"/>
            </a:xfrm>
            <a:custGeom>
              <a:avLst/>
              <a:gdLst/>
              <a:ahLst/>
              <a:cxnLst/>
              <a:rect l="l" t="t" r="r" b="b"/>
              <a:pathLst>
                <a:path w="1270" h="20320">
                  <a:moveTo>
                    <a:pt x="1143" y="0"/>
                  </a:moveTo>
                  <a:lnTo>
                    <a:pt x="88" y="0"/>
                  </a:lnTo>
                  <a:lnTo>
                    <a:pt x="50" y="9144"/>
                  </a:lnTo>
                  <a:lnTo>
                    <a:pt x="0" y="19812"/>
                  </a:lnTo>
                  <a:lnTo>
                    <a:pt x="1143" y="19812"/>
                  </a:lnTo>
                  <a:lnTo>
                    <a:pt x="1143" y="9144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F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900139" y="5576316"/>
              <a:ext cx="1270" cy="10795"/>
            </a:xfrm>
            <a:custGeom>
              <a:avLst/>
              <a:gdLst/>
              <a:ahLst/>
              <a:cxnLst/>
              <a:rect l="l" t="t" r="r" b="b"/>
              <a:pathLst>
                <a:path w="1270" h="10795">
                  <a:moveTo>
                    <a:pt x="0" y="10667"/>
                  </a:moveTo>
                  <a:lnTo>
                    <a:pt x="47" y="0"/>
                  </a:lnTo>
                  <a:lnTo>
                    <a:pt x="1045" y="0"/>
                  </a:lnTo>
                  <a:lnTo>
                    <a:pt x="1045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900186" y="5567172"/>
              <a:ext cx="1270" cy="9525"/>
            </a:xfrm>
            <a:custGeom>
              <a:avLst/>
              <a:gdLst/>
              <a:ahLst/>
              <a:cxnLst/>
              <a:rect l="l" t="t" r="r" b="b"/>
              <a:pathLst>
                <a:path w="1270" h="9525">
                  <a:moveTo>
                    <a:pt x="0" y="9144"/>
                  </a:moveTo>
                  <a:lnTo>
                    <a:pt x="40" y="0"/>
                  </a:lnTo>
                  <a:lnTo>
                    <a:pt x="997" y="0"/>
                  </a:lnTo>
                  <a:lnTo>
                    <a:pt x="997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900227" y="5558028"/>
              <a:ext cx="1270" cy="9525"/>
            </a:xfrm>
            <a:custGeom>
              <a:avLst/>
              <a:gdLst/>
              <a:ahLst/>
              <a:cxnLst/>
              <a:rect l="l" t="t" r="r" b="b"/>
              <a:pathLst>
                <a:path w="1270" h="9525">
                  <a:moveTo>
                    <a:pt x="0" y="9143"/>
                  </a:moveTo>
                  <a:lnTo>
                    <a:pt x="40" y="0"/>
                  </a:lnTo>
                  <a:lnTo>
                    <a:pt x="957" y="0"/>
                  </a:lnTo>
                  <a:lnTo>
                    <a:pt x="957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900267" y="5547360"/>
              <a:ext cx="1270" cy="10795"/>
            </a:xfrm>
            <a:custGeom>
              <a:avLst/>
              <a:gdLst/>
              <a:ahLst/>
              <a:cxnLst/>
              <a:rect l="l" t="t" r="r" b="b"/>
              <a:pathLst>
                <a:path w="1270" h="10795">
                  <a:moveTo>
                    <a:pt x="0" y="10667"/>
                  </a:moveTo>
                  <a:lnTo>
                    <a:pt x="47" y="0"/>
                  </a:lnTo>
                  <a:lnTo>
                    <a:pt x="916" y="0"/>
                  </a:lnTo>
                  <a:lnTo>
                    <a:pt x="916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900315" y="5538216"/>
              <a:ext cx="1270" cy="9525"/>
            </a:xfrm>
            <a:custGeom>
              <a:avLst/>
              <a:gdLst/>
              <a:ahLst/>
              <a:cxnLst/>
              <a:rect l="l" t="t" r="r" b="b"/>
              <a:pathLst>
                <a:path w="1270" h="9525">
                  <a:moveTo>
                    <a:pt x="0" y="9144"/>
                  </a:moveTo>
                  <a:lnTo>
                    <a:pt x="40" y="0"/>
                  </a:lnTo>
                  <a:lnTo>
                    <a:pt x="869" y="0"/>
                  </a:lnTo>
                  <a:lnTo>
                    <a:pt x="869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900346" y="5518416"/>
              <a:ext cx="1270" cy="20320"/>
            </a:xfrm>
            <a:custGeom>
              <a:avLst/>
              <a:gdLst/>
              <a:ahLst/>
              <a:cxnLst/>
              <a:rect l="l" t="t" r="r" b="b"/>
              <a:pathLst>
                <a:path w="1270" h="20320">
                  <a:moveTo>
                    <a:pt x="838" y="0"/>
                  </a:moveTo>
                  <a:lnTo>
                    <a:pt x="88" y="0"/>
                  </a:lnTo>
                  <a:lnTo>
                    <a:pt x="50" y="9144"/>
                  </a:lnTo>
                  <a:lnTo>
                    <a:pt x="0" y="19812"/>
                  </a:lnTo>
                  <a:lnTo>
                    <a:pt x="838" y="19812"/>
                  </a:lnTo>
                  <a:lnTo>
                    <a:pt x="838" y="914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FFAC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900443" y="5509260"/>
              <a:ext cx="1270" cy="9525"/>
            </a:xfrm>
            <a:custGeom>
              <a:avLst/>
              <a:gdLst/>
              <a:ahLst/>
              <a:cxnLst/>
              <a:rect l="l" t="t" r="r" b="b"/>
              <a:pathLst>
                <a:path w="1270" h="9525">
                  <a:moveTo>
                    <a:pt x="0" y="9143"/>
                  </a:moveTo>
                  <a:lnTo>
                    <a:pt x="40" y="0"/>
                  </a:lnTo>
                  <a:lnTo>
                    <a:pt x="740" y="0"/>
                  </a:lnTo>
                  <a:lnTo>
                    <a:pt x="740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A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900473" y="5498604"/>
              <a:ext cx="1270" cy="10795"/>
            </a:xfrm>
            <a:custGeom>
              <a:avLst/>
              <a:gdLst/>
              <a:ahLst/>
              <a:cxnLst/>
              <a:rect l="l" t="t" r="r" b="b"/>
              <a:pathLst>
                <a:path w="1270" h="10795">
                  <a:moveTo>
                    <a:pt x="711" y="0"/>
                  </a:moveTo>
                  <a:lnTo>
                    <a:pt x="50" y="0"/>
                  </a:lnTo>
                  <a:lnTo>
                    <a:pt x="38" y="3035"/>
                  </a:lnTo>
                  <a:lnTo>
                    <a:pt x="0" y="10668"/>
                  </a:lnTo>
                  <a:lnTo>
                    <a:pt x="711" y="10668"/>
                  </a:lnTo>
                  <a:lnTo>
                    <a:pt x="711" y="303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FF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900531" y="5494020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70" h="5079">
                  <a:moveTo>
                    <a:pt x="0" y="4572"/>
                  </a:moveTo>
                  <a:lnTo>
                    <a:pt x="20" y="0"/>
                  </a:lnTo>
                  <a:lnTo>
                    <a:pt x="652" y="0"/>
                  </a:lnTo>
                  <a:lnTo>
                    <a:pt x="652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A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900549" y="5480316"/>
              <a:ext cx="635" cy="13970"/>
            </a:xfrm>
            <a:custGeom>
              <a:avLst/>
              <a:gdLst/>
              <a:ahLst/>
              <a:cxnLst/>
              <a:rect l="l" t="t" r="r" b="b"/>
              <a:pathLst>
                <a:path w="635" h="13970">
                  <a:moveTo>
                    <a:pt x="635" y="0"/>
                  </a:moveTo>
                  <a:lnTo>
                    <a:pt x="63" y="0"/>
                  </a:lnTo>
                  <a:lnTo>
                    <a:pt x="38" y="4572"/>
                  </a:lnTo>
                  <a:lnTo>
                    <a:pt x="12" y="9144"/>
                  </a:lnTo>
                  <a:lnTo>
                    <a:pt x="0" y="13716"/>
                  </a:lnTo>
                  <a:lnTo>
                    <a:pt x="635" y="13716"/>
                  </a:lnTo>
                  <a:lnTo>
                    <a:pt x="635" y="9144"/>
                  </a:lnTo>
                  <a:lnTo>
                    <a:pt x="635" y="457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B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900613" y="5477256"/>
              <a:ext cx="635" cy="3175"/>
            </a:xfrm>
            <a:custGeom>
              <a:avLst/>
              <a:gdLst/>
              <a:ahLst/>
              <a:cxnLst/>
              <a:rect l="l" t="t" r="r" b="b"/>
              <a:pathLst>
                <a:path w="635" h="3175">
                  <a:moveTo>
                    <a:pt x="0" y="3048"/>
                  </a:moveTo>
                  <a:lnTo>
                    <a:pt x="13" y="0"/>
                  </a:lnTo>
                  <a:lnTo>
                    <a:pt x="571" y="0"/>
                  </a:lnTo>
                  <a:lnTo>
                    <a:pt x="571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B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00626" y="5469636"/>
              <a:ext cx="635" cy="7620"/>
            </a:xfrm>
            <a:custGeom>
              <a:avLst/>
              <a:gdLst/>
              <a:ahLst/>
              <a:cxnLst/>
              <a:rect l="l" t="t" r="r" b="b"/>
              <a:pathLst>
                <a:path w="635" h="7620">
                  <a:moveTo>
                    <a:pt x="0" y="7619"/>
                  </a:moveTo>
                  <a:lnTo>
                    <a:pt x="33" y="0"/>
                  </a:lnTo>
                  <a:lnTo>
                    <a:pt x="557" y="0"/>
                  </a:lnTo>
                  <a:lnTo>
                    <a:pt x="557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00660" y="5460492"/>
              <a:ext cx="635" cy="9525"/>
            </a:xfrm>
            <a:custGeom>
              <a:avLst/>
              <a:gdLst/>
              <a:ahLst/>
              <a:cxnLst/>
              <a:rect l="l" t="t" r="r" b="b"/>
              <a:pathLst>
                <a:path w="635" h="9525">
                  <a:moveTo>
                    <a:pt x="0" y="9143"/>
                  </a:moveTo>
                  <a:lnTo>
                    <a:pt x="40" y="0"/>
                  </a:lnTo>
                  <a:lnTo>
                    <a:pt x="523" y="0"/>
                  </a:lnTo>
                  <a:lnTo>
                    <a:pt x="523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B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900701" y="5449824"/>
              <a:ext cx="635" cy="10795"/>
            </a:xfrm>
            <a:custGeom>
              <a:avLst/>
              <a:gdLst/>
              <a:ahLst/>
              <a:cxnLst/>
              <a:rect l="l" t="t" r="r" b="b"/>
              <a:pathLst>
                <a:path w="635" h="10795">
                  <a:moveTo>
                    <a:pt x="0" y="10668"/>
                  </a:moveTo>
                  <a:lnTo>
                    <a:pt x="47" y="0"/>
                  </a:lnTo>
                  <a:lnTo>
                    <a:pt x="483" y="0"/>
                  </a:lnTo>
                  <a:lnTo>
                    <a:pt x="483" y="10668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FFB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00739" y="5431548"/>
              <a:ext cx="635" cy="18415"/>
            </a:xfrm>
            <a:custGeom>
              <a:avLst/>
              <a:gdLst/>
              <a:ahLst/>
              <a:cxnLst/>
              <a:rect l="l" t="t" r="r" b="b"/>
              <a:pathLst>
                <a:path w="635" h="18414">
                  <a:moveTo>
                    <a:pt x="444" y="0"/>
                  </a:moveTo>
                  <a:lnTo>
                    <a:pt x="88" y="0"/>
                  </a:lnTo>
                  <a:lnTo>
                    <a:pt x="38" y="9144"/>
                  </a:lnTo>
                  <a:lnTo>
                    <a:pt x="0" y="18275"/>
                  </a:lnTo>
                  <a:lnTo>
                    <a:pt x="444" y="18275"/>
                  </a:lnTo>
                  <a:lnTo>
                    <a:pt x="444" y="914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B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00828" y="5411724"/>
              <a:ext cx="635" cy="20320"/>
            </a:xfrm>
            <a:custGeom>
              <a:avLst/>
              <a:gdLst/>
              <a:ahLst/>
              <a:cxnLst/>
              <a:rect l="l" t="t" r="r" b="b"/>
              <a:pathLst>
                <a:path w="635" h="20320">
                  <a:moveTo>
                    <a:pt x="355" y="0"/>
                  </a:moveTo>
                  <a:lnTo>
                    <a:pt x="88" y="0"/>
                  </a:lnTo>
                  <a:lnTo>
                    <a:pt x="38" y="9156"/>
                  </a:lnTo>
                  <a:lnTo>
                    <a:pt x="0" y="19824"/>
                  </a:lnTo>
                  <a:lnTo>
                    <a:pt x="355" y="19824"/>
                  </a:lnTo>
                  <a:lnTo>
                    <a:pt x="355" y="91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B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900917" y="5391924"/>
              <a:ext cx="635" cy="20320"/>
            </a:xfrm>
            <a:custGeom>
              <a:avLst/>
              <a:gdLst/>
              <a:ahLst/>
              <a:cxnLst/>
              <a:rect l="l" t="t" r="r" b="b"/>
              <a:pathLst>
                <a:path w="635" h="20320">
                  <a:moveTo>
                    <a:pt x="266" y="0"/>
                  </a:moveTo>
                  <a:lnTo>
                    <a:pt x="76" y="0"/>
                  </a:lnTo>
                  <a:lnTo>
                    <a:pt x="38" y="10668"/>
                  </a:lnTo>
                  <a:lnTo>
                    <a:pt x="0" y="19799"/>
                  </a:lnTo>
                  <a:lnTo>
                    <a:pt x="266" y="19799"/>
                  </a:lnTo>
                  <a:lnTo>
                    <a:pt x="266" y="1066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901006" y="5382768"/>
              <a:ext cx="635" cy="9525"/>
            </a:xfrm>
            <a:custGeom>
              <a:avLst/>
              <a:gdLst/>
              <a:ahLst/>
              <a:cxnLst/>
              <a:rect l="l" t="t" r="r" b="b"/>
              <a:pathLst>
                <a:path w="635" h="9525">
                  <a:moveTo>
                    <a:pt x="0" y="9144"/>
                  </a:moveTo>
                  <a:lnTo>
                    <a:pt x="40" y="0"/>
                  </a:lnTo>
                  <a:lnTo>
                    <a:pt x="178" y="0"/>
                  </a:lnTo>
                  <a:lnTo>
                    <a:pt x="178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B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901046" y="5372100"/>
              <a:ext cx="635" cy="10795"/>
            </a:xfrm>
            <a:custGeom>
              <a:avLst/>
              <a:gdLst/>
              <a:ahLst/>
              <a:cxnLst/>
              <a:rect l="l" t="t" r="r" b="b"/>
              <a:pathLst>
                <a:path w="635" h="10795">
                  <a:moveTo>
                    <a:pt x="0" y="10667"/>
                  </a:moveTo>
                  <a:lnTo>
                    <a:pt x="47" y="0"/>
                  </a:lnTo>
                  <a:lnTo>
                    <a:pt x="137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BC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901094" y="5362956"/>
              <a:ext cx="635" cy="9525"/>
            </a:xfrm>
            <a:custGeom>
              <a:avLst/>
              <a:gdLst/>
              <a:ahLst/>
              <a:cxnLst/>
              <a:rect l="l" t="t" r="r" b="b"/>
              <a:pathLst>
                <a:path w="635" h="9525">
                  <a:moveTo>
                    <a:pt x="0" y="9144"/>
                  </a:moveTo>
                  <a:lnTo>
                    <a:pt x="40" y="0"/>
                  </a:lnTo>
                  <a:lnTo>
                    <a:pt x="90" y="9144"/>
                  </a:lnTo>
                  <a:close/>
                </a:path>
              </a:pathLst>
            </a:custGeom>
            <a:solidFill>
              <a:srgbClr val="FFB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899660" y="5343448"/>
              <a:ext cx="1905" cy="19685"/>
            </a:xfrm>
            <a:custGeom>
              <a:avLst/>
              <a:gdLst/>
              <a:ahLst/>
              <a:cxnLst/>
              <a:rect l="l" t="t" r="r" b="b"/>
              <a:pathLst>
                <a:path w="1904" h="19685">
                  <a:moveTo>
                    <a:pt x="838" y="8343"/>
                  </a:moveTo>
                  <a:lnTo>
                    <a:pt x="0" y="0"/>
                  </a:lnTo>
                  <a:lnTo>
                    <a:pt x="0" y="8343"/>
                  </a:lnTo>
                  <a:lnTo>
                    <a:pt x="838" y="8343"/>
                  </a:lnTo>
                  <a:close/>
                </a:path>
                <a:path w="1904" h="19685">
                  <a:moveTo>
                    <a:pt x="1524" y="14935"/>
                  </a:moveTo>
                  <a:lnTo>
                    <a:pt x="1485" y="14668"/>
                  </a:lnTo>
                  <a:lnTo>
                    <a:pt x="1473" y="19507"/>
                  </a:lnTo>
                  <a:lnTo>
                    <a:pt x="1524" y="14935"/>
                  </a:lnTo>
                  <a:close/>
                </a:path>
              </a:pathLst>
            </a:custGeom>
            <a:solidFill>
              <a:srgbClr val="FFB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96612" y="5323344"/>
              <a:ext cx="3175" cy="15875"/>
            </a:xfrm>
            <a:custGeom>
              <a:avLst/>
              <a:gdLst/>
              <a:ahLst/>
              <a:cxnLst/>
              <a:rect l="l" t="t" r="r" b="b"/>
              <a:pathLst>
                <a:path w="3175" h="15875">
                  <a:moveTo>
                    <a:pt x="1295" y="3048"/>
                  </a:moveTo>
                  <a:lnTo>
                    <a:pt x="990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1295" y="3048"/>
                  </a:lnTo>
                  <a:close/>
                </a:path>
                <a:path w="3175" h="15875">
                  <a:moveTo>
                    <a:pt x="2590" y="15748"/>
                  </a:moveTo>
                  <a:lnTo>
                    <a:pt x="2082" y="10668"/>
                  </a:lnTo>
                  <a:lnTo>
                    <a:pt x="1524" y="5168"/>
                  </a:lnTo>
                  <a:lnTo>
                    <a:pt x="1524" y="10668"/>
                  </a:lnTo>
                  <a:lnTo>
                    <a:pt x="1524" y="15748"/>
                  </a:lnTo>
                  <a:lnTo>
                    <a:pt x="2590" y="15748"/>
                  </a:lnTo>
                  <a:close/>
                </a:path>
              </a:pathLst>
            </a:custGeom>
            <a:solidFill>
              <a:srgbClr val="F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049683" y="5314188"/>
              <a:ext cx="2847975" cy="9525"/>
            </a:xfrm>
            <a:custGeom>
              <a:avLst/>
              <a:gdLst/>
              <a:ahLst/>
              <a:cxnLst/>
              <a:rect l="l" t="t" r="r" b="b"/>
              <a:pathLst>
                <a:path w="2847975" h="9525">
                  <a:moveTo>
                    <a:pt x="0" y="296"/>
                  </a:moveTo>
                  <a:lnTo>
                    <a:pt x="30" y="0"/>
                  </a:lnTo>
                  <a:lnTo>
                    <a:pt x="0" y="296"/>
                  </a:lnTo>
                  <a:close/>
                </a:path>
                <a:path w="2847975" h="9525">
                  <a:moveTo>
                    <a:pt x="2847925" y="9144"/>
                  </a:moveTo>
                  <a:lnTo>
                    <a:pt x="2846928" y="9144"/>
                  </a:lnTo>
                  <a:lnTo>
                    <a:pt x="2846928" y="0"/>
                  </a:lnTo>
                  <a:lnTo>
                    <a:pt x="2847925" y="9144"/>
                  </a:lnTo>
                  <a:close/>
                </a:path>
              </a:pathLst>
            </a:custGeom>
            <a:solidFill>
              <a:srgbClr val="FFC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049713" y="5305044"/>
              <a:ext cx="2847340" cy="9525"/>
            </a:xfrm>
            <a:custGeom>
              <a:avLst/>
              <a:gdLst/>
              <a:ahLst/>
              <a:cxnLst/>
              <a:rect l="l" t="t" r="r" b="b"/>
              <a:pathLst>
                <a:path w="2847340" h="9525">
                  <a:moveTo>
                    <a:pt x="5" y="9143"/>
                  </a:moveTo>
                  <a:lnTo>
                    <a:pt x="262" y="6565"/>
                  </a:lnTo>
                  <a:lnTo>
                    <a:pt x="2317" y="0"/>
                  </a:lnTo>
                  <a:lnTo>
                    <a:pt x="3175" y="0"/>
                  </a:lnTo>
                  <a:lnTo>
                    <a:pt x="66" y="8635"/>
                  </a:lnTo>
                  <a:lnTo>
                    <a:pt x="5" y="9143"/>
                  </a:lnTo>
                  <a:close/>
                </a:path>
                <a:path w="2847340" h="9525">
                  <a:moveTo>
                    <a:pt x="2846910" y="8635"/>
                  </a:moveTo>
                  <a:lnTo>
                    <a:pt x="2843850" y="8635"/>
                  </a:lnTo>
                  <a:lnTo>
                    <a:pt x="2843850" y="0"/>
                  </a:lnTo>
                  <a:lnTo>
                    <a:pt x="2844641" y="0"/>
                  </a:lnTo>
                  <a:lnTo>
                    <a:pt x="2846699" y="6565"/>
                  </a:lnTo>
                  <a:lnTo>
                    <a:pt x="2846910" y="8635"/>
                  </a:lnTo>
                  <a:close/>
                </a:path>
                <a:path w="2847340" h="9525">
                  <a:moveTo>
                    <a:pt x="2846961" y="9143"/>
                  </a:moveTo>
                  <a:lnTo>
                    <a:pt x="2846898" y="8635"/>
                  </a:lnTo>
                  <a:lnTo>
                    <a:pt x="2846961" y="9143"/>
                  </a:lnTo>
                  <a:close/>
                </a:path>
              </a:pathLst>
            </a:custGeom>
            <a:solidFill>
              <a:srgbClr val="FF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052031" y="5294376"/>
              <a:ext cx="2842895" cy="10795"/>
            </a:xfrm>
            <a:custGeom>
              <a:avLst/>
              <a:gdLst/>
              <a:ahLst/>
              <a:cxnLst/>
              <a:rect l="l" t="t" r="r" b="b"/>
              <a:pathLst>
                <a:path w="2842895" h="10795">
                  <a:moveTo>
                    <a:pt x="857" y="10667"/>
                  </a:moveTo>
                  <a:lnTo>
                    <a:pt x="0" y="10667"/>
                  </a:lnTo>
                  <a:lnTo>
                    <a:pt x="3337" y="0"/>
                  </a:lnTo>
                  <a:lnTo>
                    <a:pt x="3906" y="0"/>
                  </a:lnTo>
                  <a:lnTo>
                    <a:pt x="2321" y="6603"/>
                  </a:lnTo>
                  <a:lnTo>
                    <a:pt x="857" y="10667"/>
                  </a:lnTo>
                  <a:close/>
                </a:path>
                <a:path w="2842895" h="10795">
                  <a:moveTo>
                    <a:pt x="2842324" y="10667"/>
                  </a:moveTo>
                  <a:lnTo>
                    <a:pt x="2841533" y="10667"/>
                  </a:lnTo>
                  <a:lnTo>
                    <a:pt x="2841533" y="8143"/>
                  </a:lnTo>
                  <a:lnTo>
                    <a:pt x="2842324" y="10667"/>
                  </a:lnTo>
                  <a:close/>
                </a:path>
                <a:path w="2842895" h="10795">
                  <a:moveTo>
                    <a:pt x="2841050" y="6603"/>
                  </a:moveTo>
                  <a:lnTo>
                    <a:pt x="2836961" y="6603"/>
                  </a:lnTo>
                  <a:lnTo>
                    <a:pt x="2836961" y="0"/>
                  </a:lnTo>
                  <a:lnTo>
                    <a:pt x="2838981" y="0"/>
                  </a:lnTo>
                  <a:lnTo>
                    <a:pt x="2841050" y="6603"/>
                  </a:lnTo>
                  <a:close/>
                </a:path>
              </a:pathLst>
            </a:custGeom>
            <a:solidFill>
              <a:srgbClr val="FF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055368" y="5274576"/>
              <a:ext cx="2835910" cy="20320"/>
            </a:xfrm>
            <a:custGeom>
              <a:avLst/>
              <a:gdLst/>
              <a:ahLst/>
              <a:cxnLst/>
              <a:rect l="l" t="t" r="r" b="b"/>
              <a:pathLst>
                <a:path w="2835910" h="20320">
                  <a:moveTo>
                    <a:pt x="2438" y="12014"/>
                  </a:moveTo>
                  <a:lnTo>
                    <a:pt x="0" y="19812"/>
                  </a:lnTo>
                  <a:lnTo>
                    <a:pt x="558" y="19812"/>
                  </a:lnTo>
                  <a:lnTo>
                    <a:pt x="2438" y="12014"/>
                  </a:lnTo>
                  <a:close/>
                </a:path>
                <a:path w="2835910" h="20320">
                  <a:moveTo>
                    <a:pt x="8610" y="0"/>
                  </a:moveTo>
                  <a:lnTo>
                    <a:pt x="6197" y="0"/>
                  </a:lnTo>
                  <a:lnTo>
                    <a:pt x="5880" y="1016"/>
                  </a:lnTo>
                  <a:lnTo>
                    <a:pt x="8128" y="1016"/>
                  </a:lnTo>
                  <a:lnTo>
                    <a:pt x="8610" y="0"/>
                  </a:lnTo>
                  <a:close/>
                </a:path>
                <a:path w="2835910" h="20320">
                  <a:moveTo>
                    <a:pt x="2835643" y="19812"/>
                  </a:moveTo>
                  <a:lnTo>
                    <a:pt x="2833725" y="13716"/>
                  </a:lnTo>
                  <a:lnTo>
                    <a:pt x="2832773" y="10668"/>
                  </a:lnTo>
                  <a:lnTo>
                    <a:pt x="2829433" y="0"/>
                  </a:lnTo>
                  <a:lnTo>
                    <a:pt x="2824480" y="0"/>
                  </a:lnTo>
                  <a:lnTo>
                    <a:pt x="2824480" y="1016"/>
                  </a:lnTo>
                  <a:lnTo>
                    <a:pt x="2829052" y="1016"/>
                  </a:lnTo>
                  <a:lnTo>
                    <a:pt x="2829052" y="10668"/>
                  </a:lnTo>
                  <a:lnTo>
                    <a:pt x="2829052" y="13716"/>
                  </a:lnTo>
                  <a:lnTo>
                    <a:pt x="2833624" y="13716"/>
                  </a:lnTo>
                  <a:lnTo>
                    <a:pt x="2833624" y="19812"/>
                  </a:lnTo>
                  <a:lnTo>
                    <a:pt x="2835643" y="19812"/>
                  </a:lnTo>
                  <a:close/>
                </a:path>
              </a:pathLst>
            </a:custGeom>
            <a:solidFill>
              <a:srgbClr val="FF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061565" y="5257812"/>
              <a:ext cx="2823845" cy="17145"/>
            </a:xfrm>
            <a:custGeom>
              <a:avLst/>
              <a:gdLst/>
              <a:ahLst/>
              <a:cxnLst/>
              <a:rect l="l" t="t" r="r" b="b"/>
              <a:pathLst>
                <a:path w="2823845" h="17145">
                  <a:moveTo>
                    <a:pt x="10464" y="0"/>
                  </a:moveTo>
                  <a:lnTo>
                    <a:pt x="7594" y="0"/>
                  </a:lnTo>
                  <a:lnTo>
                    <a:pt x="3441" y="7620"/>
                  </a:lnTo>
                  <a:lnTo>
                    <a:pt x="2616" y="9144"/>
                  </a:lnTo>
                  <a:lnTo>
                    <a:pt x="2070" y="10134"/>
                  </a:lnTo>
                  <a:lnTo>
                    <a:pt x="0" y="16764"/>
                  </a:lnTo>
                  <a:lnTo>
                    <a:pt x="2413" y="16764"/>
                  </a:lnTo>
                  <a:lnTo>
                    <a:pt x="6070" y="9144"/>
                  </a:lnTo>
                  <a:lnTo>
                    <a:pt x="6807" y="7620"/>
                  </a:lnTo>
                  <a:lnTo>
                    <a:pt x="10464" y="0"/>
                  </a:lnTo>
                  <a:close/>
                </a:path>
                <a:path w="2823845" h="17145">
                  <a:moveTo>
                    <a:pt x="2823235" y="16764"/>
                  </a:moveTo>
                  <a:lnTo>
                    <a:pt x="2821152" y="10134"/>
                  </a:lnTo>
                  <a:lnTo>
                    <a:pt x="2820606" y="9144"/>
                  </a:lnTo>
                  <a:lnTo>
                    <a:pt x="2819781" y="7620"/>
                  </a:lnTo>
                  <a:lnTo>
                    <a:pt x="2818384" y="5080"/>
                  </a:lnTo>
                  <a:lnTo>
                    <a:pt x="2815615" y="0"/>
                  </a:lnTo>
                  <a:lnTo>
                    <a:pt x="2812186" y="0"/>
                  </a:lnTo>
                  <a:lnTo>
                    <a:pt x="2812186" y="5080"/>
                  </a:lnTo>
                  <a:lnTo>
                    <a:pt x="2818282" y="5080"/>
                  </a:lnTo>
                  <a:lnTo>
                    <a:pt x="2818282" y="7620"/>
                  </a:lnTo>
                  <a:lnTo>
                    <a:pt x="2818282" y="9144"/>
                  </a:lnTo>
                  <a:lnTo>
                    <a:pt x="2818282" y="16764"/>
                  </a:lnTo>
                  <a:lnTo>
                    <a:pt x="2823235" y="16764"/>
                  </a:lnTo>
                  <a:close/>
                </a:path>
              </a:pathLst>
            </a:custGeom>
            <a:solidFill>
              <a:srgbClr val="FF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069160" y="5256288"/>
              <a:ext cx="2808605" cy="1905"/>
            </a:xfrm>
            <a:custGeom>
              <a:avLst/>
              <a:gdLst/>
              <a:ahLst/>
              <a:cxnLst/>
              <a:rect l="l" t="t" r="r" b="b"/>
              <a:pathLst>
                <a:path w="2808604" h="1904">
                  <a:moveTo>
                    <a:pt x="3594" y="0"/>
                  </a:moveTo>
                  <a:lnTo>
                    <a:pt x="838" y="0"/>
                  </a:lnTo>
                  <a:lnTo>
                    <a:pt x="0" y="1524"/>
                  </a:lnTo>
                  <a:lnTo>
                    <a:pt x="2870" y="1524"/>
                  </a:lnTo>
                  <a:lnTo>
                    <a:pt x="3594" y="0"/>
                  </a:lnTo>
                  <a:close/>
                </a:path>
                <a:path w="2808604" h="1904">
                  <a:moveTo>
                    <a:pt x="2808020" y="1524"/>
                  </a:moveTo>
                  <a:lnTo>
                    <a:pt x="2807182" y="0"/>
                  </a:lnTo>
                  <a:lnTo>
                    <a:pt x="2804591" y="0"/>
                  </a:lnTo>
                  <a:lnTo>
                    <a:pt x="2804591" y="1524"/>
                  </a:lnTo>
                  <a:lnTo>
                    <a:pt x="2808020" y="1524"/>
                  </a:lnTo>
                  <a:close/>
                </a:path>
              </a:pathLst>
            </a:custGeom>
            <a:solidFill>
              <a:srgbClr val="FF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069998" y="5245608"/>
              <a:ext cx="2806700" cy="10795"/>
            </a:xfrm>
            <a:custGeom>
              <a:avLst/>
              <a:gdLst/>
              <a:ahLst/>
              <a:cxnLst/>
              <a:rect l="l" t="t" r="r" b="b"/>
              <a:pathLst>
                <a:path w="2806700" h="10795">
                  <a:moveTo>
                    <a:pt x="8305" y="0"/>
                  </a:moveTo>
                  <a:lnTo>
                    <a:pt x="5816" y="0"/>
                  </a:lnTo>
                  <a:lnTo>
                    <a:pt x="3327" y="4584"/>
                  </a:lnTo>
                  <a:lnTo>
                    <a:pt x="0" y="10680"/>
                  </a:lnTo>
                  <a:lnTo>
                    <a:pt x="2755" y="10680"/>
                  </a:lnTo>
                  <a:lnTo>
                    <a:pt x="5689" y="4584"/>
                  </a:lnTo>
                  <a:lnTo>
                    <a:pt x="7213" y="4584"/>
                  </a:lnTo>
                  <a:lnTo>
                    <a:pt x="8305" y="0"/>
                  </a:lnTo>
                  <a:close/>
                </a:path>
                <a:path w="2806700" h="10795">
                  <a:moveTo>
                    <a:pt x="2803017" y="4584"/>
                  </a:moveTo>
                  <a:lnTo>
                    <a:pt x="2800515" y="0"/>
                  </a:lnTo>
                  <a:lnTo>
                    <a:pt x="2797098" y="0"/>
                  </a:lnTo>
                  <a:lnTo>
                    <a:pt x="2797657" y="4584"/>
                  </a:lnTo>
                  <a:lnTo>
                    <a:pt x="2803017" y="4584"/>
                  </a:lnTo>
                  <a:close/>
                </a:path>
                <a:path w="2806700" h="10795">
                  <a:moveTo>
                    <a:pt x="2806344" y="10680"/>
                  </a:moveTo>
                  <a:lnTo>
                    <a:pt x="2803753" y="5918"/>
                  </a:lnTo>
                  <a:lnTo>
                    <a:pt x="2803753" y="10680"/>
                  </a:lnTo>
                  <a:lnTo>
                    <a:pt x="2806344" y="10680"/>
                  </a:lnTo>
                  <a:close/>
                </a:path>
              </a:pathLst>
            </a:custGeom>
            <a:solidFill>
              <a:srgbClr val="FF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075819" y="5242560"/>
              <a:ext cx="2795270" cy="3175"/>
            </a:xfrm>
            <a:custGeom>
              <a:avLst/>
              <a:gdLst/>
              <a:ahLst/>
              <a:cxnLst/>
              <a:rect l="l" t="t" r="r" b="b"/>
              <a:pathLst>
                <a:path w="2795270" h="3175">
                  <a:moveTo>
                    <a:pt x="2489" y="3047"/>
                  </a:moveTo>
                  <a:lnTo>
                    <a:pt x="0" y="3047"/>
                  </a:lnTo>
                  <a:lnTo>
                    <a:pt x="1661" y="0"/>
                  </a:lnTo>
                  <a:lnTo>
                    <a:pt x="3221" y="0"/>
                  </a:lnTo>
                  <a:lnTo>
                    <a:pt x="2489" y="3047"/>
                  </a:lnTo>
                  <a:close/>
                </a:path>
                <a:path w="2795270" h="3175">
                  <a:moveTo>
                    <a:pt x="2794697" y="3047"/>
                  </a:moveTo>
                  <a:lnTo>
                    <a:pt x="2791287" y="3047"/>
                  </a:lnTo>
                  <a:lnTo>
                    <a:pt x="2790922" y="0"/>
                  </a:lnTo>
                  <a:lnTo>
                    <a:pt x="2793031" y="0"/>
                  </a:lnTo>
                  <a:lnTo>
                    <a:pt x="2794697" y="3047"/>
                  </a:lnTo>
                  <a:close/>
                </a:path>
              </a:pathLst>
            </a:custGeom>
            <a:solidFill>
              <a:srgbClr val="FF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077478" y="5233428"/>
              <a:ext cx="2791460" cy="9525"/>
            </a:xfrm>
            <a:custGeom>
              <a:avLst/>
              <a:gdLst/>
              <a:ahLst/>
              <a:cxnLst/>
              <a:rect l="l" t="t" r="r" b="b"/>
              <a:pathLst>
                <a:path w="2791460" h="9525">
                  <a:moveTo>
                    <a:pt x="8318" y="0"/>
                  </a:moveTo>
                  <a:lnTo>
                    <a:pt x="4978" y="0"/>
                  </a:lnTo>
                  <a:lnTo>
                    <a:pt x="3314" y="3048"/>
                  </a:lnTo>
                  <a:lnTo>
                    <a:pt x="2768" y="4064"/>
                  </a:lnTo>
                  <a:lnTo>
                    <a:pt x="0" y="9144"/>
                  </a:lnTo>
                  <a:lnTo>
                    <a:pt x="1562" y="9144"/>
                  </a:lnTo>
                  <a:lnTo>
                    <a:pt x="2781" y="4064"/>
                  </a:lnTo>
                  <a:lnTo>
                    <a:pt x="7353" y="4064"/>
                  </a:lnTo>
                  <a:lnTo>
                    <a:pt x="7594" y="3048"/>
                  </a:lnTo>
                  <a:lnTo>
                    <a:pt x="8318" y="0"/>
                  </a:lnTo>
                  <a:close/>
                </a:path>
                <a:path w="2791460" h="9525">
                  <a:moveTo>
                    <a:pt x="2788589" y="4064"/>
                  </a:moveTo>
                  <a:lnTo>
                    <a:pt x="2788031" y="3048"/>
                  </a:lnTo>
                  <a:lnTo>
                    <a:pt x="2786367" y="0"/>
                  </a:lnTo>
                  <a:lnTo>
                    <a:pt x="2781579" y="0"/>
                  </a:lnTo>
                  <a:lnTo>
                    <a:pt x="2782303" y="3048"/>
                  </a:lnTo>
                  <a:lnTo>
                    <a:pt x="2782557" y="4064"/>
                  </a:lnTo>
                  <a:lnTo>
                    <a:pt x="2788589" y="4064"/>
                  </a:lnTo>
                  <a:close/>
                </a:path>
                <a:path w="2791460" h="9525">
                  <a:moveTo>
                    <a:pt x="2791371" y="9144"/>
                  </a:moveTo>
                  <a:lnTo>
                    <a:pt x="2788666" y="4191"/>
                  </a:lnTo>
                  <a:lnTo>
                    <a:pt x="2789263" y="9144"/>
                  </a:lnTo>
                  <a:lnTo>
                    <a:pt x="2791371" y="9144"/>
                  </a:lnTo>
                  <a:close/>
                </a:path>
              </a:pathLst>
            </a:custGeom>
            <a:solidFill>
              <a:srgbClr val="FF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82468" y="5225796"/>
              <a:ext cx="2781935" cy="7620"/>
            </a:xfrm>
            <a:custGeom>
              <a:avLst/>
              <a:gdLst/>
              <a:ahLst/>
              <a:cxnLst/>
              <a:rect l="l" t="t" r="r" b="b"/>
              <a:pathLst>
                <a:path w="2781935" h="7620">
                  <a:moveTo>
                    <a:pt x="3339" y="7619"/>
                  </a:moveTo>
                  <a:lnTo>
                    <a:pt x="0" y="7619"/>
                  </a:lnTo>
                  <a:lnTo>
                    <a:pt x="2762" y="2553"/>
                  </a:lnTo>
                  <a:lnTo>
                    <a:pt x="4873" y="0"/>
                  </a:lnTo>
                  <a:lnTo>
                    <a:pt x="5168" y="0"/>
                  </a:lnTo>
                  <a:lnTo>
                    <a:pt x="3339" y="7619"/>
                  </a:lnTo>
                  <a:close/>
                </a:path>
                <a:path w="2781935" h="7620">
                  <a:moveTo>
                    <a:pt x="2781382" y="7619"/>
                  </a:moveTo>
                  <a:lnTo>
                    <a:pt x="2776592" y="7619"/>
                  </a:lnTo>
                  <a:lnTo>
                    <a:pt x="2774764" y="0"/>
                  </a:lnTo>
                  <a:lnTo>
                    <a:pt x="2776494" y="0"/>
                  </a:lnTo>
                  <a:lnTo>
                    <a:pt x="2778612" y="2553"/>
                  </a:lnTo>
                  <a:lnTo>
                    <a:pt x="2781382" y="761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87341" y="5216652"/>
              <a:ext cx="2771775" cy="9525"/>
            </a:xfrm>
            <a:custGeom>
              <a:avLst/>
              <a:gdLst/>
              <a:ahLst/>
              <a:cxnLst/>
              <a:rect l="l" t="t" r="r" b="b"/>
              <a:pathLst>
                <a:path w="2771775" h="9525">
                  <a:moveTo>
                    <a:pt x="9682" y="8128"/>
                  </a:moveTo>
                  <a:lnTo>
                    <a:pt x="839" y="8128"/>
                  </a:lnTo>
                  <a:lnTo>
                    <a:pt x="7556" y="0"/>
                  </a:lnTo>
                  <a:lnTo>
                    <a:pt x="10658" y="0"/>
                  </a:lnTo>
                  <a:lnTo>
                    <a:pt x="9682" y="8128"/>
                  </a:lnTo>
                  <a:close/>
                </a:path>
                <a:path w="2771775" h="9525">
                  <a:moveTo>
                    <a:pt x="294" y="9144"/>
                  </a:moveTo>
                  <a:lnTo>
                    <a:pt x="0" y="9144"/>
                  </a:lnTo>
                  <a:lnTo>
                    <a:pt x="415" y="8641"/>
                  </a:lnTo>
                  <a:lnTo>
                    <a:pt x="294" y="9144"/>
                  </a:lnTo>
                  <a:close/>
                </a:path>
                <a:path w="2771775" h="9525">
                  <a:moveTo>
                    <a:pt x="2771621" y="9144"/>
                  </a:moveTo>
                  <a:lnTo>
                    <a:pt x="2769891" y="9144"/>
                  </a:lnTo>
                  <a:lnTo>
                    <a:pt x="2769647" y="8128"/>
                  </a:lnTo>
                  <a:lnTo>
                    <a:pt x="2763551" y="8128"/>
                  </a:lnTo>
                  <a:lnTo>
                    <a:pt x="2761600" y="0"/>
                  </a:lnTo>
                  <a:lnTo>
                    <a:pt x="2764035" y="0"/>
                  </a:lnTo>
                  <a:lnTo>
                    <a:pt x="2771621" y="9144"/>
                  </a:lnTo>
                  <a:close/>
                </a:path>
              </a:pathLst>
            </a:custGeom>
            <a:solidFill>
              <a:srgbClr val="FF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094897" y="5207508"/>
              <a:ext cx="2756535" cy="9525"/>
            </a:xfrm>
            <a:custGeom>
              <a:avLst/>
              <a:gdLst/>
              <a:ahLst/>
              <a:cxnLst/>
              <a:rect l="l" t="t" r="r" b="b"/>
              <a:pathLst>
                <a:path w="2756535" h="9525">
                  <a:moveTo>
                    <a:pt x="4566" y="3618"/>
                  </a:moveTo>
                  <a:lnTo>
                    <a:pt x="7556" y="0"/>
                  </a:lnTo>
                  <a:lnTo>
                    <a:pt x="8039" y="0"/>
                  </a:lnTo>
                  <a:lnTo>
                    <a:pt x="4566" y="3618"/>
                  </a:lnTo>
                  <a:close/>
                </a:path>
                <a:path w="2756535" h="9525">
                  <a:moveTo>
                    <a:pt x="3101" y="9144"/>
                  </a:moveTo>
                  <a:lnTo>
                    <a:pt x="0" y="9144"/>
                  </a:lnTo>
                  <a:lnTo>
                    <a:pt x="3628" y="4752"/>
                  </a:lnTo>
                  <a:lnTo>
                    <a:pt x="3101" y="9144"/>
                  </a:lnTo>
                  <a:close/>
                </a:path>
                <a:path w="2756535" h="9525">
                  <a:moveTo>
                    <a:pt x="2756479" y="9144"/>
                  </a:moveTo>
                  <a:lnTo>
                    <a:pt x="2754043" y="9144"/>
                  </a:lnTo>
                  <a:lnTo>
                    <a:pt x="2753052" y="5012"/>
                  </a:lnTo>
                  <a:lnTo>
                    <a:pt x="2756479" y="9144"/>
                  </a:lnTo>
                  <a:close/>
                </a:path>
                <a:path w="2756535" h="9525">
                  <a:moveTo>
                    <a:pt x="2752686" y="4572"/>
                  </a:moveTo>
                  <a:lnTo>
                    <a:pt x="2751422" y="4572"/>
                  </a:lnTo>
                  <a:lnTo>
                    <a:pt x="2746484" y="0"/>
                  </a:lnTo>
                  <a:lnTo>
                    <a:pt x="2748893" y="0"/>
                  </a:lnTo>
                  <a:lnTo>
                    <a:pt x="2752686" y="4572"/>
                  </a:lnTo>
                  <a:close/>
                </a:path>
              </a:pathLst>
            </a:custGeom>
            <a:solidFill>
              <a:srgbClr val="F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02454" y="5196840"/>
              <a:ext cx="2741930" cy="10795"/>
            </a:xfrm>
            <a:custGeom>
              <a:avLst/>
              <a:gdLst/>
              <a:ahLst/>
              <a:cxnLst/>
              <a:rect l="l" t="t" r="r" b="b"/>
              <a:pathLst>
                <a:path w="2741929" h="10795">
                  <a:moveTo>
                    <a:pt x="483" y="10667"/>
                  </a:moveTo>
                  <a:lnTo>
                    <a:pt x="0" y="10667"/>
                  </a:lnTo>
                  <a:lnTo>
                    <a:pt x="8815" y="0"/>
                  </a:lnTo>
                  <a:lnTo>
                    <a:pt x="16820" y="0"/>
                  </a:lnTo>
                  <a:lnTo>
                    <a:pt x="14382" y="2540"/>
                  </a:lnTo>
                  <a:lnTo>
                    <a:pt x="8286" y="2540"/>
                  </a:lnTo>
                  <a:lnTo>
                    <a:pt x="483" y="10667"/>
                  </a:lnTo>
                  <a:close/>
                </a:path>
                <a:path w="2741929" h="10795">
                  <a:moveTo>
                    <a:pt x="2741337" y="10667"/>
                  </a:moveTo>
                  <a:lnTo>
                    <a:pt x="2738928" y="10667"/>
                  </a:lnTo>
                  <a:lnTo>
                    <a:pt x="2727406" y="0"/>
                  </a:lnTo>
                  <a:lnTo>
                    <a:pt x="2732488" y="0"/>
                  </a:lnTo>
                  <a:lnTo>
                    <a:pt x="2741337" y="10667"/>
                  </a:lnTo>
                  <a:close/>
                </a:path>
              </a:pathLst>
            </a:custGeom>
            <a:solidFill>
              <a:srgbClr val="FF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11269" y="5187696"/>
              <a:ext cx="2724150" cy="9525"/>
            </a:xfrm>
            <a:custGeom>
              <a:avLst/>
              <a:gdLst/>
              <a:ahLst/>
              <a:cxnLst/>
              <a:rect l="l" t="t" r="r" b="b"/>
              <a:pathLst>
                <a:path w="2724150" h="9525">
                  <a:moveTo>
                    <a:pt x="8005" y="9143"/>
                  </a:moveTo>
                  <a:lnTo>
                    <a:pt x="0" y="9143"/>
                  </a:lnTo>
                  <a:lnTo>
                    <a:pt x="2518" y="6095"/>
                  </a:lnTo>
                  <a:lnTo>
                    <a:pt x="9895" y="0"/>
                  </a:lnTo>
                  <a:lnTo>
                    <a:pt x="16783" y="0"/>
                  </a:lnTo>
                  <a:lnTo>
                    <a:pt x="8005" y="9143"/>
                  </a:lnTo>
                  <a:close/>
                </a:path>
                <a:path w="2724150" h="9525">
                  <a:moveTo>
                    <a:pt x="2723672" y="9143"/>
                  </a:moveTo>
                  <a:lnTo>
                    <a:pt x="2718591" y="9143"/>
                  </a:lnTo>
                  <a:lnTo>
                    <a:pt x="2708716" y="0"/>
                  </a:lnTo>
                  <a:lnTo>
                    <a:pt x="2713728" y="0"/>
                  </a:lnTo>
                  <a:lnTo>
                    <a:pt x="2721144" y="6095"/>
                  </a:lnTo>
                  <a:lnTo>
                    <a:pt x="2723672" y="9143"/>
                  </a:lnTo>
                  <a:close/>
                </a:path>
              </a:pathLst>
            </a:custGeom>
            <a:solidFill>
              <a:srgbClr val="FF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21164" y="5178552"/>
              <a:ext cx="2703830" cy="9525"/>
            </a:xfrm>
            <a:custGeom>
              <a:avLst/>
              <a:gdLst/>
              <a:ahLst/>
              <a:cxnLst/>
              <a:rect l="l" t="t" r="r" b="b"/>
              <a:pathLst>
                <a:path w="2703829" h="9525">
                  <a:moveTo>
                    <a:pt x="6887" y="9144"/>
                  </a:moveTo>
                  <a:lnTo>
                    <a:pt x="0" y="9144"/>
                  </a:lnTo>
                  <a:lnTo>
                    <a:pt x="11065" y="0"/>
                  </a:lnTo>
                  <a:lnTo>
                    <a:pt x="15909" y="0"/>
                  </a:lnTo>
                  <a:lnTo>
                    <a:pt x="13959" y="8128"/>
                  </a:lnTo>
                  <a:lnTo>
                    <a:pt x="7863" y="8128"/>
                  </a:lnTo>
                  <a:lnTo>
                    <a:pt x="6887" y="9144"/>
                  </a:lnTo>
                  <a:close/>
                </a:path>
                <a:path w="2703829" h="9525">
                  <a:moveTo>
                    <a:pt x="2703833" y="9144"/>
                  </a:moveTo>
                  <a:lnTo>
                    <a:pt x="2698820" y="9144"/>
                  </a:lnTo>
                  <a:lnTo>
                    <a:pt x="2697723" y="8128"/>
                  </a:lnTo>
                  <a:lnTo>
                    <a:pt x="2690103" y="8128"/>
                  </a:lnTo>
                  <a:lnTo>
                    <a:pt x="2688152" y="0"/>
                  </a:lnTo>
                  <a:lnTo>
                    <a:pt x="2692709" y="0"/>
                  </a:lnTo>
                  <a:lnTo>
                    <a:pt x="2703833" y="9144"/>
                  </a:lnTo>
                  <a:close/>
                </a:path>
              </a:pathLst>
            </a:custGeom>
            <a:solidFill>
              <a:srgbClr val="F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32230" y="5167884"/>
              <a:ext cx="2682240" cy="10795"/>
            </a:xfrm>
            <a:custGeom>
              <a:avLst/>
              <a:gdLst/>
              <a:ahLst/>
              <a:cxnLst/>
              <a:rect l="l" t="t" r="r" b="b"/>
              <a:pathLst>
                <a:path w="2682240" h="10795">
                  <a:moveTo>
                    <a:pt x="4844" y="10667"/>
                  </a:moveTo>
                  <a:lnTo>
                    <a:pt x="0" y="10667"/>
                  </a:lnTo>
                  <a:lnTo>
                    <a:pt x="12909" y="0"/>
                  </a:lnTo>
                  <a:lnTo>
                    <a:pt x="21913" y="0"/>
                  </a:lnTo>
                  <a:lnTo>
                    <a:pt x="21181" y="6096"/>
                  </a:lnTo>
                  <a:lnTo>
                    <a:pt x="5941" y="6096"/>
                  </a:lnTo>
                  <a:lnTo>
                    <a:pt x="4844" y="10667"/>
                  </a:lnTo>
                  <a:close/>
                </a:path>
                <a:path w="2682240" h="10795">
                  <a:moveTo>
                    <a:pt x="2676082" y="6096"/>
                  </a:moveTo>
                  <a:lnTo>
                    <a:pt x="2660749" y="6096"/>
                  </a:lnTo>
                  <a:lnTo>
                    <a:pt x="2660018" y="0"/>
                  </a:lnTo>
                  <a:lnTo>
                    <a:pt x="2668666" y="0"/>
                  </a:lnTo>
                  <a:lnTo>
                    <a:pt x="2676082" y="6096"/>
                  </a:lnTo>
                  <a:close/>
                </a:path>
                <a:path w="2682240" h="10795">
                  <a:moveTo>
                    <a:pt x="2681643" y="10667"/>
                  </a:moveTo>
                  <a:lnTo>
                    <a:pt x="2677086" y="10667"/>
                  </a:lnTo>
                  <a:lnTo>
                    <a:pt x="2675989" y="6096"/>
                  </a:lnTo>
                  <a:lnTo>
                    <a:pt x="2681643" y="10667"/>
                  </a:lnTo>
                  <a:close/>
                </a:path>
              </a:pathLst>
            </a:custGeom>
            <a:solidFill>
              <a:srgbClr val="FF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45140" y="5158740"/>
              <a:ext cx="2656205" cy="9525"/>
            </a:xfrm>
            <a:custGeom>
              <a:avLst/>
              <a:gdLst/>
              <a:ahLst/>
              <a:cxnLst/>
              <a:rect l="l" t="t" r="r" b="b"/>
              <a:pathLst>
                <a:path w="2656204" h="9525">
                  <a:moveTo>
                    <a:pt x="26559" y="2540"/>
                  </a:moveTo>
                  <a:lnTo>
                    <a:pt x="10457" y="2540"/>
                  </a:lnTo>
                  <a:lnTo>
                    <a:pt x="15116" y="0"/>
                  </a:lnTo>
                  <a:lnTo>
                    <a:pt x="30217" y="0"/>
                  </a:lnTo>
                  <a:lnTo>
                    <a:pt x="26559" y="2540"/>
                  </a:lnTo>
                  <a:close/>
                </a:path>
                <a:path w="2656204" h="9525">
                  <a:moveTo>
                    <a:pt x="9003" y="9144"/>
                  </a:moveTo>
                  <a:lnTo>
                    <a:pt x="0" y="9144"/>
                  </a:lnTo>
                  <a:lnTo>
                    <a:pt x="3205" y="6495"/>
                  </a:lnTo>
                  <a:lnTo>
                    <a:pt x="9749" y="2926"/>
                  </a:lnTo>
                  <a:lnTo>
                    <a:pt x="9003" y="9144"/>
                  </a:lnTo>
                  <a:close/>
                </a:path>
                <a:path w="2656204" h="9525">
                  <a:moveTo>
                    <a:pt x="2655756" y="9144"/>
                  </a:moveTo>
                  <a:lnTo>
                    <a:pt x="2647108" y="9144"/>
                  </a:lnTo>
                  <a:lnTo>
                    <a:pt x="2646391" y="3168"/>
                  </a:lnTo>
                  <a:lnTo>
                    <a:pt x="2652534" y="6495"/>
                  </a:lnTo>
                  <a:lnTo>
                    <a:pt x="2655756" y="9144"/>
                  </a:lnTo>
                  <a:close/>
                </a:path>
                <a:path w="2656204" h="9525">
                  <a:moveTo>
                    <a:pt x="2645232" y="2540"/>
                  </a:moveTo>
                  <a:lnTo>
                    <a:pt x="2638695" y="2540"/>
                  </a:lnTo>
                  <a:lnTo>
                    <a:pt x="2633208" y="0"/>
                  </a:lnTo>
                  <a:lnTo>
                    <a:pt x="2640542" y="0"/>
                  </a:lnTo>
                  <a:lnTo>
                    <a:pt x="2645232" y="2540"/>
                  </a:lnTo>
                  <a:close/>
                </a:path>
              </a:pathLst>
            </a:custGeom>
            <a:solidFill>
              <a:srgbClr val="FF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60256" y="5148072"/>
              <a:ext cx="2625725" cy="10795"/>
            </a:xfrm>
            <a:custGeom>
              <a:avLst/>
              <a:gdLst/>
              <a:ahLst/>
              <a:cxnLst/>
              <a:rect l="l" t="t" r="r" b="b"/>
              <a:pathLst>
                <a:path w="2625725" h="10795">
                  <a:moveTo>
                    <a:pt x="15101" y="10667"/>
                  </a:moveTo>
                  <a:lnTo>
                    <a:pt x="0" y="10667"/>
                  </a:lnTo>
                  <a:lnTo>
                    <a:pt x="19562" y="0"/>
                  </a:lnTo>
                  <a:lnTo>
                    <a:pt x="42289" y="0"/>
                  </a:lnTo>
                  <a:lnTo>
                    <a:pt x="41923" y="508"/>
                  </a:lnTo>
                  <a:lnTo>
                    <a:pt x="29731" y="508"/>
                  </a:lnTo>
                  <a:lnTo>
                    <a:pt x="15101" y="10667"/>
                  </a:lnTo>
                  <a:close/>
                </a:path>
                <a:path w="2625725" h="10795">
                  <a:moveTo>
                    <a:pt x="2625426" y="10667"/>
                  </a:moveTo>
                  <a:lnTo>
                    <a:pt x="2618092" y="10667"/>
                  </a:lnTo>
                  <a:lnTo>
                    <a:pt x="2596147" y="508"/>
                  </a:lnTo>
                  <a:lnTo>
                    <a:pt x="2579383" y="508"/>
                  </a:lnTo>
                  <a:lnTo>
                    <a:pt x="2579200" y="0"/>
                  </a:lnTo>
                  <a:lnTo>
                    <a:pt x="2605729" y="0"/>
                  </a:lnTo>
                  <a:lnTo>
                    <a:pt x="2625426" y="10667"/>
                  </a:lnTo>
                  <a:close/>
                </a:path>
              </a:pathLst>
            </a:custGeom>
            <a:solidFill>
              <a:srgbClr val="FF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79818" y="5138928"/>
              <a:ext cx="2586355" cy="9525"/>
            </a:xfrm>
            <a:custGeom>
              <a:avLst/>
              <a:gdLst/>
              <a:ahLst/>
              <a:cxnLst/>
              <a:rect l="l" t="t" r="r" b="b"/>
              <a:pathLst>
                <a:path w="2586354" h="9525">
                  <a:moveTo>
                    <a:pt x="22727" y="9143"/>
                  </a:moveTo>
                  <a:lnTo>
                    <a:pt x="0" y="9143"/>
                  </a:lnTo>
                  <a:lnTo>
                    <a:pt x="8121" y="4714"/>
                  </a:lnTo>
                  <a:lnTo>
                    <a:pt x="23190" y="0"/>
                  </a:lnTo>
                  <a:lnTo>
                    <a:pt x="29310" y="0"/>
                  </a:lnTo>
                  <a:lnTo>
                    <a:pt x="22727" y="9143"/>
                  </a:lnTo>
                  <a:close/>
                </a:path>
                <a:path w="2586354" h="9525">
                  <a:moveTo>
                    <a:pt x="2586167" y="9143"/>
                  </a:moveTo>
                  <a:lnTo>
                    <a:pt x="2559638" y="9143"/>
                  </a:lnTo>
                  <a:lnTo>
                    <a:pt x="2556346" y="0"/>
                  </a:lnTo>
                  <a:lnTo>
                    <a:pt x="2562791" y="0"/>
                  </a:lnTo>
                  <a:lnTo>
                    <a:pt x="2577990" y="4714"/>
                  </a:lnTo>
                  <a:lnTo>
                    <a:pt x="2586167" y="9143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203008" y="5129784"/>
              <a:ext cx="2540000" cy="9525"/>
            </a:xfrm>
            <a:custGeom>
              <a:avLst/>
              <a:gdLst/>
              <a:ahLst/>
              <a:cxnLst/>
              <a:rect l="l" t="t" r="r" b="b"/>
              <a:pathLst>
                <a:path w="2540000" h="9525">
                  <a:moveTo>
                    <a:pt x="2529774" y="6096"/>
                  </a:moveTo>
                  <a:lnTo>
                    <a:pt x="9742" y="6096"/>
                  </a:lnTo>
                  <a:lnTo>
                    <a:pt x="28597" y="196"/>
                  </a:lnTo>
                  <a:lnTo>
                    <a:pt x="30525" y="0"/>
                  </a:lnTo>
                  <a:lnTo>
                    <a:pt x="2508807" y="0"/>
                  </a:lnTo>
                  <a:lnTo>
                    <a:pt x="2510756" y="196"/>
                  </a:lnTo>
                  <a:lnTo>
                    <a:pt x="2529774" y="6096"/>
                  </a:lnTo>
                  <a:close/>
                </a:path>
                <a:path w="2540000" h="9525">
                  <a:moveTo>
                    <a:pt x="6120" y="9144"/>
                  </a:moveTo>
                  <a:lnTo>
                    <a:pt x="0" y="9144"/>
                  </a:lnTo>
                  <a:lnTo>
                    <a:pt x="7900" y="6672"/>
                  </a:lnTo>
                  <a:lnTo>
                    <a:pt x="6120" y="9144"/>
                  </a:lnTo>
                  <a:close/>
                </a:path>
                <a:path w="2540000" h="9525">
                  <a:moveTo>
                    <a:pt x="2539601" y="9144"/>
                  </a:moveTo>
                  <a:lnTo>
                    <a:pt x="2533156" y="9144"/>
                  </a:lnTo>
                  <a:lnTo>
                    <a:pt x="2532346" y="6893"/>
                  </a:lnTo>
                  <a:lnTo>
                    <a:pt x="2539601" y="9144"/>
                  </a:lnTo>
                  <a:close/>
                </a:path>
              </a:pathLst>
            </a:custGeom>
            <a:solidFill>
              <a:srgbClr val="FFD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233534" y="5125212"/>
              <a:ext cx="2478405" cy="5080"/>
            </a:xfrm>
            <a:custGeom>
              <a:avLst/>
              <a:gdLst/>
              <a:ahLst/>
              <a:cxnLst/>
              <a:rect l="l" t="t" r="r" b="b"/>
              <a:pathLst>
                <a:path w="2478404" h="5079">
                  <a:moveTo>
                    <a:pt x="2478282" y="4571"/>
                  </a:moveTo>
                  <a:lnTo>
                    <a:pt x="0" y="4571"/>
                  </a:lnTo>
                  <a:lnTo>
                    <a:pt x="44845" y="0"/>
                  </a:lnTo>
                  <a:lnTo>
                    <a:pt x="2432954" y="0"/>
                  </a:lnTo>
                  <a:lnTo>
                    <a:pt x="2478282" y="4571"/>
                  </a:lnTo>
                  <a:close/>
                </a:path>
              </a:pathLst>
            </a:custGeom>
            <a:solidFill>
              <a:srgbClr val="FF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040636" y="5120640"/>
              <a:ext cx="2863850" cy="778510"/>
            </a:xfrm>
            <a:custGeom>
              <a:avLst/>
              <a:gdLst/>
              <a:ahLst/>
              <a:cxnLst/>
              <a:rect l="l" t="t" r="r" b="b"/>
              <a:pathLst>
                <a:path w="2863850" h="778510">
                  <a:moveTo>
                    <a:pt x="13715" y="624534"/>
                  </a:moveTo>
                  <a:lnTo>
                    <a:pt x="12192" y="620268"/>
                  </a:lnTo>
                  <a:lnTo>
                    <a:pt x="6096" y="597407"/>
                  </a:lnTo>
                  <a:lnTo>
                    <a:pt x="3048" y="585216"/>
                  </a:lnTo>
                  <a:lnTo>
                    <a:pt x="1524" y="574548"/>
                  </a:lnTo>
                  <a:lnTo>
                    <a:pt x="1524" y="562356"/>
                  </a:lnTo>
                  <a:lnTo>
                    <a:pt x="0" y="550163"/>
                  </a:lnTo>
                  <a:lnTo>
                    <a:pt x="0" y="237743"/>
                  </a:lnTo>
                  <a:lnTo>
                    <a:pt x="1524" y="225551"/>
                  </a:lnTo>
                  <a:lnTo>
                    <a:pt x="1524" y="213359"/>
                  </a:lnTo>
                  <a:lnTo>
                    <a:pt x="3048" y="202691"/>
                  </a:lnTo>
                  <a:lnTo>
                    <a:pt x="6096" y="190499"/>
                  </a:lnTo>
                  <a:lnTo>
                    <a:pt x="10668" y="167639"/>
                  </a:lnTo>
                  <a:lnTo>
                    <a:pt x="28956" y="124967"/>
                  </a:lnTo>
                  <a:lnTo>
                    <a:pt x="54864" y="86867"/>
                  </a:lnTo>
                  <a:lnTo>
                    <a:pt x="86868" y="54863"/>
                  </a:lnTo>
                  <a:lnTo>
                    <a:pt x="124968" y="28955"/>
                  </a:lnTo>
                  <a:lnTo>
                    <a:pt x="167640" y="10667"/>
                  </a:lnTo>
                  <a:lnTo>
                    <a:pt x="202692" y="3048"/>
                  </a:lnTo>
                  <a:lnTo>
                    <a:pt x="213360" y="1524"/>
                  </a:lnTo>
                  <a:lnTo>
                    <a:pt x="225552" y="0"/>
                  </a:lnTo>
                  <a:lnTo>
                    <a:pt x="2638043" y="0"/>
                  </a:lnTo>
                  <a:lnTo>
                    <a:pt x="2674619" y="4571"/>
                  </a:lnTo>
                  <a:lnTo>
                    <a:pt x="2691765" y="9143"/>
                  </a:lnTo>
                  <a:lnTo>
                    <a:pt x="214883" y="9143"/>
                  </a:lnTo>
                  <a:lnTo>
                    <a:pt x="204216" y="10667"/>
                  </a:lnTo>
                  <a:lnTo>
                    <a:pt x="192024" y="13715"/>
                  </a:lnTo>
                  <a:lnTo>
                    <a:pt x="184912" y="15239"/>
                  </a:lnTo>
                  <a:lnTo>
                    <a:pt x="170687" y="15239"/>
                  </a:lnTo>
                  <a:lnTo>
                    <a:pt x="167733" y="19343"/>
                  </a:lnTo>
                  <a:lnTo>
                    <a:pt x="149352" y="25907"/>
                  </a:lnTo>
                  <a:lnTo>
                    <a:pt x="121992" y="40639"/>
                  </a:lnTo>
                  <a:lnTo>
                    <a:pt x="114299" y="40639"/>
                  </a:lnTo>
                  <a:lnTo>
                    <a:pt x="113768" y="45068"/>
                  </a:lnTo>
                  <a:lnTo>
                    <a:pt x="109728" y="47243"/>
                  </a:lnTo>
                  <a:lnTo>
                    <a:pt x="102277" y="53339"/>
                  </a:lnTo>
                  <a:lnTo>
                    <a:pt x="97535" y="53339"/>
                  </a:lnTo>
                  <a:lnTo>
                    <a:pt x="96377" y="58167"/>
                  </a:lnTo>
                  <a:lnTo>
                    <a:pt x="92964" y="60960"/>
                  </a:lnTo>
                  <a:lnTo>
                    <a:pt x="76200" y="76200"/>
                  </a:lnTo>
                  <a:lnTo>
                    <a:pt x="73660" y="78739"/>
                  </a:lnTo>
                  <a:lnTo>
                    <a:pt x="70103" y="78739"/>
                  </a:lnTo>
                  <a:lnTo>
                    <a:pt x="57911" y="91439"/>
                  </a:lnTo>
                  <a:lnTo>
                    <a:pt x="57242" y="97015"/>
                  </a:lnTo>
                  <a:lnTo>
                    <a:pt x="52493" y="104139"/>
                  </a:lnTo>
                  <a:lnTo>
                    <a:pt x="47243" y="104139"/>
                  </a:lnTo>
                  <a:lnTo>
                    <a:pt x="44291" y="116443"/>
                  </a:lnTo>
                  <a:lnTo>
                    <a:pt x="44026" y="116839"/>
                  </a:lnTo>
                  <a:lnTo>
                    <a:pt x="39623" y="116839"/>
                  </a:lnTo>
                  <a:lnTo>
                    <a:pt x="37147" y="127158"/>
                  </a:lnTo>
                  <a:lnTo>
                    <a:pt x="36576" y="128015"/>
                  </a:lnTo>
                  <a:lnTo>
                    <a:pt x="35872" y="129539"/>
                  </a:lnTo>
                  <a:lnTo>
                    <a:pt x="35051" y="129539"/>
                  </a:lnTo>
                  <a:lnTo>
                    <a:pt x="22859" y="154939"/>
                  </a:lnTo>
                  <a:lnTo>
                    <a:pt x="19811" y="154939"/>
                  </a:lnTo>
                  <a:lnTo>
                    <a:pt x="13715" y="180339"/>
                  </a:lnTo>
                  <a:lnTo>
                    <a:pt x="9143" y="193039"/>
                  </a:lnTo>
                  <a:lnTo>
                    <a:pt x="4571" y="231139"/>
                  </a:lnTo>
                  <a:lnTo>
                    <a:pt x="4571" y="574040"/>
                  </a:lnTo>
                  <a:lnTo>
                    <a:pt x="6095" y="574040"/>
                  </a:lnTo>
                  <a:lnTo>
                    <a:pt x="6095" y="586740"/>
                  </a:lnTo>
                  <a:lnTo>
                    <a:pt x="7619" y="586740"/>
                  </a:lnTo>
                  <a:lnTo>
                    <a:pt x="7619" y="599440"/>
                  </a:lnTo>
                  <a:lnTo>
                    <a:pt x="10667" y="599440"/>
                  </a:lnTo>
                  <a:lnTo>
                    <a:pt x="10667" y="612140"/>
                  </a:lnTo>
                  <a:lnTo>
                    <a:pt x="13715" y="612140"/>
                  </a:lnTo>
                  <a:lnTo>
                    <a:pt x="13715" y="624534"/>
                  </a:lnTo>
                  <a:close/>
                </a:path>
                <a:path w="2863850" h="778510">
                  <a:moveTo>
                    <a:pt x="2829236" y="674196"/>
                  </a:moveTo>
                  <a:lnTo>
                    <a:pt x="2840735" y="650240"/>
                  </a:lnTo>
                  <a:lnTo>
                    <a:pt x="2843783" y="637540"/>
                  </a:lnTo>
                  <a:lnTo>
                    <a:pt x="2845308" y="637540"/>
                  </a:lnTo>
                  <a:lnTo>
                    <a:pt x="2849880" y="624840"/>
                  </a:lnTo>
                  <a:lnTo>
                    <a:pt x="2854451" y="599440"/>
                  </a:lnTo>
                  <a:lnTo>
                    <a:pt x="2855976" y="599440"/>
                  </a:lnTo>
                  <a:lnTo>
                    <a:pt x="2859024" y="574040"/>
                  </a:lnTo>
                  <a:lnTo>
                    <a:pt x="2860548" y="231139"/>
                  </a:lnTo>
                  <a:lnTo>
                    <a:pt x="2859024" y="231139"/>
                  </a:lnTo>
                  <a:lnTo>
                    <a:pt x="2859024" y="218439"/>
                  </a:lnTo>
                  <a:lnTo>
                    <a:pt x="2857499" y="218439"/>
                  </a:lnTo>
                  <a:lnTo>
                    <a:pt x="2857499" y="205739"/>
                  </a:lnTo>
                  <a:lnTo>
                    <a:pt x="2855976" y="205739"/>
                  </a:lnTo>
                  <a:lnTo>
                    <a:pt x="2855976" y="193039"/>
                  </a:lnTo>
                  <a:lnTo>
                    <a:pt x="2852928" y="193039"/>
                  </a:lnTo>
                  <a:lnTo>
                    <a:pt x="2852928" y="180339"/>
                  </a:lnTo>
                  <a:lnTo>
                    <a:pt x="2848356" y="180339"/>
                  </a:lnTo>
                  <a:lnTo>
                    <a:pt x="2848356" y="167639"/>
                  </a:lnTo>
                  <a:lnTo>
                    <a:pt x="2844219" y="167639"/>
                  </a:lnTo>
                  <a:lnTo>
                    <a:pt x="2843783" y="166420"/>
                  </a:lnTo>
                  <a:lnTo>
                    <a:pt x="2843783" y="154939"/>
                  </a:lnTo>
                  <a:lnTo>
                    <a:pt x="2839683" y="154939"/>
                  </a:lnTo>
                  <a:lnTo>
                    <a:pt x="2839212" y="153619"/>
                  </a:lnTo>
                  <a:lnTo>
                    <a:pt x="2839212" y="142239"/>
                  </a:lnTo>
                  <a:lnTo>
                    <a:pt x="2834405" y="142239"/>
                  </a:lnTo>
                  <a:lnTo>
                    <a:pt x="2833115" y="139445"/>
                  </a:lnTo>
                  <a:lnTo>
                    <a:pt x="2833115" y="129539"/>
                  </a:lnTo>
                  <a:lnTo>
                    <a:pt x="2828543" y="129539"/>
                  </a:lnTo>
                  <a:lnTo>
                    <a:pt x="2826651" y="126463"/>
                  </a:lnTo>
                  <a:lnTo>
                    <a:pt x="2825496" y="116839"/>
                  </a:lnTo>
                  <a:lnTo>
                    <a:pt x="2820728" y="116839"/>
                  </a:lnTo>
                  <a:lnTo>
                    <a:pt x="2818550" y="113300"/>
                  </a:lnTo>
                  <a:lnTo>
                    <a:pt x="2816352" y="104139"/>
                  </a:lnTo>
                  <a:lnTo>
                    <a:pt x="2812288" y="104139"/>
                  </a:lnTo>
                  <a:lnTo>
                    <a:pt x="2809255" y="99969"/>
                  </a:lnTo>
                  <a:lnTo>
                    <a:pt x="2807207" y="91439"/>
                  </a:lnTo>
                  <a:lnTo>
                    <a:pt x="2805683" y="91439"/>
                  </a:lnTo>
                  <a:lnTo>
                    <a:pt x="2778252" y="66039"/>
                  </a:lnTo>
                  <a:lnTo>
                    <a:pt x="2777744" y="66039"/>
                  </a:lnTo>
                  <a:lnTo>
                    <a:pt x="2772156" y="60960"/>
                  </a:lnTo>
                  <a:lnTo>
                    <a:pt x="2768742" y="58166"/>
                  </a:lnTo>
                  <a:lnTo>
                    <a:pt x="2767583" y="53339"/>
                  </a:lnTo>
                  <a:lnTo>
                    <a:pt x="2762842" y="53339"/>
                  </a:lnTo>
                  <a:lnTo>
                    <a:pt x="2755392" y="47243"/>
                  </a:lnTo>
                  <a:lnTo>
                    <a:pt x="2751351" y="45068"/>
                  </a:lnTo>
                  <a:lnTo>
                    <a:pt x="2750820" y="40639"/>
                  </a:lnTo>
                  <a:lnTo>
                    <a:pt x="2743199" y="40639"/>
                  </a:lnTo>
                  <a:lnTo>
                    <a:pt x="2742683" y="40400"/>
                  </a:lnTo>
                  <a:lnTo>
                    <a:pt x="2715768" y="25907"/>
                  </a:lnTo>
                  <a:lnTo>
                    <a:pt x="2695691" y="18737"/>
                  </a:lnTo>
                  <a:lnTo>
                    <a:pt x="2694432" y="15239"/>
                  </a:lnTo>
                  <a:lnTo>
                    <a:pt x="2680208" y="15239"/>
                  </a:lnTo>
                  <a:lnTo>
                    <a:pt x="2673096" y="13715"/>
                  </a:lnTo>
                  <a:lnTo>
                    <a:pt x="2660903" y="10667"/>
                  </a:lnTo>
                  <a:lnTo>
                    <a:pt x="2650235" y="9143"/>
                  </a:lnTo>
                  <a:lnTo>
                    <a:pt x="2691765" y="9143"/>
                  </a:lnTo>
                  <a:lnTo>
                    <a:pt x="2740152" y="28955"/>
                  </a:lnTo>
                  <a:lnTo>
                    <a:pt x="2776727" y="54863"/>
                  </a:lnTo>
                  <a:lnTo>
                    <a:pt x="2810256" y="86867"/>
                  </a:lnTo>
                  <a:lnTo>
                    <a:pt x="2845308" y="144779"/>
                  </a:lnTo>
                  <a:lnTo>
                    <a:pt x="2859024" y="190499"/>
                  </a:lnTo>
                  <a:lnTo>
                    <a:pt x="2862072" y="201167"/>
                  </a:lnTo>
                  <a:lnTo>
                    <a:pt x="2862072" y="213359"/>
                  </a:lnTo>
                  <a:lnTo>
                    <a:pt x="2863596" y="225551"/>
                  </a:lnTo>
                  <a:lnTo>
                    <a:pt x="2863596" y="574548"/>
                  </a:lnTo>
                  <a:lnTo>
                    <a:pt x="2852927" y="620268"/>
                  </a:lnTo>
                  <a:lnTo>
                    <a:pt x="2836164" y="662940"/>
                  </a:lnTo>
                  <a:lnTo>
                    <a:pt x="2829236" y="674196"/>
                  </a:lnTo>
                  <a:close/>
                </a:path>
                <a:path w="2863850" h="778510">
                  <a:moveTo>
                    <a:pt x="16763" y="633069"/>
                  </a:moveTo>
                  <a:lnTo>
                    <a:pt x="13824" y="624840"/>
                  </a:lnTo>
                  <a:lnTo>
                    <a:pt x="16763" y="624840"/>
                  </a:lnTo>
                  <a:lnTo>
                    <a:pt x="16763" y="633069"/>
                  </a:lnTo>
                  <a:close/>
                </a:path>
                <a:path w="2863850" h="778510">
                  <a:moveTo>
                    <a:pt x="22859" y="648715"/>
                  </a:moveTo>
                  <a:lnTo>
                    <a:pt x="19812" y="641604"/>
                  </a:lnTo>
                  <a:lnTo>
                    <a:pt x="18360" y="637540"/>
                  </a:lnTo>
                  <a:lnTo>
                    <a:pt x="22859" y="637540"/>
                  </a:lnTo>
                  <a:lnTo>
                    <a:pt x="22859" y="648715"/>
                  </a:lnTo>
                  <a:close/>
                </a:path>
                <a:path w="2863850" h="778510">
                  <a:moveTo>
                    <a:pt x="27431" y="659383"/>
                  </a:moveTo>
                  <a:lnTo>
                    <a:pt x="23513" y="650240"/>
                  </a:lnTo>
                  <a:lnTo>
                    <a:pt x="27431" y="650240"/>
                  </a:lnTo>
                  <a:lnTo>
                    <a:pt x="27431" y="659383"/>
                  </a:lnTo>
                  <a:close/>
                </a:path>
                <a:path w="2863850" h="778510">
                  <a:moveTo>
                    <a:pt x="33527" y="670369"/>
                  </a:moveTo>
                  <a:lnTo>
                    <a:pt x="28956" y="662940"/>
                  </a:lnTo>
                  <a:lnTo>
                    <a:pt x="33527" y="662940"/>
                  </a:lnTo>
                  <a:lnTo>
                    <a:pt x="33527" y="670369"/>
                  </a:lnTo>
                  <a:close/>
                </a:path>
                <a:path w="2863850" h="778510">
                  <a:moveTo>
                    <a:pt x="171920" y="778096"/>
                  </a:moveTo>
                  <a:lnTo>
                    <a:pt x="167640" y="777240"/>
                  </a:lnTo>
                  <a:lnTo>
                    <a:pt x="170687" y="777240"/>
                  </a:lnTo>
                  <a:lnTo>
                    <a:pt x="171920" y="778096"/>
                  </a:lnTo>
                  <a:close/>
                </a:path>
                <a:path w="2863850" h="778510">
                  <a:moveTo>
                    <a:pt x="121161" y="756609"/>
                  </a:moveTo>
                  <a:lnTo>
                    <a:pt x="113411" y="751840"/>
                  </a:lnTo>
                  <a:lnTo>
                    <a:pt x="118871" y="751840"/>
                  </a:lnTo>
                  <a:lnTo>
                    <a:pt x="121161" y="756609"/>
                  </a:lnTo>
                  <a:close/>
                </a:path>
                <a:path w="2863850" h="778510">
                  <a:moveTo>
                    <a:pt x="101810" y="744250"/>
                  </a:moveTo>
                  <a:lnTo>
                    <a:pt x="94996" y="739140"/>
                  </a:lnTo>
                  <a:lnTo>
                    <a:pt x="100583" y="739140"/>
                  </a:lnTo>
                  <a:lnTo>
                    <a:pt x="101810" y="744250"/>
                  </a:lnTo>
                  <a:close/>
                </a:path>
                <a:path w="2863850" h="778510">
                  <a:moveTo>
                    <a:pt x="71627" y="719189"/>
                  </a:moveTo>
                  <a:lnTo>
                    <a:pt x="70104" y="717804"/>
                  </a:lnTo>
                  <a:lnTo>
                    <a:pt x="54864" y="701040"/>
                  </a:lnTo>
                  <a:lnTo>
                    <a:pt x="59435" y="701040"/>
                  </a:lnTo>
                  <a:lnTo>
                    <a:pt x="71627" y="713740"/>
                  </a:lnTo>
                  <a:lnTo>
                    <a:pt x="71627" y="719189"/>
                  </a:lnTo>
                  <a:close/>
                </a:path>
                <a:path w="2863850" h="778510">
                  <a:moveTo>
                    <a:pt x="52622" y="698051"/>
                  </a:moveTo>
                  <a:lnTo>
                    <a:pt x="45339" y="688340"/>
                  </a:lnTo>
                  <a:lnTo>
                    <a:pt x="50291" y="688340"/>
                  </a:lnTo>
                  <a:lnTo>
                    <a:pt x="52622" y="698051"/>
                  </a:lnTo>
                  <a:close/>
                </a:path>
                <a:path w="2863850" h="778510">
                  <a:moveTo>
                    <a:pt x="42671" y="684783"/>
                  </a:moveTo>
                  <a:lnTo>
                    <a:pt x="41148" y="682752"/>
                  </a:lnTo>
                  <a:lnTo>
                    <a:pt x="36771" y="675640"/>
                  </a:lnTo>
                  <a:lnTo>
                    <a:pt x="42671" y="675640"/>
                  </a:lnTo>
                  <a:lnTo>
                    <a:pt x="42671" y="684783"/>
                  </a:lnTo>
                  <a:close/>
                </a:path>
                <a:path w="2863850" h="778510">
                  <a:moveTo>
                    <a:pt x="2821461" y="686099"/>
                  </a:moveTo>
                  <a:lnTo>
                    <a:pt x="2823972" y="675640"/>
                  </a:lnTo>
                  <a:lnTo>
                    <a:pt x="2828348" y="675640"/>
                  </a:lnTo>
                  <a:lnTo>
                    <a:pt x="2823972" y="682752"/>
                  </a:lnTo>
                  <a:lnTo>
                    <a:pt x="2821461" y="686099"/>
                  </a:lnTo>
                  <a:close/>
                </a:path>
                <a:path w="2863850" h="778510">
                  <a:moveTo>
                    <a:pt x="2813884" y="696201"/>
                  </a:moveTo>
                  <a:lnTo>
                    <a:pt x="2814828" y="688340"/>
                  </a:lnTo>
                  <a:lnTo>
                    <a:pt x="2819781" y="688340"/>
                  </a:lnTo>
                  <a:lnTo>
                    <a:pt x="2813884" y="696201"/>
                  </a:lnTo>
                  <a:close/>
                </a:path>
                <a:path w="2863850" h="778510">
                  <a:moveTo>
                    <a:pt x="2804988" y="706834"/>
                  </a:moveTo>
                  <a:lnTo>
                    <a:pt x="2805683" y="701040"/>
                  </a:lnTo>
                  <a:lnTo>
                    <a:pt x="2810256" y="701040"/>
                  </a:lnTo>
                  <a:lnTo>
                    <a:pt x="2804988" y="706834"/>
                  </a:lnTo>
                  <a:close/>
                </a:path>
                <a:path w="2863850" h="778510">
                  <a:moveTo>
                    <a:pt x="2763309" y="744250"/>
                  </a:moveTo>
                  <a:lnTo>
                    <a:pt x="2764536" y="739140"/>
                  </a:lnTo>
                  <a:lnTo>
                    <a:pt x="2770124" y="739140"/>
                  </a:lnTo>
                  <a:lnTo>
                    <a:pt x="2763309" y="744250"/>
                  </a:lnTo>
                  <a:close/>
                </a:path>
                <a:path w="2863850" h="778510">
                  <a:moveTo>
                    <a:pt x="2731526" y="762648"/>
                  </a:moveTo>
                  <a:lnTo>
                    <a:pt x="2743199" y="751840"/>
                  </a:lnTo>
                  <a:lnTo>
                    <a:pt x="2751709" y="751840"/>
                  </a:lnTo>
                  <a:lnTo>
                    <a:pt x="2740152" y="758952"/>
                  </a:lnTo>
                  <a:lnTo>
                    <a:pt x="2731526" y="762648"/>
                  </a:lnTo>
                  <a:close/>
                </a:path>
                <a:path w="2863850" h="778510">
                  <a:moveTo>
                    <a:pt x="2693199" y="778096"/>
                  </a:moveTo>
                  <a:lnTo>
                    <a:pt x="2694432" y="777240"/>
                  </a:lnTo>
                  <a:lnTo>
                    <a:pt x="2697480" y="777240"/>
                  </a:lnTo>
                  <a:lnTo>
                    <a:pt x="2693199" y="778096"/>
                  </a:lnTo>
                  <a:close/>
                </a:path>
              </a:pathLst>
            </a:custGeom>
            <a:solidFill>
              <a:srgbClr val="FD0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33530" y="5899404"/>
              <a:ext cx="2478405" cy="5080"/>
            </a:xfrm>
            <a:custGeom>
              <a:avLst/>
              <a:gdLst/>
              <a:ahLst/>
              <a:cxnLst/>
              <a:rect l="l" t="t" r="r" b="b"/>
              <a:pathLst>
                <a:path w="2478404" h="5079">
                  <a:moveTo>
                    <a:pt x="2432958" y="4572"/>
                  </a:moveTo>
                  <a:lnTo>
                    <a:pt x="44849" y="4572"/>
                  </a:lnTo>
                  <a:lnTo>
                    <a:pt x="0" y="0"/>
                  </a:lnTo>
                  <a:lnTo>
                    <a:pt x="2478290" y="0"/>
                  </a:lnTo>
                  <a:lnTo>
                    <a:pt x="2432958" y="4572"/>
                  </a:lnTo>
                  <a:close/>
                </a:path>
              </a:pathLst>
            </a:custGeom>
            <a:solidFill>
              <a:srgbClr val="FF7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12749" y="5893308"/>
              <a:ext cx="2520315" cy="6350"/>
            </a:xfrm>
            <a:custGeom>
              <a:avLst/>
              <a:gdLst/>
              <a:ahLst/>
              <a:cxnLst/>
              <a:rect l="l" t="t" r="r" b="b"/>
              <a:pathLst>
                <a:path w="2520315" h="6350">
                  <a:moveTo>
                    <a:pt x="2499071" y="6096"/>
                  </a:moveTo>
                  <a:lnTo>
                    <a:pt x="20780" y="6096"/>
                  </a:lnTo>
                  <a:lnTo>
                    <a:pt x="18856" y="5900"/>
                  </a:lnTo>
                  <a:lnTo>
                    <a:pt x="0" y="0"/>
                  </a:lnTo>
                  <a:lnTo>
                    <a:pt x="2520035" y="0"/>
                  </a:lnTo>
                  <a:lnTo>
                    <a:pt x="2501015" y="5900"/>
                  </a:lnTo>
                  <a:lnTo>
                    <a:pt x="2499071" y="6096"/>
                  </a:lnTo>
                  <a:close/>
                </a:path>
              </a:pathLst>
            </a:custGeom>
            <a:solidFill>
              <a:srgbClr val="FF7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88395" y="5885688"/>
              <a:ext cx="2569210" cy="7620"/>
            </a:xfrm>
            <a:custGeom>
              <a:avLst/>
              <a:gdLst/>
              <a:ahLst/>
              <a:cxnLst/>
              <a:rect l="l" t="t" r="r" b="b"/>
              <a:pathLst>
                <a:path w="2569210" h="7620">
                  <a:moveTo>
                    <a:pt x="2544389" y="7619"/>
                  </a:moveTo>
                  <a:lnTo>
                    <a:pt x="24353" y="7619"/>
                  </a:lnTo>
                  <a:lnTo>
                    <a:pt x="0" y="0"/>
                  </a:lnTo>
                  <a:lnTo>
                    <a:pt x="2568953" y="0"/>
                  </a:lnTo>
                  <a:lnTo>
                    <a:pt x="2544389" y="7619"/>
                  </a:lnTo>
                  <a:close/>
                </a:path>
              </a:pathLst>
            </a:custGeom>
            <a:solidFill>
              <a:srgbClr val="FF7C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77024" y="5879592"/>
              <a:ext cx="2592070" cy="6350"/>
            </a:xfrm>
            <a:custGeom>
              <a:avLst/>
              <a:gdLst/>
              <a:ahLst/>
              <a:cxnLst/>
              <a:rect l="l" t="t" r="r" b="b"/>
              <a:pathLst>
                <a:path w="2592070" h="6350">
                  <a:moveTo>
                    <a:pt x="2580325" y="6095"/>
                  </a:moveTo>
                  <a:lnTo>
                    <a:pt x="11371" y="6095"/>
                  </a:lnTo>
                  <a:lnTo>
                    <a:pt x="10916" y="5952"/>
                  </a:lnTo>
                  <a:lnTo>
                    <a:pt x="0" y="0"/>
                  </a:lnTo>
                  <a:lnTo>
                    <a:pt x="2591776" y="0"/>
                  </a:lnTo>
                  <a:lnTo>
                    <a:pt x="2580785" y="5952"/>
                  </a:lnTo>
                  <a:lnTo>
                    <a:pt x="2580325" y="6095"/>
                  </a:lnTo>
                  <a:close/>
                </a:path>
              </a:pathLst>
            </a:custGeom>
            <a:solidFill>
              <a:srgbClr val="FF7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49068" y="5864364"/>
              <a:ext cx="2647950" cy="15240"/>
            </a:xfrm>
            <a:custGeom>
              <a:avLst/>
              <a:gdLst/>
              <a:ahLst/>
              <a:cxnLst/>
              <a:rect l="l" t="t" r="r" b="b"/>
              <a:pathLst>
                <a:path w="2647950" h="15239">
                  <a:moveTo>
                    <a:pt x="2647861" y="0"/>
                  </a:moveTo>
                  <a:lnTo>
                    <a:pt x="0" y="0"/>
                  </a:lnTo>
                  <a:lnTo>
                    <a:pt x="13970" y="7607"/>
                  </a:lnTo>
                  <a:lnTo>
                    <a:pt x="27952" y="15240"/>
                  </a:lnTo>
                  <a:lnTo>
                    <a:pt x="2619730" y="15240"/>
                  </a:lnTo>
                  <a:lnTo>
                    <a:pt x="2633789" y="7607"/>
                  </a:lnTo>
                  <a:lnTo>
                    <a:pt x="2647861" y="0"/>
                  </a:lnTo>
                  <a:close/>
                </a:path>
              </a:pathLst>
            </a:custGeom>
            <a:solidFill>
              <a:srgbClr val="FF7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132228" y="5850648"/>
              <a:ext cx="2682240" cy="14604"/>
            </a:xfrm>
            <a:custGeom>
              <a:avLst/>
              <a:gdLst/>
              <a:ahLst/>
              <a:cxnLst/>
              <a:rect l="l" t="t" r="r" b="b"/>
              <a:pathLst>
                <a:path w="2682240" h="14604">
                  <a:moveTo>
                    <a:pt x="2668968" y="7861"/>
                  </a:moveTo>
                  <a:lnTo>
                    <a:pt x="12598" y="7861"/>
                  </a:lnTo>
                  <a:lnTo>
                    <a:pt x="12598" y="12941"/>
                  </a:lnTo>
                  <a:lnTo>
                    <a:pt x="16611" y="12941"/>
                  </a:lnTo>
                  <a:lnTo>
                    <a:pt x="16611" y="14211"/>
                  </a:lnTo>
                  <a:lnTo>
                    <a:pt x="2664942" y="14211"/>
                  </a:lnTo>
                  <a:lnTo>
                    <a:pt x="2664942" y="12941"/>
                  </a:lnTo>
                  <a:lnTo>
                    <a:pt x="2668968" y="12941"/>
                  </a:lnTo>
                  <a:lnTo>
                    <a:pt x="2668968" y="7861"/>
                  </a:lnTo>
                  <a:close/>
                </a:path>
                <a:path w="2682240" h="14604">
                  <a:moveTo>
                    <a:pt x="2681643" y="0"/>
                  </a:moveTo>
                  <a:lnTo>
                    <a:pt x="0" y="0"/>
                  </a:lnTo>
                  <a:lnTo>
                    <a:pt x="9220" y="7607"/>
                  </a:lnTo>
                  <a:lnTo>
                    <a:pt x="2672372" y="7607"/>
                  </a:lnTo>
                  <a:lnTo>
                    <a:pt x="2681643" y="0"/>
                  </a:lnTo>
                  <a:close/>
                </a:path>
              </a:pathLst>
            </a:custGeom>
            <a:solidFill>
              <a:srgbClr val="FF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124853" y="5844540"/>
              <a:ext cx="2696845" cy="6350"/>
            </a:xfrm>
            <a:custGeom>
              <a:avLst/>
              <a:gdLst/>
              <a:ahLst/>
              <a:cxnLst/>
              <a:rect l="l" t="t" r="r" b="b"/>
              <a:pathLst>
                <a:path w="2696845" h="6350">
                  <a:moveTo>
                    <a:pt x="2689021" y="6096"/>
                  </a:moveTo>
                  <a:lnTo>
                    <a:pt x="7377" y="6096"/>
                  </a:lnTo>
                  <a:lnTo>
                    <a:pt x="0" y="0"/>
                  </a:lnTo>
                  <a:lnTo>
                    <a:pt x="2696437" y="0"/>
                  </a:lnTo>
                  <a:lnTo>
                    <a:pt x="2689021" y="6096"/>
                  </a:lnTo>
                  <a:close/>
                </a:path>
              </a:pathLst>
            </a:custGeom>
            <a:solidFill>
              <a:srgbClr val="FF8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115632" y="5836920"/>
              <a:ext cx="2715260" cy="7620"/>
            </a:xfrm>
            <a:custGeom>
              <a:avLst/>
              <a:gdLst/>
              <a:ahLst/>
              <a:cxnLst/>
              <a:rect l="l" t="t" r="r" b="b"/>
              <a:pathLst>
                <a:path w="2715260" h="7620">
                  <a:moveTo>
                    <a:pt x="2705658" y="7619"/>
                  </a:moveTo>
                  <a:lnTo>
                    <a:pt x="9221" y="7619"/>
                  </a:lnTo>
                  <a:lnTo>
                    <a:pt x="0" y="0"/>
                  </a:lnTo>
                  <a:lnTo>
                    <a:pt x="2714927" y="0"/>
                  </a:lnTo>
                  <a:lnTo>
                    <a:pt x="2705658" y="7619"/>
                  </a:lnTo>
                  <a:close/>
                </a:path>
              </a:pathLst>
            </a:custGeom>
            <a:solidFill>
              <a:srgbClr val="FF8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110009" y="5830824"/>
              <a:ext cx="2726690" cy="6350"/>
            </a:xfrm>
            <a:custGeom>
              <a:avLst/>
              <a:gdLst/>
              <a:ahLst/>
              <a:cxnLst/>
              <a:rect l="l" t="t" r="r" b="b"/>
              <a:pathLst>
                <a:path w="2726690" h="6350">
                  <a:moveTo>
                    <a:pt x="2720550" y="6096"/>
                  </a:moveTo>
                  <a:lnTo>
                    <a:pt x="5622" y="6096"/>
                  </a:lnTo>
                  <a:lnTo>
                    <a:pt x="3778" y="4572"/>
                  </a:lnTo>
                  <a:lnTo>
                    <a:pt x="0" y="0"/>
                  </a:lnTo>
                  <a:lnTo>
                    <a:pt x="2726196" y="0"/>
                  </a:lnTo>
                  <a:lnTo>
                    <a:pt x="2722403" y="4572"/>
                  </a:lnTo>
                  <a:lnTo>
                    <a:pt x="2720550" y="6096"/>
                  </a:lnTo>
                  <a:close/>
                </a:path>
              </a:pathLst>
            </a:custGeom>
            <a:solidFill>
              <a:srgbClr val="FF8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103713" y="5823204"/>
              <a:ext cx="2739390" cy="7620"/>
            </a:xfrm>
            <a:custGeom>
              <a:avLst/>
              <a:gdLst/>
              <a:ahLst/>
              <a:cxnLst/>
              <a:rect l="l" t="t" r="r" b="b"/>
              <a:pathLst>
                <a:path w="2739390" h="7620">
                  <a:moveTo>
                    <a:pt x="2732493" y="7619"/>
                  </a:moveTo>
                  <a:lnTo>
                    <a:pt x="6296" y="7619"/>
                  </a:lnTo>
                  <a:lnTo>
                    <a:pt x="0" y="0"/>
                  </a:lnTo>
                  <a:lnTo>
                    <a:pt x="2738814" y="0"/>
                  </a:lnTo>
                  <a:lnTo>
                    <a:pt x="2732493" y="7619"/>
                  </a:lnTo>
                  <a:close/>
                </a:path>
              </a:pathLst>
            </a:custGeom>
            <a:solidFill>
              <a:srgbClr val="FF85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097416" y="5815584"/>
              <a:ext cx="2751455" cy="7620"/>
            </a:xfrm>
            <a:custGeom>
              <a:avLst/>
              <a:gdLst/>
              <a:ahLst/>
              <a:cxnLst/>
              <a:rect l="l" t="t" r="r" b="b"/>
              <a:pathLst>
                <a:path w="2751454" h="7620">
                  <a:moveTo>
                    <a:pt x="2745111" y="7619"/>
                  </a:moveTo>
                  <a:lnTo>
                    <a:pt x="6296" y="7619"/>
                  </a:lnTo>
                  <a:lnTo>
                    <a:pt x="0" y="0"/>
                  </a:lnTo>
                  <a:lnTo>
                    <a:pt x="2751432" y="0"/>
                  </a:lnTo>
                  <a:lnTo>
                    <a:pt x="2745111" y="7619"/>
                  </a:lnTo>
                  <a:close/>
                </a:path>
              </a:pathLst>
            </a:custGeom>
            <a:solidFill>
              <a:srgbClr val="FF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086076" y="5801880"/>
              <a:ext cx="2774315" cy="13970"/>
            </a:xfrm>
            <a:custGeom>
              <a:avLst/>
              <a:gdLst/>
              <a:ahLst/>
              <a:cxnLst/>
              <a:rect l="l" t="t" r="r" b="b"/>
              <a:pathLst>
                <a:path w="2774315" h="13970">
                  <a:moveTo>
                    <a:pt x="2774150" y="0"/>
                  </a:moveTo>
                  <a:lnTo>
                    <a:pt x="0" y="0"/>
                  </a:lnTo>
                  <a:lnTo>
                    <a:pt x="6299" y="7620"/>
                  </a:lnTo>
                  <a:lnTo>
                    <a:pt x="11328" y="13716"/>
                  </a:lnTo>
                  <a:lnTo>
                    <a:pt x="2762770" y="13716"/>
                  </a:lnTo>
                  <a:lnTo>
                    <a:pt x="2767825" y="7620"/>
                  </a:lnTo>
                  <a:lnTo>
                    <a:pt x="2774150" y="0"/>
                  </a:lnTo>
                  <a:close/>
                </a:path>
              </a:pathLst>
            </a:custGeom>
            <a:solidFill>
              <a:srgbClr val="FF8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078304" y="5788164"/>
              <a:ext cx="2790190" cy="13970"/>
            </a:xfrm>
            <a:custGeom>
              <a:avLst/>
              <a:gdLst/>
              <a:ahLst/>
              <a:cxnLst/>
              <a:rect l="l" t="t" r="r" b="b"/>
              <a:pathLst>
                <a:path w="2790190" h="13970">
                  <a:moveTo>
                    <a:pt x="2789707" y="0"/>
                  </a:moveTo>
                  <a:lnTo>
                    <a:pt x="0" y="0"/>
                  </a:lnTo>
                  <a:lnTo>
                    <a:pt x="3327" y="6096"/>
                  </a:lnTo>
                  <a:lnTo>
                    <a:pt x="4152" y="7607"/>
                  </a:lnTo>
                  <a:lnTo>
                    <a:pt x="6921" y="12674"/>
                  </a:lnTo>
                  <a:lnTo>
                    <a:pt x="7772" y="13716"/>
                  </a:lnTo>
                  <a:lnTo>
                    <a:pt x="2781922" y="13716"/>
                  </a:lnTo>
                  <a:lnTo>
                    <a:pt x="2782773" y="12674"/>
                  </a:lnTo>
                  <a:lnTo>
                    <a:pt x="2785541" y="7607"/>
                  </a:lnTo>
                  <a:lnTo>
                    <a:pt x="2786367" y="6096"/>
                  </a:lnTo>
                  <a:lnTo>
                    <a:pt x="2789707" y="0"/>
                  </a:lnTo>
                  <a:close/>
                </a:path>
              </a:pathLst>
            </a:custGeom>
            <a:solidFill>
              <a:srgbClr val="FF8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076650" y="5785104"/>
              <a:ext cx="2793365" cy="3175"/>
            </a:xfrm>
            <a:custGeom>
              <a:avLst/>
              <a:gdLst/>
              <a:ahLst/>
              <a:cxnLst/>
              <a:rect l="l" t="t" r="r" b="b"/>
              <a:pathLst>
                <a:path w="2793365" h="3175">
                  <a:moveTo>
                    <a:pt x="2791366" y="3048"/>
                  </a:moveTo>
                  <a:lnTo>
                    <a:pt x="1662" y="3048"/>
                  </a:lnTo>
                  <a:lnTo>
                    <a:pt x="0" y="0"/>
                  </a:lnTo>
                  <a:lnTo>
                    <a:pt x="2793033" y="0"/>
                  </a:lnTo>
                  <a:lnTo>
                    <a:pt x="2791366" y="3048"/>
                  </a:lnTo>
                  <a:close/>
                </a:path>
              </a:pathLst>
            </a:custGeom>
            <a:solidFill>
              <a:srgbClr val="FF8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074988" y="5782056"/>
              <a:ext cx="2796540" cy="3175"/>
            </a:xfrm>
            <a:custGeom>
              <a:avLst/>
              <a:gdLst/>
              <a:ahLst/>
              <a:cxnLst/>
              <a:rect l="l" t="t" r="r" b="b"/>
              <a:pathLst>
                <a:path w="2796540" h="3175">
                  <a:moveTo>
                    <a:pt x="2794695" y="3048"/>
                  </a:moveTo>
                  <a:lnTo>
                    <a:pt x="1662" y="3048"/>
                  </a:lnTo>
                  <a:lnTo>
                    <a:pt x="0" y="0"/>
                  </a:lnTo>
                  <a:lnTo>
                    <a:pt x="2796361" y="0"/>
                  </a:lnTo>
                  <a:lnTo>
                    <a:pt x="2794695" y="3048"/>
                  </a:lnTo>
                  <a:close/>
                </a:path>
              </a:pathLst>
            </a:custGeom>
            <a:solidFill>
              <a:srgbClr val="FF8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068334" y="5769876"/>
              <a:ext cx="2809875" cy="12700"/>
            </a:xfrm>
            <a:custGeom>
              <a:avLst/>
              <a:gdLst/>
              <a:ahLst/>
              <a:cxnLst/>
              <a:rect l="l" t="t" r="r" b="b"/>
              <a:pathLst>
                <a:path w="2809875" h="12700">
                  <a:moveTo>
                    <a:pt x="2809671" y="0"/>
                  </a:moveTo>
                  <a:lnTo>
                    <a:pt x="0" y="0"/>
                  </a:lnTo>
                  <a:lnTo>
                    <a:pt x="2489" y="4572"/>
                  </a:lnTo>
                  <a:lnTo>
                    <a:pt x="4152" y="7620"/>
                  </a:lnTo>
                  <a:lnTo>
                    <a:pt x="6642" y="12179"/>
                  </a:lnTo>
                  <a:lnTo>
                    <a:pt x="2803004" y="12179"/>
                  </a:lnTo>
                  <a:lnTo>
                    <a:pt x="2805506" y="7620"/>
                  </a:lnTo>
                  <a:lnTo>
                    <a:pt x="2807170" y="4572"/>
                  </a:lnTo>
                  <a:lnTo>
                    <a:pt x="2809671" y="0"/>
                  </a:lnTo>
                  <a:close/>
                </a:path>
              </a:pathLst>
            </a:custGeom>
            <a:solidFill>
              <a:srgbClr val="FF8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066677" y="5766816"/>
              <a:ext cx="2813050" cy="3175"/>
            </a:xfrm>
            <a:custGeom>
              <a:avLst/>
              <a:gdLst/>
              <a:ahLst/>
              <a:cxnLst/>
              <a:rect l="l" t="t" r="r" b="b"/>
              <a:pathLst>
                <a:path w="2813050" h="3175">
                  <a:moveTo>
                    <a:pt x="2811338" y="3048"/>
                  </a:moveTo>
                  <a:lnTo>
                    <a:pt x="1662" y="3048"/>
                  </a:lnTo>
                  <a:lnTo>
                    <a:pt x="0" y="0"/>
                  </a:lnTo>
                  <a:lnTo>
                    <a:pt x="2813005" y="0"/>
                  </a:lnTo>
                  <a:lnTo>
                    <a:pt x="2811338" y="3048"/>
                  </a:lnTo>
                  <a:close/>
                </a:path>
              </a:pathLst>
            </a:custGeom>
            <a:solidFill>
              <a:srgbClr val="FF8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063475" y="5760720"/>
              <a:ext cx="2820035" cy="6350"/>
            </a:xfrm>
            <a:custGeom>
              <a:avLst/>
              <a:gdLst/>
              <a:ahLst/>
              <a:cxnLst/>
              <a:rect l="l" t="t" r="r" b="b"/>
              <a:pathLst>
                <a:path w="2820035" h="6350">
                  <a:moveTo>
                    <a:pt x="2816207" y="6096"/>
                  </a:moveTo>
                  <a:lnTo>
                    <a:pt x="3202" y="6096"/>
                  </a:lnTo>
                  <a:lnTo>
                    <a:pt x="163" y="523"/>
                  </a:lnTo>
                  <a:lnTo>
                    <a:pt x="0" y="0"/>
                  </a:lnTo>
                  <a:lnTo>
                    <a:pt x="2819418" y="0"/>
                  </a:lnTo>
                  <a:lnTo>
                    <a:pt x="2819254" y="523"/>
                  </a:lnTo>
                  <a:lnTo>
                    <a:pt x="2816207" y="6096"/>
                  </a:lnTo>
                  <a:close/>
                </a:path>
              </a:pathLst>
            </a:custGeom>
            <a:solidFill>
              <a:srgbClr val="FF8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061567" y="5754624"/>
              <a:ext cx="2823845" cy="6350"/>
            </a:xfrm>
            <a:custGeom>
              <a:avLst/>
              <a:gdLst/>
              <a:ahLst/>
              <a:cxnLst/>
              <a:rect l="l" t="t" r="r" b="b"/>
              <a:pathLst>
                <a:path w="2823845" h="6350">
                  <a:moveTo>
                    <a:pt x="2821326" y="6096"/>
                  </a:moveTo>
                  <a:lnTo>
                    <a:pt x="1907" y="6096"/>
                  </a:lnTo>
                  <a:lnTo>
                    <a:pt x="0" y="0"/>
                  </a:lnTo>
                  <a:lnTo>
                    <a:pt x="2823236" y="0"/>
                  </a:lnTo>
                  <a:lnTo>
                    <a:pt x="2821326" y="6096"/>
                  </a:lnTo>
                  <a:close/>
                </a:path>
              </a:pathLst>
            </a:custGeom>
            <a:solidFill>
              <a:srgbClr val="FF8E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059178" y="5747016"/>
              <a:ext cx="2828290" cy="7620"/>
            </a:xfrm>
            <a:custGeom>
              <a:avLst/>
              <a:gdLst/>
              <a:ahLst/>
              <a:cxnLst/>
              <a:rect l="l" t="t" r="r" b="b"/>
              <a:pathLst>
                <a:path w="2828290" h="7620">
                  <a:moveTo>
                    <a:pt x="2828010" y="0"/>
                  </a:moveTo>
                  <a:lnTo>
                    <a:pt x="0" y="0"/>
                  </a:lnTo>
                  <a:lnTo>
                    <a:pt x="469" y="1524"/>
                  </a:lnTo>
                  <a:lnTo>
                    <a:pt x="1905" y="6096"/>
                  </a:lnTo>
                  <a:lnTo>
                    <a:pt x="2387" y="7607"/>
                  </a:lnTo>
                  <a:lnTo>
                    <a:pt x="2825623" y="7607"/>
                  </a:lnTo>
                  <a:lnTo>
                    <a:pt x="2826093" y="6096"/>
                  </a:lnTo>
                  <a:lnTo>
                    <a:pt x="2827528" y="1524"/>
                  </a:lnTo>
                  <a:lnTo>
                    <a:pt x="2828010" y="0"/>
                  </a:lnTo>
                  <a:close/>
                </a:path>
              </a:pathLst>
            </a:custGeom>
            <a:solidFill>
              <a:srgbClr val="FF9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057753" y="5742432"/>
              <a:ext cx="2831465" cy="5080"/>
            </a:xfrm>
            <a:custGeom>
              <a:avLst/>
              <a:gdLst/>
              <a:ahLst/>
              <a:cxnLst/>
              <a:rect l="l" t="t" r="r" b="b"/>
              <a:pathLst>
                <a:path w="2831465" h="5079">
                  <a:moveTo>
                    <a:pt x="2829438" y="4571"/>
                  </a:moveTo>
                  <a:lnTo>
                    <a:pt x="1430" y="4571"/>
                  </a:lnTo>
                  <a:lnTo>
                    <a:pt x="0" y="0"/>
                  </a:lnTo>
                  <a:lnTo>
                    <a:pt x="2830871" y="0"/>
                  </a:lnTo>
                  <a:lnTo>
                    <a:pt x="2829438" y="4571"/>
                  </a:lnTo>
                  <a:close/>
                </a:path>
              </a:pathLst>
            </a:custGeom>
            <a:solidFill>
              <a:srgbClr val="FF9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055838" y="5736348"/>
              <a:ext cx="2835275" cy="6350"/>
            </a:xfrm>
            <a:custGeom>
              <a:avLst/>
              <a:gdLst/>
              <a:ahLst/>
              <a:cxnLst/>
              <a:rect l="l" t="t" r="r" b="b"/>
              <a:pathLst>
                <a:path w="2835275" h="6350">
                  <a:moveTo>
                    <a:pt x="2834690" y="0"/>
                  </a:moveTo>
                  <a:lnTo>
                    <a:pt x="0" y="0"/>
                  </a:lnTo>
                  <a:lnTo>
                    <a:pt x="952" y="3048"/>
                  </a:lnTo>
                  <a:lnTo>
                    <a:pt x="1905" y="6096"/>
                  </a:lnTo>
                  <a:lnTo>
                    <a:pt x="2832785" y="6096"/>
                  </a:lnTo>
                  <a:lnTo>
                    <a:pt x="2833738" y="3048"/>
                  </a:lnTo>
                  <a:lnTo>
                    <a:pt x="2834690" y="0"/>
                  </a:lnTo>
                  <a:close/>
                </a:path>
              </a:pathLst>
            </a:custGeom>
            <a:solidFill>
              <a:srgbClr val="FF9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054892" y="5733288"/>
              <a:ext cx="2837180" cy="3175"/>
            </a:xfrm>
            <a:custGeom>
              <a:avLst/>
              <a:gdLst/>
              <a:ahLst/>
              <a:cxnLst/>
              <a:rect l="l" t="t" r="r" b="b"/>
              <a:pathLst>
                <a:path w="2837179" h="3175">
                  <a:moveTo>
                    <a:pt x="2835642" y="3048"/>
                  </a:moveTo>
                  <a:lnTo>
                    <a:pt x="953" y="3048"/>
                  </a:lnTo>
                  <a:lnTo>
                    <a:pt x="0" y="0"/>
                  </a:lnTo>
                  <a:lnTo>
                    <a:pt x="2836597" y="0"/>
                  </a:lnTo>
                  <a:lnTo>
                    <a:pt x="2835642" y="3048"/>
                  </a:lnTo>
                  <a:close/>
                </a:path>
              </a:pathLst>
            </a:custGeom>
            <a:solidFill>
              <a:srgbClr val="FF9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052028" y="5724156"/>
              <a:ext cx="2842895" cy="9525"/>
            </a:xfrm>
            <a:custGeom>
              <a:avLst/>
              <a:gdLst/>
              <a:ahLst/>
              <a:cxnLst/>
              <a:rect l="l" t="t" r="r" b="b"/>
              <a:pathLst>
                <a:path w="2842895" h="9525">
                  <a:moveTo>
                    <a:pt x="2842323" y="0"/>
                  </a:moveTo>
                  <a:lnTo>
                    <a:pt x="0" y="0"/>
                  </a:lnTo>
                  <a:lnTo>
                    <a:pt x="469" y="1524"/>
                  </a:lnTo>
                  <a:lnTo>
                    <a:pt x="1905" y="6083"/>
                  </a:lnTo>
                  <a:lnTo>
                    <a:pt x="2857" y="9144"/>
                  </a:lnTo>
                  <a:lnTo>
                    <a:pt x="2839453" y="9144"/>
                  </a:lnTo>
                  <a:lnTo>
                    <a:pt x="2840405" y="6083"/>
                  </a:lnTo>
                  <a:lnTo>
                    <a:pt x="2841841" y="1524"/>
                  </a:lnTo>
                  <a:lnTo>
                    <a:pt x="2842323" y="0"/>
                  </a:lnTo>
                  <a:close/>
                </a:path>
              </a:pathLst>
            </a:custGeom>
            <a:solidFill>
              <a:srgbClr val="FF9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050123" y="5718048"/>
              <a:ext cx="2846705" cy="6350"/>
            </a:xfrm>
            <a:custGeom>
              <a:avLst/>
              <a:gdLst/>
              <a:ahLst/>
              <a:cxnLst/>
              <a:rect l="l" t="t" r="r" b="b"/>
              <a:pathLst>
                <a:path w="2846704" h="6350">
                  <a:moveTo>
                    <a:pt x="2844231" y="6096"/>
                  </a:moveTo>
                  <a:lnTo>
                    <a:pt x="1907" y="6096"/>
                  </a:lnTo>
                  <a:lnTo>
                    <a:pt x="0" y="0"/>
                  </a:lnTo>
                  <a:lnTo>
                    <a:pt x="2846141" y="0"/>
                  </a:lnTo>
                  <a:lnTo>
                    <a:pt x="2844231" y="6096"/>
                  </a:lnTo>
                  <a:close/>
                </a:path>
              </a:pathLst>
            </a:custGeom>
            <a:solidFill>
              <a:srgbClr val="FF9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049403" y="5711952"/>
              <a:ext cx="2847975" cy="6350"/>
            </a:xfrm>
            <a:custGeom>
              <a:avLst/>
              <a:gdLst/>
              <a:ahLst/>
              <a:cxnLst/>
              <a:rect l="l" t="t" r="r" b="b"/>
              <a:pathLst>
                <a:path w="2847975" h="6350">
                  <a:moveTo>
                    <a:pt x="2846862" y="6096"/>
                  </a:moveTo>
                  <a:lnTo>
                    <a:pt x="720" y="6096"/>
                  </a:lnTo>
                  <a:lnTo>
                    <a:pt x="573" y="5625"/>
                  </a:lnTo>
                  <a:lnTo>
                    <a:pt x="0" y="0"/>
                  </a:lnTo>
                  <a:lnTo>
                    <a:pt x="2847583" y="0"/>
                  </a:lnTo>
                  <a:lnTo>
                    <a:pt x="2847009" y="5625"/>
                  </a:lnTo>
                  <a:lnTo>
                    <a:pt x="2846862" y="6096"/>
                  </a:lnTo>
                  <a:close/>
                </a:path>
              </a:pathLst>
            </a:custGeom>
            <a:solidFill>
              <a:srgbClr val="FF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048002" y="5698248"/>
              <a:ext cx="2850515" cy="13970"/>
            </a:xfrm>
            <a:custGeom>
              <a:avLst/>
              <a:gdLst/>
              <a:ahLst/>
              <a:cxnLst/>
              <a:rect l="l" t="t" r="r" b="b"/>
              <a:pathLst>
                <a:path w="2850515" h="13970">
                  <a:moveTo>
                    <a:pt x="2850375" y="0"/>
                  </a:moveTo>
                  <a:lnTo>
                    <a:pt x="0" y="0"/>
                  </a:lnTo>
                  <a:lnTo>
                    <a:pt x="622" y="6096"/>
                  </a:lnTo>
                  <a:lnTo>
                    <a:pt x="1397" y="13716"/>
                  </a:lnTo>
                  <a:lnTo>
                    <a:pt x="2848978" y="13716"/>
                  </a:lnTo>
                  <a:lnTo>
                    <a:pt x="2849753" y="6096"/>
                  </a:lnTo>
                  <a:lnTo>
                    <a:pt x="2850375" y="0"/>
                  </a:lnTo>
                  <a:close/>
                </a:path>
              </a:pathLst>
            </a:custGeom>
            <a:solidFill>
              <a:srgbClr val="FF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047227" y="5690616"/>
              <a:ext cx="2852420" cy="7620"/>
            </a:xfrm>
            <a:custGeom>
              <a:avLst/>
              <a:gdLst/>
              <a:ahLst/>
              <a:cxnLst/>
              <a:rect l="l" t="t" r="r" b="b"/>
              <a:pathLst>
                <a:path w="2852420" h="7620">
                  <a:moveTo>
                    <a:pt x="2851157" y="7619"/>
                  </a:moveTo>
                  <a:lnTo>
                    <a:pt x="776" y="7619"/>
                  </a:lnTo>
                  <a:lnTo>
                    <a:pt x="0" y="0"/>
                  </a:lnTo>
                  <a:lnTo>
                    <a:pt x="2851935" y="0"/>
                  </a:lnTo>
                  <a:lnTo>
                    <a:pt x="2851157" y="7619"/>
                  </a:lnTo>
                  <a:close/>
                </a:path>
              </a:pathLst>
            </a:custGeom>
            <a:solidFill>
              <a:srgbClr val="FF99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046606" y="5684520"/>
              <a:ext cx="2853690" cy="6350"/>
            </a:xfrm>
            <a:custGeom>
              <a:avLst/>
              <a:gdLst/>
              <a:ahLst/>
              <a:cxnLst/>
              <a:rect l="l" t="t" r="r" b="b"/>
              <a:pathLst>
                <a:path w="2853690" h="6350">
                  <a:moveTo>
                    <a:pt x="2852556" y="6096"/>
                  </a:moveTo>
                  <a:lnTo>
                    <a:pt x="621" y="6096"/>
                  </a:lnTo>
                  <a:lnTo>
                    <a:pt x="0" y="0"/>
                  </a:lnTo>
                  <a:lnTo>
                    <a:pt x="2853178" y="0"/>
                  </a:lnTo>
                  <a:lnTo>
                    <a:pt x="2852556" y="6096"/>
                  </a:lnTo>
                  <a:close/>
                </a:path>
              </a:pathLst>
            </a:custGeom>
            <a:solidFill>
              <a:srgbClr val="FF9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045829" y="5676900"/>
              <a:ext cx="2854960" cy="7620"/>
            </a:xfrm>
            <a:custGeom>
              <a:avLst/>
              <a:gdLst/>
              <a:ahLst/>
              <a:cxnLst/>
              <a:rect l="l" t="t" r="r" b="b"/>
              <a:pathLst>
                <a:path w="2854960" h="7620">
                  <a:moveTo>
                    <a:pt x="2853955" y="7619"/>
                  </a:moveTo>
                  <a:lnTo>
                    <a:pt x="776" y="7619"/>
                  </a:lnTo>
                  <a:lnTo>
                    <a:pt x="0" y="0"/>
                  </a:lnTo>
                  <a:lnTo>
                    <a:pt x="2854732" y="0"/>
                  </a:lnTo>
                  <a:lnTo>
                    <a:pt x="2853955" y="7619"/>
                  </a:lnTo>
                  <a:close/>
                </a:path>
              </a:pathLst>
            </a:custGeom>
            <a:solidFill>
              <a:srgbClr val="FF9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045208" y="5670804"/>
              <a:ext cx="2856230" cy="6350"/>
            </a:xfrm>
            <a:custGeom>
              <a:avLst/>
              <a:gdLst/>
              <a:ahLst/>
              <a:cxnLst/>
              <a:rect l="l" t="t" r="r" b="b"/>
              <a:pathLst>
                <a:path w="2856229" h="6350">
                  <a:moveTo>
                    <a:pt x="2855354" y="6096"/>
                  </a:moveTo>
                  <a:lnTo>
                    <a:pt x="621" y="6096"/>
                  </a:lnTo>
                  <a:lnTo>
                    <a:pt x="0" y="0"/>
                  </a:lnTo>
                  <a:lnTo>
                    <a:pt x="2855976" y="0"/>
                  </a:lnTo>
                  <a:lnTo>
                    <a:pt x="2855354" y="6096"/>
                  </a:lnTo>
                  <a:close/>
                </a:path>
              </a:pathLst>
            </a:custGeom>
            <a:solidFill>
              <a:srgbClr val="FF9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045208" y="5663184"/>
              <a:ext cx="2856230" cy="7620"/>
            </a:xfrm>
            <a:custGeom>
              <a:avLst/>
              <a:gdLst/>
              <a:ahLst/>
              <a:cxnLst/>
              <a:rect l="l" t="t" r="r" b="b"/>
              <a:pathLst>
                <a:path w="2856229" h="7620">
                  <a:moveTo>
                    <a:pt x="0" y="7619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9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045208" y="5647956"/>
              <a:ext cx="2856230" cy="15240"/>
            </a:xfrm>
            <a:custGeom>
              <a:avLst/>
              <a:gdLst/>
              <a:ahLst/>
              <a:cxnLst/>
              <a:rect l="l" t="t" r="r" b="b"/>
              <a:pathLst>
                <a:path w="2856229" h="15239">
                  <a:moveTo>
                    <a:pt x="285597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2855976" y="15240"/>
                  </a:lnTo>
                  <a:lnTo>
                    <a:pt x="2855976" y="7620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9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045208" y="5638800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045208" y="5631180"/>
              <a:ext cx="2856230" cy="7620"/>
            </a:xfrm>
            <a:custGeom>
              <a:avLst/>
              <a:gdLst/>
              <a:ahLst/>
              <a:cxnLst/>
              <a:rect l="l" t="t" r="r" b="b"/>
              <a:pathLst>
                <a:path w="2856229" h="7620">
                  <a:moveTo>
                    <a:pt x="0" y="7619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045208" y="5623560"/>
              <a:ext cx="2856230" cy="7620"/>
            </a:xfrm>
            <a:custGeom>
              <a:avLst/>
              <a:gdLst/>
              <a:ahLst/>
              <a:cxnLst/>
              <a:rect l="l" t="t" r="r" b="b"/>
              <a:pathLst>
                <a:path w="2856229" h="7620">
                  <a:moveTo>
                    <a:pt x="0" y="7619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045208" y="5614416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3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045208" y="5606796"/>
              <a:ext cx="2856230" cy="7620"/>
            </a:xfrm>
            <a:custGeom>
              <a:avLst/>
              <a:gdLst/>
              <a:ahLst/>
              <a:cxnLst/>
              <a:rect l="l" t="t" r="r" b="b"/>
              <a:pathLst>
                <a:path w="2856229" h="7620">
                  <a:moveTo>
                    <a:pt x="0" y="7619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A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045208" y="5586996"/>
              <a:ext cx="2856230" cy="20320"/>
            </a:xfrm>
            <a:custGeom>
              <a:avLst/>
              <a:gdLst/>
              <a:ahLst/>
              <a:cxnLst/>
              <a:rect l="l" t="t" r="r" b="b"/>
              <a:pathLst>
                <a:path w="2856229" h="20320">
                  <a:moveTo>
                    <a:pt x="28559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2855976" y="19812"/>
                  </a:lnTo>
                  <a:lnTo>
                    <a:pt x="2855976" y="9144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045208" y="5576316"/>
              <a:ext cx="2856230" cy="10795"/>
            </a:xfrm>
            <a:custGeom>
              <a:avLst/>
              <a:gdLst/>
              <a:ahLst/>
              <a:cxnLst/>
              <a:rect l="l" t="t" r="r" b="b"/>
              <a:pathLst>
                <a:path w="2856229" h="10795">
                  <a:moveTo>
                    <a:pt x="0" y="10667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045208" y="5567172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045208" y="5558028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3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045208" y="5547360"/>
              <a:ext cx="2856230" cy="10795"/>
            </a:xfrm>
            <a:custGeom>
              <a:avLst/>
              <a:gdLst/>
              <a:ahLst/>
              <a:cxnLst/>
              <a:rect l="l" t="t" r="r" b="b"/>
              <a:pathLst>
                <a:path w="2856229" h="10795">
                  <a:moveTo>
                    <a:pt x="0" y="10667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045208" y="5538216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A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045208" y="5518416"/>
              <a:ext cx="2856230" cy="20320"/>
            </a:xfrm>
            <a:custGeom>
              <a:avLst/>
              <a:gdLst/>
              <a:ahLst/>
              <a:cxnLst/>
              <a:rect l="l" t="t" r="r" b="b"/>
              <a:pathLst>
                <a:path w="2856229" h="20320">
                  <a:moveTo>
                    <a:pt x="28559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2855976" y="19812"/>
                  </a:lnTo>
                  <a:lnTo>
                    <a:pt x="2855976" y="9144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AC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045208" y="5509260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3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A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045208" y="5498604"/>
              <a:ext cx="2856230" cy="10795"/>
            </a:xfrm>
            <a:custGeom>
              <a:avLst/>
              <a:gdLst/>
              <a:ahLst/>
              <a:cxnLst/>
              <a:rect l="l" t="t" r="r" b="b"/>
              <a:pathLst>
                <a:path w="2856229" h="10795">
                  <a:moveTo>
                    <a:pt x="2855976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10668"/>
                  </a:lnTo>
                  <a:lnTo>
                    <a:pt x="2855976" y="10668"/>
                  </a:lnTo>
                  <a:lnTo>
                    <a:pt x="2855976" y="3035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045208" y="5494020"/>
              <a:ext cx="2856230" cy="5080"/>
            </a:xfrm>
            <a:custGeom>
              <a:avLst/>
              <a:gdLst/>
              <a:ahLst/>
              <a:cxnLst/>
              <a:rect l="l" t="t" r="r" b="b"/>
              <a:pathLst>
                <a:path w="2856229" h="5079">
                  <a:moveTo>
                    <a:pt x="0" y="4572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4572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A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045208" y="5480316"/>
              <a:ext cx="2856230" cy="13970"/>
            </a:xfrm>
            <a:custGeom>
              <a:avLst/>
              <a:gdLst/>
              <a:ahLst/>
              <a:cxnLst/>
              <a:rect l="l" t="t" r="r" b="b"/>
              <a:pathLst>
                <a:path w="2856229" h="13970">
                  <a:moveTo>
                    <a:pt x="28559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2855976" y="13716"/>
                  </a:lnTo>
                  <a:lnTo>
                    <a:pt x="2855976" y="9144"/>
                  </a:lnTo>
                  <a:lnTo>
                    <a:pt x="2855976" y="4572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B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045208" y="5477256"/>
              <a:ext cx="2856230" cy="3175"/>
            </a:xfrm>
            <a:custGeom>
              <a:avLst/>
              <a:gdLst/>
              <a:ahLst/>
              <a:cxnLst/>
              <a:rect l="l" t="t" r="r" b="b"/>
              <a:pathLst>
                <a:path w="2856229" h="3175">
                  <a:moveTo>
                    <a:pt x="0" y="3048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3048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B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045208" y="5469636"/>
              <a:ext cx="2856230" cy="7620"/>
            </a:xfrm>
            <a:custGeom>
              <a:avLst/>
              <a:gdLst/>
              <a:ahLst/>
              <a:cxnLst/>
              <a:rect l="l" t="t" r="r" b="b"/>
              <a:pathLst>
                <a:path w="2856229" h="7620">
                  <a:moveTo>
                    <a:pt x="0" y="7619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FF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045208" y="5460492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3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FB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045208" y="5449824"/>
              <a:ext cx="2856230" cy="10795"/>
            </a:xfrm>
            <a:custGeom>
              <a:avLst/>
              <a:gdLst/>
              <a:ahLst/>
              <a:cxnLst/>
              <a:rect l="l" t="t" r="r" b="b"/>
              <a:pathLst>
                <a:path w="2856229" h="10795">
                  <a:moveTo>
                    <a:pt x="0" y="10668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10668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FFB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045208" y="5431548"/>
              <a:ext cx="2856230" cy="18415"/>
            </a:xfrm>
            <a:custGeom>
              <a:avLst/>
              <a:gdLst/>
              <a:ahLst/>
              <a:cxnLst/>
              <a:rect l="l" t="t" r="r" b="b"/>
              <a:pathLst>
                <a:path w="2856229" h="18414">
                  <a:moveTo>
                    <a:pt x="28559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8275"/>
                  </a:lnTo>
                  <a:lnTo>
                    <a:pt x="2855976" y="18275"/>
                  </a:lnTo>
                  <a:lnTo>
                    <a:pt x="2855976" y="9144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B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045208" y="5411724"/>
              <a:ext cx="2856230" cy="20320"/>
            </a:xfrm>
            <a:custGeom>
              <a:avLst/>
              <a:gdLst/>
              <a:ahLst/>
              <a:cxnLst/>
              <a:rect l="l" t="t" r="r" b="b"/>
              <a:pathLst>
                <a:path w="2856229" h="20320">
                  <a:moveTo>
                    <a:pt x="2855976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0" y="19824"/>
                  </a:lnTo>
                  <a:lnTo>
                    <a:pt x="2855976" y="19824"/>
                  </a:lnTo>
                  <a:lnTo>
                    <a:pt x="2855976" y="9156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B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045208" y="5391924"/>
              <a:ext cx="2856230" cy="20320"/>
            </a:xfrm>
            <a:custGeom>
              <a:avLst/>
              <a:gdLst/>
              <a:ahLst/>
              <a:cxnLst/>
              <a:rect l="l" t="t" r="r" b="b"/>
              <a:pathLst>
                <a:path w="2856229" h="20320">
                  <a:moveTo>
                    <a:pt x="2855976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9799"/>
                  </a:lnTo>
                  <a:lnTo>
                    <a:pt x="2855976" y="19799"/>
                  </a:lnTo>
                  <a:lnTo>
                    <a:pt x="2855976" y="10668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FF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045208" y="5382768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B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045208" y="5372100"/>
              <a:ext cx="2856230" cy="10795"/>
            </a:xfrm>
            <a:custGeom>
              <a:avLst/>
              <a:gdLst/>
              <a:ahLst/>
              <a:cxnLst/>
              <a:rect l="l" t="t" r="r" b="b"/>
              <a:pathLst>
                <a:path w="2856229" h="10795">
                  <a:moveTo>
                    <a:pt x="0" y="10667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10667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BC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045208" y="5362956"/>
              <a:ext cx="2856230" cy="9525"/>
            </a:xfrm>
            <a:custGeom>
              <a:avLst/>
              <a:gdLst/>
              <a:ahLst/>
              <a:cxnLst/>
              <a:rect l="l" t="t" r="r" b="b"/>
              <a:pathLst>
                <a:path w="2856229" h="9525">
                  <a:moveTo>
                    <a:pt x="0" y="9144"/>
                  </a:moveTo>
                  <a:lnTo>
                    <a:pt x="0" y="0"/>
                  </a:lnTo>
                  <a:lnTo>
                    <a:pt x="2855976" y="0"/>
                  </a:lnTo>
                  <a:lnTo>
                    <a:pt x="2855976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FB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045208" y="5343156"/>
              <a:ext cx="2856230" cy="20320"/>
            </a:xfrm>
            <a:custGeom>
              <a:avLst/>
              <a:gdLst/>
              <a:ahLst/>
              <a:cxnLst/>
              <a:rect l="l" t="t" r="r" b="b"/>
              <a:pathLst>
                <a:path w="2856229" h="20320">
                  <a:moveTo>
                    <a:pt x="2855506" y="10668"/>
                  </a:moveTo>
                  <a:lnTo>
                    <a:pt x="2854414" y="0"/>
                  </a:lnTo>
                  <a:lnTo>
                    <a:pt x="1549" y="0"/>
                  </a:lnTo>
                  <a:lnTo>
                    <a:pt x="457" y="10668"/>
                  </a:lnTo>
                  <a:lnTo>
                    <a:pt x="2855506" y="10668"/>
                  </a:lnTo>
                  <a:close/>
                </a:path>
                <a:path w="2856229" h="20320">
                  <a:moveTo>
                    <a:pt x="2855976" y="14973"/>
                  </a:moveTo>
                  <a:lnTo>
                    <a:pt x="2855747" y="14973"/>
                  </a:lnTo>
                  <a:lnTo>
                    <a:pt x="2855747" y="11163"/>
                  </a:lnTo>
                  <a:lnTo>
                    <a:pt x="215" y="11163"/>
                  </a:lnTo>
                  <a:lnTo>
                    <a:pt x="215" y="14973"/>
                  </a:lnTo>
                  <a:lnTo>
                    <a:pt x="0" y="14973"/>
                  </a:lnTo>
                  <a:lnTo>
                    <a:pt x="0" y="20053"/>
                  </a:lnTo>
                  <a:lnTo>
                    <a:pt x="2855976" y="20053"/>
                  </a:lnTo>
                  <a:lnTo>
                    <a:pt x="2855976" y="14973"/>
                  </a:lnTo>
                  <a:close/>
                </a:path>
              </a:pathLst>
            </a:custGeom>
            <a:solidFill>
              <a:srgbClr val="FFB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046757" y="5323344"/>
              <a:ext cx="2853055" cy="20320"/>
            </a:xfrm>
            <a:custGeom>
              <a:avLst/>
              <a:gdLst/>
              <a:ahLst/>
              <a:cxnLst/>
              <a:rect l="l" t="t" r="r" b="b"/>
              <a:pathLst>
                <a:path w="2853054" h="20320">
                  <a:moveTo>
                    <a:pt x="2852864" y="19812"/>
                  </a:moveTo>
                  <a:lnTo>
                    <a:pt x="2851937" y="10668"/>
                  </a:lnTo>
                  <a:lnTo>
                    <a:pt x="2850845" y="0"/>
                  </a:lnTo>
                  <a:lnTo>
                    <a:pt x="2019" y="0"/>
                  </a:lnTo>
                  <a:lnTo>
                    <a:pt x="927" y="10668"/>
                  </a:lnTo>
                  <a:lnTo>
                    <a:pt x="0" y="19812"/>
                  </a:lnTo>
                  <a:lnTo>
                    <a:pt x="2852864" y="19812"/>
                  </a:lnTo>
                  <a:close/>
                </a:path>
              </a:pathLst>
            </a:custGeom>
            <a:solidFill>
              <a:srgbClr val="FFC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048781" y="5314188"/>
              <a:ext cx="2849245" cy="9525"/>
            </a:xfrm>
            <a:custGeom>
              <a:avLst/>
              <a:gdLst/>
              <a:ahLst/>
              <a:cxnLst/>
              <a:rect l="l" t="t" r="r" b="b"/>
              <a:pathLst>
                <a:path w="2849245" h="9525">
                  <a:moveTo>
                    <a:pt x="2848827" y="9144"/>
                  </a:moveTo>
                  <a:lnTo>
                    <a:pt x="0" y="9144"/>
                  </a:lnTo>
                  <a:lnTo>
                    <a:pt x="932" y="0"/>
                  </a:lnTo>
                  <a:lnTo>
                    <a:pt x="2847894" y="0"/>
                  </a:lnTo>
                  <a:lnTo>
                    <a:pt x="2848827" y="9144"/>
                  </a:lnTo>
                  <a:close/>
                </a:path>
              </a:pathLst>
            </a:custGeom>
            <a:solidFill>
              <a:srgbClr val="FFC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049894" y="5304790"/>
              <a:ext cx="2846705" cy="8890"/>
            </a:xfrm>
            <a:custGeom>
              <a:avLst/>
              <a:gdLst/>
              <a:ahLst/>
              <a:cxnLst/>
              <a:rect l="l" t="t" r="r" b="b"/>
              <a:pathLst>
                <a:path w="2846704" h="8889">
                  <a:moveTo>
                    <a:pt x="2846590" y="6350"/>
                  </a:moveTo>
                  <a:lnTo>
                    <a:pt x="2845371" y="6350"/>
                  </a:lnTo>
                  <a:lnTo>
                    <a:pt x="2845371" y="0"/>
                  </a:lnTo>
                  <a:lnTo>
                    <a:pt x="1219" y="0"/>
                  </a:lnTo>
                  <a:lnTo>
                    <a:pt x="1219" y="635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846590" y="8890"/>
                  </a:lnTo>
                  <a:lnTo>
                    <a:pt x="2846590" y="6350"/>
                  </a:lnTo>
                  <a:close/>
                </a:path>
              </a:pathLst>
            </a:custGeom>
            <a:solidFill>
              <a:srgbClr val="FF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052031" y="5294376"/>
              <a:ext cx="2842895" cy="10795"/>
            </a:xfrm>
            <a:custGeom>
              <a:avLst/>
              <a:gdLst/>
              <a:ahLst/>
              <a:cxnLst/>
              <a:rect l="l" t="t" r="r" b="b"/>
              <a:pathLst>
                <a:path w="2842895" h="10795">
                  <a:moveTo>
                    <a:pt x="2842324" y="10667"/>
                  </a:moveTo>
                  <a:lnTo>
                    <a:pt x="0" y="10667"/>
                  </a:lnTo>
                  <a:lnTo>
                    <a:pt x="3337" y="0"/>
                  </a:lnTo>
                  <a:lnTo>
                    <a:pt x="2838981" y="0"/>
                  </a:lnTo>
                  <a:lnTo>
                    <a:pt x="2842324" y="10667"/>
                  </a:lnTo>
                  <a:close/>
                </a:path>
              </a:pathLst>
            </a:custGeom>
            <a:solidFill>
              <a:srgbClr val="FF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055368" y="5274576"/>
              <a:ext cx="2835910" cy="20320"/>
            </a:xfrm>
            <a:custGeom>
              <a:avLst/>
              <a:gdLst/>
              <a:ahLst/>
              <a:cxnLst/>
              <a:rect l="l" t="t" r="r" b="b"/>
              <a:pathLst>
                <a:path w="2835910" h="20320">
                  <a:moveTo>
                    <a:pt x="2835643" y="19812"/>
                  </a:moveTo>
                  <a:lnTo>
                    <a:pt x="2832773" y="10668"/>
                  </a:lnTo>
                  <a:lnTo>
                    <a:pt x="2829433" y="0"/>
                  </a:lnTo>
                  <a:lnTo>
                    <a:pt x="6197" y="0"/>
                  </a:lnTo>
                  <a:lnTo>
                    <a:pt x="2857" y="10668"/>
                  </a:lnTo>
                  <a:lnTo>
                    <a:pt x="0" y="19812"/>
                  </a:lnTo>
                  <a:lnTo>
                    <a:pt x="2835643" y="19812"/>
                  </a:lnTo>
                  <a:close/>
                </a:path>
              </a:pathLst>
            </a:custGeom>
            <a:solidFill>
              <a:srgbClr val="FF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061565" y="5257812"/>
              <a:ext cx="2823845" cy="17145"/>
            </a:xfrm>
            <a:custGeom>
              <a:avLst/>
              <a:gdLst/>
              <a:ahLst/>
              <a:cxnLst/>
              <a:rect l="l" t="t" r="r" b="b"/>
              <a:pathLst>
                <a:path w="2823845" h="17145">
                  <a:moveTo>
                    <a:pt x="2823235" y="16764"/>
                  </a:moveTo>
                  <a:lnTo>
                    <a:pt x="2821152" y="10134"/>
                  </a:lnTo>
                  <a:lnTo>
                    <a:pt x="2820606" y="9144"/>
                  </a:lnTo>
                  <a:lnTo>
                    <a:pt x="2819781" y="7620"/>
                  </a:lnTo>
                  <a:lnTo>
                    <a:pt x="2815615" y="0"/>
                  </a:lnTo>
                  <a:lnTo>
                    <a:pt x="7594" y="0"/>
                  </a:lnTo>
                  <a:lnTo>
                    <a:pt x="3441" y="7620"/>
                  </a:lnTo>
                  <a:lnTo>
                    <a:pt x="2616" y="9144"/>
                  </a:lnTo>
                  <a:lnTo>
                    <a:pt x="2070" y="10134"/>
                  </a:lnTo>
                  <a:lnTo>
                    <a:pt x="0" y="16764"/>
                  </a:lnTo>
                  <a:lnTo>
                    <a:pt x="2823235" y="16764"/>
                  </a:lnTo>
                  <a:close/>
                </a:path>
              </a:pathLst>
            </a:custGeom>
            <a:solidFill>
              <a:srgbClr val="FF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069170" y="5256276"/>
              <a:ext cx="2808605" cy="1905"/>
            </a:xfrm>
            <a:custGeom>
              <a:avLst/>
              <a:gdLst/>
              <a:ahLst/>
              <a:cxnLst/>
              <a:rect l="l" t="t" r="r" b="b"/>
              <a:pathLst>
                <a:path w="2808604" h="1904">
                  <a:moveTo>
                    <a:pt x="0" y="1523"/>
                  </a:moveTo>
                  <a:lnTo>
                    <a:pt x="830" y="0"/>
                  </a:lnTo>
                  <a:lnTo>
                    <a:pt x="2807179" y="0"/>
                  </a:lnTo>
                  <a:lnTo>
                    <a:pt x="2808012" y="152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FF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069998" y="5245608"/>
              <a:ext cx="2806700" cy="10795"/>
            </a:xfrm>
            <a:custGeom>
              <a:avLst/>
              <a:gdLst/>
              <a:ahLst/>
              <a:cxnLst/>
              <a:rect l="l" t="t" r="r" b="b"/>
              <a:pathLst>
                <a:path w="2806700" h="10795">
                  <a:moveTo>
                    <a:pt x="2806344" y="10680"/>
                  </a:moveTo>
                  <a:lnTo>
                    <a:pt x="2803017" y="4584"/>
                  </a:lnTo>
                  <a:lnTo>
                    <a:pt x="2800515" y="0"/>
                  </a:lnTo>
                  <a:lnTo>
                    <a:pt x="5816" y="0"/>
                  </a:lnTo>
                  <a:lnTo>
                    <a:pt x="3327" y="4584"/>
                  </a:lnTo>
                  <a:lnTo>
                    <a:pt x="0" y="10680"/>
                  </a:lnTo>
                  <a:lnTo>
                    <a:pt x="2806344" y="10680"/>
                  </a:lnTo>
                  <a:close/>
                </a:path>
              </a:pathLst>
            </a:custGeom>
            <a:solidFill>
              <a:srgbClr val="FFC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075819" y="5242560"/>
              <a:ext cx="2795270" cy="3175"/>
            </a:xfrm>
            <a:custGeom>
              <a:avLst/>
              <a:gdLst/>
              <a:ahLst/>
              <a:cxnLst/>
              <a:rect l="l" t="t" r="r" b="b"/>
              <a:pathLst>
                <a:path w="2795270" h="3175">
                  <a:moveTo>
                    <a:pt x="2794697" y="3047"/>
                  </a:moveTo>
                  <a:lnTo>
                    <a:pt x="0" y="3047"/>
                  </a:lnTo>
                  <a:lnTo>
                    <a:pt x="1661" y="0"/>
                  </a:lnTo>
                  <a:lnTo>
                    <a:pt x="2793031" y="0"/>
                  </a:lnTo>
                  <a:lnTo>
                    <a:pt x="2794697" y="3047"/>
                  </a:lnTo>
                  <a:close/>
                </a:path>
              </a:pathLst>
            </a:custGeom>
            <a:solidFill>
              <a:srgbClr val="FFC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077478" y="5233428"/>
              <a:ext cx="2791460" cy="9525"/>
            </a:xfrm>
            <a:custGeom>
              <a:avLst/>
              <a:gdLst/>
              <a:ahLst/>
              <a:cxnLst/>
              <a:rect l="l" t="t" r="r" b="b"/>
              <a:pathLst>
                <a:path w="2791460" h="9525">
                  <a:moveTo>
                    <a:pt x="2791371" y="9144"/>
                  </a:moveTo>
                  <a:lnTo>
                    <a:pt x="2788031" y="3048"/>
                  </a:lnTo>
                  <a:lnTo>
                    <a:pt x="2786367" y="0"/>
                  </a:lnTo>
                  <a:lnTo>
                    <a:pt x="4978" y="0"/>
                  </a:lnTo>
                  <a:lnTo>
                    <a:pt x="3314" y="3048"/>
                  </a:lnTo>
                  <a:lnTo>
                    <a:pt x="0" y="9144"/>
                  </a:lnTo>
                  <a:lnTo>
                    <a:pt x="2791371" y="9144"/>
                  </a:lnTo>
                  <a:close/>
                </a:path>
              </a:pathLst>
            </a:custGeom>
            <a:solidFill>
              <a:srgbClr val="FF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082468" y="5225796"/>
              <a:ext cx="2781935" cy="7620"/>
            </a:xfrm>
            <a:custGeom>
              <a:avLst/>
              <a:gdLst/>
              <a:ahLst/>
              <a:cxnLst/>
              <a:rect l="l" t="t" r="r" b="b"/>
              <a:pathLst>
                <a:path w="2781935" h="7620">
                  <a:moveTo>
                    <a:pt x="2781382" y="7619"/>
                  </a:moveTo>
                  <a:lnTo>
                    <a:pt x="0" y="7619"/>
                  </a:lnTo>
                  <a:lnTo>
                    <a:pt x="2762" y="2553"/>
                  </a:lnTo>
                  <a:lnTo>
                    <a:pt x="4873" y="0"/>
                  </a:lnTo>
                  <a:lnTo>
                    <a:pt x="2776494" y="0"/>
                  </a:lnTo>
                  <a:lnTo>
                    <a:pt x="2778612" y="2553"/>
                  </a:lnTo>
                  <a:lnTo>
                    <a:pt x="2781382" y="761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087341" y="5216652"/>
              <a:ext cx="2771775" cy="9525"/>
            </a:xfrm>
            <a:custGeom>
              <a:avLst/>
              <a:gdLst/>
              <a:ahLst/>
              <a:cxnLst/>
              <a:rect l="l" t="t" r="r" b="b"/>
              <a:pathLst>
                <a:path w="2771775" h="9525">
                  <a:moveTo>
                    <a:pt x="2771621" y="9144"/>
                  </a:moveTo>
                  <a:lnTo>
                    <a:pt x="0" y="9144"/>
                  </a:lnTo>
                  <a:lnTo>
                    <a:pt x="7556" y="0"/>
                  </a:lnTo>
                  <a:lnTo>
                    <a:pt x="2764035" y="0"/>
                  </a:lnTo>
                  <a:lnTo>
                    <a:pt x="2771621" y="9144"/>
                  </a:lnTo>
                  <a:close/>
                </a:path>
              </a:pathLst>
            </a:custGeom>
            <a:solidFill>
              <a:srgbClr val="FFC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094897" y="5207508"/>
              <a:ext cx="2756535" cy="9525"/>
            </a:xfrm>
            <a:custGeom>
              <a:avLst/>
              <a:gdLst/>
              <a:ahLst/>
              <a:cxnLst/>
              <a:rect l="l" t="t" r="r" b="b"/>
              <a:pathLst>
                <a:path w="2756535" h="9525">
                  <a:moveTo>
                    <a:pt x="2756479" y="9144"/>
                  </a:moveTo>
                  <a:lnTo>
                    <a:pt x="0" y="9144"/>
                  </a:lnTo>
                  <a:lnTo>
                    <a:pt x="7556" y="0"/>
                  </a:lnTo>
                  <a:lnTo>
                    <a:pt x="2748893" y="0"/>
                  </a:lnTo>
                  <a:lnTo>
                    <a:pt x="2756479" y="9144"/>
                  </a:lnTo>
                  <a:close/>
                </a:path>
              </a:pathLst>
            </a:custGeom>
            <a:solidFill>
              <a:srgbClr val="F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102454" y="5196840"/>
              <a:ext cx="2741930" cy="10795"/>
            </a:xfrm>
            <a:custGeom>
              <a:avLst/>
              <a:gdLst/>
              <a:ahLst/>
              <a:cxnLst/>
              <a:rect l="l" t="t" r="r" b="b"/>
              <a:pathLst>
                <a:path w="2741929" h="10795">
                  <a:moveTo>
                    <a:pt x="2741337" y="10667"/>
                  </a:moveTo>
                  <a:lnTo>
                    <a:pt x="0" y="10667"/>
                  </a:lnTo>
                  <a:lnTo>
                    <a:pt x="8815" y="0"/>
                  </a:lnTo>
                  <a:lnTo>
                    <a:pt x="2732488" y="0"/>
                  </a:lnTo>
                  <a:lnTo>
                    <a:pt x="2741337" y="10667"/>
                  </a:lnTo>
                  <a:close/>
                </a:path>
              </a:pathLst>
            </a:custGeom>
            <a:solidFill>
              <a:srgbClr val="FFC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111269" y="5187696"/>
              <a:ext cx="2724150" cy="9525"/>
            </a:xfrm>
            <a:custGeom>
              <a:avLst/>
              <a:gdLst/>
              <a:ahLst/>
              <a:cxnLst/>
              <a:rect l="l" t="t" r="r" b="b"/>
              <a:pathLst>
                <a:path w="2724150" h="9525">
                  <a:moveTo>
                    <a:pt x="2723672" y="9143"/>
                  </a:moveTo>
                  <a:lnTo>
                    <a:pt x="0" y="9143"/>
                  </a:lnTo>
                  <a:lnTo>
                    <a:pt x="2518" y="6095"/>
                  </a:lnTo>
                  <a:lnTo>
                    <a:pt x="9895" y="0"/>
                  </a:lnTo>
                  <a:lnTo>
                    <a:pt x="2713728" y="0"/>
                  </a:lnTo>
                  <a:lnTo>
                    <a:pt x="2721144" y="6095"/>
                  </a:lnTo>
                  <a:lnTo>
                    <a:pt x="2723672" y="9143"/>
                  </a:lnTo>
                  <a:close/>
                </a:path>
              </a:pathLst>
            </a:custGeom>
            <a:solidFill>
              <a:srgbClr val="FF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121164" y="5178552"/>
              <a:ext cx="2703830" cy="9525"/>
            </a:xfrm>
            <a:custGeom>
              <a:avLst/>
              <a:gdLst/>
              <a:ahLst/>
              <a:cxnLst/>
              <a:rect l="l" t="t" r="r" b="b"/>
              <a:pathLst>
                <a:path w="2703829" h="9525">
                  <a:moveTo>
                    <a:pt x="2703833" y="9144"/>
                  </a:moveTo>
                  <a:lnTo>
                    <a:pt x="0" y="9144"/>
                  </a:lnTo>
                  <a:lnTo>
                    <a:pt x="11065" y="0"/>
                  </a:lnTo>
                  <a:lnTo>
                    <a:pt x="2692709" y="0"/>
                  </a:lnTo>
                  <a:lnTo>
                    <a:pt x="2703833" y="9144"/>
                  </a:lnTo>
                  <a:close/>
                </a:path>
              </a:pathLst>
            </a:custGeom>
            <a:solidFill>
              <a:srgbClr val="F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132230" y="5167884"/>
              <a:ext cx="2682240" cy="10795"/>
            </a:xfrm>
            <a:custGeom>
              <a:avLst/>
              <a:gdLst/>
              <a:ahLst/>
              <a:cxnLst/>
              <a:rect l="l" t="t" r="r" b="b"/>
              <a:pathLst>
                <a:path w="2682240" h="10795">
                  <a:moveTo>
                    <a:pt x="2681643" y="10667"/>
                  </a:moveTo>
                  <a:lnTo>
                    <a:pt x="0" y="10667"/>
                  </a:lnTo>
                  <a:lnTo>
                    <a:pt x="12909" y="0"/>
                  </a:lnTo>
                  <a:lnTo>
                    <a:pt x="2668666" y="0"/>
                  </a:lnTo>
                  <a:lnTo>
                    <a:pt x="2681643" y="10667"/>
                  </a:lnTo>
                  <a:close/>
                </a:path>
              </a:pathLst>
            </a:custGeom>
            <a:solidFill>
              <a:srgbClr val="FF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145140" y="5158740"/>
              <a:ext cx="2656205" cy="9525"/>
            </a:xfrm>
            <a:custGeom>
              <a:avLst/>
              <a:gdLst/>
              <a:ahLst/>
              <a:cxnLst/>
              <a:rect l="l" t="t" r="r" b="b"/>
              <a:pathLst>
                <a:path w="2656204" h="9525">
                  <a:moveTo>
                    <a:pt x="2655756" y="9144"/>
                  </a:moveTo>
                  <a:lnTo>
                    <a:pt x="0" y="9144"/>
                  </a:lnTo>
                  <a:lnTo>
                    <a:pt x="3205" y="6495"/>
                  </a:lnTo>
                  <a:lnTo>
                    <a:pt x="15116" y="0"/>
                  </a:lnTo>
                  <a:lnTo>
                    <a:pt x="2640542" y="0"/>
                  </a:lnTo>
                  <a:lnTo>
                    <a:pt x="2652534" y="6495"/>
                  </a:lnTo>
                  <a:lnTo>
                    <a:pt x="2655756" y="9144"/>
                  </a:lnTo>
                  <a:close/>
                </a:path>
              </a:pathLst>
            </a:custGeom>
            <a:solidFill>
              <a:srgbClr val="FF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160256" y="5148072"/>
              <a:ext cx="2625725" cy="10795"/>
            </a:xfrm>
            <a:custGeom>
              <a:avLst/>
              <a:gdLst/>
              <a:ahLst/>
              <a:cxnLst/>
              <a:rect l="l" t="t" r="r" b="b"/>
              <a:pathLst>
                <a:path w="2625725" h="10795">
                  <a:moveTo>
                    <a:pt x="2625426" y="10667"/>
                  </a:moveTo>
                  <a:lnTo>
                    <a:pt x="0" y="10667"/>
                  </a:lnTo>
                  <a:lnTo>
                    <a:pt x="19562" y="0"/>
                  </a:lnTo>
                  <a:lnTo>
                    <a:pt x="2605729" y="0"/>
                  </a:lnTo>
                  <a:lnTo>
                    <a:pt x="2625426" y="10667"/>
                  </a:lnTo>
                  <a:close/>
                </a:path>
              </a:pathLst>
            </a:custGeom>
            <a:solidFill>
              <a:srgbClr val="FF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179818" y="5138928"/>
              <a:ext cx="2586355" cy="9525"/>
            </a:xfrm>
            <a:custGeom>
              <a:avLst/>
              <a:gdLst/>
              <a:ahLst/>
              <a:cxnLst/>
              <a:rect l="l" t="t" r="r" b="b"/>
              <a:pathLst>
                <a:path w="2586354" h="9525">
                  <a:moveTo>
                    <a:pt x="2586167" y="9143"/>
                  </a:moveTo>
                  <a:lnTo>
                    <a:pt x="0" y="9143"/>
                  </a:lnTo>
                  <a:lnTo>
                    <a:pt x="8121" y="4714"/>
                  </a:lnTo>
                  <a:lnTo>
                    <a:pt x="23190" y="0"/>
                  </a:lnTo>
                  <a:lnTo>
                    <a:pt x="2562791" y="0"/>
                  </a:lnTo>
                  <a:lnTo>
                    <a:pt x="2577990" y="4714"/>
                  </a:lnTo>
                  <a:lnTo>
                    <a:pt x="2586167" y="9143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203008" y="5129784"/>
              <a:ext cx="2540000" cy="9525"/>
            </a:xfrm>
            <a:custGeom>
              <a:avLst/>
              <a:gdLst/>
              <a:ahLst/>
              <a:cxnLst/>
              <a:rect l="l" t="t" r="r" b="b"/>
              <a:pathLst>
                <a:path w="2540000" h="9525">
                  <a:moveTo>
                    <a:pt x="2539601" y="9144"/>
                  </a:moveTo>
                  <a:lnTo>
                    <a:pt x="0" y="9144"/>
                  </a:lnTo>
                  <a:lnTo>
                    <a:pt x="28597" y="196"/>
                  </a:lnTo>
                  <a:lnTo>
                    <a:pt x="30525" y="0"/>
                  </a:lnTo>
                  <a:lnTo>
                    <a:pt x="2508807" y="0"/>
                  </a:lnTo>
                  <a:lnTo>
                    <a:pt x="2510756" y="196"/>
                  </a:lnTo>
                  <a:lnTo>
                    <a:pt x="2539601" y="9144"/>
                  </a:lnTo>
                  <a:close/>
                </a:path>
              </a:pathLst>
            </a:custGeom>
            <a:solidFill>
              <a:srgbClr val="FFD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233534" y="5125212"/>
              <a:ext cx="2478405" cy="5080"/>
            </a:xfrm>
            <a:custGeom>
              <a:avLst/>
              <a:gdLst/>
              <a:ahLst/>
              <a:cxnLst/>
              <a:rect l="l" t="t" r="r" b="b"/>
              <a:pathLst>
                <a:path w="2478404" h="5079">
                  <a:moveTo>
                    <a:pt x="2478282" y="4571"/>
                  </a:moveTo>
                  <a:lnTo>
                    <a:pt x="0" y="4571"/>
                  </a:lnTo>
                  <a:lnTo>
                    <a:pt x="44845" y="0"/>
                  </a:lnTo>
                  <a:lnTo>
                    <a:pt x="2432954" y="0"/>
                  </a:lnTo>
                  <a:lnTo>
                    <a:pt x="2478282" y="4571"/>
                  </a:lnTo>
                  <a:close/>
                </a:path>
              </a:pathLst>
            </a:custGeom>
            <a:solidFill>
              <a:srgbClr val="FF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040636" y="5120640"/>
              <a:ext cx="2863850" cy="788035"/>
            </a:xfrm>
            <a:custGeom>
              <a:avLst/>
              <a:gdLst/>
              <a:ahLst/>
              <a:cxnLst/>
              <a:rect l="l" t="t" r="r" b="b"/>
              <a:pathLst>
                <a:path w="2863850" h="788035">
                  <a:moveTo>
                    <a:pt x="2650235" y="786383"/>
                  </a:moveTo>
                  <a:lnTo>
                    <a:pt x="214883" y="786383"/>
                  </a:lnTo>
                  <a:lnTo>
                    <a:pt x="202692" y="784860"/>
                  </a:lnTo>
                  <a:lnTo>
                    <a:pt x="190500" y="781812"/>
                  </a:lnTo>
                  <a:lnTo>
                    <a:pt x="167640" y="777240"/>
                  </a:lnTo>
                  <a:lnTo>
                    <a:pt x="124968" y="758952"/>
                  </a:lnTo>
                  <a:lnTo>
                    <a:pt x="86868" y="733044"/>
                  </a:lnTo>
                  <a:lnTo>
                    <a:pt x="54864" y="701040"/>
                  </a:lnTo>
                  <a:lnTo>
                    <a:pt x="28956" y="662940"/>
                  </a:lnTo>
                  <a:lnTo>
                    <a:pt x="12192" y="620268"/>
                  </a:lnTo>
                  <a:lnTo>
                    <a:pt x="1524" y="574548"/>
                  </a:lnTo>
                  <a:lnTo>
                    <a:pt x="1524" y="562356"/>
                  </a:lnTo>
                  <a:lnTo>
                    <a:pt x="0" y="550163"/>
                  </a:lnTo>
                  <a:lnTo>
                    <a:pt x="0" y="237743"/>
                  </a:lnTo>
                  <a:lnTo>
                    <a:pt x="1524" y="225551"/>
                  </a:lnTo>
                  <a:lnTo>
                    <a:pt x="1524" y="213359"/>
                  </a:lnTo>
                  <a:lnTo>
                    <a:pt x="3048" y="202691"/>
                  </a:lnTo>
                  <a:lnTo>
                    <a:pt x="6096" y="190499"/>
                  </a:lnTo>
                  <a:lnTo>
                    <a:pt x="10668" y="167639"/>
                  </a:lnTo>
                  <a:lnTo>
                    <a:pt x="28956" y="124967"/>
                  </a:lnTo>
                  <a:lnTo>
                    <a:pt x="54864" y="86867"/>
                  </a:lnTo>
                  <a:lnTo>
                    <a:pt x="86868" y="54863"/>
                  </a:lnTo>
                  <a:lnTo>
                    <a:pt x="124968" y="28955"/>
                  </a:lnTo>
                  <a:lnTo>
                    <a:pt x="167640" y="10667"/>
                  </a:lnTo>
                  <a:lnTo>
                    <a:pt x="202692" y="3048"/>
                  </a:lnTo>
                  <a:lnTo>
                    <a:pt x="213360" y="1524"/>
                  </a:lnTo>
                  <a:lnTo>
                    <a:pt x="225552" y="0"/>
                  </a:lnTo>
                  <a:lnTo>
                    <a:pt x="2638043" y="0"/>
                  </a:lnTo>
                  <a:lnTo>
                    <a:pt x="2674619" y="4571"/>
                  </a:lnTo>
                  <a:lnTo>
                    <a:pt x="2691765" y="9143"/>
                  </a:lnTo>
                  <a:lnTo>
                    <a:pt x="214883" y="9143"/>
                  </a:lnTo>
                  <a:lnTo>
                    <a:pt x="204216" y="10667"/>
                  </a:lnTo>
                  <a:lnTo>
                    <a:pt x="192024" y="13715"/>
                  </a:lnTo>
                  <a:lnTo>
                    <a:pt x="170688" y="18287"/>
                  </a:lnTo>
                  <a:lnTo>
                    <a:pt x="149352" y="25907"/>
                  </a:lnTo>
                  <a:lnTo>
                    <a:pt x="109728" y="47243"/>
                  </a:lnTo>
                  <a:lnTo>
                    <a:pt x="76200" y="76200"/>
                  </a:lnTo>
                  <a:lnTo>
                    <a:pt x="36576" y="128015"/>
                  </a:lnTo>
                  <a:lnTo>
                    <a:pt x="19812" y="169163"/>
                  </a:lnTo>
                  <a:lnTo>
                    <a:pt x="10668" y="214883"/>
                  </a:lnTo>
                  <a:lnTo>
                    <a:pt x="9144" y="225551"/>
                  </a:lnTo>
                  <a:lnTo>
                    <a:pt x="9144" y="560831"/>
                  </a:lnTo>
                  <a:lnTo>
                    <a:pt x="12192" y="585216"/>
                  </a:lnTo>
                  <a:lnTo>
                    <a:pt x="27432" y="638556"/>
                  </a:lnTo>
                  <a:lnTo>
                    <a:pt x="47244" y="678180"/>
                  </a:lnTo>
                  <a:lnTo>
                    <a:pt x="76200" y="711707"/>
                  </a:lnTo>
                  <a:lnTo>
                    <a:pt x="109728" y="739140"/>
                  </a:lnTo>
                  <a:lnTo>
                    <a:pt x="149352" y="760476"/>
                  </a:lnTo>
                  <a:lnTo>
                    <a:pt x="202692" y="777240"/>
                  </a:lnTo>
                  <a:lnTo>
                    <a:pt x="214883" y="777240"/>
                  </a:lnTo>
                  <a:lnTo>
                    <a:pt x="227076" y="778764"/>
                  </a:lnTo>
                  <a:lnTo>
                    <a:pt x="2689860" y="778764"/>
                  </a:lnTo>
                  <a:lnTo>
                    <a:pt x="2674619" y="781812"/>
                  </a:lnTo>
                  <a:lnTo>
                    <a:pt x="2662427" y="784860"/>
                  </a:lnTo>
                  <a:lnTo>
                    <a:pt x="2650235" y="786383"/>
                  </a:lnTo>
                  <a:close/>
                </a:path>
                <a:path w="2863850" h="788035">
                  <a:moveTo>
                    <a:pt x="2689860" y="778764"/>
                  </a:moveTo>
                  <a:lnTo>
                    <a:pt x="2638043" y="778764"/>
                  </a:lnTo>
                  <a:lnTo>
                    <a:pt x="2650235" y="777240"/>
                  </a:lnTo>
                  <a:lnTo>
                    <a:pt x="2660903" y="777240"/>
                  </a:lnTo>
                  <a:lnTo>
                    <a:pt x="2673096" y="774192"/>
                  </a:lnTo>
                  <a:lnTo>
                    <a:pt x="2715768" y="760476"/>
                  </a:lnTo>
                  <a:lnTo>
                    <a:pt x="2755392" y="740664"/>
                  </a:lnTo>
                  <a:lnTo>
                    <a:pt x="2788919" y="711707"/>
                  </a:lnTo>
                  <a:lnTo>
                    <a:pt x="2828543" y="659892"/>
                  </a:lnTo>
                  <a:lnTo>
                    <a:pt x="2845308" y="618744"/>
                  </a:lnTo>
                  <a:lnTo>
                    <a:pt x="2855976" y="560831"/>
                  </a:lnTo>
                  <a:lnTo>
                    <a:pt x="2855976" y="227075"/>
                  </a:lnTo>
                  <a:lnTo>
                    <a:pt x="2845308" y="170687"/>
                  </a:lnTo>
                  <a:lnTo>
                    <a:pt x="2828543" y="129539"/>
                  </a:lnTo>
                  <a:lnTo>
                    <a:pt x="2804160" y="92963"/>
                  </a:lnTo>
                  <a:lnTo>
                    <a:pt x="2772156" y="60960"/>
                  </a:lnTo>
                  <a:lnTo>
                    <a:pt x="2715768" y="25907"/>
                  </a:lnTo>
                  <a:lnTo>
                    <a:pt x="2673096" y="13715"/>
                  </a:lnTo>
                  <a:lnTo>
                    <a:pt x="2660903" y="10667"/>
                  </a:lnTo>
                  <a:lnTo>
                    <a:pt x="2650235" y="9143"/>
                  </a:lnTo>
                  <a:lnTo>
                    <a:pt x="2691765" y="9143"/>
                  </a:lnTo>
                  <a:lnTo>
                    <a:pt x="2740152" y="28955"/>
                  </a:lnTo>
                  <a:lnTo>
                    <a:pt x="2776727" y="54863"/>
                  </a:lnTo>
                  <a:lnTo>
                    <a:pt x="2810256" y="86867"/>
                  </a:lnTo>
                  <a:lnTo>
                    <a:pt x="2845308" y="144779"/>
                  </a:lnTo>
                  <a:lnTo>
                    <a:pt x="2859024" y="190499"/>
                  </a:lnTo>
                  <a:lnTo>
                    <a:pt x="2862072" y="201167"/>
                  </a:lnTo>
                  <a:lnTo>
                    <a:pt x="2862072" y="213359"/>
                  </a:lnTo>
                  <a:lnTo>
                    <a:pt x="2863596" y="225551"/>
                  </a:lnTo>
                  <a:lnTo>
                    <a:pt x="2863596" y="574548"/>
                  </a:lnTo>
                  <a:lnTo>
                    <a:pt x="2852927" y="620268"/>
                  </a:lnTo>
                  <a:lnTo>
                    <a:pt x="2836164" y="662940"/>
                  </a:lnTo>
                  <a:lnTo>
                    <a:pt x="2810256" y="701040"/>
                  </a:lnTo>
                  <a:lnTo>
                    <a:pt x="2778252" y="733044"/>
                  </a:lnTo>
                  <a:lnTo>
                    <a:pt x="2740152" y="758952"/>
                  </a:lnTo>
                  <a:lnTo>
                    <a:pt x="2697480" y="777240"/>
                  </a:lnTo>
                  <a:lnTo>
                    <a:pt x="2689860" y="778764"/>
                  </a:lnTo>
                  <a:close/>
                </a:path>
                <a:path w="2863850" h="788035">
                  <a:moveTo>
                    <a:pt x="2625852" y="787907"/>
                  </a:moveTo>
                  <a:lnTo>
                    <a:pt x="237743" y="787907"/>
                  </a:lnTo>
                  <a:lnTo>
                    <a:pt x="225552" y="786383"/>
                  </a:lnTo>
                  <a:lnTo>
                    <a:pt x="2638043" y="786383"/>
                  </a:lnTo>
                  <a:lnTo>
                    <a:pt x="2625852" y="787907"/>
                  </a:lnTo>
                  <a:close/>
                </a:path>
              </a:pathLst>
            </a:custGeom>
            <a:solidFill>
              <a:srgbClr val="FD0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2" name="object 332"/>
          <p:cNvSpPr txBox="1"/>
          <p:nvPr/>
        </p:nvSpPr>
        <p:spPr>
          <a:xfrm>
            <a:off x="2044631" y="2626818"/>
            <a:ext cx="2749550" cy="31534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1075690">
              <a:lnSpc>
                <a:spcPts val="2540"/>
              </a:lnSpc>
              <a:spcBef>
                <a:spcPts val="455"/>
              </a:spcBef>
            </a:pPr>
            <a:r>
              <a:rPr sz="2350" b="1" spc="30" dirty="0">
                <a:latin typeface="Arial"/>
                <a:cs typeface="Arial"/>
              </a:rPr>
              <a:t>P</a:t>
            </a:r>
            <a:r>
              <a:rPr sz="2350" b="1" spc="15" dirty="0">
                <a:latin typeface="Arial"/>
                <a:cs typeface="Arial"/>
              </a:rPr>
              <a:t>o</a:t>
            </a:r>
            <a:r>
              <a:rPr sz="2350" b="1" spc="20" dirty="0">
                <a:latin typeface="Arial"/>
                <a:cs typeface="Arial"/>
              </a:rPr>
              <a:t>si</a:t>
            </a:r>
            <a:r>
              <a:rPr sz="2350" b="1" dirty="0">
                <a:latin typeface="Arial"/>
                <a:cs typeface="Arial"/>
              </a:rPr>
              <a:t>t</a:t>
            </a:r>
            <a:r>
              <a:rPr sz="2350" b="1" spc="-10" dirty="0">
                <a:latin typeface="Arial"/>
                <a:cs typeface="Arial"/>
              </a:rPr>
              <a:t>i</a:t>
            </a:r>
            <a:r>
              <a:rPr sz="2350" b="1" spc="40" dirty="0">
                <a:latin typeface="Arial"/>
                <a:cs typeface="Arial"/>
              </a:rPr>
              <a:t>o</a:t>
            </a:r>
            <a:r>
              <a:rPr sz="2350" b="1" spc="15" dirty="0">
                <a:latin typeface="Arial"/>
                <a:cs typeface="Arial"/>
              </a:rPr>
              <a:t>nin</a:t>
            </a:r>
            <a:r>
              <a:rPr sz="2350" b="1" spc="10" dirty="0">
                <a:latin typeface="Arial"/>
                <a:cs typeface="Arial"/>
              </a:rPr>
              <a:t>g  </a:t>
            </a:r>
            <a:r>
              <a:rPr sz="2350" b="1" spc="15" dirty="0">
                <a:latin typeface="Arial"/>
                <a:cs typeface="Arial"/>
              </a:rPr>
              <a:t>accuracy:</a:t>
            </a:r>
            <a:endParaRPr sz="2350">
              <a:latin typeface="Arial"/>
              <a:cs typeface="Arial"/>
            </a:endParaRPr>
          </a:p>
          <a:p>
            <a:pPr marL="402590" marR="45085">
              <a:lnSpc>
                <a:spcPts val="2180"/>
              </a:lnSpc>
              <a:spcBef>
                <a:spcPts val="750"/>
              </a:spcBef>
            </a:pPr>
            <a:r>
              <a:rPr sz="2050" b="1" spc="-10" dirty="0">
                <a:latin typeface="Arial"/>
                <a:cs typeface="Arial"/>
              </a:rPr>
              <a:t>largest </a:t>
            </a:r>
            <a:r>
              <a:rPr sz="2050" b="1" spc="-5" dirty="0">
                <a:latin typeface="Arial"/>
                <a:cs typeface="Arial"/>
              </a:rPr>
              <a:t>distance </a:t>
            </a:r>
            <a:r>
              <a:rPr sz="2050" b="1" dirty="0">
                <a:latin typeface="Arial"/>
                <a:cs typeface="Arial"/>
              </a:rPr>
              <a:t> between </a:t>
            </a:r>
            <a:r>
              <a:rPr sz="2050" b="1" spc="-5" dirty="0">
                <a:latin typeface="Arial"/>
                <a:cs typeface="Arial"/>
              </a:rPr>
              <a:t>an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estimated position </a:t>
            </a:r>
            <a:r>
              <a:rPr sz="2050" b="1" spc="-55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 </a:t>
            </a:r>
            <a:r>
              <a:rPr sz="2050" b="1" spc="-5" dirty="0">
                <a:latin typeface="Arial"/>
                <a:cs typeface="Arial"/>
              </a:rPr>
              <a:t>the true 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position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68580" marR="508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Only pairs </a:t>
            </a:r>
            <a:r>
              <a:rPr sz="1700" b="1" spc="5" dirty="0">
                <a:latin typeface="Arial"/>
                <a:cs typeface="Arial"/>
              </a:rPr>
              <a:t>of </a:t>
            </a:r>
            <a:r>
              <a:rPr sz="1700" b="1" spc="-5" dirty="0">
                <a:latin typeface="Arial"/>
                <a:cs typeface="Arial"/>
              </a:rPr>
              <a:t>precision </a:t>
            </a:r>
            <a:r>
              <a:rPr sz="1700" b="1" dirty="0">
                <a:latin typeface="Arial"/>
                <a:cs typeface="Arial"/>
              </a:rPr>
              <a:t> and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accuracy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make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sense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6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6576973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0368" y="6453577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2889" y="1217209"/>
            <a:ext cx="379793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Precision vs.</a:t>
            </a:r>
            <a:r>
              <a:rPr spc="-30" dirty="0"/>
              <a:t> </a:t>
            </a:r>
            <a:r>
              <a:rPr spc="5" dirty="0"/>
              <a:t>Accuary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883" y="2264664"/>
            <a:ext cx="5820155" cy="427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3319" y="6636432"/>
            <a:ext cx="221488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0" dirty="0">
                <a:latin typeface="Times New Roman"/>
                <a:cs typeface="Times New Roman"/>
              </a:rPr>
              <a:t>https://</a:t>
            </a:r>
            <a:r>
              <a:rPr sz="650" b="1" spc="10" dirty="0">
                <a:latin typeface="Times New Roman"/>
                <a:cs typeface="Times New Roman"/>
                <a:hlinkClick r:id="rId3"/>
              </a:rPr>
              <a:t>www.sophia.org/tutorials/accuracy-and-precision--3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7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8899" y="1215691"/>
            <a:ext cx="214122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Approaches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9694" y="2575111"/>
            <a:ext cx="6277610" cy="31057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Proximity:</a:t>
            </a:r>
            <a:r>
              <a:rPr sz="2050" b="1" spc="3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estimate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distance</a:t>
            </a:r>
            <a:r>
              <a:rPr sz="2050" b="1" spc="-4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between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two</a:t>
            </a:r>
            <a:r>
              <a:rPr sz="2050" b="1" spc="-4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nodes</a:t>
            </a:r>
            <a:endParaRPr sz="20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Trilateration</a:t>
            </a:r>
            <a:r>
              <a:rPr sz="2050" b="1" spc="-30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and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triangulation</a:t>
            </a:r>
            <a:endParaRPr sz="2050">
              <a:latin typeface="Arial"/>
              <a:cs typeface="Arial"/>
            </a:endParaRPr>
          </a:p>
          <a:p>
            <a:pPr marL="596265" marR="554990" indent="-193675">
              <a:lnSpc>
                <a:spcPts val="1639"/>
              </a:lnSpc>
              <a:spcBef>
                <a:spcPts val="5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using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elementary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trigonometric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properties: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triangle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is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completely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determined,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60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0" dirty="0">
                <a:latin typeface="Arial"/>
                <a:cs typeface="Arial"/>
              </a:rPr>
              <a:t>if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two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angles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side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length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are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known</a:t>
            </a:r>
            <a:endParaRPr sz="1500">
              <a:latin typeface="Arial"/>
              <a:cs typeface="Arial"/>
            </a:endParaRPr>
          </a:p>
          <a:p>
            <a:pPr marL="986155" lvl="1" indent="-195580">
              <a:lnSpc>
                <a:spcPct val="100000"/>
              </a:lnSpc>
              <a:spcBef>
                <a:spcPts val="395"/>
              </a:spcBef>
              <a:buFont typeface="Microsoft Sans Serif"/>
              <a:buChar char="–"/>
              <a:tabLst>
                <a:tab pos="986790" algn="l"/>
              </a:tabLst>
            </a:pPr>
            <a:r>
              <a:rPr sz="1500" b="1" spc="10" dirty="0">
                <a:latin typeface="Arial"/>
                <a:cs typeface="Arial"/>
              </a:rPr>
              <a:t>if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lengths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all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three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sides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are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known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infer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3d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position from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information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about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two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triangles</a:t>
            </a:r>
            <a:endParaRPr sz="150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Fingerprinting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(scene</a:t>
            </a:r>
            <a:r>
              <a:rPr sz="2050" b="1" spc="-2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analysis)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using</a:t>
            </a:r>
            <a:r>
              <a:rPr sz="1500" b="1" spc="10" dirty="0">
                <a:latin typeface="Arial"/>
                <a:cs typeface="Arial"/>
              </a:rPr>
              <a:t> radio </a:t>
            </a:r>
            <a:r>
              <a:rPr sz="1500" b="1" spc="15" dirty="0">
                <a:latin typeface="Arial"/>
                <a:cs typeface="Arial"/>
              </a:rPr>
              <a:t>characteristics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fingerprint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to </a:t>
            </a:r>
            <a:r>
              <a:rPr sz="1500" b="1" spc="15" dirty="0">
                <a:latin typeface="Arial"/>
                <a:cs typeface="Arial"/>
              </a:rPr>
              <a:t>identify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it</a:t>
            </a:r>
            <a:endParaRPr sz="150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4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Hybrid</a:t>
            </a:r>
            <a:r>
              <a:rPr sz="2050" b="1" spc="10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methods:</a:t>
            </a:r>
            <a:r>
              <a:rPr sz="2050" b="1" spc="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multiple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5" dirty="0">
                <a:latin typeface="Arial"/>
                <a:cs typeface="Arial"/>
              </a:rPr>
              <a:t>sources</a:t>
            </a:r>
            <a:r>
              <a:rPr sz="2050" b="1" spc="-2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of information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8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475" y="6575455"/>
            <a:ext cx="11341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Microsoft Sans Serif"/>
                <a:cs typeface="Microsoft Sans Serif"/>
              </a:rPr>
              <a:t>Peter</a:t>
            </a:r>
            <a:r>
              <a:rPr sz="750" spc="-20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A.</a:t>
            </a:r>
            <a:r>
              <a:rPr sz="750" spc="-5" dirty="0">
                <a:latin typeface="Microsoft Sans Serif"/>
                <a:cs typeface="Microsoft Sans Serif"/>
              </a:rPr>
              <a:t> </a:t>
            </a:r>
            <a:r>
              <a:rPr sz="750" spc="5" dirty="0">
                <a:latin typeface="Microsoft Sans Serif"/>
                <a:cs typeface="Microsoft Sans Serif"/>
              </a:rPr>
              <a:t>Steenkiste,</a:t>
            </a:r>
            <a:r>
              <a:rPr sz="750" spc="-35" dirty="0">
                <a:latin typeface="Microsoft Sans Serif"/>
                <a:cs typeface="Microsoft Sans Serif"/>
              </a:rPr>
              <a:t> </a:t>
            </a:r>
            <a:r>
              <a:rPr sz="750" spc="10" dirty="0">
                <a:latin typeface="Microsoft Sans Serif"/>
                <a:cs typeface="Microsoft Sans Serif"/>
              </a:rPr>
              <a:t>CMU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8819" y="645202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230" y="1215691"/>
            <a:ext cx="419544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Proximity</a:t>
            </a:r>
            <a:r>
              <a:rPr spc="-25" dirty="0"/>
              <a:t> </a:t>
            </a:r>
            <a:r>
              <a:rPr dirty="0"/>
              <a:t>and 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764" y="2634496"/>
            <a:ext cx="5968365" cy="25857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5904" marR="573405" indent="-243840">
              <a:lnSpc>
                <a:spcPts val="2180"/>
              </a:lnSpc>
              <a:spcBef>
                <a:spcPts val="395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Binary </a:t>
            </a:r>
            <a:r>
              <a:rPr sz="2050" b="1" spc="-5" dirty="0">
                <a:latin typeface="Arial"/>
                <a:cs typeface="Arial"/>
              </a:rPr>
              <a:t>nearness: </a:t>
            </a:r>
            <a:r>
              <a:rPr sz="2050" b="1" spc="-10" dirty="0">
                <a:latin typeface="Arial"/>
                <a:cs typeface="Arial"/>
              </a:rPr>
              <a:t>using </a:t>
            </a:r>
            <a:r>
              <a:rPr sz="2050" b="1" spc="-5" dirty="0">
                <a:latin typeface="Arial"/>
                <a:cs typeface="Arial"/>
              </a:rPr>
              <a:t>finite </a:t>
            </a:r>
            <a:r>
              <a:rPr sz="2050" b="1" spc="-10" dirty="0">
                <a:latin typeface="Arial"/>
                <a:cs typeface="Arial"/>
              </a:rPr>
              <a:t>range of </a:t>
            </a:r>
            <a:r>
              <a:rPr sz="2050" b="1" spc="-5" dirty="0">
                <a:latin typeface="Arial"/>
                <a:cs typeface="Arial"/>
              </a:rPr>
              <a:t> wireless</a:t>
            </a:r>
            <a:r>
              <a:rPr sz="2050" b="1" spc="-3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communication</a:t>
            </a:r>
            <a:r>
              <a:rPr sz="2050" b="1" spc="-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and/or</a:t>
            </a:r>
            <a:r>
              <a:rPr sz="2050" b="1" spc="-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threshold</a:t>
            </a:r>
            <a:endParaRPr sz="2050">
              <a:latin typeface="Arial"/>
              <a:cs typeface="Arial"/>
            </a:endParaRPr>
          </a:p>
          <a:p>
            <a:pPr marL="596265" marR="5080" indent="-193675">
              <a:lnSpc>
                <a:spcPts val="1639"/>
              </a:lnSpc>
              <a:spcBef>
                <a:spcPts val="5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20" dirty="0">
                <a:latin typeface="Arial"/>
                <a:cs typeface="Arial"/>
              </a:rPr>
              <a:t>within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range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beacon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from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source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with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known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position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6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7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yields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region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locations,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e.g.: cell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in </a:t>
            </a:r>
            <a:r>
              <a:rPr sz="1500" b="1" spc="10" dirty="0">
                <a:latin typeface="Arial"/>
                <a:cs typeface="Arial"/>
              </a:rPr>
              <a:t>cellular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network</a:t>
            </a:r>
            <a:endParaRPr sz="150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459"/>
              </a:spcBef>
              <a:buClr>
                <a:srgbClr val="FB0128"/>
              </a:buClr>
              <a:buFont typeface="Microsoft Sans Serif"/>
              <a:buChar char="•"/>
              <a:tabLst>
                <a:tab pos="255904" algn="l"/>
                <a:tab pos="256540" algn="l"/>
              </a:tabLst>
            </a:pPr>
            <a:r>
              <a:rPr sz="2050" b="1" spc="-10" dirty="0">
                <a:latin typeface="Arial"/>
                <a:cs typeface="Arial"/>
              </a:rPr>
              <a:t>Distance</a:t>
            </a:r>
            <a:r>
              <a:rPr sz="2050" b="1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measurement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(ranging)</a:t>
            </a:r>
            <a:endParaRPr sz="20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0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0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0" dirty="0">
                <a:latin typeface="Arial"/>
                <a:cs typeface="Arial"/>
              </a:rPr>
              <a:t>Received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signal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strength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8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65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Time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flight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(time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arrival)</a:t>
            </a:r>
            <a:endParaRPr sz="15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1500" spc="20" dirty="0">
                <a:solidFill>
                  <a:srgbClr val="3364FB"/>
                </a:solidFill>
                <a:latin typeface="Microsoft Sans Serif"/>
                <a:cs typeface="Microsoft Sans Serif"/>
              </a:rPr>
              <a:t>»</a:t>
            </a:r>
            <a:r>
              <a:rPr sz="1500" spc="254" dirty="0">
                <a:solidFill>
                  <a:srgbClr val="3364FB"/>
                </a:solidFill>
                <a:latin typeface="Microsoft Sans Serif"/>
                <a:cs typeface="Microsoft Sans Serif"/>
              </a:rPr>
              <a:t> </a:t>
            </a:r>
            <a:r>
              <a:rPr sz="1500" b="1" spc="15" dirty="0">
                <a:latin typeface="Arial"/>
                <a:cs typeface="Arial"/>
              </a:rPr>
              <a:t>Time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difference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arrival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904" y="966216"/>
            <a:ext cx="7783195" cy="5838825"/>
          </a:xfrm>
          <a:custGeom>
            <a:avLst/>
            <a:gdLst/>
            <a:ahLst/>
            <a:cxnLst/>
            <a:rect l="l" t="t" r="r" b="b"/>
            <a:pathLst>
              <a:path w="7783195" h="5838825">
                <a:moveTo>
                  <a:pt x="7783067" y="0"/>
                </a:moveTo>
                <a:lnTo>
                  <a:pt x="0" y="0"/>
                </a:lnTo>
                <a:lnTo>
                  <a:pt x="0" y="5838444"/>
                </a:lnTo>
                <a:lnTo>
                  <a:pt x="7783067" y="5838444"/>
                </a:lnTo>
                <a:lnTo>
                  <a:pt x="7783067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345" y="7222402"/>
            <a:ext cx="532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Microsoft Sans Serif"/>
                <a:cs typeface="Microsoft Sans Serif"/>
              </a:rPr>
              <a:t>Page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dirty="0">
                <a:latin typeface="Microsoft Sans Serif"/>
                <a:cs typeface="Microsoft Sans Serif"/>
              </a:rPr>
              <a:t>9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3" ma:contentTypeDescription="Create a new document." ma:contentTypeScope="" ma:versionID="6e4bea2ac340036c8fd88a9d47856fcc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2ac9a3f64580fe7a8fc1cf76186abba4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B512C-1BB5-46EA-81AA-6875B7476A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EB58CA-FE7F-4D00-A9C4-958440CDA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A78414-241A-48D2-A019-5A3351186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2681</Words>
  <Application>Microsoft Office PowerPoint</Application>
  <PresentationFormat>Custom</PresentationFormat>
  <Paragraphs>431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Comic Sans MS</vt:lpstr>
      <vt:lpstr>Microsoft Sans Serif</vt:lpstr>
      <vt:lpstr>Palatino Linotype</vt:lpstr>
      <vt:lpstr>Times New Roman</vt:lpstr>
      <vt:lpstr>Wingdings</vt:lpstr>
      <vt:lpstr>Office Theme</vt:lpstr>
      <vt:lpstr>PowerPoint Presentation</vt:lpstr>
      <vt:lpstr>Outline</vt:lpstr>
      <vt:lpstr>Properties of localization  procedures</vt:lpstr>
      <vt:lpstr>Data types</vt:lpstr>
      <vt:lpstr>Location-awareness</vt:lpstr>
      <vt:lpstr>Quality of Position Information</vt:lpstr>
      <vt:lpstr>Precision vs. Accuary</vt:lpstr>
      <vt:lpstr>Approaches</vt:lpstr>
      <vt:lpstr>Proximity and Distance</vt:lpstr>
      <vt:lpstr>Measuring Location:  Trigonometry Basics</vt:lpstr>
      <vt:lpstr>Trilateration</vt:lpstr>
      <vt:lpstr>Mathematical Background</vt:lpstr>
      <vt:lpstr>GPS</vt:lpstr>
      <vt:lpstr>GPS Constellation</vt:lpstr>
      <vt:lpstr>GPS involves 5 Basic Steps</vt:lpstr>
      <vt:lpstr>How GPS works?</vt:lpstr>
      <vt:lpstr>Satellite Positions</vt:lpstr>
      <vt:lpstr>Determining Range</vt:lpstr>
      <vt:lpstr>Three Satellite Ranges Known</vt:lpstr>
      <vt:lpstr>Accurate Timing is the Key</vt:lpstr>
      <vt:lpstr>Satellite Positioning</vt:lpstr>
      <vt:lpstr>Sources of Errors</vt:lpstr>
      <vt:lpstr>How about Indoors?</vt:lpstr>
      <vt:lpstr>CAESAR: Carrier Sense-based  Ranging</vt:lpstr>
      <vt:lpstr>PowerPoint Presentation</vt:lpstr>
      <vt:lpstr>CAESAR: Adjustment to Noise</vt:lpstr>
      <vt:lpstr>Outline</vt:lpstr>
      <vt:lpstr>Angle of Arrival (AoA)</vt:lpstr>
      <vt:lpstr>Angle of Arrival Techniques</vt:lpstr>
      <vt:lpstr>Outline</vt:lpstr>
      <vt:lpstr>Location Fingerprinting</vt:lpstr>
      <vt:lpstr>RADAR: Key Idea</vt:lpstr>
      <vt:lpstr>RADAR Approach</vt:lpstr>
      <vt:lpstr>Model-Based Radio Map</vt:lpstr>
      <vt:lpstr>Effects of applying correction</vt:lpstr>
      <vt:lpstr>Limits of Localization Using  Signal Strength</vt:lpstr>
      <vt:lpstr>Hybrid Technologies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L22-Localization.pptx</dc:title>
  <dc:creator>prs</dc:creator>
  <cp:lastModifiedBy>Baba, Asif</cp:lastModifiedBy>
  <cp:revision>2</cp:revision>
  <dcterms:created xsi:type="dcterms:W3CDTF">2023-06-26T13:14:36Z</dcterms:created>
  <dcterms:modified xsi:type="dcterms:W3CDTF">2023-07-25T01:16:08Z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2021-04-03T00:00:00Z</vt:filetime>
  </property>
  <property fmtid="{D5CDD505-2E9C-101B-9397-08002B2CF9AE}" pid="3" name="LastSaved">
    <vt:filetime>2023-06-26T00:00:00Z</vt:filetime>
  </property>
  <property fmtid="{D5CDD505-2E9C-101B-9397-08002B2CF9AE}" pid="4" name="ContentTypeId">
    <vt:lpwstr>0x01010007E0CA7515BB844E9F7BB19F54E8CA2D</vt:lpwstr>
  </property>
</Properties>
</file>