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9" r:id="rId33"/>
    <p:sldId id="290" r:id="rId34"/>
    <p:sldId id="291" r:id="rId35"/>
    <p:sldId id="270" r:id="rId36"/>
    <p:sldId id="271" r:id="rId37"/>
    <p:sldId id="293" r:id="rId38"/>
    <p:sldId id="294" r:id="rId39"/>
    <p:sldId id="295" r:id="rId40"/>
    <p:sldId id="296" r:id="rId41"/>
    <p:sldId id="298" r:id="rId42"/>
    <p:sldId id="297" r:id="rId43"/>
    <p:sldId id="302" r:id="rId44"/>
    <p:sldId id="303" r:id="rId45"/>
    <p:sldId id="299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44218-E45F-4A7D-A1C0-C59DC6167E82}" v="12" dt="2023-06-14T05:10:27.5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4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26A44218-E45F-4A7D-A1C0-C59DC6167E82}"/>
    <pc:docChg chg="undo redo custSel addSld delSld modSld sldOrd">
      <pc:chgData name="Baba, Asif" userId="e58a8238-6591-4fd3-a000-f3b3695d4050" providerId="ADAL" clId="{26A44218-E45F-4A7D-A1C0-C59DC6167E82}" dt="2023-06-16T15:25:24.103" v="378" actId="2696"/>
      <pc:docMkLst>
        <pc:docMk/>
      </pc:docMkLst>
      <pc:sldChg chg="modSp mod">
        <pc:chgData name="Baba, Asif" userId="e58a8238-6591-4fd3-a000-f3b3695d4050" providerId="ADAL" clId="{26A44218-E45F-4A7D-A1C0-C59DC6167E82}" dt="2023-06-12T04:55:36.895" v="0" actId="20577"/>
        <pc:sldMkLst>
          <pc:docMk/>
          <pc:sldMk cId="0" sldId="256"/>
        </pc:sldMkLst>
        <pc:spChg chg="mod">
          <ac:chgData name="Baba, Asif" userId="e58a8238-6591-4fd3-a000-f3b3695d4050" providerId="ADAL" clId="{26A44218-E45F-4A7D-A1C0-C59DC6167E82}" dt="2023-06-12T04:55:36.895" v="0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del">
        <pc:chgData name="Baba, Asif" userId="e58a8238-6591-4fd3-a000-f3b3695d4050" providerId="ADAL" clId="{26A44218-E45F-4A7D-A1C0-C59DC6167E82}" dt="2023-06-12T05:25:37.820" v="129"/>
        <pc:sldMkLst>
          <pc:docMk/>
          <pc:sldMk cId="0" sldId="270"/>
        </pc:sldMkLst>
      </pc:sldChg>
      <pc:sldChg chg="addSp delSp modSp add del mod">
        <pc:chgData name="Baba, Asif" userId="e58a8238-6591-4fd3-a000-f3b3695d4050" providerId="ADAL" clId="{26A44218-E45F-4A7D-A1C0-C59DC6167E82}" dt="2023-06-12T06:01:07.100" v="157" actId="403"/>
        <pc:sldMkLst>
          <pc:docMk/>
          <pc:sldMk cId="0" sldId="271"/>
        </pc:sldMkLst>
        <pc:spChg chg="del">
          <ac:chgData name="Baba, Asif" userId="e58a8238-6591-4fd3-a000-f3b3695d4050" providerId="ADAL" clId="{26A44218-E45F-4A7D-A1C0-C59DC6167E82}" dt="2023-06-12T05:47:45.403" v="135" actId="478"/>
          <ac:spMkLst>
            <pc:docMk/>
            <pc:sldMk cId="0" sldId="271"/>
            <ac:spMk id="2" creationId="{00000000-0000-0000-0000-000000000000}"/>
          </ac:spMkLst>
        </pc:spChg>
        <pc:spChg chg="del">
          <ac:chgData name="Baba, Asif" userId="e58a8238-6591-4fd3-a000-f3b3695d4050" providerId="ADAL" clId="{26A44218-E45F-4A7D-A1C0-C59DC6167E82}" dt="2023-06-12T05:47:45.403" v="135" actId="478"/>
          <ac:spMkLst>
            <pc:docMk/>
            <pc:sldMk cId="0" sldId="271"/>
            <ac:spMk id="3" creationId="{00000000-0000-0000-0000-000000000000}"/>
          </ac:spMkLst>
        </pc:spChg>
        <pc:spChg chg="del">
          <ac:chgData name="Baba, Asif" userId="e58a8238-6591-4fd3-a000-f3b3695d4050" providerId="ADAL" clId="{26A44218-E45F-4A7D-A1C0-C59DC6167E82}" dt="2023-06-12T05:47:45.403" v="135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Baba, Asif" userId="e58a8238-6591-4fd3-a000-f3b3695d4050" providerId="ADAL" clId="{26A44218-E45F-4A7D-A1C0-C59DC6167E82}" dt="2023-06-12T05:47:45.403" v="135" actId="478"/>
          <ac:spMkLst>
            <pc:docMk/>
            <pc:sldMk cId="0" sldId="271"/>
            <ac:spMk id="9" creationId="{00000000-0000-0000-0000-000000000000}"/>
          </ac:spMkLst>
        </pc:spChg>
        <pc:spChg chg="del">
          <ac:chgData name="Baba, Asif" userId="e58a8238-6591-4fd3-a000-f3b3695d4050" providerId="ADAL" clId="{26A44218-E45F-4A7D-A1C0-C59DC6167E82}" dt="2023-06-12T05:47:45.403" v="135" actId="478"/>
          <ac:spMkLst>
            <pc:docMk/>
            <pc:sldMk cId="0" sldId="271"/>
            <ac:spMk id="10" creationId="{00000000-0000-0000-0000-000000000000}"/>
          </ac:spMkLst>
        </pc:spChg>
        <pc:spChg chg="del">
          <ac:chgData name="Baba, Asif" userId="e58a8238-6591-4fd3-a000-f3b3695d4050" providerId="ADAL" clId="{26A44218-E45F-4A7D-A1C0-C59DC6167E82}" dt="2023-06-12T05:47:45.403" v="135" actId="478"/>
          <ac:spMkLst>
            <pc:docMk/>
            <pc:sldMk cId="0" sldId="271"/>
            <ac:spMk id="11" creationId="{00000000-0000-0000-0000-000000000000}"/>
          </ac:spMkLst>
        </pc:spChg>
        <pc:spChg chg="add mod">
          <ac:chgData name="Baba, Asif" userId="e58a8238-6591-4fd3-a000-f3b3695d4050" providerId="ADAL" clId="{26A44218-E45F-4A7D-A1C0-C59DC6167E82}" dt="2023-06-12T05:48:50.889" v="148" actId="20577"/>
          <ac:spMkLst>
            <pc:docMk/>
            <pc:sldMk cId="0" sldId="271"/>
            <ac:spMk id="13" creationId="{B328950F-CF50-9195-341F-CD5E6193E318}"/>
          </ac:spMkLst>
        </pc:spChg>
        <pc:spChg chg="add mod">
          <ac:chgData name="Baba, Asif" userId="e58a8238-6591-4fd3-a000-f3b3695d4050" providerId="ADAL" clId="{26A44218-E45F-4A7D-A1C0-C59DC6167E82}" dt="2023-06-12T06:01:07.100" v="157" actId="403"/>
          <ac:spMkLst>
            <pc:docMk/>
            <pc:sldMk cId="0" sldId="271"/>
            <ac:spMk id="20" creationId="{D1412D2E-6830-664B-7BCE-0FA2249008B6}"/>
          </ac:spMkLst>
        </pc:spChg>
        <pc:grpChg chg="del">
          <ac:chgData name="Baba, Asif" userId="e58a8238-6591-4fd3-a000-f3b3695d4050" providerId="ADAL" clId="{26A44218-E45F-4A7D-A1C0-C59DC6167E82}" dt="2023-06-12T05:47:43.197" v="134" actId="478"/>
          <ac:grpSpMkLst>
            <pc:docMk/>
            <pc:sldMk cId="0" sldId="271"/>
            <ac:grpSpMk id="4" creationId="{00000000-0000-0000-0000-000000000000}"/>
          </ac:grpSpMkLst>
        </pc:grpChg>
        <pc:picChg chg="add del">
          <ac:chgData name="Baba, Asif" userId="e58a8238-6591-4fd3-a000-f3b3695d4050" providerId="ADAL" clId="{26A44218-E45F-4A7D-A1C0-C59DC6167E82}" dt="2023-06-12T05:47:50.471" v="137" actId="22"/>
          <ac:picMkLst>
            <pc:docMk/>
            <pc:sldMk cId="0" sldId="271"/>
            <ac:picMk id="15" creationId="{A5D71088-00C8-E8BA-2A60-4FC8E3BDACE9}"/>
          </ac:picMkLst>
        </pc:picChg>
        <pc:picChg chg="add del">
          <ac:chgData name="Baba, Asif" userId="e58a8238-6591-4fd3-a000-f3b3695d4050" providerId="ADAL" clId="{26A44218-E45F-4A7D-A1C0-C59DC6167E82}" dt="2023-06-12T05:48:04.377" v="139" actId="22"/>
          <ac:picMkLst>
            <pc:docMk/>
            <pc:sldMk cId="0" sldId="271"/>
            <ac:picMk id="17" creationId="{21C9999A-1726-14C5-563E-535DED594377}"/>
          </ac:picMkLst>
        </pc:picChg>
        <pc:picChg chg="add mod">
          <ac:chgData name="Baba, Asif" userId="e58a8238-6591-4fd3-a000-f3b3695d4050" providerId="ADAL" clId="{26A44218-E45F-4A7D-A1C0-C59DC6167E82}" dt="2023-06-12T05:48:44.883" v="141" actId="1076"/>
          <ac:picMkLst>
            <pc:docMk/>
            <pc:sldMk cId="0" sldId="271"/>
            <ac:picMk id="19" creationId="{9EE41D5B-99F7-30F9-8A15-DFFB44D92778}"/>
          </ac:picMkLst>
        </pc:picChg>
      </pc:sldChg>
      <pc:sldChg chg="modSp mod">
        <pc:chgData name="Baba, Asif" userId="e58a8238-6591-4fd3-a000-f3b3695d4050" providerId="ADAL" clId="{26A44218-E45F-4A7D-A1C0-C59DC6167E82}" dt="2023-06-12T05:05:07.254" v="38" actId="114"/>
        <pc:sldMkLst>
          <pc:docMk/>
          <pc:sldMk cId="0" sldId="272"/>
        </pc:sldMkLst>
        <pc:spChg chg="mod">
          <ac:chgData name="Baba, Asif" userId="e58a8238-6591-4fd3-a000-f3b3695d4050" providerId="ADAL" clId="{26A44218-E45F-4A7D-A1C0-C59DC6167E82}" dt="2023-06-12T05:05:07.254" v="38" actId="114"/>
          <ac:spMkLst>
            <pc:docMk/>
            <pc:sldMk cId="0" sldId="272"/>
            <ac:spMk id="5" creationId="{00000000-0000-0000-0000-000000000000}"/>
          </ac:spMkLst>
        </pc:spChg>
      </pc:sldChg>
      <pc:sldChg chg="addSp delSp modSp mod">
        <pc:chgData name="Baba, Asif" userId="e58a8238-6591-4fd3-a000-f3b3695d4050" providerId="ADAL" clId="{26A44218-E45F-4A7D-A1C0-C59DC6167E82}" dt="2023-06-12T05:08:58.812" v="76"/>
        <pc:sldMkLst>
          <pc:docMk/>
          <pc:sldMk cId="0" sldId="273"/>
        </pc:sldMkLst>
        <pc:spChg chg="del mod">
          <ac:chgData name="Baba, Asif" userId="e58a8238-6591-4fd3-a000-f3b3695d4050" providerId="ADAL" clId="{26A44218-E45F-4A7D-A1C0-C59DC6167E82}" dt="2023-06-12T05:08:58.812" v="76"/>
          <ac:spMkLst>
            <pc:docMk/>
            <pc:sldMk cId="0" sldId="273"/>
            <ac:spMk id="14" creationId="{00000000-0000-0000-0000-000000000000}"/>
          </ac:spMkLst>
        </pc:spChg>
        <pc:spChg chg="mod">
          <ac:chgData name="Baba, Asif" userId="e58a8238-6591-4fd3-a000-f3b3695d4050" providerId="ADAL" clId="{26A44218-E45F-4A7D-A1C0-C59DC6167E82}" dt="2023-06-12T05:08:56.496" v="74" actId="20577"/>
          <ac:spMkLst>
            <pc:docMk/>
            <pc:sldMk cId="0" sldId="273"/>
            <ac:spMk id="15" creationId="{00000000-0000-0000-0000-000000000000}"/>
          </ac:spMkLst>
        </pc:spChg>
        <pc:spChg chg="mod">
          <ac:chgData name="Baba, Asif" userId="e58a8238-6591-4fd3-a000-f3b3695d4050" providerId="ADAL" clId="{26A44218-E45F-4A7D-A1C0-C59DC6167E82}" dt="2023-06-12T05:06:14.054" v="54"/>
          <ac:spMkLst>
            <pc:docMk/>
            <pc:sldMk cId="0" sldId="273"/>
            <ac:spMk id="16" creationId="{00000000-0000-0000-0000-000000000000}"/>
          </ac:spMkLst>
        </pc:spChg>
        <pc:spChg chg="mod">
          <ac:chgData name="Baba, Asif" userId="e58a8238-6591-4fd3-a000-f3b3695d4050" providerId="ADAL" clId="{26A44218-E45F-4A7D-A1C0-C59DC6167E82}" dt="2023-06-12T05:06:28.370" v="59" actId="14100"/>
          <ac:spMkLst>
            <pc:docMk/>
            <pc:sldMk cId="0" sldId="273"/>
            <ac:spMk id="17" creationId="{00000000-0000-0000-0000-000000000000}"/>
          </ac:spMkLst>
        </pc:spChg>
        <pc:grpChg chg="del">
          <ac:chgData name="Baba, Asif" userId="e58a8238-6591-4fd3-a000-f3b3695d4050" providerId="ADAL" clId="{26A44218-E45F-4A7D-A1C0-C59DC6167E82}" dt="2023-06-12T05:08:14.400" v="61" actId="478"/>
          <ac:grpSpMkLst>
            <pc:docMk/>
            <pc:sldMk cId="0" sldId="273"/>
            <ac:grpSpMk id="2" creationId="{00000000-0000-0000-0000-000000000000}"/>
          </ac:grpSpMkLst>
        </pc:grpChg>
        <pc:grpChg chg="del">
          <ac:chgData name="Baba, Asif" userId="e58a8238-6591-4fd3-a000-f3b3695d4050" providerId="ADAL" clId="{26A44218-E45F-4A7D-A1C0-C59DC6167E82}" dt="2023-06-12T05:08:24.430" v="62" actId="478"/>
          <ac:grpSpMkLst>
            <pc:docMk/>
            <pc:sldMk cId="0" sldId="273"/>
            <ac:grpSpMk id="10" creationId="{00000000-0000-0000-0000-000000000000}"/>
          </ac:grpSpMkLst>
        </pc:grpChg>
        <pc:picChg chg="del">
          <ac:chgData name="Baba, Asif" userId="e58a8238-6591-4fd3-a000-f3b3695d4050" providerId="ADAL" clId="{26A44218-E45F-4A7D-A1C0-C59DC6167E82}" dt="2023-06-12T05:08:24.430" v="62" actId="478"/>
          <ac:picMkLst>
            <pc:docMk/>
            <pc:sldMk cId="0" sldId="273"/>
            <ac:picMk id="8" creationId="{00000000-0000-0000-0000-000000000000}"/>
          </ac:picMkLst>
        </pc:picChg>
        <pc:picChg chg="del">
          <ac:chgData name="Baba, Asif" userId="e58a8238-6591-4fd3-a000-f3b3695d4050" providerId="ADAL" clId="{26A44218-E45F-4A7D-A1C0-C59DC6167E82}" dt="2023-06-12T05:08:24.430" v="62" actId="478"/>
          <ac:picMkLst>
            <pc:docMk/>
            <pc:sldMk cId="0" sldId="273"/>
            <ac:picMk id="9" creationId="{00000000-0000-0000-0000-000000000000}"/>
          </ac:picMkLst>
        </pc:picChg>
        <pc:picChg chg="add mod">
          <ac:chgData name="Baba, Asif" userId="e58a8238-6591-4fd3-a000-f3b3695d4050" providerId="ADAL" clId="{26A44218-E45F-4A7D-A1C0-C59DC6167E82}" dt="2023-06-12T05:08:43.913" v="68" actId="14100"/>
          <ac:picMkLst>
            <pc:docMk/>
            <pc:sldMk cId="0" sldId="273"/>
            <ac:picMk id="20" creationId="{25946E93-0B01-89CD-8153-9D3B6AC30CC8}"/>
          </ac:picMkLst>
        </pc:picChg>
      </pc:sldChg>
      <pc:sldChg chg="modSp mod">
        <pc:chgData name="Baba, Asif" userId="e58a8238-6591-4fd3-a000-f3b3695d4050" providerId="ADAL" clId="{26A44218-E45F-4A7D-A1C0-C59DC6167E82}" dt="2023-06-12T05:10:34.406" v="83"/>
        <pc:sldMkLst>
          <pc:docMk/>
          <pc:sldMk cId="0" sldId="274"/>
        </pc:sldMkLst>
        <pc:spChg chg="mod">
          <ac:chgData name="Baba, Asif" userId="e58a8238-6591-4fd3-a000-f3b3695d4050" providerId="ADAL" clId="{26A44218-E45F-4A7D-A1C0-C59DC6167E82}" dt="2023-06-12T05:10:34.406" v="83"/>
          <ac:spMkLst>
            <pc:docMk/>
            <pc:sldMk cId="0" sldId="274"/>
            <ac:spMk id="2" creationId="{00000000-0000-0000-0000-000000000000}"/>
          </ac:spMkLst>
        </pc:spChg>
      </pc:sldChg>
      <pc:sldChg chg="modSp mod">
        <pc:chgData name="Baba, Asif" userId="e58a8238-6591-4fd3-a000-f3b3695d4050" providerId="ADAL" clId="{26A44218-E45F-4A7D-A1C0-C59DC6167E82}" dt="2023-06-12T05:14:40.736" v="84" actId="20577"/>
        <pc:sldMkLst>
          <pc:docMk/>
          <pc:sldMk cId="0" sldId="283"/>
        </pc:sldMkLst>
        <pc:spChg chg="mod">
          <ac:chgData name="Baba, Asif" userId="e58a8238-6591-4fd3-a000-f3b3695d4050" providerId="ADAL" clId="{26A44218-E45F-4A7D-A1C0-C59DC6167E82}" dt="2023-06-12T05:14:40.736" v="84" actId="20577"/>
          <ac:spMkLst>
            <pc:docMk/>
            <pc:sldMk cId="0" sldId="283"/>
            <ac:spMk id="3" creationId="{00000000-0000-0000-0000-000000000000}"/>
          </ac:spMkLst>
        </pc:spChg>
      </pc:sldChg>
      <pc:sldChg chg="del">
        <pc:chgData name="Baba, Asif" userId="e58a8238-6591-4fd3-a000-f3b3695d4050" providerId="ADAL" clId="{26A44218-E45F-4A7D-A1C0-C59DC6167E82}" dt="2023-06-12T05:23:52.279" v="123" actId="2696"/>
        <pc:sldMkLst>
          <pc:docMk/>
          <pc:sldMk cId="0" sldId="285"/>
        </pc:sldMkLst>
      </pc:sldChg>
      <pc:sldChg chg="addSp delSp modSp mod ord">
        <pc:chgData name="Baba, Asif" userId="e58a8238-6591-4fd3-a000-f3b3695d4050" providerId="ADAL" clId="{26A44218-E45F-4A7D-A1C0-C59DC6167E82}" dt="2023-06-12T05:22:44.849" v="122"/>
        <pc:sldMkLst>
          <pc:docMk/>
          <pc:sldMk cId="0" sldId="286"/>
        </pc:sldMkLst>
        <pc:spChg chg="del">
          <ac:chgData name="Baba, Asif" userId="e58a8238-6591-4fd3-a000-f3b3695d4050" providerId="ADAL" clId="{26A44218-E45F-4A7D-A1C0-C59DC6167E82}" dt="2023-06-12T05:22:28.059" v="114" actId="478"/>
          <ac:spMkLst>
            <pc:docMk/>
            <pc:sldMk cId="0" sldId="286"/>
            <ac:spMk id="3" creationId="{00000000-0000-0000-0000-000000000000}"/>
          </ac:spMkLst>
        </pc:spChg>
        <pc:picChg chg="add mod">
          <ac:chgData name="Baba, Asif" userId="e58a8238-6591-4fd3-a000-f3b3695d4050" providerId="ADAL" clId="{26A44218-E45F-4A7D-A1C0-C59DC6167E82}" dt="2023-06-12T05:22:33.910" v="117" actId="1076"/>
          <ac:picMkLst>
            <pc:docMk/>
            <pc:sldMk cId="0" sldId="286"/>
            <ac:picMk id="5" creationId="{F85D6715-F5C5-AFA7-F6DF-1FCDF7100612}"/>
          </ac:picMkLst>
        </pc:picChg>
      </pc:sldChg>
      <pc:sldChg chg="del">
        <pc:chgData name="Baba, Asif" userId="e58a8238-6591-4fd3-a000-f3b3695d4050" providerId="ADAL" clId="{26A44218-E45F-4A7D-A1C0-C59DC6167E82}" dt="2023-06-12T05:23:56.356" v="124" actId="2696"/>
        <pc:sldMkLst>
          <pc:docMk/>
          <pc:sldMk cId="0" sldId="287"/>
        </pc:sldMkLst>
      </pc:sldChg>
      <pc:sldChg chg="del">
        <pc:chgData name="Baba, Asif" userId="e58a8238-6591-4fd3-a000-f3b3695d4050" providerId="ADAL" clId="{26A44218-E45F-4A7D-A1C0-C59DC6167E82}" dt="2023-06-12T05:24:04.104" v="126" actId="2696"/>
        <pc:sldMkLst>
          <pc:docMk/>
          <pc:sldMk cId="0" sldId="288"/>
        </pc:sldMkLst>
      </pc:sldChg>
      <pc:sldChg chg="modSp mod">
        <pc:chgData name="Baba, Asif" userId="e58a8238-6591-4fd3-a000-f3b3695d4050" providerId="ADAL" clId="{26A44218-E45F-4A7D-A1C0-C59DC6167E82}" dt="2023-06-12T05:24:39.392" v="128" actId="20577"/>
        <pc:sldMkLst>
          <pc:docMk/>
          <pc:sldMk cId="0" sldId="289"/>
        </pc:sldMkLst>
        <pc:spChg chg="mod">
          <ac:chgData name="Baba, Asif" userId="e58a8238-6591-4fd3-a000-f3b3695d4050" providerId="ADAL" clId="{26A44218-E45F-4A7D-A1C0-C59DC6167E82}" dt="2023-06-12T05:24:39.392" v="128" actId="20577"/>
          <ac:spMkLst>
            <pc:docMk/>
            <pc:sldMk cId="0" sldId="289"/>
            <ac:spMk id="3" creationId="{00000000-0000-0000-0000-000000000000}"/>
          </ac:spMkLst>
        </pc:spChg>
      </pc:sldChg>
      <pc:sldChg chg="add">
        <pc:chgData name="Baba, Asif" userId="e58a8238-6591-4fd3-a000-f3b3695d4050" providerId="ADAL" clId="{26A44218-E45F-4A7D-A1C0-C59DC6167E82}" dt="2023-06-12T05:25:37.820" v="129"/>
        <pc:sldMkLst>
          <pc:docMk/>
          <pc:sldMk cId="0" sldId="290"/>
        </pc:sldMkLst>
      </pc:sldChg>
      <pc:sldChg chg="modSp new del mod">
        <pc:chgData name="Baba, Asif" userId="e58a8238-6591-4fd3-a000-f3b3695d4050" providerId="ADAL" clId="{26A44218-E45F-4A7D-A1C0-C59DC6167E82}" dt="2023-06-12T05:22:42.239" v="120" actId="2696"/>
        <pc:sldMkLst>
          <pc:docMk/>
          <pc:sldMk cId="471193995" sldId="290"/>
        </pc:sldMkLst>
        <pc:spChg chg="mod">
          <ac:chgData name="Baba, Asif" userId="e58a8238-6591-4fd3-a000-f3b3695d4050" providerId="ADAL" clId="{26A44218-E45F-4A7D-A1C0-C59DC6167E82}" dt="2023-06-12T05:19:39.513" v="113" actId="20577"/>
          <ac:spMkLst>
            <pc:docMk/>
            <pc:sldMk cId="471193995" sldId="290"/>
            <ac:spMk id="2" creationId="{34010CBE-DC42-0DEB-DC8D-696EA27A044E}"/>
          </ac:spMkLst>
        </pc:spChg>
      </pc:sldChg>
      <pc:sldChg chg="add del">
        <pc:chgData name="Baba, Asif" userId="e58a8238-6591-4fd3-a000-f3b3695d4050" providerId="ADAL" clId="{26A44218-E45F-4A7D-A1C0-C59DC6167E82}" dt="2023-06-12T04:56:10.069" v="2" actId="2890"/>
        <pc:sldMkLst>
          <pc:docMk/>
          <pc:sldMk cId="2658186899" sldId="290"/>
        </pc:sldMkLst>
      </pc:sldChg>
      <pc:sldChg chg="add del">
        <pc:chgData name="Baba, Asif" userId="e58a8238-6591-4fd3-a000-f3b3695d4050" providerId="ADAL" clId="{26A44218-E45F-4A7D-A1C0-C59DC6167E82}" dt="2023-06-12T05:24:09.924" v="127" actId="2696"/>
        <pc:sldMkLst>
          <pc:docMk/>
          <pc:sldMk cId="3259965179" sldId="290"/>
        </pc:sldMkLst>
      </pc:sldChg>
      <pc:sldChg chg="addSp delSp modSp add mod">
        <pc:chgData name="Baba, Asif" userId="e58a8238-6591-4fd3-a000-f3b3695d4050" providerId="ADAL" clId="{26A44218-E45F-4A7D-A1C0-C59DC6167E82}" dt="2023-06-12T05:28:50.140" v="133" actId="1076"/>
        <pc:sldMkLst>
          <pc:docMk/>
          <pc:sldMk cId="0" sldId="291"/>
        </pc:sldMkLst>
        <pc:spChg chg="del">
          <ac:chgData name="Baba, Asif" userId="e58a8238-6591-4fd3-a000-f3b3695d4050" providerId="ADAL" clId="{26A44218-E45F-4A7D-A1C0-C59DC6167E82}" dt="2023-06-12T05:28:42.463" v="130" actId="478"/>
          <ac:spMkLst>
            <pc:docMk/>
            <pc:sldMk cId="0" sldId="291"/>
            <ac:spMk id="3" creationId="{00000000-0000-0000-0000-000000000000}"/>
          </ac:spMkLst>
        </pc:spChg>
        <pc:picChg chg="add mod">
          <ac:chgData name="Baba, Asif" userId="e58a8238-6591-4fd3-a000-f3b3695d4050" providerId="ADAL" clId="{26A44218-E45F-4A7D-A1C0-C59DC6167E82}" dt="2023-06-12T05:28:50.140" v="133" actId="1076"/>
          <ac:picMkLst>
            <pc:docMk/>
            <pc:sldMk cId="0" sldId="291"/>
            <ac:picMk id="5" creationId="{29B68835-EFE4-DF57-497B-E6EE945FAC39}"/>
          </ac:picMkLst>
        </pc:picChg>
      </pc:sldChg>
      <pc:sldChg chg="add del">
        <pc:chgData name="Baba, Asif" userId="e58a8238-6591-4fd3-a000-f3b3695d4050" providerId="ADAL" clId="{26A44218-E45F-4A7D-A1C0-C59DC6167E82}" dt="2023-06-12T05:55:25.931" v="149" actId="2696"/>
        <pc:sldMkLst>
          <pc:docMk/>
          <pc:sldMk cId="0" sldId="292"/>
        </pc:sldMkLst>
      </pc:sldChg>
      <pc:sldChg chg="modSp add mod">
        <pc:chgData name="Baba, Asif" userId="e58a8238-6591-4fd3-a000-f3b3695d4050" providerId="ADAL" clId="{26A44218-E45F-4A7D-A1C0-C59DC6167E82}" dt="2023-06-12T05:55:43.894" v="151" actId="33524"/>
        <pc:sldMkLst>
          <pc:docMk/>
          <pc:sldMk cId="0" sldId="293"/>
        </pc:sldMkLst>
        <pc:spChg chg="mod">
          <ac:chgData name="Baba, Asif" userId="e58a8238-6591-4fd3-a000-f3b3695d4050" providerId="ADAL" clId="{26A44218-E45F-4A7D-A1C0-C59DC6167E82}" dt="2023-06-12T05:55:43.894" v="151" actId="33524"/>
          <ac:spMkLst>
            <pc:docMk/>
            <pc:sldMk cId="0" sldId="293"/>
            <ac:spMk id="3" creationId="{00000000-0000-0000-0000-000000000000}"/>
          </ac:spMkLst>
        </pc:spChg>
      </pc:sldChg>
      <pc:sldChg chg="add">
        <pc:chgData name="Baba, Asif" userId="e58a8238-6591-4fd3-a000-f3b3695d4050" providerId="ADAL" clId="{26A44218-E45F-4A7D-A1C0-C59DC6167E82}" dt="2023-06-12T05:25:37.820" v="129"/>
        <pc:sldMkLst>
          <pc:docMk/>
          <pc:sldMk cId="0" sldId="294"/>
        </pc:sldMkLst>
      </pc:sldChg>
      <pc:sldChg chg="add">
        <pc:chgData name="Baba, Asif" userId="e58a8238-6591-4fd3-a000-f3b3695d4050" providerId="ADAL" clId="{26A44218-E45F-4A7D-A1C0-C59DC6167E82}" dt="2023-06-12T05:25:37.820" v="129"/>
        <pc:sldMkLst>
          <pc:docMk/>
          <pc:sldMk cId="0" sldId="295"/>
        </pc:sldMkLst>
      </pc:sldChg>
      <pc:sldChg chg="addSp delSp modSp new mod">
        <pc:chgData name="Baba, Asif" userId="e58a8238-6591-4fd3-a000-f3b3695d4050" providerId="ADAL" clId="{26A44218-E45F-4A7D-A1C0-C59DC6167E82}" dt="2023-06-14T04:47:51.391" v="165"/>
        <pc:sldMkLst>
          <pc:docMk/>
          <pc:sldMk cId="1702660579" sldId="296"/>
        </pc:sldMkLst>
        <pc:spChg chg="mod">
          <ac:chgData name="Baba, Asif" userId="e58a8238-6591-4fd3-a000-f3b3695d4050" providerId="ADAL" clId="{26A44218-E45F-4A7D-A1C0-C59DC6167E82}" dt="2023-06-14T04:46:48.882" v="160" actId="1076"/>
          <ac:spMkLst>
            <pc:docMk/>
            <pc:sldMk cId="1702660579" sldId="296"/>
            <ac:spMk id="2" creationId="{CAAAAAAF-CEFF-4308-49EB-F06B5ABDFE80}"/>
          </ac:spMkLst>
        </pc:spChg>
        <pc:spChg chg="del mod">
          <ac:chgData name="Baba, Asif" userId="e58a8238-6591-4fd3-a000-f3b3695d4050" providerId="ADAL" clId="{26A44218-E45F-4A7D-A1C0-C59DC6167E82}" dt="2023-06-14T04:47:06.087" v="162" actId="478"/>
          <ac:spMkLst>
            <pc:docMk/>
            <pc:sldMk cId="1702660579" sldId="296"/>
            <ac:spMk id="3" creationId="{4B70EE26-42D3-ED32-C117-A0F0F5DDF6E7}"/>
          </ac:spMkLst>
        </pc:spChg>
        <pc:spChg chg="add del mod">
          <ac:chgData name="Baba, Asif" userId="e58a8238-6591-4fd3-a000-f3b3695d4050" providerId="ADAL" clId="{26A44218-E45F-4A7D-A1C0-C59DC6167E82}" dt="2023-06-14T04:47:25.957" v="164"/>
          <ac:spMkLst>
            <pc:docMk/>
            <pc:sldMk cId="1702660579" sldId="296"/>
            <ac:spMk id="4" creationId="{D1C4FDDF-AAFD-93A7-9585-487864B1363B}"/>
          </ac:spMkLst>
        </pc:spChg>
        <pc:spChg chg="add mod">
          <ac:chgData name="Baba, Asif" userId="e58a8238-6591-4fd3-a000-f3b3695d4050" providerId="ADAL" clId="{26A44218-E45F-4A7D-A1C0-C59DC6167E82}" dt="2023-06-14T04:47:51.391" v="165"/>
          <ac:spMkLst>
            <pc:docMk/>
            <pc:sldMk cId="1702660579" sldId="296"/>
            <ac:spMk id="5" creationId="{C12DD784-7F85-FF18-C601-ED59550F77E7}"/>
          </ac:spMkLst>
        </pc:spChg>
      </pc:sldChg>
      <pc:sldChg chg="addSp delSp modSp new mod">
        <pc:chgData name="Baba, Asif" userId="e58a8238-6591-4fd3-a000-f3b3695d4050" providerId="ADAL" clId="{26A44218-E45F-4A7D-A1C0-C59DC6167E82}" dt="2023-06-14T05:06:30.274" v="345" actId="1076"/>
        <pc:sldMkLst>
          <pc:docMk/>
          <pc:sldMk cId="3093025506" sldId="297"/>
        </pc:sldMkLst>
        <pc:spChg chg="mod">
          <ac:chgData name="Baba, Asif" userId="e58a8238-6591-4fd3-a000-f3b3695d4050" providerId="ADAL" clId="{26A44218-E45F-4A7D-A1C0-C59DC6167E82}" dt="2023-06-14T04:48:36.999" v="171"/>
          <ac:spMkLst>
            <pc:docMk/>
            <pc:sldMk cId="3093025506" sldId="297"/>
            <ac:spMk id="2" creationId="{84C0901A-0AB3-D6AC-1134-E070176C0EAF}"/>
          </ac:spMkLst>
        </pc:spChg>
        <pc:spChg chg="del mod">
          <ac:chgData name="Baba, Asif" userId="e58a8238-6591-4fd3-a000-f3b3695d4050" providerId="ADAL" clId="{26A44218-E45F-4A7D-A1C0-C59DC6167E82}" dt="2023-06-14T05:06:18.434" v="342" actId="478"/>
          <ac:spMkLst>
            <pc:docMk/>
            <pc:sldMk cId="3093025506" sldId="297"/>
            <ac:spMk id="3" creationId="{B76D1D53-1BC0-73A4-42A9-A360EF4D7EF8}"/>
          </ac:spMkLst>
        </pc:spChg>
        <pc:spChg chg="add del mod">
          <ac:chgData name="Baba, Asif" userId="e58a8238-6591-4fd3-a000-f3b3695d4050" providerId="ADAL" clId="{26A44218-E45F-4A7D-A1C0-C59DC6167E82}" dt="2023-06-14T05:06:12.974" v="340" actId="478"/>
          <ac:spMkLst>
            <pc:docMk/>
            <pc:sldMk cId="3093025506" sldId="297"/>
            <ac:spMk id="4" creationId="{CA1AEF8B-6CE6-0808-F60A-59A88B87FA74}"/>
          </ac:spMkLst>
        </pc:spChg>
        <pc:spChg chg="add del mod">
          <ac:chgData name="Baba, Asif" userId="e58a8238-6591-4fd3-a000-f3b3695d4050" providerId="ADAL" clId="{26A44218-E45F-4A7D-A1C0-C59DC6167E82}" dt="2023-06-14T05:06:23.216" v="343" actId="478"/>
          <ac:spMkLst>
            <pc:docMk/>
            <pc:sldMk cId="3093025506" sldId="297"/>
            <ac:spMk id="8" creationId="{3FAE95A6-5230-F57C-AB7C-DDC7E4783B33}"/>
          </ac:spMkLst>
        </pc:spChg>
        <pc:picChg chg="add mod">
          <ac:chgData name="Baba, Asif" userId="e58a8238-6591-4fd3-a000-f3b3695d4050" providerId="ADAL" clId="{26A44218-E45F-4A7D-A1C0-C59DC6167E82}" dt="2023-06-14T05:06:30.274" v="345" actId="1076"/>
          <ac:picMkLst>
            <pc:docMk/>
            <pc:sldMk cId="3093025506" sldId="297"/>
            <ac:picMk id="6" creationId="{DC070515-6DEB-2553-CD4C-11E90C3A5E34}"/>
          </ac:picMkLst>
        </pc:picChg>
      </pc:sldChg>
      <pc:sldChg chg="add">
        <pc:chgData name="Baba, Asif" userId="e58a8238-6591-4fd3-a000-f3b3695d4050" providerId="ADAL" clId="{26A44218-E45F-4A7D-A1C0-C59DC6167E82}" dt="2023-06-14T04:53:11.942" v="333"/>
        <pc:sldMkLst>
          <pc:docMk/>
          <pc:sldMk cId="0" sldId="298"/>
        </pc:sldMkLst>
      </pc:sldChg>
      <pc:sldChg chg="addSp modSp new mod">
        <pc:chgData name="Baba, Asif" userId="e58a8238-6591-4fd3-a000-f3b3695d4050" providerId="ADAL" clId="{26A44218-E45F-4A7D-A1C0-C59DC6167E82}" dt="2023-06-14T05:09:06.159" v="371" actId="313"/>
        <pc:sldMkLst>
          <pc:docMk/>
          <pc:sldMk cId="2976095673" sldId="299"/>
        </pc:sldMkLst>
        <pc:spChg chg="mod">
          <ac:chgData name="Baba, Asif" userId="e58a8238-6591-4fd3-a000-f3b3695d4050" providerId="ADAL" clId="{26A44218-E45F-4A7D-A1C0-C59DC6167E82}" dt="2023-06-14T05:09:06.159" v="371" actId="313"/>
          <ac:spMkLst>
            <pc:docMk/>
            <pc:sldMk cId="2976095673" sldId="299"/>
            <ac:spMk id="2" creationId="{8ABBD89B-572D-12FF-F312-402A75E526F4}"/>
          </ac:spMkLst>
        </pc:spChg>
        <pc:picChg chg="add mod">
          <ac:chgData name="Baba, Asif" userId="e58a8238-6591-4fd3-a000-f3b3695d4050" providerId="ADAL" clId="{26A44218-E45F-4A7D-A1C0-C59DC6167E82}" dt="2023-06-14T05:08:56.642" v="370" actId="1076"/>
          <ac:picMkLst>
            <pc:docMk/>
            <pc:sldMk cId="2976095673" sldId="299"/>
            <ac:picMk id="5" creationId="{07D5ACA3-4989-8B73-53EF-97EBEF80B836}"/>
          </ac:picMkLst>
        </pc:picChg>
      </pc:sldChg>
      <pc:sldChg chg="add del">
        <pc:chgData name="Baba, Asif" userId="e58a8238-6591-4fd3-a000-f3b3695d4050" providerId="ADAL" clId="{26A44218-E45F-4A7D-A1C0-C59DC6167E82}" dt="2023-06-14T04:56:45.173" v="335"/>
        <pc:sldMkLst>
          <pc:docMk/>
          <pc:sldMk cId="2976095673" sldId="299"/>
        </pc:sldMkLst>
      </pc:sldChg>
      <pc:sldChg chg="new del">
        <pc:chgData name="Baba, Asif" userId="e58a8238-6591-4fd3-a000-f3b3695d4050" providerId="ADAL" clId="{26A44218-E45F-4A7D-A1C0-C59DC6167E82}" dt="2023-06-16T15:25:24.103" v="378" actId="2696"/>
        <pc:sldMkLst>
          <pc:docMk/>
          <pc:sldMk cId="107903976" sldId="300"/>
        </pc:sldMkLst>
      </pc:sldChg>
      <pc:sldChg chg="new del">
        <pc:chgData name="Baba, Asif" userId="e58a8238-6591-4fd3-a000-f3b3695d4050" providerId="ADAL" clId="{26A44218-E45F-4A7D-A1C0-C59DC6167E82}" dt="2023-06-16T15:25:21.379" v="377" actId="2696"/>
        <pc:sldMkLst>
          <pc:docMk/>
          <pc:sldMk cId="1821779517" sldId="301"/>
        </pc:sldMkLst>
      </pc:sldChg>
      <pc:sldChg chg="modSp add mod">
        <pc:chgData name="Baba, Asif" userId="e58a8238-6591-4fd3-a000-f3b3695d4050" providerId="ADAL" clId="{26A44218-E45F-4A7D-A1C0-C59DC6167E82}" dt="2023-06-14T05:10:38.551" v="376" actId="1037"/>
        <pc:sldMkLst>
          <pc:docMk/>
          <pc:sldMk cId="0" sldId="302"/>
        </pc:sldMkLst>
        <pc:picChg chg="mod">
          <ac:chgData name="Baba, Asif" userId="e58a8238-6591-4fd3-a000-f3b3695d4050" providerId="ADAL" clId="{26A44218-E45F-4A7D-A1C0-C59DC6167E82}" dt="2023-06-14T05:10:38.551" v="376" actId="1037"/>
          <ac:picMkLst>
            <pc:docMk/>
            <pc:sldMk cId="0" sldId="302"/>
            <ac:picMk id="4" creationId="{00000000-0000-0000-0000-000000000000}"/>
          </ac:picMkLst>
        </pc:picChg>
      </pc:sldChg>
      <pc:sldChg chg="add">
        <pc:chgData name="Baba, Asif" userId="e58a8238-6591-4fd3-a000-f3b3695d4050" providerId="ADAL" clId="{26A44218-E45F-4A7D-A1C0-C59DC6167E82}" dt="2023-06-14T05:10:27.528" v="374"/>
        <pc:sldMkLst>
          <pc:docMk/>
          <pc:sldMk cId="0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9996C-3D7E-4A62-8D8E-F42C5824CDB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8D90C-82B7-4B85-AEA4-AA800AE5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8D90C-82B7-4B85-AEA4-AA800AE574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2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139D-055F-4E59-88A9-B45DC0B60C09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17D8-802A-452B-901C-FF8DA13C0330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D474-8957-47CF-AD8E-3C4C48A780B2}" type="datetime1">
              <a:rPr lang="en-US" smtClean="0"/>
              <a:t>6/16/2023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4218-0040-4083-AC54-B236F4523CF1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DDA4-0DFE-40F6-A92C-D13125E898A1}" type="datetime1">
              <a:rPr lang="en-US" smtClean="0"/>
              <a:t>6/16/2023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7889" y="176386"/>
            <a:ext cx="7462621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199" y="3564060"/>
            <a:ext cx="7105650" cy="187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368" y="7372238"/>
            <a:ext cx="10998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E2FC-4DFF-4BB5-8C5E-4D9AA6D58E98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34833" y="7224228"/>
            <a:ext cx="356870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224" y="1916717"/>
            <a:ext cx="8471535" cy="28200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endParaRPr sz="3950" dirty="0"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Wireless</a:t>
            </a:r>
            <a:r>
              <a:rPr sz="3950" b="1" spc="-3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Networks</a:t>
            </a:r>
            <a:r>
              <a:rPr sz="3950" b="1" spc="-7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and</a:t>
            </a:r>
            <a:r>
              <a:rPr sz="3950" b="1" spc="-2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Protocols</a:t>
            </a:r>
            <a:r>
              <a:rPr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spc="-975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500" b="1" spc="15" dirty="0">
                <a:solidFill>
                  <a:srgbClr val="FB0128"/>
                </a:solidFill>
                <a:latin typeface="Palatino Linotype"/>
                <a:cs typeface="Palatino Linotype"/>
              </a:rPr>
              <a:t>LAN</a:t>
            </a:r>
            <a:r>
              <a:rPr sz="3500" b="1" spc="-1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15" dirty="0">
                <a:solidFill>
                  <a:srgbClr val="FB0128"/>
                </a:solidFill>
                <a:latin typeface="Palatino Linotype"/>
                <a:cs typeface="Palatino Linotype"/>
              </a:rPr>
              <a:t>MAC</a:t>
            </a:r>
            <a:r>
              <a:rPr sz="3500" b="1" spc="-1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5" dirty="0">
                <a:solidFill>
                  <a:srgbClr val="FB0128"/>
                </a:solidFill>
                <a:latin typeface="Palatino Linotype"/>
                <a:cs typeface="Palatino Linotype"/>
              </a:rPr>
              <a:t>Protocols</a:t>
            </a:r>
            <a:endParaRPr sz="3500" dirty="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Wireless</a:t>
            </a:r>
            <a:r>
              <a:rPr sz="3500" b="1" spc="-7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versus</a:t>
            </a:r>
            <a:r>
              <a:rPr sz="3500" b="1" spc="-3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5" dirty="0">
                <a:solidFill>
                  <a:srgbClr val="FB0128"/>
                </a:solidFill>
                <a:latin typeface="Palatino Linotype"/>
                <a:cs typeface="Palatino Linotype"/>
              </a:rPr>
              <a:t>Wired</a:t>
            </a:r>
            <a:endParaRPr sz="35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AB5E7D-24A4-CAB6-4FCF-0D70BEFC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952" y="444544"/>
            <a:ext cx="6113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Multiple</a:t>
            </a:r>
            <a:r>
              <a:rPr spc="-70" dirty="0"/>
              <a:t> </a:t>
            </a:r>
            <a:r>
              <a:rPr dirty="0"/>
              <a:t>Access</a:t>
            </a:r>
            <a:r>
              <a:rPr spc="-45" dirty="0"/>
              <a:t> </a:t>
            </a:r>
            <a:r>
              <a:rPr spc="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2993123" y="1933955"/>
            <a:ext cx="4241800" cy="809625"/>
          </a:xfrm>
          <a:custGeom>
            <a:avLst/>
            <a:gdLst/>
            <a:ahLst/>
            <a:cxnLst/>
            <a:rect l="l" t="t" r="r" b="b"/>
            <a:pathLst>
              <a:path w="4241800" h="809625">
                <a:moveTo>
                  <a:pt x="557784" y="515124"/>
                </a:moveTo>
                <a:lnTo>
                  <a:pt x="556260" y="501408"/>
                </a:lnTo>
                <a:lnTo>
                  <a:pt x="554736" y="486168"/>
                </a:lnTo>
                <a:lnTo>
                  <a:pt x="551688" y="473976"/>
                </a:lnTo>
                <a:lnTo>
                  <a:pt x="534924" y="420636"/>
                </a:lnTo>
                <a:lnTo>
                  <a:pt x="509016" y="373392"/>
                </a:lnTo>
                <a:lnTo>
                  <a:pt x="502920" y="364858"/>
                </a:lnTo>
                <a:lnTo>
                  <a:pt x="502920" y="530364"/>
                </a:lnTo>
                <a:lnTo>
                  <a:pt x="501396" y="542556"/>
                </a:lnTo>
                <a:lnTo>
                  <a:pt x="501396" y="553224"/>
                </a:lnTo>
                <a:lnTo>
                  <a:pt x="499872" y="565416"/>
                </a:lnTo>
                <a:lnTo>
                  <a:pt x="496824" y="576084"/>
                </a:lnTo>
                <a:lnTo>
                  <a:pt x="495300" y="586752"/>
                </a:lnTo>
                <a:lnTo>
                  <a:pt x="473964" y="638568"/>
                </a:lnTo>
                <a:lnTo>
                  <a:pt x="451104" y="673620"/>
                </a:lnTo>
                <a:lnTo>
                  <a:pt x="420624" y="704100"/>
                </a:lnTo>
                <a:lnTo>
                  <a:pt x="384048" y="726960"/>
                </a:lnTo>
                <a:lnTo>
                  <a:pt x="344424" y="743724"/>
                </a:lnTo>
                <a:lnTo>
                  <a:pt x="323088" y="748296"/>
                </a:lnTo>
                <a:lnTo>
                  <a:pt x="312420" y="751344"/>
                </a:lnTo>
                <a:lnTo>
                  <a:pt x="301752" y="752868"/>
                </a:lnTo>
                <a:lnTo>
                  <a:pt x="256032" y="752868"/>
                </a:lnTo>
                <a:lnTo>
                  <a:pt x="243840" y="751344"/>
                </a:lnTo>
                <a:lnTo>
                  <a:pt x="233172" y="748296"/>
                </a:lnTo>
                <a:lnTo>
                  <a:pt x="222504" y="746772"/>
                </a:lnTo>
                <a:lnTo>
                  <a:pt x="170688" y="725436"/>
                </a:lnTo>
                <a:lnTo>
                  <a:pt x="135636" y="701052"/>
                </a:lnTo>
                <a:lnTo>
                  <a:pt x="105156" y="670572"/>
                </a:lnTo>
                <a:lnTo>
                  <a:pt x="82296" y="635520"/>
                </a:lnTo>
                <a:lnTo>
                  <a:pt x="65532" y="595896"/>
                </a:lnTo>
                <a:lnTo>
                  <a:pt x="60960" y="574560"/>
                </a:lnTo>
                <a:lnTo>
                  <a:pt x="57912" y="563892"/>
                </a:lnTo>
                <a:lnTo>
                  <a:pt x="56388" y="553224"/>
                </a:lnTo>
                <a:lnTo>
                  <a:pt x="56388" y="507504"/>
                </a:lnTo>
                <a:lnTo>
                  <a:pt x="57912" y="495312"/>
                </a:lnTo>
                <a:lnTo>
                  <a:pt x="60960" y="484644"/>
                </a:lnTo>
                <a:lnTo>
                  <a:pt x="62484" y="473976"/>
                </a:lnTo>
                <a:lnTo>
                  <a:pt x="83820" y="422160"/>
                </a:lnTo>
                <a:lnTo>
                  <a:pt x="108204" y="387108"/>
                </a:lnTo>
                <a:lnTo>
                  <a:pt x="138684" y="356628"/>
                </a:lnTo>
                <a:lnTo>
                  <a:pt x="173736" y="333768"/>
                </a:lnTo>
                <a:lnTo>
                  <a:pt x="213360" y="317004"/>
                </a:lnTo>
                <a:lnTo>
                  <a:pt x="256032" y="307848"/>
                </a:lnTo>
                <a:lnTo>
                  <a:pt x="268224" y="307848"/>
                </a:lnTo>
                <a:lnTo>
                  <a:pt x="280416" y="306336"/>
                </a:lnTo>
                <a:lnTo>
                  <a:pt x="291084" y="307848"/>
                </a:lnTo>
                <a:lnTo>
                  <a:pt x="301752" y="307848"/>
                </a:lnTo>
                <a:lnTo>
                  <a:pt x="313944" y="309372"/>
                </a:lnTo>
                <a:lnTo>
                  <a:pt x="324612" y="312432"/>
                </a:lnTo>
                <a:lnTo>
                  <a:pt x="335280" y="313956"/>
                </a:lnTo>
                <a:lnTo>
                  <a:pt x="345948" y="317004"/>
                </a:lnTo>
                <a:lnTo>
                  <a:pt x="387096" y="335292"/>
                </a:lnTo>
                <a:lnTo>
                  <a:pt x="422148" y="358152"/>
                </a:lnTo>
                <a:lnTo>
                  <a:pt x="452628" y="388632"/>
                </a:lnTo>
                <a:lnTo>
                  <a:pt x="475488" y="425208"/>
                </a:lnTo>
                <a:lnTo>
                  <a:pt x="492252" y="464832"/>
                </a:lnTo>
                <a:lnTo>
                  <a:pt x="501396" y="507504"/>
                </a:lnTo>
                <a:lnTo>
                  <a:pt x="501396" y="519696"/>
                </a:lnTo>
                <a:lnTo>
                  <a:pt x="502920" y="530364"/>
                </a:lnTo>
                <a:lnTo>
                  <a:pt x="502920" y="364858"/>
                </a:lnTo>
                <a:lnTo>
                  <a:pt x="493776" y="352056"/>
                </a:lnTo>
                <a:lnTo>
                  <a:pt x="475488" y="332244"/>
                </a:lnTo>
                <a:lnTo>
                  <a:pt x="455676" y="313956"/>
                </a:lnTo>
                <a:lnTo>
                  <a:pt x="445008" y="306336"/>
                </a:lnTo>
                <a:lnTo>
                  <a:pt x="434340" y="298716"/>
                </a:lnTo>
                <a:lnTo>
                  <a:pt x="385572" y="272796"/>
                </a:lnTo>
                <a:lnTo>
                  <a:pt x="347472" y="259092"/>
                </a:lnTo>
                <a:lnTo>
                  <a:pt x="335280" y="257568"/>
                </a:lnTo>
                <a:lnTo>
                  <a:pt x="320040" y="254520"/>
                </a:lnTo>
                <a:lnTo>
                  <a:pt x="292608" y="251460"/>
                </a:lnTo>
                <a:lnTo>
                  <a:pt x="263652" y="251460"/>
                </a:lnTo>
                <a:lnTo>
                  <a:pt x="195072" y="263664"/>
                </a:lnTo>
                <a:lnTo>
                  <a:pt x="144780" y="285000"/>
                </a:lnTo>
                <a:lnTo>
                  <a:pt x="100584" y="315480"/>
                </a:lnTo>
                <a:lnTo>
                  <a:pt x="62484" y="353580"/>
                </a:lnTo>
                <a:lnTo>
                  <a:pt x="33528" y="397776"/>
                </a:lnTo>
                <a:lnTo>
                  <a:pt x="12192" y="448068"/>
                </a:lnTo>
                <a:lnTo>
                  <a:pt x="9144" y="461784"/>
                </a:lnTo>
                <a:lnTo>
                  <a:pt x="6096" y="473976"/>
                </a:lnTo>
                <a:lnTo>
                  <a:pt x="3048" y="489216"/>
                </a:lnTo>
                <a:lnTo>
                  <a:pt x="0" y="516648"/>
                </a:lnTo>
                <a:lnTo>
                  <a:pt x="0" y="545604"/>
                </a:lnTo>
                <a:lnTo>
                  <a:pt x="9144" y="600468"/>
                </a:lnTo>
                <a:lnTo>
                  <a:pt x="22860" y="640092"/>
                </a:lnTo>
                <a:lnTo>
                  <a:pt x="48768" y="687336"/>
                </a:lnTo>
                <a:lnTo>
                  <a:pt x="82296" y="728484"/>
                </a:lnTo>
                <a:lnTo>
                  <a:pt x="123444" y="762012"/>
                </a:lnTo>
                <a:lnTo>
                  <a:pt x="172212" y="787920"/>
                </a:lnTo>
                <a:lnTo>
                  <a:pt x="237744" y="806208"/>
                </a:lnTo>
                <a:lnTo>
                  <a:pt x="265176" y="809256"/>
                </a:lnTo>
                <a:lnTo>
                  <a:pt x="294132" y="809256"/>
                </a:lnTo>
                <a:lnTo>
                  <a:pt x="362712" y="797064"/>
                </a:lnTo>
                <a:lnTo>
                  <a:pt x="413004" y="774204"/>
                </a:lnTo>
                <a:lnTo>
                  <a:pt x="446532" y="752868"/>
                </a:lnTo>
                <a:lnTo>
                  <a:pt x="457200" y="745248"/>
                </a:lnTo>
                <a:lnTo>
                  <a:pt x="495300" y="707148"/>
                </a:lnTo>
                <a:lnTo>
                  <a:pt x="524256" y="661428"/>
                </a:lnTo>
                <a:lnTo>
                  <a:pt x="545592" y="612660"/>
                </a:lnTo>
                <a:lnTo>
                  <a:pt x="551688" y="585228"/>
                </a:lnTo>
                <a:lnTo>
                  <a:pt x="554736" y="571512"/>
                </a:lnTo>
                <a:lnTo>
                  <a:pt x="557784" y="544080"/>
                </a:lnTo>
                <a:lnTo>
                  <a:pt x="557784" y="515124"/>
                </a:lnTo>
                <a:close/>
              </a:path>
              <a:path w="4241800" h="809625">
                <a:moveTo>
                  <a:pt x="1478292" y="515124"/>
                </a:moveTo>
                <a:lnTo>
                  <a:pt x="1476768" y="501408"/>
                </a:lnTo>
                <a:lnTo>
                  <a:pt x="1475244" y="486168"/>
                </a:lnTo>
                <a:lnTo>
                  <a:pt x="1473720" y="473976"/>
                </a:lnTo>
                <a:lnTo>
                  <a:pt x="1469148" y="460260"/>
                </a:lnTo>
                <a:lnTo>
                  <a:pt x="1466100" y="446544"/>
                </a:lnTo>
                <a:lnTo>
                  <a:pt x="1456956" y="420636"/>
                </a:lnTo>
                <a:lnTo>
                  <a:pt x="1444764" y="396252"/>
                </a:lnTo>
                <a:lnTo>
                  <a:pt x="1431048" y="373392"/>
                </a:lnTo>
                <a:lnTo>
                  <a:pt x="1423428" y="363702"/>
                </a:lnTo>
                <a:lnTo>
                  <a:pt x="1423428" y="519696"/>
                </a:lnTo>
                <a:lnTo>
                  <a:pt x="1423428" y="542556"/>
                </a:lnTo>
                <a:lnTo>
                  <a:pt x="1421904" y="553224"/>
                </a:lnTo>
                <a:lnTo>
                  <a:pt x="1420380" y="565416"/>
                </a:lnTo>
                <a:lnTo>
                  <a:pt x="1418856" y="576084"/>
                </a:lnTo>
                <a:lnTo>
                  <a:pt x="1405140" y="618756"/>
                </a:lnTo>
                <a:lnTo>
                  <a:pt x="1383804" y="656856"/>
                </a:lnTo>
                <a:lnTo>
                  <a:pt x="1341132" y="704100"/>
                </a:lnTo>
                <a:lnTo>
                  <a:pt x="1304556" y="726960"/>
                </a:lnTo>
                <a:lnTo>
                  <a:pt x="1264932" y="743724"/>
                </a:lnTo>
                <a:lnTo>
                  <a:pt x="1243596" y="748296"/>
                </a:lnTo>
                <a:lnTo>
                  <a:pt x="1232928" y="751344"/>
                </a:lnTo>
                <a:lnTo>
                  <a:pt x="1222260" y="752868"/>
                </a:lnTo>
                <a:lnTo>
                  <a:pt x="1176540" y="752868"/>
                </a:lnTo>
                <a:lnTo>
                  <a:pt x="1164348" y="751344"/>
                </a:lnTo>
                <a:lnTo>
                  <a:pt x="1153680" y="748296"/>
                </a:lnTo>
                <a:lnTo>
                  <a:pt x="1143012" y="746772"/>
                </a:lnTo>
                <a:lnTo>
                  <a:pt x="1074432" y="714768"/>
                </a:lnTo>
                <a:lnTo>
                  <a:pt x="1040904" y="687336"/>
                </a:lnTo>
                <a:lnTo>
                  <a:pt x="1013472" y="653808"/>
                </a:lnTo>
                <a:lnTo>
                  <a:pt x="993660" y="615708"/>
                </a:lnTo>
                <a:lnTo>
                  <a:pt x="981468" y="574560"/>
                </a:lnTo>
                <a:lnTo>
                  <a:pt x="978420" y="563892"/>
                </a:lnTo>
                <a:lnTo>
                  <a:pt x="978420" y="553224"/>
                </a:lnTo>
                <a:lnTo>
                  <a:pt x="976896" y="541032"/>
                </a:lnTo>
                <a:lnTo>
                  <a:pt x="976896" y="518172"/>
                </a:lnTo>
                <a:lnTo>
                  <a:pt x="978420" y="507504"/>
                </a:lnTo>
                <a:lnTo>
                  <a:pt x="979944" y="495312"/>
                </a:lnTo>
                <a:lnTo>
                  <a:pt x="981468" y="484644"/>
                </a:lnTo>
                <a:lnTo>
                  <a:pt x="984516" y="473976"/>
                </a:lnTo>
                <a:lnTo>
                  <a:pt x="986040" y="463308"/>
                </a:lnTo>
                <a:lnTo>
                  <a:pt x="995184" y="441972"/>
                </a:lnTo>
                <a:lnTo>
                  <a:pt x="1014996" y="403872"/>
                </a:lnTo>
                <a:lnTo>
                  <a:pt x="1042428" y="371868"/>
                </a:lnTo>
                <a:lnTo>
                  <a:pt x="1075956" y="344436"/>
                </a:lnTo>
                <a:lnTo>
                  <a:pt x="1114056" y="324624"/>
                </a:lnTo>
                <a:lnTo>
                  <a:pt x="1155204" y="310896"/>
                </a:lnTo>
                <a:lnTo>
                  <a:pt x="1178064" y="307848"/>
                </a:lnTo>
                <a:lnTo>
                  <a:pt x="1188732" y="307848"/>
                </a:lnTo>
                <a:lnTo>
                  <a:pt x="1200924" y="306336"/>
                </a:lnTo>
                <a:lnTo>
                  <a:pt x="1211592" y="307848"/>
                </a:lnTo>
                <a:lnTo>
                  <a:pt x="1223784" y="307848"/>
                </a:lnTo>
                <a:lnTo>
                  <a:pt x="1234452" y="309372"/>
                </a:lnTo>
                <a:lnTo>
                  <a:pt x="1245120" y="312432"/>
                </a:lnTo>
                <a:lnTo>
                  <a:pt x="1255788" y="313956"/>
                </a:lnTo>
                <a:lnTo>
                  <a:pt x="1266456" y="317004"/>
                </a:lnTo>
                <a:lnTo>
                  <a:pt x="1307604" y="335292"/>
                </a:lnTo>
                <a:lnTo>
                  <a:pt x="1342656" y="358152"/>
                </a:lnTo>
                <a:lnTo>
                  <a:pt x="1373136" y="388632"/>
                </a:lnTo>
                <a:lnTo>
                  <a:pt x="1397520" y="425208"/>
                </a:lnTo>
                <a:lnTo>
                  <a:pt x="1412760" y="464832"/>
                </a:lnTo>
                <a:lnTo>
                  <a:pt x="1421904" y="507504"/>
                </a:lnTo>
                <a:lnTo>
                  <a:pt x="1423428" y="519696"/>
                </a:lnTo>
                <a:lnTo>
                  <a:pt x="1423428" y="363702"/>
                </a:lnTo>
                <a:lnTo>
                  <a:pt x="1414284" y="352056"/>
                </a:lnTo>
                <a:lnTo>
                  <a:pt x="1395996" y="332244"/>
                </a:lnTo>
                <a:lnTo>
                  <a:pt x="1376184" y="313956"/>
                </a:lnTo>
                <a:lnTo>
                  <a:pt x="1365516" y="306336"/>
                </a:lnTo>
                <a:lnTo>
                  <a:pt x="1354848" y="298716"/>
                </a:lnTo>
                <a:lnTo>
                  <a:pt x="1331988" y="285000"/>
                </a:lnTo>
                <a:lnTo>
                  <a:pt x="1307604" y="272796"/>
                </a:lnTo>
                <a:lnTo>
                  <a:pt x="1281696" y="263664"/>
                </a:lnTo>
                <a:lnTo>
                  <a:pt x="1269504" y="259092"/>
                </a:lnTo>
                <a:lnTo>
                  <a:pt x="1255788" y="257568"/>
                </a:lnTo>
                <a:lnTo>
                  <a:pt x="1242072" y="254520"/>
                </a:lnTo>
                <a:lnTo>
                  <a:pt x="1228356" y="252984"/>
                </a:lnTo>
                <a:lnTo>
                  <a:pt x="1213116" y="251460"/>
                </a:lnTo>
                <a:lnTo>
                  <a:pt x="1184160" y="251460"/>
                </a:lnTo>
                <a:lnTo>
                  <a:pt x="1115580" y="263664"/>
                </a:lnTo>
                <a:lnTo>
                  <a:pt x="1065288" y="285000"/>
                </a:lnTo>
                <a:lnTo>
                  <a:pt x="1021092" y="315480"/>
                </a:lnTo>
                <a:lnTo>
                  <a:pt x="982992" y="353580"/>
                </a:lnTo>
                <a:lnTo>
                  <a:pt x="954036" y="397776"/>
                </a:lnTo>
                <a:lnTo>
                  <a:pt x="932700" y="448068"/>
                </a:lnTo>
                <a:lnTo>
                  <a:pt x="929652" y="461784"/>
                </a:lnTo>
                <a:lnTo>
                  <a:pt x="926604" y="473976"/>
                </a:lnTo>
                <a:lnTo>
                  <a:pt x="923556" y="489216"/>
                </a:lnTo>
                <a:lnTo>
                  <a:pt x="920508" y="516648"/>
                </a:lnTo>
                <a:lnTo>
                  <a:pt x="920508" y="545604"/>
                </a:lnTo>
                <a:lnTo>
                  <a:pt x="929652" y="600468"/>
                </a:lnTo>
                <a:lnTo>
                  <a:pt x="943368" y="640092"/>
                </a:lnTo>
                <a:lnTo>
                  <a:pt x="969276" y="687336"/>
                </a:lnTo>
                <a:lnTo>
                  <a:pt x="1002804" y="728484"/>
                </a:lnTo>
                <a:lnTo>
                  <a:pt x="1045476" y="762012"/>
                </a:lnTo>
                <a:lnTo>
                  <a:pt x="1092720" y="787920"/>
                </a:lnTo>
                <a:lnTo>
                  <a:pt x="1158252" y="806208"/>
                </a:lnTo>
                <a:lnTo>
                  <a:pt x="1185684" y="809256"/>
                </a:lnTo>
                <a:lnTo>
                  <a:pt x="1214640" y="809256"/>
                </a:lnTo>
                <a:lnTo>
                  <a:pt x="1228356" y="807732"/>
                </a:lnTo>
                <a:lnTo>
                  <a:pt x="1243596" y="806208"/>
                </a:lnTo>
                <a:lnTo>
                  <a:pt x="1257312" y="803160"/>
                </a:lnTo>
                <a:lnTo>
                  <a:pt x="1269504" y="800112"/>
                </a:lnTo>
                <a:lnTo>
                  <a:pt x="1284744" y="797064"/>
                </a:lnTo>
                <a:lnTo>
                  <a:pt x="1309128" y="786396"/>
                </a:lnTo>
                <a:lnTo>
                  <a:pt x="1333512" y="774204"/>
                </a:lnTo>
                <a:lnTo>
                  <a:pt x="1356372" y="760488"/>
                </a:lnTo>
                <a:lnTo>
                  <a:pt x="1367040" y="752868"/>
                </a:lnTo>
                <a:lnTo>
                  <a:pt x="1377708" y="745248"/>
                </a:lnTo>
                <a:lnTo>
                  <a:pt x="1415808" y="707148"/>
                </a:lnTo>
                <a:lnTo>
                  <a:pt x="1446288" y="661428"/>
                </a:lnTo>
                <a:lnTo>
                  <a:pt x="1466100" y="612660"/>
                </a:lnTo>
                <a:lnTo>
                  <a:pt x="1478292" y="544080"/>
                </a:lnTo>
                <a:lnTo>
                  <a:pt x="1478292" y="515124"/>
                </a:lnTo>
                <a:close/>
              </a:path>
              <a:path w="4241800" h="809625">
                <a:moveTo>
                  <a:pt x="2398776" y="515124"/>
                </a:moveTo>
                <a:lnTo>
                  <a:pt x="2397252" y="501408"/>
                </a:lnTo>
                <a:lnTo>
                  <a:pt x="2395728" y="486168"/>
                </a:lnTo>
                <a:lnTo>
                  <a:pt x="2394204" y="473976"/>
                </a:lnTo>
                <a:lnTo>
                  <a:pt x="2377440" y="420636"/>
                </a:lnTo>
                <a:lnTo>
                  <a:pt x="2351532" y="373392"/>
                </a:lnTo>
                <a:lnTo>
                  <a:pt x="2343912" y="363702"/>
                </a:lnTo>
                <a:lnTo>
                  <a:pt x="2343912" y="519696"/>
                </a:lnTo>
                <a:lnTo>
                  <a:pt x="2343912" y="542556"/>
                </a:lnTo>
                <a:lnTo>
                  <a:pt x="2342388" y="553224"/>
                </a:lnTo>
                <a:lnTo>
                  <a:pt x="2340864" y="565416"/>
                </a:lnTo>
                <a:lnTo>
                  <a:pt x="2339340" y="576084"/>
                </a:lnTo>
                <a:lnTo>
                  <a:pt x="2325624" y="618756"/>
                </a:lnTo>
                <a:lnTo>
                  <a:pt x="2304288" y="656856"/>
                </a:lnTo>
                <a:lnTo>
                  <a:pt x="2261616" y="704100"/>
                </a:lnTo>
                <a:lnTo>
                  <a:pt x="2225040" y="726960"/>
                </a:lnTo>
                <a:lnTo>
                  <a:pt x="2185416" y="743724"/>
                </a:lnTo>
                <a:lnTo>
                  <a:pt x="2165604" y="748296"/>
                </a:lnTo>
                <a:lnTo>
                  <a:pt x="2153412" y="751344"/>
                </a:lnTo>
                <a:lnTo>
                  <a:pt x="2142744" y="752868"/>
                </a:lnTo>
                <a:lnTo>
                  <a:pt x="2097024" y="752868"/>
                </a:lnTo>
                <a:lnTo>
                  <a:pt x="2086356" y="751344"/>
                </a:lnTo>
                <a:lnTo>
                  <a:pt x="2075688" y="748296"/>
                </a:lnTo>
                <a:lnTo>
                  <a:pt x="2063496" y="746772"/>
                </a:lnTo>
                <a:lnTo>
                  <a:pt x="2013204" y="725436"/>
                </a:lnTo>
                <a:lnTo>
                  <a:pt x="1961388" y="687336"/>
                </a:lnTo>
                <a:lnTo>
                  <a:pt x="1933956" y="653808"/>
                </a:lnTo>
                <a:lnTo>
                  <a:pt x="1914144" y="615708"/>
                </a:lnTo>
                <a:lnTo>
                  <a:pt x="1898904" y="553224"/>
                </a:lnTo>
                <a:lnTo>
                  <a:pt x="1897380" y="541032"/>
                </a:lnTo>
                <a:lnTo>
                  <a:pt x="1897380" y="518172"/>
                </a:lnTo>
                <a:lnTo>
                  <a:pt x="1898904" y="507504"/>
                </a:lnTo>
                <a:lnTo>
                  <a:pt x="1900428" y="495312"/>
                </a:lnTo>
                <a:lnTo>
                  <a:pt x="1915668" y="441972"/>
                </a:lnTo>
                <a:lnTo>
                  <a:pt x="1935480" y="403872"/>
                </a:lnTo>
                <a:lnTo>
                  <a:pt x="1962912" y="371868"/>
                </a:lnTo>
                <a:lnTo>
                  <a:pt x="1996440" y="344436"/>
                </a:lnTo>
                <a:lnTo>
                  <a:pt x="2034540" y="324624"/>
                </a:lnTo>
                <a:lnTo>
                  <a:pt x="2075688" y="310896"/>
                </a:lnTo>
                <a:lnTo>
                  <a:pt x="2087880" y="309372"/>
                </a:lnTo>
                <a:lnTo>
                  <a:pt x="2098548" y="307848"/>
                </a:lnTo>
                <a:lnTo>
                  <a:pt x="2109216" y="307848"/>
                </a:lnTo>
                <a:lnTo>
                  <a:pt x="2121408" y="306336"/>
                </a:lnTo>
                <a:lnTo>
                  <a:pt x="2133600" y="307848"/>
                </a:lnTo>
                <a:lnTo>
                  <a:pt x="2144268" y="307848"/>
                </a:lnTo>
                <a:lnTo>
                  <a:pt x="2154936" y="309372"/>
                </a:lnTo>
                <a:lnTo>
                  <a:pt x="2165604" y="312432"/>
                </a:lnTo>
                <a:lnTo>
                  <a:pt x="2177796" y="313956"/>
                </a:lnTo>
                <a:lnTo>
                  <a:pt x="2228088" y="335292"/>
                </a:lnTo>
                <a:lnTo>
                  <a:pt x="2263140" y="358152"/>
                </a:lnTo>
                <a:lnTo>
                  <a:pt x="2293620" y="388632"/>
                </a:lnTo>
                <a:lnTo>
                  <a:pt x="2318004" y="425208"/>
                </a:lnTo>
                <a:lnTo>
                  <a:pt x="2334768" y="464832"/>
                </a:lnTo>
                <a:lnTo>
                  <a:pt x="2336292" y="475500"/>
                </a:lnTo>
                <a:lnTo>
                  <a:pt x="2339340" y="486168"/>
                </a:lnTo>
                <a:lnTo>
                  <a:pt x="2342388" y="507504"/>
                </a:lnTo>
                <a:lnTo>
                  <a:pt x="2343912" y="519696"/>
                </a:lnTo>
                <a:lnTo>
                  <a:pt x="2343912" y="363702"/>
                </a:lnTo>
                <a:lnTo>
                  <a:pt x="2334768" y="352056"/>
                </a:lnTo>
                <a:lnTo>
                  <a:pt x="2316480" y="332244"/>
                </a:lnTo>
                <a:lnTo>
                  <a:pt x="2296668" y="313956"/>
                </a:lnTo>
                <a:lnTo>
                  <a:pt x="2286000" y="306336"/>
                </a:lnTo>
                <a:lnTo>
                  <a:pt x="2275332" y="298716"/>
                </a:lnTo>
                <a:lnTo>
                  <a:pt x="2228088" y="272796"/>
                </a:lnTo>
                <a:lnTo>
                  <a:pt x="2189988" y="259092"/>
                </a:lnTo>
                <a:lnTo>
                  <a:pt x="2176272" y="257568"/>
                </a:lnTo>
                <a:lnTo>
                  <a:pt x="2162556" y="254520"/>
                </a:lnTo>
                <a:lnTo>
                  <a:pt x="2148840" y="252984"/>
                </a:lnTo>
                <a:lnTo>
                  <a:pt x="2133600" y="251460"/>
                </a:lnTo>
                <a:lnTo>
                  <a:pt x="2104644" y="251460"/>
                </a:lnTo>
                <a:lnTo>
                  <a:pt x="2036064" y="263664"/>
                </a:lnTo>
                <a:lnTo>
                  <a:pt x="1985772" y="285000"/>
                </a:lnTo>
                <a:lnTo>
                  <a:pt x="1941576" y="315480"/>
                </a:lnTo>
                <a:lnTo>
                  <a:pt x="1905000" y="353580"/>
                </a:lnTo>
                <a:lnTo>
                  <a:pt x="1874520" y="397776"/>
                </a:lnTo>
                <a:lnTo>
                  <a:pt x="1853184" y="448068"/>
                </a:lnTo>
                <a:lnTo>
                  <a:pt x="1850136" y="461784"/>
                </a:lnTo>
                <a:lnTo>
                  <a:pt x="1847088" y="473976"/>
                </a:lnTo>
                <a:lnTo>
                  <a:pt x="1844040" y="489216"/>
                </a:lnTo>
                <a:lnTo>
                  <a:pt x="1842516" y="502932"/>
                </a:lnTo>
                <a:lnTo>
                  <a:pt x="1842516" y="516648"/>
                </a:lnTo>
                <a:lnTo>
                  <a:pt x="1840992" y="530364"/>
                </a:lnTo>
                <a:lnTo>
                  <a:pt x="1842516" y="545604"/>
                </a:lnTo>
                <a:lnTo>
                  <a:pt x="1842516" y="559320"/>
                </a:lnTo>
                <a:lnTo>
                  <a:pt x="1844040" y="573036"/>
                </a:lnTo>
                <a:lnTo>
                  <a:pt x="1854708" y="614184"/>
                </a:lnTo>
                <a:lnTo>
                  <a:pt x="1876044" y="664476"/>
                </a:lnTo>
                <a:lnTo>
                  <a:pt x="1906524" y="708672"/>
                </a:lnTo>
                <a:lnTo>
                  <a:pt x="1944624" y="746772"/>
                </a:lnTo>
                <a:lnTo>
                  <a:pt x="1988820" y="775728"/>
                </a:lnTo>
                <a:lnTo>
                  <a:pt x="2037588" y="797064"/>
                </a:lnTo>
                <a:lnTo>
                  <a:pt x="2078736" y="806208"/>
                </a:lnTo>
                <a:lnTo>
                  <a:pt x="2107692" y="809256"/>
                </a:lnTo>
                <a:lnTo>
                  <a:pt x="2135124" y="809256"/>
                </a:lnTo>
                <a:lnTo>
                  <a:pt x="2205228" y="797064"/>
                </a:lnTo>
                <a:lnTo>
                  <a:pt x="2255520" y="774204"/>
                </a:lnTo>
                <a:lnTo>
                  <a:pt x="2289048" y="752868"/>
                </a:lnTo>
                <a:lnTo>
                  <a:pt x="2299716" y="745248"/>
                </a:lnTo>
                <a:lnTo>
                  <a:pt x="2336292" y="707148"/>
                </a:lnTo>
                <a:lnTo>
                  <a:pt x="2366772" y="661428"/>
                </a:lnTo>
                <a:lnTo>
                  <a:pt x="2386584" y="612660"/>
                </a:lnTo>
                <a:lnTo>
                  <a:pt x="2395728" y="571512"/>
                </a:lnTo>
                <a:lnTo>
                  <a:pt x="2398776" y="557796"/>
                </a:lnTo>
                <a:lnTo>
                  <a:pt x="2398776" y="515124"/>
                </a:lnTo>
                <a:close/>
              </a:path>
              <a:path w="4241800" h="809625">
                <a:moveTo>
                  <a:pt x="3320796" y="530364"/>
                </a:moveTo>
                <a:lnTo>
                  <a:pt x="3319272" y="515124"/>
                </a:lnTo>
                <a:lnTo>
                  <a:pt x="3319272" y="501408"/>
                </a:lnTo>
                <a:lnTo>
                  <a:pt x="3316224" y="486168"/>
                </a:lnTo>
                <a:lnTo>
                  <a:pt x="3307080" y="446544"/>
                </a:lnTo>
                <a:lnTo>
                  <a:pt x="3285744" y="396252"/>
                </a:lnTo>
                <a:lnTo>
                  <a:pt x="3264408" y="363702"/>
                </a:lnTo>
                <a:lnTo>
                  <a:pt x="3264408" y="519696"/>
                </a:lnTo>
                <a:lnTo>
                  <a:pt x="3264408" y="542556"/>
                </a:lnTo>
                <a:lnTo>
                  <a:pt x="3262884" y="553224"/>
                </a:lnTo>
                <a:lnTo>
                  <a:pt x="3261360" y="565416"/>
                </a:lnTo>
                <a:lnTo>
                  <a:pt x="3259836" y="576084"/>
                </a:lnTo>
                <a:lnTo>
                  <a:pt x="3246120" y="618756"/>
                </a:lnTo>
                <a:lnTo>
                  <a:pt x="3226308" y="656856"/>
                </a:lnTo>
                <a:lnTo>
                  <a:pt x="3198876" y="688860"/>
                </a:lnTo>
                <a:lnTo>
                  <a:pt x="3165348" y="716292"/>
                </a:lnTo>
                <a:lnTo>
                  <a:pt x="3127248" y="736104"/>
                </a:lnTo>
                <a:lnTo>
                  <a:pt x="3086100" y="748296"/>
                </a:lnTo>
                <a:lnTo>
                  <a:pt x="3073908" y="751344"/>
                </a:lnTo>
                <a:lnTo>
                  <a:pt x="3063240" y="752868"/>
                </a:lnTo>
                <a:lnTo>
                  <a:pt x="3017520" y="752868"/>
                </a:lnTo>
                <a:lnTo>
                  <a:pt x="3006852" y="751344"/>
                </a:lnTo>
                <a:lnTo>
                  <a:pt x="2996184" y="748296"/>
                </a:lnTo>
                <a:lnTo>
                  <a:pt x="2983992" y="746772"/>
                </a:lnTo>
                <a:lnTo>
                  <a:pt x="2933700" y="725436"/>
                </a:lnTo>
                <a:lnTo>
                  <a:pt x="2881884" y="687336"/>
                </a:lnTo>
                <a:lnTo>
                  <a:pt x="2855976" y="653808"/>
                </a:lnTo>
                <a:lnTo>
                  <a:pt x="2834640" y="615708"/>
                </a:lnTo>
                <a:lnTo>
                  <a:pt x="2825496" y="585228"/>
                </a:lnTo>
                <a:lnTo>
                  <a:pt x="2822448" y="574560"/>
                </a:lnTo>
                <a:lnTo>
                  <a:pt x="2819400" y="553224"/>
                </a:lnTo>
                <a:lnTo>
                  <a:pt x="2817876" y="541032"/>
                </a:lnTo>
                <a:lnTo>
                  <a:pt x="2817876" y="518172"/>
                </a:lnTo>
                <a:lnTo>
                  <a:pt x="2819400" y="507504"/>
                </a:lnTo>
                <a:lnTo>
                  <a:pt x="2820924" y="495312"/>
                </a:lnTo>
                <a:lnTo>
                  <a:pt x="2836164" y="441972"/>
                </a:lnTo>
                <a:lnTo>
                  <a:pt x="2857500" y="403872"/>
                </a:lnTo>
                <a:lnTo>
                  <a:pt x="2900172" y="356628"/>
                </a:lnTo>
                <a:lnTo>
                  <a:pt x="2936748" y="333768"/>
                </a:lnTo>
                <a:lnTo>
                  <a:pt x="2976372" y="317004"/>
                </a:lnTo>
                <a:lnTo>
                  <a:pt x="3008376" y="309372"/>
                </a:lnTo>
                <a:lnTo>
                  <a:pt x="3019044" y="307848"/>
                </a:lnTo>
                <a:lnTo>
                  <a:pt x="3031236" y="307848"/>
                </a:lnTo>
                <a:lnTo>
                  <a:pt x="3041904" y="306336"/>
                </a:lnTo>
                <a:lnTo>
                  <a:pt x="3054096" y="307848"/>
                </a:lnTo>
                <a:lnTo>
                  <a:pt x="3064764" y="307848"/>
                </a:lnTo>
                <a:lnTo>
                  <a:pt x="3075432" y="309372"/>
                </a:lnTo>
                <a:lnTo>
                  <a:pt x="3086100" y="312432"/>
                </a:lnTo>
                <a:lnTo>
                  <a:pt x="3098292" y="313956"/>
                </a:lnTo>
                <a:lnTo>
                  <a:pt x="3148584" y="335292"/>
                </a:lnTo>
                <a:lnTo>
                  <a:pt x="3183636" y="358152"/>
                </a:lnTo>
                <a:lnTo>
                  <a:pt x="3214116" y="388632"/>
                </a:lnTo>
                <a:lnTo>
                  <a:pt x="3238500" y="425208"/>
                </a:lnTo>
                <a:lnTo>
                  <a:pt x="3255264" y="464832"/>
                </a:lnTo>
                <a:lnTo>
                  <a:pt x="3262884" y="507504"/>
                </a:lnTo>
                <a:lnTo>
                  <a:pt x="3264408" y="519696"/>
                </a:lnTo>
                <a:lnTo>
                  <a:pt x="3264408" y="363702"/>
                </a:lnTo>
                <a:lnTo>
                  <a:pt x="3255264" y="352056"/>
                </a:lnTo>
                <a:lnTo>
                  <a:pt x="3236976" y="332244"/>
                </a:lnTo>
                <a:lnTo>
                  <a:pt x="3217164" y="313956"/>
                </a:lnTo>
                <a:lnTo>
                  <a:pt x="3206496" y="306336"/>
                </a:lnTo>
                <a:lnTo>
                  <a:pt x="3195828" y="298716"/>
                </a:lnTo>
                <a:lnTo>
                  <a:pt x="3148584" y="272796"/>
                </a:lnTo>
                <a:lnTo>
                  <a:pt x="3110484" y="259092"/>
                </a:lnTo>
                <a:lnTo>
                  <a:pt x="3096768" y="257568"/>
                </a:lnTo>
                <a:lnTo>
                  <a:pt x="3083052" y="254520"/>
                </a:lnTo>
                <a:lnTo>
                  <a:pt x="3069336" y="252984"/>
                </a:lnTo>
                <a:lnTo>
                  <a:pt x="3054096" y="251460"/>
                </a:lnTo>
                <a:lnTo>
                  <a:pt x="3026664" y="251460"/>
                </a:lnTo>
                <a:lnTo>
                  <a:pt x="3012948" y="252984"/>
                </a:lnTo>
                <a:lnTo>
                  <a:pt x="2997708" y="254520"/>
                </a:lnTo>
                <a:lnTo>
                  <a:pt x="2956560" y="263664"/>
                </a:lnTo>
                <a:lnTo>
                  <a:pt x="2907792" y="285000"/>
                </a:lnTo>
                <a:lnTo>
                  <a:pt x="2863596" y="315480"/>
                </a:lnTo>
                <a:lnTo>
                  <a:pt x="2825496" y="353580"/>
                </a:lnTo>
                <a:lnTo>
                  <a:pt x="2795016" y="397776"/>
                </a:lnTo>
                <a:lnTo>
                  <a:pt x="2775204" y="448068"/>
                </a:lnTo>
                <a:lnTo>
                  <a:pt x="2764536" y="489216"/>
                </a:lnTo>
                <a:lnTo>
                  <a:pt x="2763012" y="502932"/>
                </a:lnTo>
                <a:lnTo>
                  <a:pt x="2763012" y="516648"/>
                </a:lnTo>
                <a:lnTo>
                  <a:pt x="2761488" y="530364"/>
                </a:lnTo>
                <a:lnTo>
                  <a:pt x="2763012" y="545604"/>
                </a:lnTo>
                <a:lnTo>
                  <a:pt x="2763012" y="559320"/>
                </a:lnTo>
                <a:lnTo>
                  <a:pt x="2766060" y="573036"/>
                </a:lnTo>
                <a:lnTo>
                  <a:pt x="2775204" y="614184"/>
                </a:lnTo>
                <a:lnTo>
                  <a:pt x="2796540" y="664476"/>
                </a:lnTo>
                <a:lnTo>
                  <a:pt x="2827020" y="708672"/>
                </a:lnTo>
                <a:lnTo>
                  <a:pt x="2865120" y="746772"/>
                </a:lnTo>
                <a:lnTo>
                  <a:pt x="2909316" y="775728"/>
                </a:lnTo>
                <a:lnTo>
                  <a:pt x="2959608" y="797064"/>
                </a:lnTo>
                <a:lnTo>
                  <a:pt x="2999232" y="806208"/>
                </a:lnTo>
                <a:lnTo>
                  <a:pt x="3028188" y="809256"/>
                </a:lnTo>
                <a:lnTo>
                  <a:pt x="3057144" y="809256"/>
                </a:lnTo>
                <a:lnTo>
                  <a:pt x="3125724" y="797064"/>
                </a:lnTo>
                <a:lnTo>
                  <a:pt x="3176016" y="774204"/>
                </a:lnTo>
                <a:lnTo>
                  <a:pt x="3209544" y="752868"/>
                </a:lnTo>
                <a:lnTo>
                  <a:pt x="3220212" y="745248"/>
                </a:lnTo>
                <a:lnTo>
                  <a:pt x="3256788" y="707148"/>
                </a:lnTo>
                <a:lnTo>
                  <a:pt x="3287268" y="661428"/>
                </a:lnTo>
                <a:lnTo>
                  <a:pt x="3308604" y="612660"/>
                </a:lnTo>
                <a:lnTo>
                  <a:pt x="3317748" y="571512"/>
                </a:lnTo>
                <a:lnTo>
                  <a:pt x="3319272" y="557796"/>
                </a:lnTo>
                <a:lnTo>
                  <a:pt x="3319272" y="544080"/>
                </a:lnTo>
                <a:lnTo>
                  <a:pt x="3320796" y="530364"/>
                </a:lnTo>
                <a:close/>
              </a:path>
              <a:path w="4241800" h="809625">
                <a:moveTo>
                  <a:pt x="4046220" y="0"/>
                </a:moveTo>
                <a:lnTo>
                  <a:pt x="111264" y="0"/>
                </a:lnTo>
                <a:lnTo>
                  <a:pt x="111264" y="56400"/>
                </a:lnTo>
                <a:lnTo>
                  <a:pt x="4046220" y="56400"/>
                </a:lnTo>
                <a:lnTo>
                  <a:pt x="4046220" y="0"/>
                </a:lnTo>
                <a:close/>
              </a:path>
              <a:path w="4241800" h="809625">
                <a:moveTo>
                  <a:pt x="4241304" y="515124"/>
                </a:moveTo>
                <a:lnTo>
                  <a:pt x="4239780" y="501408"/>
                </a:lnTo>
                <a:lnTo>
                  <a:pt x="4238256" y="486168"/>
                </a:lnTo>
                <a:lnTo>
                  <a:pt x="4235208" y="473976"/>
                </a:lnTo>
                <a:lnTo>
                  <a:pt x="4218444" y="420636"/>
                </a:lnTo>
                <a:lnTo>
                  <a:pt x="4192536" y="373392"/>
                </a:lnTo>
                <a:lnTo>
                  <a:pt x="4184916" y="363702"/>
                </a:lnTo>
                <a:lnTo>
                  <a:pt x="4184916" y="519696"/>
                </a:lnTo>
                <a:lnTo>
                  <a:pt x="4184916" y="542556"/>
                </a:lnTo>
                <a:lnTo>
                  <a:pt x="4183392" y="553224"/>
                </a:lnTo>
                <a:lnTo>
                  <a:pt x="4181868" y="565416"/>
                </a:lnTo>
                <a:lnTo>
                  <a:pt x="4180344" y="576084"/>
                </a:lnTo>
                <a:lnTo>
                  <a:pt x="4177296" y="586752"/>
                </a:lnTo>
                <a:lnTo>
                  <a:pt x="4175772" y="597420"/>
                </a:lnTo>
                <a:lnTo>
                  <a:pt x="4166628" y="618756"/>
                </a:lnTo>
                <a:lnTo>
                  <a:pt x="4146816" y="656856"/>
                </a:lnTo>
                <a:lnTo>
                  <a:pt x="4119384" y="688860"/>
                </a:lnTo>
                <a:lnTo>
                  <a:pt x="4085856" y="716292"/>
                </a:lnTo>
                <a:lnTo>
                  <a:pt x="4047756" y="736104"/>
                </a:lnTo>
                <a:lnTo>
                  <a:pt x="4006608" y="748296"/>
                </a:lnTo>
                <a:lnTo>
                  <a:pt x="3994416" y="751344"/>
                </a:lnTo>
                <a:lnTo>
                  <a:pt x="3983748" y="752868"/>
                </a:lnTo>
                <a:lnTo>
                  <a:pt x="3938028" y="752868"/>
                </a:lnTo>
                <a:lnTo>
                  <a:pt x="3927360" y="751344"/>
                </a:lnTo>
                <a:lnTo>
                  <a:pt x="3916692" y="748296"/>
                </a:lnTo>
                <a:lnTo>
                  <a:pt x="3906024" y="746772"/>
                </a:lnTo>
                <a:lnTo>
                  <a:pt x="3854208" y="725436"/>
                </a:lnTo>
                <a:lnTo>
                  <a:pt x="3802392" y="687336"/>
                </a:lnTo>
                <a:lnTo>
                  <a:pt x="3776484" y="653808"/>
                </a:lnTo>
                <a:lnTo>
                  <a:pt x="3755148" y="615708"/>
                </a:lnTo>
                <a:lnTo>
                  <a:pt x="3742956" y="574560"/>
                </a:lnTo>
                <a:lnTo>
                  <a:pt x="3738384" y="541032"/>
                </a:lnTo>
                <a:lnTo>
                  <a:pt x="3738384" y="518172"/>
                </a:lnTo>
                <a:lnTo>
                  <a:pt x="3739908" y="507504"/>
                </a:lnTo>
                <a:lnTo>
                  <a:pt x="3741432" y="495312"/>
                </a:lnTo>
                <a:lnTo>
                  <a:pt x="3756672" y="441972"/>
                </a:lnTo>
                <a:lnTo>
                  <a:pt x="3778008" y="403872"/>
                </a:lnTo>
                <a:lnTo>
                  <a:pt x="3820680" y="356628"/>
                </a:lnTo>
                <a:lnTo>
                  <a:pt x="3857256" y="333768"/>
                </a:lnTo>
                <a:lnTo>
                  <a:pt x="3896880" y="317004"/>
                </a:lnTo>
                <a:lnTo>
                  <a:pt x="3939552" y="307848"/>
                </a:lnTo>
                <a:lnTo>
                  <a:pt x="3951744" y="307848"/>
                </a:lnTo>
                <a:lnTo>
                  <a:pt x="3962412" y="306336"/>
                </a:lnTo>
                <a:lnTo>
                  <a:pt x="3974604" y="307848"/>
                </a:lnTo>
                <a:lnTo>
                  <a:pt x="3985272" y="307848"/>
                </a:lnTo>
                <a:lnTo>
                  <a:pt x="3997464" y="309372"/>
                </a:lnTo>
                <a:lnTo>
                  <a:pt x="4008132" y="312432"/>
                </a:lnTo>
                <a:lnTo>
                  <a:pt x="4018800" y="313956"/>
                </a:lnTo>
                <a:lnTo>
                  <a:pt x="4029468" y="317004"/>
                </a:lnTo>
                <a:lnTo>
                  <a:pt x="4087380" y="345948"/>
                </a:lnTo>
                <a:lnTo>
                  <a:pt x="4120908" y="373392"/>
                </a:lnTo>
                <a:lnTo>
                  <a:pt x="4148340" y="406920"/>
                </a:lnTo>
                <a:lnTo>
                  <a:pt x="4168152" y="445020"/>
                </a:lnTo>
                <a:lnTo>
                  <a:pt x="4180344" y="486168"/>
                </a:lnTo>
                <a:lnTo>
                  <a:pt x="4183392" y="496836"/>
                </a:lnTo>
                <a:lnTo>
                  <a:pt x="4183392" y="507504"/>
                </a:lnTo>
                <a:lnTo>
                  <a:pt x="4184916" y="519696"/>
                </a:lnTo>
                <a:lnTo>
                  <a:pt x="4184916" y="363702"/>
                </a:lnTo>
                <a:lnTo>
                  <a:pt x="4175772" y="352056"/>
                </a:lnTo>
                <a:lnTo>
                  <a:pt x="4159008" y="332244"/>
                </a:lnTo>
                <a:lnTo>
                  <a:pt x="4139196" y="313956"/>
                </a:lnTo>
                <a:lnTo>
                  <a:pt x="4127766" y="306336"/>
                </a:lnTo>
                <a:lnTo>
                  <a:pt x="4116336" y="298716"/>
                </a:lnTo>
                <a:lnTo>
                  <a:pt x="4069092" y="272796"/>
                </a:lnTo>
                <a:lnTo>
                  <a:pt x="4030992" y="259092"/>
                </a:lnTo>
                <a:lnTo>
                  <a:pt x="4017276" y="257568"/>
                </a:lnTo>
                <a:lnTo>
                  <a:pt x="4003560" y="254520"/>
                </a:lnTo>
                <a:lnTo>
                  <a:pt x="3976128" y="251460"/>
                </a:lnTo>
                <a:lnTo>
                  <a:pt x="3947172" y="251460"/>
                </a:lnTo>
                <a:lnTo>
                  <a:pt x="3933456" y="252984"/>
                </a:lnTo>
                <a:lnTo>
                  <a:pt x="3918216" y="254520"/>
                </a:lnTo>
                <a:lnTo>
                  <a:pt x="3906024" y="257568"/>
                </a:lnTo>
                <a:lnTo>
                  <a:pt x="3892308" y="260616"/>
                </a:lnTo>
                <a:lnTo>
                  <a:pt x="3877068" y="263664"/>
                </a:lnTo>
                <a:lnTo>
                  <a:pt x="3828300" y="285000"/>
                </a:lnTo>
                <a:lnTo>
                  <a:pt x="3784104" y="315480"/>
                </a:lnTo>
                <a:lnTo>
                  <a:pt x="3746004" y="353580"/>
                </a:lnTo>
                <a:lnTo>
                  <a:pt x="3715524" y="397776"/>
                </a:lnTo>
                <a:lnTo>
                  <a:pt x="3695712" y="448068"/>
                </a:lnTo>
                <a:lnTo>
                  <a:pt x="3686568" y="489216"/>
                </a:lnTo>
                <a:lnTo>
                  <a:pt x="3683520" y="516648"/>
                </a:lnTo>
                <a:lnTo>
                  <a:pt x="3683520" y="545604"/>
                </a:lnTo>
                <a:lnTo>
                  <a:pt x="3688092" y="586752"/>
                </a:lnTo>
                <a:lnTo>
                  <a:pt x="3692664" y="600468"/>
                </a:lnTo>
                <a:lnTo>
                  <a:pt x="3695712" y="614184"/>
                </a:lnTo>
                <a:lnTo>
                  <a:pt x="3717048" y="664476"/>
                </a:lnTo>
                <a:lnTo>
                  <a:pt x="3747528" y="708672"/>
                </a:lnTo>
                <a:lnTo>
                  <a:pt x="3785628" y="746772"/>
                </a:lnTo>
                <a:lnTo>
                  <a:pt x="3829824" y="775728"/>
                </a:lnTo>
                <a:lnTo>
                  <a:pt x="3880116" y="797064"/>
                </a:lnTo>
                <a:lnTo>
                  <a:pt x="3893832" y="800112"/>
                </a:lnTo>
                <a:lnTo>
                  <a:pt x="3906024" y="803160"/>
                </a:lnTo>
                <a:lnTo>
                  <a:pt x="3919740" y="806208"/>
                </a:lnTo>
                <a:lnTo>
                  <a:pt x="3933456" y="807732"/>
                </a:lnTo>
                <a:lnTo>
                  <a:pt x="3948696" y="809256"/>
                </a:lnTo>
                <a:lnTo>
                  <a:pt x="3977652" y="809256"/>
                </a:lnTo>
                <a:lnTo>
                  <a:pt x="4046232" y="797064"/>
                </a:lnTo>
                <a:lnTo>
                  <a:pt x="4096524" y="774204"/>
                </a:lnTo>
                <a:lnTo>
                  <a:pt x="4130052" y="752868"/>
                </a:lnTo>
                <a:lnTo>
                  <a:pt x="4140720" y="745248"/>
                </a:lnTo>
                <a:lnTo>
                  <a:pt x="4178820" y="707148"/>
                </a:lnTo>
                <a:lnTo>
                  <a:pt x="4207776" y="661428"/>
                </a:lnTo>
                <a:lnTo>
                  <a:pt x="4229112" y="612660"/>
                </a:lnTo>
                <a:lnTo>
                  <a:pt x="4238256" y="571512"/>
                </a:lnTo>
                <a:lnTo>
                  <a:pt x="4241304" y="544080"/>
                </a:lnTo>
                <a:lnTo>
                  <a:pt x="4241304" y="515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2063" y="2293156"/>
            <a:ext cx="7110730" cy="4818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11680">
              <a:lnSpc>
                <a:spcPct val="100000"/>
              </a:lnSpc>
              <a:spcBef>
                <a:spcPts val="130"/>
              </a:spcBef>
              <a:tabLst>
                <a:tab pos="2932430" algn="l"/>
                <a:tab pos="3853179" algn="l"/>
                <a:tab pos="4774565" algn="l"/>
                <a:tab pos="5695315" algn="l"/>
              </a:tabLst>
            </a:pPr>
            <a:r>
              <a:rPr sz="1950" spc="20" dirty="0">
                <a:latin typeface="Arial MT"/>
                <a:cs typeface="Arial MT"/>
              </a:rPr>
              <a:t>A	B	C	D	E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26390" indent="-314325">
              <a:lnSpc>
                <a:spcPct val="100000"/>
              </a:lnSpc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Who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gets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 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 </a:t>
            </a:r>
            <a:r>
              <a:rPr sz="2650" b="1" spc="-15" dirty="0">
                <a:latin typeface="Arial"/>
                <a:cs typeface="Arial"/>
              </a:rPr>
              <a:t>next?</a:t>
            </a:r>
            <a:endParaRPr sz="2650">
              <a:latin typeface="Arial"/>
              <a:cs typeface="Arial"/>
            </a:endParaRPr>
          </a:p>
          <a:p>
            <a:pPr marL="326390" marR="398145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Scheduled access: </a:t>
            </a:r>
            <a:r>
              <a:rPr sz="2650" b="1" spc="-15" dirty="0">
                <a:latin typeface="Arial"/>
                <a:cs typeface="Arial"/>
              </a:rPr>
              <a:t>explicit </a:t>
            </a:r>
            <a:r>
              <a:rPr sz="2650" b="1" spc="-10" dirty="0">
                <a:latin typeface="Arial"/>
                <a:cs typeface="Arial"/>
              </a:rPr>
              <a:t>coordination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ensures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only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node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transmits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Looks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cleaner,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organized,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but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765175" marR="963930" indent="-250190">
              <a:lnSpc>
                <a:spcPts val="2110"/>
              </a:lnSpc>
              <a:spcBef>
                <a:spcPts val="7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Coordination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introduces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overhead</a:t>
            </a:r>
            <a:r>
              <a:rPr sz="1950" b="1" spc="15" dirty="0">
                <a:latin typeface="Arial"/>
                <a:cs typeface="Arial"/>
              </a:rPr>
              <a:t> –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requires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communication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(oops)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Random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access: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explicit </a:t>
            </a:r>
            <a:r>
              <a:rPr sz="2650" b="1" spc="-10" dirty="0">
                <a:latin typeface="Arial"/>
                <a:cs typeface="Arial"/>
              </a:rPr>
              <a:t>coordination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Potentially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efficient,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but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How does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decide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whether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transmit?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Collisions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unavoidable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also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results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overhead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How do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you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even detect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collision?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4596" y="1961400"/>
            <a:ext cx="3738879" cy="251460"/>
          </a:xfrm>
          <a:custGeom>
            <a:avLst/>
            <a:gdLst/>
            <a:ahLst/>
            <a:cxnLst/>
            <a:rect l="l" t="t" r="r" b="b"/>
            <a:pathLst>
              <a:path w="3738879" h="251460">
                <a:moveTo>
                  <a:pt x="54864" y="0"/>
                </a:moveTo>
                <a:lnTo>
                  <a:pt x="0" y="0"/>
                </a:lnTo>
                <a:lnTo>
                  <a:pt x="0" y="251460"/>
                </a:lnTo>
                <a:lnTo>
                  <a:pt x="54864" y="251460"/>
                </a:lnTo>
                <a:lnTo>
                  <a:pt x="54864" y="0"/>
                </a:lnTo>
                <a:close/>
              </a:path>
              <a:path w="3738879" h="251460">
                <a:moveTo>
                  <a:pt x="976884" y="0"/>
                </a:moveTo>
                <a:lnTo>
                  <a:pt x="920496" y="0"/>
                </a:lnTo>
                <a:lnTo>
                  <a:pt x="920496" y="251460"/>
                </a:lnTo>
                <a:lnTo>
                  <a:pt x="976884" y="251460"/>
                </a:lnTo>
                <a:lnTo>
                  <a:pt x="976884" y="0"/>
                </a:lnTo>
                <a:close/>
              </a:path>
              <a:path w="3738879" h="251460">
                <a:moveTo>
                  <a:pt x="1897380" y="0"/>
                </a:moveTo>
                <a:lnTo>
                  <a:pt x="1840979" y="0"/>
                </a:lnTo>
                <a:lnTo>
                  <a:pt x="1840979" y="251460"/>
                </a:lnTo>
                <a:lnTo>
                  <a:pt x="1897380" y="251460"/>
                </a:lnTo>
                <a:lnTo>
                  <a:pt x="1897380" y="0"/>
                </a:lnTo>
                <a:close/>
              </a:path>
              <a:path w="3738879" h="251460">
                <a:moveTo>
                  <a:pt x="2817863" y="0"/>
                </a:moveTo>
                <a:lnTo>
                  <a:pt x="2761488" y="0"/>
                </a:lnTo>
                <a:lnTo>
                  <a:pt x="2761488" y="251460"/>
                </a:lnTo>
                <a:lnTo>
                  <a:pt x="2817863" y="251460"/>
                </a:lnTo>
                <a:lnTo>
                  <a:pt x="2817863" y="0"/>
                </a:lnTo>
                <a:close/>
              </a:path>
              <a:path w="3738879" h="251460">
                <a:moveTo>
                  <a:pt x="3738372" y="0"/>
                </a:moveTo>
                <a:lnTo>
                  <a:pt x="3681984" y="0"/>
                </a:lnTo>
                <a:lnTo>
                  <a:pt x="3681984" y="251460"/>
                </a:lnTo>
                <a:lnTo>
                  <a:pt x="3738372" y="251460"/>
                </a:lnTo>
                <a:lnTo>
                  <a:pt x="3738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10922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P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796" y="7384938"/>
            <a:ext cx="9906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sz="950" spc="10" dirty="0">
                <a:latin typeface="Arial MT"/>
                <a:cs typeface="Arial MT"/>
              </a:rPr>
              <a:t>eter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3892" y="7200408"/>
            <a:ext cx="2914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-10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9651" y="444544"/>
            <a:ext cx="57207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Scheduled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dirty="0"/>
              <a:t> </a:t>
            </a:r>
            <a:r>
              <a:rPr spc="5" dirty="0"/>
              <a:t>MACs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4091" y="2102611"/>
            <a:ext cx="4314825" cy="47866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46379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Polling: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controller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polls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each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nodes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Reservation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systems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Central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controller</a:t>
            </a:r>
            <a:endParaRPr sz="1950">
              <a:latin typeface="Arial"/>
              <a:cs typeface="Arial"/>
            </a:endParaRPr>
          </a:p>
          <a:p>
            <a:pPr marL="765175" marR="428625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Distributed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algorithm,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 </a:t>
            </a:r>
            <a:r>
              <a:rPr sz="1950" b="1" spc="10" dirty="0">
                <a:latin typeface="Arial"/>
                <a:cs typeface="Arial"/>
              </a:rPr>
              <a:t>reservation </a:t>
            </a:r>
            <a:r>
              <a:rPr sz="1950" b="1" spc="5" dirty="0">
                <a:latin typeface="Arial"/>
                <a:cs typeface="Arial"/>
              </a:rPr>
              <a:t>bits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15" dirty="0">
                <a:latin typeface="Arial"/>
                <a:cs typeface="Arial"/>
              </a:rPr>
              <a:t> frame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ct val="88500"/>
              </a:lnSpc>
              <a:spcBef>
                <a:spcPts val="9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Token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ring: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token </a:t>
            </a:r>
            <a:r>
              <a:rPr sz="2650" b="1" spc="-10" dirty="0">
                <a:latin typeface="Arial"/>
                <a:cs typeface="Arial"/>
              </a:rPr>
              <a:t>travels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around </a:t>
            </a:r>
            <a:r>
              <a:rPr sz="2650" b="1" spc="-10" dirty="0">
                <a:latin typeface="Arial"/>
                <a:cs typeface="Arial"/>
              </a:rPr>
              <a:t>ring </a:t>
            </a:r>
            <a:r>
              <a:rPr sz="2650" b="1" spc="-5" dirty="0">
                <a:latin typeface="Arial"/>
                <a:cs typeface="Arial"/>
              </a:rPr>
              <a:t>and allows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nodes </a:t>
            </a:r>
            <a:r>
              <a:rPr sz="2650" b="1" dirty="0">
                <a:latin typeface="Arial"/>
                <a:cs typeface="Arial"/>
              </a:rPr>
              <a:t>to </a:t>
            </a:r>
            <a:r>
              <a:rPr sz="2650" b="1" spc="-10" dirty="0">
                <a:latin typeface="Arial"/>
                <a:cs typeface="Arial"/>
              </a:rPr>
              <a:t>send </a:t>
            </a:r>
            <a:r>
              <a:rPr sz="2650" b="1" spc="-20" dirty="0">
                <a:latin typeface="Arial"/>
                <a:cs typeface="Arial"/>
              </a:rPr>
              <a:t>one 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Distributer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version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polling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FDDI,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90472" y="1894332"/>
            <a:ext cx="2306320" cy="1748155"/>
            <a:chOff x="1490472" y="1894332"/>
            <a:chExt cx="2306320" cy="1748155"/>
          </a:xfrm>
        </p:grpSpPr>
        <p:sp>
          <p:nvSpPr>
            <p:cNvPr id="8" name="object 8"/>
            <p:cNvSpPr/>
            <p:nvPr/>
          </p:nvSpPr>
          <p:spPr>
            <a:xfrm>
              <a:off x="1496567" y="3340608"/>
              <a:ext cx="201295" cy="271780"/>
            </a:xfrm>
            <a:custGeom>
              <a:avLst/>
              <a:gdLst/>
              <a:ahLst/>
              <a:cxnLst/>
              <a:rect l="l" t="t" r="r" b="b"/>
              <a:pathLst>
                <a:path w="201294" h="271779">
                  <a:moveTo>
                    <a:pt x="201168" y="271272"/>
                  </a:moveTo>
                  <a:lnTo>
                    <a:pt x="0" y="271272"/>
                  </a:lnTo>
                  <a:lnTo>
                    <a:pt x="0" y="0"/>
                  </a:lnTo>
                  <a:lnTo>
                    <a:pt x="201168" y="0"/>
                  </a:lnTo>
                  <a:lnTo>
                    <a:pt x="201168" y="2712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0472" y="3334511"/>
              <a:ext cx="213360" cy="283845"/>
            </a:xfrm>
            <a:custGeom>
              <a:avLst/>
              <a:gdLst/>
              <a:ahLst/>
              <a:cxnLst/>
              <a:rect l="l" t="t" r="r" b="b"/>
              <a:pathLst>
                <a:path w="213360" h="283845">
                  <a:moveTo>
                    <a:pt x="213360" y="283464"/>
                  </a:moveTo>
                  <a:lnTo>
                    <a:pt x="0" y="283464"/>
                  </a:lnTo>
                  <a:lnTo>
                    <a:pt x="0" y="0"/>
                  </a:lnTo>
                  <a:lnTo>
                    <a:pt x="213360" y="0"/>
                  </a:lnTo>
                  <a:lnTo>
                    <a:pt x="213360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269748"/>
                  </a:lnTo>
                  <a:lnTo>
                    <a:pt x="6096" y="269748"/>
                  </a:lnTo>
                  <a:lnTo>
                    <a:pt x="13716" y="277368"/>
                  </a:lnTo>
                  <a:lnTo>
                    <a:pt x="213360" y="277368"/>
                  </a:lnTo>
                  <a:lnTo>
                    <a:pt x="213360" y="283464"/>
                  </a:lnTo>
                  <a:close/>
                </a:path>
                <a:path w="213360" h="283845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213360" h="283845">
                  <a:moveTo>
                    <a:pt x="199643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9643" y="6096"/>
                  </a:lnTo>
                  <a:lnTo>
                    <a:pt x="199643" y="13716"/>
                  </a:lnTo>
                  <a:close/>
                </a:path>
                <a:path w="213360" h="283845">
                  <a:moveTo>
                    <a:pt x="199643" y="277368"/>
                  </a:moveTo>
                  <a:lnTo>
                    <a:pt x="199643" y="6096"/>
                  </a:lnTo>
                  <a:lnTo>
                    <a:pt x="207264" y="13716"/>
                  </a:lnTo>
                  <a:lnTo>
                    <a:pt x="213360" y="13716"/>
                  </a:lnTo>
                  <a:lnTo>
                    <a:pt x="213360" y="269748"/>
                  </a:lnTo>
                  <a:lnTo>
                    <a:pt x="207264" y="269748"/>
                  </a:lnTo>
                  <a:lnTo>
                    <a:pt x="199643" y="277368"/>
                  </a:lnTo>
                  <a:close/>
                </a:path>
                <a:path w="213360" h="283845">
                  <a:moveTo>
                    <a:pt x="213360" y="13716"/>
                  </a:moveTo>
                  <a:lnTo>
                    <a:pt x="207264" y="13716"/>
                  </a:lnTo>
                  <a:lnTo>
                    <a:pt x="199643" y="6096"/>
                  </a:lnTo>
                  <a:lnTo>
                    <a:pt x="213360" y="6096"/>
                  </a:lnTo>
                  <a:lnTo>
                    <a:pt x="213360" y="13716"/>
                  </a:lnTo>
                  <a:close/>
                </a:path>
                <a:path w="213360" h="283845">
                  <a:moveTo>
                    <a:pt x="13716" y="277368"/>
                  </a:moveTo>
                  <a:lnTo>
                    <a:pt x="6096" y="269748"/>
                  </a:lnTo>
                  <a:lnTo>
                    <a:pt x="13716" y="269748"/>
                  </a:lnTo>
                  <a:lnTo>
                    <a:pt x="13716" y="277368"/>
                  </a:lnTo>
                  <a:close/>
                </a:path>
                <a:path w="213360" h="283845">
                  <a:moveTo>
                    <a:pt x="199643" y="277368"/>
                  </a:moveTo>
                  <a:lnTo>
                    <a:pt x="13716" y="277368"/>
                  </a:lnTo>
                  <a:lnTo>
                    <a:pt x="13716" y="269748"/>
                  </a:lnTo>
                  <a:lnTo>
                    <a:pt x="199643" y="269748"/>
                  </a:lnTo>
                  <a:lnTo>
                    <a:pt x="199643" y="277368"/>
                  </a:lnTo>
                  <a:close/>
                </a:path>
                <a:path w="213360" h="283845">
                  <a:moveTo>
                    <a:pt x="213360" y="277368"/>
                  </a:moveTo>
                  <a:lnTo>
                    <a:pt x="199643" y="277368"/>
                  </a:lnTo>
                  <a:lnTo>
                    <a:pt x="207264" y="269748"/>
                  </a:lnTo>
                  <a:lnTo>
                    <a:pt x="213360" y="269748"/>
                  </a:lnTo>
                  <a:lnTo>
                    <a:pt x="213360" y="277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4184" y="3340608"/>
              <a:ext cx="200025" cy="271780"/>
            </a:xfrm>
            <a:custGeom>
              <a:avLst/>
              <a:gdLst/>
              <a:ahLst/>
              <a:cxnLst/>
              <a:rect l="l" t="t" r="r" b="b"/>
              <a:pathLst>
                <a:path w="200025" h="271779">
                  <a:moveTo>
                    <a:pt x="199644" y="271272"/>
                  </a:moveTo>
                  <a:lnTo>
                    <a:pt x="0" y="271272"/>
                  </a:lnTo>
                  <a:lnTo>
                    <a:pt x="0" y="0"/>
                  </a:lnTo>
                  <a:lnTo>
                    <a:pt x="199644" y="0"/>
                  </a:lnTo>
                  <a:lnTo>
                    <a:pt x="199644" y="2712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8088" y="3334511"/>
              <a:ext cx="212090" cy="283845"/>
            </a:xfrm>
            <a:custGeom>
              <a:avLst/>
              <a:gdLst/>
              <a:ahLst/>
              <a:cxnLst/>
              <a:rect l="l" t="t" r="r" b="b"/>
              <a:pathLst>
                <a:path w="212089" h="283845">
                  <a:moveTo>
                    <a:pt x="211836" y="283464"/>
                  </a:moveTo>
                  <a:lnTo>
                    <a:pt x="0" y="283464"/>
                  </a:lnTo>
                  <a:lnTo>
                    <a:pt x="0" y="0"/>
                  </a:lnTo>
                  <a:lnTo>
                    <a:pt x="211836" y="0"/>
                  </a:lnTo>
                  <a:lnTo>
                    <a:pt x="21183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269748"/>
                  </a:lnTo>
                  <a:lnTo>
                    <a:pt x="6096" y="269748"/>
                  </a:lnTo>
                  <a:lnTo>
                    <a:pt x="13716" y="277368"/>
                  </a:lnTo>
                  <a:lnTo>
                    <a:pt x="211836" y="277368"/>
                  </a:lnTo>
                  <a:lnTo>
                    <a:pt x="211836" y="283464"/>
                  </a:lnTo>
                  <a:close/>
                </a:path>
                <a:path w="212089" h="283845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212089" h="283845">
                  <a:moveTo>
                    <a:pt x="198119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8119" y="6096"/>
                  </a:lnTo>
                  <a:lnTo>
                    <a:pt x="198119" y="13716"/>
                  </a:lnTo>
                  <a:close/>
                </a:path>
                <a:path w="212089" h="283845">
                  <a:moveTo>
                    <a:pt x="198119" y="277368"/>
                  </a:moveTo>
                  <a:lnTo>
                    <a:pt x="198119" y="6096"/>
                  </a:lnTo>
                  <a:lnTo>
                    <a:pt x="205740" y="13716"/>
                  </a:lnTo>
                  <a:lnTo>
                    <a:pt x="211836" y="13716"/>
                  </a:lnTo>
                  <a:lnTo>
                    <a:pt x="211836" y="269748"/>
                  </a:lnTo>
                  <a:lnTo>
                    <a:pt x="205740" y="269748"/>
                  </a:lnTo>
                  <a:lnTo>
                    <a:pt x="198119" y="277368"/>
                  </a:lnTo>
                  <a:close/>
                </a:path>
                <a:path w="212089" h="283845">
                  <a:moveTo>
                    <a:pt x="211836" y="13716"/>
                  </a:moveTo>
                  <a:lnTo>
                    <a:pt x="205740" y="13716"/>
                  </a:lnTo>
                  <a:lnTo>
                    <a:pt x="198119" y="6096"/>
                  </a:lnTo>
                  <a:lnTo>
                    <a:pt x="211836" y="6096"/>
                  </a:lnTo>
                  <a:lnTo>
                    <a:pt x="211836" y="13716"/>
                  </a:lnTo>
                  <a:close/>
                </a:path>
                <a:path w="212089" h="283845">
                  <a:moveTo>
                    <a:pt x="13716" y="277368"/>
                  </a:moveTo>
                  <a:lnTo>
                    <a:pt x="6096" y="269748"/>
                  </a:lnTo>
                  <a:lnTo>
                    <a:pt x="13716" y="269748"/>
                  </a:lnTo>
                  <a:lnTo>
                    <a:pt x="13716" y="277368"/>
                  </a:lnTo>
                  <a:close/>
                </a:path>
                <a:path w="212089" h="283845">
                  <a:moveTo>
                    <a:pt x="198119" y="277368"/>
                  </a:moveTo>
                  <a:lnTo>
                    <a:pt x="13716" y="277368"/>
                  </a:lnTo>
                  <a:lnTo>
                    <a:pt x="13716" y="269748"/>
                  </a:lnTo>
                  <a:lnTo>
                    <a:pt x="198119" y="269748"/>
                  </a:lnTo>
                  <a:lnTo>
                    <a:pt x="198119" y="277368"/>
                  </a:lnTo>
                  <a:close/>
                </a:path>
                <a:path w="212089" h="283845">
                  <a:moveTo>
                    <a:pt x="211836" y="277368"/>
                  </a:moveTo>
                  <a:lnTo>
                    <a:pt x="198119" y="277368"/>
                  </a:lnTo>
                  <a:lnTo>
                    <a:pt x="205740" y="269748"/>
                  </a:lnTo>
                  <a:lnTo>
                    <a:pt x="211836" y="269748"/>
                  </a:lnTo>
                  <a:lnTo>
                    <a:pt x="211836" y="277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3799" y="2270759"/>
              <a:ext cx="975994" cy="1056640"/>
            </a:xfrm>
            <a:custGeom>
              <a:avLst/>
              <a:gdLst/>
              <a:ahLst/>
              <a:cxnLst/>
              <a:rect l="l" t="t" r="r" b="b"/>
              <a:pathLst>
                <a:path w="975994" h="1056639">
                  <a:moveTo>
                    <a:pt x="891540" y="9144"/>
                  </a:moveTo>
                  <a:lnTo>
                    <a:pt x="880872" y="0"/>
                  </a:lnTo>
                  <a:lnTo>
                    <a:pt x="48552" y="987628"/>
                  </a:lnTo>
                  <a:lnTo>
                    <a:pt x="22860" y="966216"/>
                  </a:lnTo>
                  <a:lnTo>
                    <a:pt x="0" y="1056132"/>
                  </a:lnTo>
                  <a:lnTo>
                    <a:pt x="86868" y="1019556"/>
                  </a:lnTo>
                  <a:lnTo>
                    <a:pt x="72237" y="1007364"/>
                  </a:lnTo>
                  <a:lnTo>
                    <a:pt x="59347" y="996632"/>
                  </a:lnTo>
                  <a:lnTo>
                    <a:pt x="891540" y="9144"/>
                  </a:lnTo>
                  <a:close/>
                </a:path>
                <a:path w="975994" h="1056639">
                  <a:moveTo>
                    <a:pt x="975372" y="160032"/>
                  </a:moveTo>
                  <a:lnTo>
                    <a:pt x="961656" y="156984"/>
                  </a:lnTo>
                  <a:lnTo>
                    <a:pt x="751852" y="973696"/>
                  </a:lnTo>
                  <a:lnTo>
                    <a:pt x="717816" y="964704"/>
                  </a:lnTo>
                  <a:lnTo>
                    <a:pt x="737628" y="1056144"/>
                  </a:lnTo>
                  <a:lnTo>
                    <a:pt x="794600" y="990612"/>
                  </a:lnTo>
                  <a:lnTo>
                    <a:pt x="798588" y="986040"/>
                  </a:lnTo>
                  <a:lnTo>
                    <a:pt x="765429" y="977277"/>
                  </a:lnTo>
                  <a:lnTo>
                    <a:pt x="975372" y="16003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2204" y="2442972"/>
              <a:ext cx="751840" cy="902335"/>
            </a:xfrm>
            <a:custGeom>
              <a:avLst/>
              <a:gdLst/>
              <a:ahLst/>
              <a:cxnLst/>
              <a:rect l="l" t="t" r="r" b="b"/>
              <a:pathLst>
                <a:path w="751839" h="902335">
                  <a:moveTo>
                    <a:pt x="10668" y="902208"/>
                  </a:moveTo>
                  <a:lnTo>
                    <a:pt x="0" y="894588"/>
                  </a:lnTo>
                  <a:lnTo>
                    <a:pt x="36576" y="850392"/>
                  </a:lnTo>
                  <a:lnTo>
                    <a:pt x="47244" y="859536"/>
                  </a:lnTo>
                  <a:lnTo>
                    <a:pt x="10668" y="902208"/>
                  </a:lnTo>
                  <a:close/>
                </a:path>
                <a:path w="751839" h="902335">
                  <a:moveTo>
                    <a:pt x="73152" y="827532"/>
                  </a:moveTo>
                  <a:lnTo>
                    <a:pt x="62484" y="818388"/>
                  </a:lnTo>
                  <a:lnTo>
                    <a:pt x="99060" y="775716"/>
                  </a:lnTo>
                  <a:lnTo>
                    <a:pt x="109728" y="784860"/>
                  </a:lnTo>
                  <a:lnTo>
                    <a:pt x="73152" y="827532"/>
                  </a:lnTo>
                  <a:close/>
                </a:path>
                <a:path w="751839" h="902335">
                  <a:moveTo>
                    <a:pt x="135636" y="752856"/>
                  </a:moveTo>
                  <a:lnTo>
                    <a:pt x="124968" y="743712"/>
                  </a:lnTo>
                  <a:lnTo>
                    <a:pt x="161544" y="701040"/>
                  </a:lnTo>
                  <a:lnTo>
                    <a:pt x="172211" y="710184"/>
                  </a:lnTo>
                  <a:lnTo>
                    <a:pt x="135636" y="752856"/>
                  </a:lnTo>
                  <a:close/>
                </a:path>
                <a:path w="751839" h="902335">
                  <a:moveTo>
                    <a:pt x="198120" y="676656"/>
                  </a:moveTo>
                  <a:lnTo>
                    <a:pt x="187451" y="669036"/>
                  </a:lnTo>
                  <a:lnTo>
                    <a:pt x="222504" y="624840"/>
                  </a:lnTo>
                  <a:lnTo>
                    <a:pt x="234696" y="633984"/>
                  </a:lnTo>
                  <a:lnTo>
                    <a:pt x="198120" y="676656"/>
                  </a:lnTo>
                  <a:close/>
                </a:path>
                <a:path w="751839" h="902335">
                  <a:moveTo>
                    <a:pt x="260604" y="601980"/>
                  </a:moveTo>
                  <a:lnTo>
                    <a:pt x="249936" y="592836"/>
                  </a:lnTo>
                  <a:lnTo>
                    <a:pt x="284987" y="550164"/>
                  </a:lnTo>
                  <a:lnTo>
                    <a:pt x="295656" y="559308"/>
                  </a:lnTo>
                  <a:lnTo>
                    <a:pt x="260604" y="601980"/>
                  </a:lnTo>
                  <a:close/>
                </a:path>
                <a:path w="751839" h="902335">
                  <a:moveTo>
                    <a:pt x="323088" y="527304"/>
                  </a:moveTo>
                  <a:lnTo>
                    <a:pt x="312420" y="518160"/>
                  </a:lnTo>
                  <a:lnTo>
                    <a:pt x="347472" y="475488"/>
                  </a:lnTo>
                  <a:lnTo>
                    <a:pt x="358140" y="484632"/>
                  </a:lnTo>
                  <a:lnTo>
                    <a:pt x="323088" y="527304"/>
                  </a:lnTo>
                  <a:close/>
                </a:path>
                <a:path w="751839" h="902335">
                  <a:moveTo>
                    <a:pt x="385572" y="451104"/>
                  </a:moveTo>
                  <a:lnTo>
                    <a:pt x="374904" y="443484"/>
                  </a:lnTo>
                  <a:lnTo>
                    <a:pt x="409955" y="399288"/>
                  </a:lnTo>
                  <a:lnTo>
                    <a:pt x="420624" y="408432"/>
                  </a:lnTo>
                  <a:lnTo>
                    <a:pt x="385572" y="451104"/>
                  </a:lnTo>
                  <a:close/>
                </a:path>
                <a:path w="751839" h="902335">
                  <a:moveTo>
                    <a:pt x="448055" y="376428"/>
                  </a:moveTo>
                  <a:lnTo>
                    <a:pt x="437388" y="367284"/>
                  </a:lnTo>
                  <a:lnTo>
                    <a:pt x="472440" y="324612"/>
                  </a:lnTo>
                  <a:lnTo>
                    <a:pt x="483107" y="333756"/>
                  </a:lnTo>
                  <a:lnTo>
                    <a:pt x="448055" y="376428"/>
                  </a:lnTo>
                  <a:close/>
                </a:path>
                <a:path w="751839" h="902335">
                  <a:moveTo>
                    <a:pt x="510540" y="301752"/>
                  </a:moveTo>
                  <a:lnTo>
                    <a:pt x="499872" y="292608"/>
                  </a:lnTo>
                  <a:lnTo>
                    <a:pt x="534924" y="249935"/>
                  </a:lnTo>
                  <a:lnTo>
                    <a:pt x="545592" y="259080"/>
                  </a:lnTo>
                  <a:lnTo>
                    <a:pt x="510540" y="301752"/>
                  </a:lnTo>
                  <a:close/>
                </a:path>
                <a:path w="751839" h="902335">
                  <a:moveTo>
                    <a:pt x="573024" y="225552"/>
                  </a:moveTo>
                  <a:lnTo>
                    <a:pt x="560831" y="217932"/>
                  </a:lnTo>
                  <a:lnTo>
                    <a:pt x="597407" y="173735"/>
                  </a:lnTo>
                  <a:lnTo>
                    <a:pt x="608076" y="182880"/>
                  </a:lnTo>
                  <a:lnTo>
                    <a:pt x="573024" y="225552"/>
                  </a:lnTo>
                  <a:close/>
                </a:path>
                <a:path w="751839" h="902335">
                  <a:moveTo>
                    <a:pt x="633984" y="150876"/>
                  </a:moveTo>
                  <a:lnTo>
                    <a:pt x="623316" y="141732"/>
                  </a:lnTo>
                  <a:lnTo>
                    <a:pt x="659892" y="99060"/>
                  </a:lnTo>
                  <a:lnTo>
                    <a:pt x="670560" y="108204"/>
                  </a:lnTo>
                  <a:lnTo>
                    <a:pt x="633984" y="150876"/>
                  </a:lnTo>
                  <a:close/>
                </a:path>
                <a:path w="751839" h="902335">
                  <a:moveTo>
                    <a:pt x="691554" y="60150"/>
                  </a:moveTo>
                  <a:lnTo>
                    <a:pt x="664464" y="38100"/>
                  </a:lnTo>
                  <a:lnTo>
                    <a:pt x="751332" y="0"/>
                  </a:lnTo>
                  <a:lnTo>
                    <a:pt x="739952" y="48768"/>
                  </a:lnTo>
                  <a:lnTo>
                    <a:pt x="701040" y="48768"/>
                  </a:lnTo>
                  <a:lnTo>
                    <a:pt x="691554" y="60150"/>
                  </a:lnTo>
                  <a:close/>
                </a:path>
                <a:path w="751839" h="902335">
                  <a:moveTo>
                    <a:pt x="702451" y="69019"/>
                  </a:moveTo>
                  <a:lnTo>
                    <a:pt x="691554" y="60150"/>
                  </a:lnTo>
                  <a:lnTo>
                    <a:pt x="701040" y="48768"/>
                  </a:lnTo>
                  <a:lnTo>
                    <a:pt x="711708" y="57912"/>
                  </a:lnTo>
                  <a:lnTo>
                    <a:pt x="702451" y="69019"/>
                  </a:lnTo>
                  <a:close/>
                </a:path>
                <a:path w="751839" h="902335">
                  <a:moveTo>
                    <a:pt x="729995" y="91439"/>
                  </a:moveTo>
                  <a:lnTo>
                    <a:pt x="702451" y="69019"/>
                  </a:lnTo>
                  <a:lnTo>
                    <a:pt x="711708" y="57912"/>
                  </a:lnTo>
                  <a:lnTo>
                    <a:pt x="701040" y="48768"/>
                  </a:lnTo>
                  <a:lnTo>
                    <a:pt x="739952" y="48768"/>
                  </a:lnTo>
                  <a:lnTo>
                    <a:pt x="729995" y="91439"/>
                  </a:lnTo>
                  <a:close/>
                </a:path>
                <a:path w="751839" h="902335">
                  <a:moveTo>
                    <a:pt x="696468" y="76200"/>
                  </a:moveTo>
                  <a:lnTo>
                    <a:pt x="685799" y="67056"/>
                  </a:lnTo>
                  <a:lnTo>
                    <a:pt x="691554" y="60150"/>
                  </a:lnTo>
                  <a:lnTo>
                    <a:pt x="702451" y="69019"/>
                  </a:lnTo>
                  <a:lnTo>
                    <a:pt x="696468" y="7620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4788" y="1900428"/>
              <a:ext cx="378460" cy="439420"/>
            </a:xfrm>
            <a:custGeom>
              <a:avLst/>
              <a:gdLst/>
              <a:ahLst/>
              <a:cxnLst/>
              <a:rect l="l" t="t" r="r" b="b"/>
              <a:pathLst>
                <a:path w="378460" h="439419">
                  <a:moveTo>
                    <a:pt x="377951" y="438912"/>
                  </a:moveTo>
                  <a:lnTo>
                    <a:pt x="0" y="438912"/>
                  </a:lnTo>
                  <a:lnTo>
                    <a:pt x="0" y="0"/>
                  </a:lnTo>
                  <a:lnTo>
                    <a:pt x="377951" y="0"/>
                  </a:lnTo>
                  <a:lnTo>
                    <a:pt x="377951" y="438912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7167" y="1894332"/>
              <a:ext cx="393700" cy="451484"/>
            </a:xfrm>
            <a:custGeom>
              <a:avLst/>
              <a:gdLst/>
              <a:ahLst/>
              <a:cxnLst/>
              <a:rect l="l" t="t" r="r" b="b"/>
              <a:pathLst>
                <a:path w="393700" h="451485">
                  <a:moveTo>
                    <a:pt x="393192" y="451104"/>
                  </a:moveTo>
                  <a:lnTo>
                    <a:pt x="0" y="451104"/>
                  </a:lnTo>
                  <a:lnTo>
                    <a:pt x="0" y="0"/>
                  </a:lnTo>
                  <a:lnTo>
                    <a:pt x="393192" y="0"/>
                  </a:lnTo>
                  <a:lnTo>
                    <a:pt x="393192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437387"/>
                  </a:lnTo>
                  <a:lnTo>
                    <a:pt x="7620" y="437387"/>
                  </a:lnTo>
                  <a:lnTo>
                    <a:pt x="13716" y="445008"/>
                  </a:lnTo>
                  <a:lnTo>
                    <a:pt x="393192" y="445008"/>
                  </a:lnTo>
                  <a:lnTo>
                    <a:pt x="393192" y="451104"/>
                  </a:lnTo>
                  <a:close/>
                </a:path>
                <a:path w="393700" h="451485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393700" h="451485">
                  <a:moveTo>
                    <a:pt x="377952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377952" y="6096"/>
                  </a:lnTo>
                  <a:lnTo>
                    <a:pt x="377952" y="13716"/>
                  </a:lnTo>
                  <a:close/>
                </a:path>
                <a:path w="393700" h="451485">
                  <a:moveTo>
                    <a:pt x="377952" y="445008"/>
                  </a:moveTo>
                  <a:lnTo>
                    <a:pt x="377952" y="6096"/>
                  </a:lnTo>
                  <a:lnTo>
                    <a:pt x="385572" y="13716"/>
                  </a:lnTo>
                  <a:lnTo>
                    <a:pt x="393192" y="13716"/>
                  </a:lnTo>
                  <a:lnTo>
                    <a:pt x="393192" y="437387"/>
                  </a:lnTo>
                  <a:lnTo>
                    <a:pt x="385572" y="437387"/>
                  </a:lnTo>
                  <a:lnTo>
                    <a:pt x="377952" y="445008"/>
                  </a:lnTo>
                  <a:close/>
                </a:path>
                <a:path w="393700" h="451485">
                  <a:moveTo>
                    <a:pt x="393192" y="13716"/>
                  </a:moveTo>
                  <a:lnTo>
                    <a:pt x="385572" y="13716"/>
                  </a:lnTo>
                  <a:lnTo>
                    <a:pt x="377952" y="6096"/>
                  </a:lnTo>
                  <a:lnTo>
                    <a:pt x="393192" y="6096"/>
                  </a:lnTo>
                  <a:lnTo>
                    <a:pt x="393192" y="13716"/>
                  </a:lnTo>
                  <a:close/>
                </a:path>
                <a:path w="393700" h="451485">
                  <a:moveTo>
                    <a:pt x="13716" y="445008"/>
                  </a:moveTo>
                  <a:lnTo>
                    <a:pt x="7620" y="437387"/>
                  </a:lnTo>
                  <a:lnTo>
                    <a:pt x="13716" y="437387"/>
                  </a:lnTo>
                  <a:lnTo>
                    <a:pt x="13716" y="445008"/>
                  </a:lnTo>
                  <a:close/>
                </a:path>
                <a:path w="393700" h="451485">
                  <a:moveTo>
                    <a:pt x="377952" y="445008"/>
                  </a:moveTo>
                  <a:lnTo>
                    <a:pt x="13716" y="445008"/>
                  </a:lnTo>
                  <a:lnTo>
                    <a:pt x="13716" y="437387"/>
                  </a:lnTo>
                  <a:lnTo>
                    <a:pt x="377952" y="437387"/>
                  </a:lnTo>
                  <a:lnTo>
                    <a:pt x="377952" y="445008"/>
                  </a:lnTo>
                  <a:close/>
                </a:path>
                <a:path w="393700" h="451485">
                  <a:moveTo>
                    <a:pt x="393192" y="445008"/>
                  </a:moveTo>
                  <a:lnTo>
                    <a:pt x="377952" y="445008"/>
                  </a:lnTo>
                  <a:lnTo>
                    <a:pt x="385572" y="437387"/>
                  </a:lnTo>
                  <a:lnTo>
                    <a:pt x="393192" y="437387"/>
                  </a:lnTo>
                  <a:lnTo>
                    <a:pt x="393192" y="445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0943" y="3357372"/>
              <a:ext cx="201295" cy="269875"/>
            </a:xfrm>
            <a:custGeom>
              <a:avLst/>
              <a:gdLst/>
              <a:ahLst/>
              <a:cxnLst/>
              <a:rect l="l" t="t" r="r" b="b"/>
              <a:pathLst>
                <a:path w="201294" h="269875">
                  <a:moveTo>
                    <a:pt x="201167" y="269747"/>
                  </a:moveTo>
                  <a:lnTo>
                    <a:pt x="0" y="269747"/>
                  </a:lnTo>
                  <a:lnTo>
                    <a:pt x="0" y="0"/>
                  </a:lnTo>
                  <a:lnTo>
                    <a:pt x="201167" y="0"/>
                  </a:lnTo>
                  <a:lnTo>
                    <a:pt x="201167" y="26974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73324" y="3349751"/>
              <a:ext cx="215265" cy="285115"/>
            </a:xfrm>
            <a:custGeom>
              <a:avLst/>
              <a:gdLst/>
              <a:ahLst/>
              <a:cxnLst/>
              <a:rect l="l" t="t" r="r" b="b"/>
              <a:pathLst>
                <a:path w="215264" h="285114">
                  <a:moveTo>
                    <a:pt x="214883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214883" y="0"/>
                  </a:lnTo>
                  <a:lnTo>
                    <a:pt x="214883" y="7620"/>
                  </a:lnTo>
                  <a:lnTo>
                    <a:pt x="15240" y="7620"/>
                  </a:lnTo>
                  <a:lnTo>
                    <a:pt x="7620" y="13716"/>
                  </a:lnTo>
                  <a:lnTo>
                    <a:pt x="15240" y="13716"/>
                  </a:lnTo>
                  <a:lnTo>
                    <a:pt x="15240" y="271272"/>
                  </a:lnTo>
                  <a:lnTo>
                    <a:pt x="7620" y="271272"/>
                  </a:lnTo>
                  <a:lnTo>
                    <a:pt x="15240" y="277368"/>
                  </a:lnTo>
                  <a:lnTo>
                    <a:pt x="214883" y="277368"/>
                  </a:lnTo>
                  <a:lnTo>
                    <a:pt x="214883" y="284988"/>
                  </a:lnTo>
                  <a:close/>
                </a:path>
                <a:path w="215264" h="285114">
                  <a:moveTo>
                    <a:pt x="15240" y="13716"/>
                  </a:moveTo>
                  <a:lnTo>
                    <a:pt x="7620" y="13716"/>
                  </a:lnTo>
                  <a:lnTo>
                    <a:pt x="15240" y="7620"/>
                  </a:lnTo>
                  <a:lnTo>
                    <a:pt x="15240" y="13716"/>
                  </a:lnTo>
                  <a:close/>
                </a:path>
                <a:path w="215264" h="285114">
                  <a:moveTo>
                    <a:pt x="201168" y="13716"/>
                  </a:moveTo>
                  <a:lnTo>
                    <a:pt x="15240" y="13716"/>
                  </a:lnTo>
                  <a:lnTo>
                    <a:pt x="15240" y="7620"/>
                  </a:lnTo>
                  <a:lnTo>
                    <a:pt x="201168" y="7620"/>
                  </a:lnTo>
                  <a:lnTo>
                    <a:pt x="201168" y="13716"/>
                  </a:lnTo>
                  <a:close/>
                </a:path>
                <a:path w="215264" h="285114">
                  <a:moveTo>
                    <a:pt x="201168" y="277368"/>
                  </a:moveTo>
                  <a:lnTo>
                    <a:pt x="201168" y="7620"/>
                  </a:lnTo>
                  <a:lnTo>
                    <a:pt x="208788" y="13716"/>
                  </a:lnTo>
                  <a:lnTo>
                    <a:pt x="214883" y="13716"/>
                  </a:lnTo>
                  <a:lnTo>
                    <a:pt x="214883" y="271272"/>
                  </a:lnTo>
                  <a:lnTo>
                    <a:pt x="208788" y="271272"/>
                  </a:lnTo>
                  <a:lnTo>
                    <a:pt x="201168" y="277368"/>
                  </a:lnTo>
                  <a:close/>
                </a:path>
                <a:path w="215264" h="285114">
                  <a:moveTo>
                    <a:pt x="214883" y="13716"/>
                  </a:moveTo>
                  <a:lnTo>
                    <a:pt x="208788" y="13716"/>
                  </a:lnTo>
                  <a:lnTo>
                    <a:pt x="201168" y="7620"/>
                  </a:lnTo>
                  <a:lnTo>
                    <a:pt x="214883" y="7620"/>
                  </a:lnTo>
                  <a:lnTo>
                    <a:pt x="214883" y="13716"/>
                  </a:lnTo>
                  <a:close/>
                </a:path>
                <a:path w="215264" h="285114">
                  <a:moveTo>
                    <a:pt x="15240" y="277368"/>
                  </a:moveTo>
                  <a:lnTo>
                    <a:pt x="7620" y="271272"/>
                  </a:lnTo>
                  <a:lnTo>
                    <a:pt x="15240" y="271272"/>
                  </a:lnTo>
                  <a:lnTo>
                    <a:pt x="15240" y="277368"/>
                  </a:lnTo>
                  <a:close/>
                </a:path>
                <a:path w="215264" h="285114">
                  <a:moveTo>
                    <a:pt x="201168" y="277368"/>
                  </a:moveTo>
                  <a:lnTo>
                    <a:pt x="15240" y="277368"/>
                  </a:lnTo>
                  <a:lnTo>
                    <a:pt x="15240" y="271272"/>
                  </a:lnTo>
                  <a:lnTo>
                    <a:pt x="201168" y="271272"/>
                  </a:lnTo>
                  <a:lnTo>
                    <a:pt x="201168" y="277368"/>
                  </a:lnTo>
                  <a:close/>
                </a:path>
                <a:path w="215264" h="285114">
                  <a:moveTo>
                    <a:pt x="214883" y="277368"/>
                  </a:moveTo>
                  <a:lnTo>
                    <a:pt x="201168" y="277368"/>
                  </a:lnTo>
                  <a:lnTo>
                    <a:pt x="208788" y="271272"/>
                  </a:lnTo>
                  <a:lnTo>
                    <a:pt x="214883" y="271272"/>
                  </a:lnTo>
                  <a:lnTo>
                    <a:pt x="214883" y="277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0632" y="2415540"/>
              <a:ext cx="294640" cy="925194"/>
            </a:xfrm>
            <a:custGeom>
              <a:avLst/>
              <a:gdLst/>
              <a:ahLst/>
              <a:cxnLst/>
              <a:rect l="l" t="t" r="r" b="b"/>
              <a:pathLst>
                <a:path w="294639" h="925195">
                  <a:moveTo>
                    <a:pt x="247615" y="847940"/>
                  </a:moveTo>
                  <a:lnTo>
                    <a:pt x="0" y="3048"/>
                  </a:lnTo>
                  <a:lnTo>
                    <a:pt x="12192" y="0"/>
                  </a:lnTo>
                  <a:lnTo>
                    <a:pt x="261398" y="843699"/>
                  </a:lnTo>
                  <a:lnTo>
                    <a:pt x="247615" y="847940"/>
                  </a:lnTo>
                  <a:close/>
                </a:path>
                <a:path w="294639" h="925195">
                  <a:moveTo>
                    <a:pt x="289560" y="861060"/>
                  </a:moveTo>
                  <a:lnTo>
                    <a:pt x="251460" y="861060"/>
                  </a:lnTo>
                  <a:lnTo>
                    <a:pt x="265175" y="856488"/>
                  </a:lnTo>
                  <a:lnTo>
                    <a:pt x="261398" y="843699"/>
                  </a:lnTo>
                  <a:lnTo>
                    <a:pt x="294132" y="833627"/>
                  </a:lnTo>
                  <a:lnTo>
                    <a:pt x="289560" y="861060"/>
                  </a:lnTo>
                  <a:close/>
                </a:path>
                <a:path w="294639" h="925195">
                  <a:moveTo>
                    <a:pt x="251460" y="861060"/>
                  </a:moveTo>
                  <a:lnTo>
                    <a:pt x="247615" y="847940"/>
                  </a:lnTo>
                  <a:lnTo>
                    <a:pt x="261398" y="843699"/>
                  </a:lnTo>
                  <a:lnTo>
                    <a:pt x="265175" y="856488"/>
                  </a:lnTo>
                  <a:lnTo>
                    <a:pt x="251460" y="861060"/>
                  </a:lnTo>
                  <a:close/>
                </a:path>
                <a:path w="294639" h="925195">
                  <a:moveTo>
                    <a:pt x="278892" y="925068"/>
                  </a:moveTo>
                  <a:lnTo>
                    <a:pt x="214884" y="858012"/>
                  </a:lnTo>
                  <a:lnTo>
                    <a:pt x="247615" y="847940"/>
                  </a:lnTo>
                  <a:lnTo>
                    <a:pt x="251460" y="861060"/>
                  </a:lnTo>
                  <a:lnTo>
                    <a:pt x="289560" y="861060"/>
                  </a:lnTo>
                  <a:lnTo>
                    <a:pt x="278892" y="92506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90544" y="3364991"/>
              <a:ext cx="200025" cy="271780"/>
            </a:xfrm>
            <a:custGeom>
              <a:avLst/>
              <a:gdLst/>
              <a:ahLst/>
              <a:cxnLst/>
              <a:rect l="l" t="t" r="r" b="b"/>
              <a:pathLst>
                <a:path w="200025" h="271779">
                  <a:moveTo>
                    <a:pt x="199644" y="271272"/>
                  </a:moveTo>
                  <a:lnTo>
                    <a:pt x="0" y="271272"/>
                  </a:lnTo>
                  <a:lnTo>
                    <a:pt x="0" y="0"/>
                  </a:lnTo>
                  <a:lnTo>
                    <a:pt x="199644" y="0"/>
                  </a:lnTo>
                  <a:lnTo>
                    <a:pt x="199644" y="2712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4448" y="3358896"/>
              <a:ext cx="212090" cy="283845"/>
            </a:xfrm>
            <a:custGeom>
              <a:avLst/>
              <a:gdLst/>
              <a:ahLst/>
              <a:cxnLst/>
              <a:rect l="l" t="t" r="r" b="b"/>
              <a:pathLst>
                <a:path w="212089" h="283845">
                  <a:moveTo>
                    <a:pt x="211836" y="283464"/>
                  </a:moveTo>
                  <a:lnTo>
                    <a:pt x="0" y="283464"/>
                  </a:lnTo>
                  <a:lnTo>
                    <a:pt x="0" y="0"/>
                  </a:lnTo>
                  <a:lnTo>
                    <a:pt x="211836" y="0"/>
                  </a:lnTo>
                  <a:lnTo>
                    <a:pt x="21183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269748"/>
                  </a:lnTo>
                  <a:lnTo>
                    <a:pt x="6096" y="269748"/>
                  </a:lnTo>
                  <a:lnTo>
                    <a:pt x="13716" y="277368"/>
                  </a:lnTo>
                  <a:lnTo>
                    <a:pt x="211836" y="277368"/>
                  </a:lnTo>
                  <a:lnTo>
                    <a:pt x="211836" y="283464"/>
                  </a:lnTo>
                  <a:close/>
                </a:path>
                <a:path w="212089" h="283845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212089" h="283845">
                  <a:moveTo>
                    <a:pt x="198119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8119" y="6096"/>
                  </a:lnTo>
                  <a:lnTo>
                    <a:pt x="198119" y="13716"/>
                  </a:lnTo>
                  <a:close/>
                </a:path>
                <a:path w="212089" h="283845">
                  <a:moveTo>
                    <a:pt x="198119" y="277368"/>
                  </a:moveTo>
                  <a:lnTo>
                    <a:pt x="198119" y="6096"/>
                  </a:lnTo>
                  <a:lnTo>
                    <a:pt x="205740" y="13716"/>
                  </a:lnTo>
                  <a:lnTo>
                    <a:pt x="211836" y="13716"/>
                  </a:lnTo>
                  <a:lnTo>
                    <a:pt x="211836" y="269748"/>
                  </a:lnTo>
                  <a:lnTo>
                    <a:pt x="205740" y="269748"/>
                  </a:lnTo>
                  <a:lnTo>
                    <a:pt x="198119" y="277368"/>
                  </a:lnTo>
                  <a:close/>
                </a:path>
                <a:path w="212089" h="283845">
                  <a:moveTo>
                    <a:pt x="211836" y="13716"/>
                  </a:moveTo>
                  <a:lnTo>
                    <a:pt x="205740" y="13716"/>
                  </a:lnTo>
                  <a:lnTo>
                    <a:pt x="198119" y="6096"/>
                  </a:lnTo>
                  <a:lnTo>
                    <a:pt x="211836" y="6096"/>
                  </a:lnTo>
                  <a:lnTo>
                    <a:pt x="211836" y="13716"/>
                  </a:lnTo>
                  <a:close/>
                </a:path>
                <a:path w="212089" h="283845">
                  <a:moveTo>
                    <a:pt x="13716" y="277368"/>
                  </a:moveTo>
                  <a:lnTo>
                    <a:pt x="6096" y="269748"/>
                  </a:lnTo>
                  <a:lnTo>
                    <a:pt x="13716" y="269748"/>
                  </a:lnTo>
                  <a:lnTo>
                    <a:pt x="13716" y="277368"/>
                  </a:lnTo>
                  <a:close/>
                </a:path>
                <a:path w="212089" h="283845">
                  <a:moveTo>
                    <a:pt x="198119" y="277368"/>
                  </a:moveTo>
                  <a:lnTo>
                    <a:pt x="13716" y="277368"/>
                  </a:lnTo>
                  <a:lnTo>
                    <a:pt x="13716" y="269748"/>
                  </a:lnTo>
                  <a:lnTo>
                    <a:pt x="198119" y="269748"/>
                  </a:lnTo>
                  <a:lnTo>
                    <a:pt x="198119" y="277368"/>
                  </a:lnTo>
                  <a:close/>
                </a:path>
                <a:path w="212089" h="283845">
                  <a:moveTo>
                    <a:pt x="211836" y="277368"/>
                  </a:moveTo>
                  <a:lnTo>
                    <a:pt x="198119" y="277368"/>
                  </a:lnTo>
                  <a:lnTo>
                    <a:pt x="205740" y="269748"/>
                  </a:lnTo>
                  <a:lnTo>
                    <a:pt x="211836" y="269748"/>
                  </a:lnTo>
                  <a:lnTo>
                    <a:pt x="211836" y="277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1508" y="2327148"/>
              <a:ext cx="706120" cy="1024255"/>
            </a:xfrm>
            <a:custGeom>
              <a:avLst/>
              <a:gdLst/>
              <a:ahLst/>
              <a:cxnLst/>
              <a:rect l="l" t="t" r="r" b="b"/>
              <a:pathLst>
                <a:path w="706120" h="1024254">
                  <a:moveTo>
                    <a:pt x="653924" y="959896"/>
                  </a:moveTo>
                  <a:lnTo>
                    <a:pt x="0" y="9144"/>
                  </a:lnTo>
                  <a:lnTo>
                    <a:pt x="10668" y="0"/>
                  </a:lnTo>
                  <a:lnTo>
                    <a:pt x="664726" y="952454"/>
                  </a:lnTo>
                  <a:lnTo>
                    <a:pt x="653924" y="959896"/>
                  </a:lnTo>
                  <a:close/>
                </a:path>
                <a:path w="706120" h="1024254">
                  <a:moveTo>
                    <a:pt x="698500" y="970788"/>
                  </a:moveTo>
                  <a:lnTo>
                    <a:pt x="661416" y="970788"/>
                  </a:lnTo>
                  <a:lnTo>
                    <a:pt x="672084" y="963168"/>
                  </a:lnTo>
                  <a:lnTo>
                    <a:pt x="664726" y="952454"/>
                  </a:lnTo>
                  <a:lnTo>
                    <a:pt x="693420" y="932688"/>
                  </a:lnTo>
                  <a:lnTo>
                    <a:pt x="698500" y="970788"/>
                  </a:lnTo>
                  <a:close/>
                </a:path>
                <a:path w="706120" h="1024254">
                  <a:moveTo>
                    <a:pt x="661416" y="970788"/>
                  </a:moveTo>
                  <a:lnTo>
                    <a:pt x="653924" y="959896"/>
                  </a:lnTo>
                  <a:lnTo>
                    <a:pt x="664726" y="952454"/>
                  </a:lnTo>
                  <a:lnTo>
                    <a:pt x="672084" y="963168"/>
                  </a:lnTo>
                  <a:lnTo>
                    <a:pt x="661416" y="970788"/>
                  </a:lnTo>
                  <a:close/>
                </a:path>
                <a:path w="706120" h="1024254">
                  <a:moveTo>
                    <a:pt x="705612" y="1024128"/>
                  </a:moveTo>
                  <a:lnTo>
                    <a:pt x="624840" y="979932"/>
                  </a:lnTo>
                  <a:lnTo>
                    <a:pt x="653924" y="959896"/>
                  </a:lnTo>
                  <a:lnTo>
                    <a:pt x="661416" y="970788"/>
                  </a:lnTo>
                  <a:lnTo>
                    <a:pt x="698500" y="970788"/>
                  </a:lnTo>
                  <a:lnTo>
                    <a:pt x="705612" y="102412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8296" y="2464320"/>
              <a:ext cx="1359535" cy="894715"/>
            </a:xfrm>
            <a:custGeom>
              <a:avLst/>
              <a:gdLst/>
              <a:ahLst/>
              <a:cxnLst/>
              <a:rect l="l" t="t" r="r" b="b"/>
              <a:pathLst>
                <a:path w="1359535" h="894714">
                  <a:moveTo>
                    <a:pt x="25908" y="824484"/>
                  </a:moveTo>
                  <a:lnTo>
                    <a:pt x="12192" y="821436"/>
                  </a:lnTo>
                  <a:lnTo>
                    <a:pt x="0" y="876300"/>
                  </a:lnTo>
                  <a:lnTo>
                    <a:pt x="13716" y="877824"/>
                  </a:lnTo>
                  <a:lnTo>
                    <a:pt x="25908" y="824484"/>
                  </a:lnTo>
                  <a:close/>
                </a:path>
                <a:path w="1359535" h="894714">
                  <a:moveTo>
                    <a:pt x="45720" y="728472"/>
                  </a:moveTo>
                  <a:lnTo>
                    <a:pt x="32004" y="725424"/>
                  </a:lnTo>
                  <a:lnTo>
                    <a:pt x="21336" y="780288"/>
                  </a:lnTo>
                  <a:lnTo>
                    <a:pt x="35052" y="783336"/>
                  </a:lnTo>
                  <a:lnTo>
                    <a:pt x="45720" y="728472"/>
                  </a:lnTo>
                  <a:close/>
                </a:path>
                <a:path w="1359535" h="894714">
                  <a:moveTo>
                    <a:pt x="65532" y="632460"/>
                  </a:moveTo>
                  <a:lnTo>
                    <a:pt x="51816" y="629412"/>
                  </a:lnTo>
                  <a:lnTo>
                    <a:pt x="41148" y="684276"/>
                  </a:lnTo>
                  <a:lnTo>
                    <a:pt x="54864" y="687324"/>
                  </a:lnTo>
                  <a:lnTo>
                    <a:pt x="65532" y="632460"/>
                  </a:lnTo>
                  <a:close/>
                </a:path>
                <a:path w="1359535" h="894714">
                  <a:moveTo>
                    <a:pt x="85344" y="536448"/>
                  </a:moveTo>
                  <a:lnTo>
                    <a:pt x="71628" y="534924"/>
                  </a:lnTo>
                  <a:lnTo>
                    <a:pt x="60960" y="588264"/>
                  </a:lnTo>
                  <a:lnTo>
                    <a:pt x="74676" y="591312"/>
                  </a:lnTo>
                  <a:lnTo>
                    <a:pt x="85344" y="536448"/>
                  </a:lnTo>
                  <a:close/>
                </a:path>
                <a:path w="1359535" h="894714">
                  <a:moveTo>
                    <a:pt x="106680" y="441960"/>
                  </a:moveTo>
                  <a:lnTo>
                    <a:pt x="92964" y="438912"/>
                  </a:lnTo>
                  <a:lnTo>
                    <a:pt x="80772" y="493776"/>
                  </a:lnTo>
                  <a:lnTo>
                    <a:pt x="94488" y="496824"/>
                  </a:lnTo>
                  <a:lnTo>
                    <a:pt x="106680" y="441960"/>
                  </a:lnTo>
                  <a:close/>
                </a:path>
                <a:path w="1359535" h="894714">
                  <a:moveTo>
                    <a:pt x="126492" y="345948"/>
                  </a:moveTo>
                  <a:lnTo>
                    <a:pt x="112776" y="342900"/>
                  </a:lnTo>
                  <a:lnTo>
                    <a:pt x="100584" y="397764"/>
                  </a:lnTo>
                  <a:lnTo>
                    <a:pt x="114300" y="400812"/>
                  </a:lnTo>
                  <a:lnTo>
                    <a:pt x="126492" y="345948"/>
                  </a:lnTo>
                  <a:close/>
                </a:path>
                <a:path w="1359535" h="894714">
                  <a:moveTo>
                    <a:pt x="146304" y="249936"/>
                  </a:moveTo>
                  <a:lnTo>
                    <a:pt x="132588" y="246888"/>
                  </a:lnTo>
                  <a:lnTo>
                    <a:pt x="120396" y="301752"/>
                  </a:lnTo>
                  <a:lnTo>
                    <a:pt x="134112" y="304800"/>
                  </a:lnTo>
                  <a:lnTo>
                    <a:pt x="146304" y="249936"/>
                  </a:lnTo>
                  <a:close/>
                </a:path>
                <a:path w="1359535" h="894714">
                  <a:moveTo>
                    <a:pt x="166116" y="155448"/>
                  </a:moveTo>
                  <a:lnTo>
                    <a:pt x="152400" y="152387"/>
                  </a:lnTo>
                  <a:lnTo>
                    <a:pt x="140208" y="207264"/>
                  </a:lnTo>
                  <a:lnTo>
                    <a:pt x="153924" y="208788"/>
                  </a:lnTo>
                  <a:lnTo>
                    <a:pt x="166116" y="155448"/>
                  </a:lnTo>
                  <a:close/>
                </a:path>
                <a:path w="1359535" h="894714">
                  <a:moveTo>
                    <a:pt x="205740" y="135636"/>
                  </a:moveTo>
                  <a:lnTo>
                    <a:pt x="181356" y="45720"/>
                  </a:lnTo>
                  <a:lnTo>
                    <a:pt x="123444" y="118872"/>
                  </a:lnTo>
                  <a:lnTo>
                    <a:pt x="205740" y="135636"/>
                  </a:lnTo>
                  <a:close/>
                </a:path>
                <a:path w="1359535" h="894714">
                  <a:moveTo>
                    <a:pt x="614172" y="326136"/>
                  </a:moveTo>
                  <a:lnTo>
                    <a:pt x="600456" y="272796"/>
                  </a:lnTo>
                  <a:lnTo>
                    <a:pt x="586740" y="275844"/>
                  </a:lnTo>
                  <a:lnTo>
                    <a:pt x="601980" y="329184"/>
                  </a:lnTo>
                  <a:lnTo>
                    <a:pt x="614172" y="326136"/>
                  </a:lnTo>
                  <a:close/>
                </a:path>
                <a:path w="1359535" h="894714">
                  <a:moveTo>
                    <a:pt x="618744" y="211836"/>
                  </a:moveTo>
                  <a:lnTo>
                    <a:pt x="615962" y="208788"/>
                  </a:lnTo>
                  <a:lnTo>
                    <a:pt x="556260" y="143256"/>
                  </a:lnTo>
                  <a:lnTo>
                    <a:pt x="539496" y="234696"/>
                  </a:lnTo>
                  <a:lnTo>
                    <a:pt x="571830" y="225361"/>
                  </a:lnTo>
                  <a:lnTo>
                    <a:pt x="574548" y="236220"/>
                  </a:lnTo>
                  <a:lnTo>
                    <a:pt x="588264" y="231648"/>
                  </a:lnTo>
                  <a:lnTo>
                    <a:pt x="585533" y="221411"/>
                  </a:lnTo>
                  <a:lnTo>
                    <a:pt x="618744" y="211836"/>
                  </a:lnTo>
                  <a:close/>
                </a:path>
                <a:path w="1359535" h="894714">
                  <a:moveTo>
                    <a:pt x="640080" y="420624"/>
                  </a:moveTo>
                  <a:lnTo>
                    <a:pt x="626364" y="365760"/>
                  </a:lnTo>
                  <a:lnTo>
                    <a:pt x="612648" y="370332"/>
                  </a:lnTo>
                  <a:lnTo>
                    <a:pt x="627888" y="423672"/>
                  </a:lnTo>
                  <a:lnTo>
                    <a:pt x="640080" y="420624"/>
                  </a:lnTo>
                  <a:close/>
                </a:path>
                <a:path w="1359535" h="894714">
                  <a:moveTo>
                    <a:pt x="667512" y="515112"/>
                  </a:moveTo>
                  <a:lnTo>
                    <a:pt x="652272" y="460248"/>
                  </a:lnTo>
                  <a:lnTo>
                    <a:pt x="638556" y="464820"/>
                  </a:lnTo>
                  <a:lnTo>
                    <a:pt x="653796" y="518160"/>
                  </a:lnTo>
                  <a:lnTo>
                    <a:pt x="667512" y="515112"/>
                  </a:lnTo>
                  <a:close/>
                </a:path>
                <a:path w="1359535" h="894714">
                  <a:moveTo>
                    <a:pt x="693420" y="608076"/>
                  </a:moveTo>
                  <a:lnTo>
                    <a:pt x="678180" y="554736"/>
                  </a:lnTo>
                  <a:lnTo>
                    <a:pt x="664464" y="557784"/>
                  </a:lnTo>
                  <a:lnTo>
                    <a:pt x="679704" y="612648"/>
                  </a:lnTo>
                  <a:lnTo>
                    <a:pt x="693420" y="608076"/>
                  </a:lnTo>
                  <a:close/>
                </a:path>
                <a:path w="1359535" h="894714">
                  <a:moveTo>
                    <a:pt x="719328" y="702564"/>
                  </a:moveTo>
                  <a:lnTo>
                    <a:pt x="704088" y="649224"/>
                  </a:lnTo>
                  <a:lnTo>
                    <a:pt x="690372" y="652272"/>
                  </a:lnTo>
                  <a:lnTo>
                    <a:pt x="705612" y="705612"/>
                  </a:lnTo>
                  <a:lnTo>
                    <a:pt x="719328" y="702564"/>
                  </a:lnTo>
                  <a:close/>
                </a:path>
                <a:path w="1359535" h="894714">
                  <a:moveTo>
                    <a:pt x="745236" y="797052"/>
                  </a:moveTo>
                  <a:lnTo>
                    <a:pt x="729996" y="742188"/>
                  </a:lnTo>
                  <a:lnTo>
                    <a:pt x="716280" y="746760"/>
                  </a:lnTo>
                  <a:lnTo>
                    <a:pt x="731520" y="800100"/>
                  </a:lnTo>
                  <a:lnTo>
                    <a:pt x="745236" y="797052"/>
                  </a:lnTo>
                  <a:close/>
                </a:path>
                <a:path w="1359535" h="894714">
                  <a:moveTo>
                    <a:pt x="771144" y="891540"/>
                  </a:moveTo>
                  <a:lnTo>
                    <a:pt x="755904" y="836676"/>
                  </a:lnTo>
                  <a:lnTo>
                    <a:pt x="742188" y="841248"/>
                  </a:lnTo>
                  <a:lnTo>
                    <a:pt x="757428" y="894588"/>
                  </a:lnTo>
                  <a:lnTo>
                    <a:pt x="771144" y="891540"/>
                  </a:lnTo>
                  <a:close/>
                </a:path>
                <a:path w="1359535" h="894714">
                  <a:moveTo>
                    <a:pt x="821423" y="44196"/>
                  </a:moveTo>
                  <a:lnTo>
                    <a:pt x="740651" y="0"/>
                  </a:lnTo>
                  <a:lnTo>
                    <a:pt x="752843" y="92964"/>
                  </a:lnTo>
                  <a:lnTo>
                    <a:pt x="781799" y="72377"/>
                  </a:lnTo>
                  <a:lnTo>
                    <a:pt x="792467" y="88392"/>
                  </a:lnTo>
                  <a:lnTo>
                    <a:pt x="804659" y="80772"/>
                  </a:lnTo>
                  <a:lnTo>
                    <a:pt x="792899" y="64477"/>
                  </a:lnTo>
                  <a:lnTo>
                    <a:pt x="808570" y="53340"/>
                  </a:lnTo>
                  <a:lnTo>
                    <a:pt x="821423" y="44196"/>
                  </a:lnTo>
                  <a:close/>
                </a:path>
                <a:path w="1359535" h="894714">
                  <a:moveTo>
                    <a:pt x="859523" y="160020"/>
                  </a:moveTo>
                  <a:lnTo>
                    <a:pt x="827519" y="114300"/>
                  </a:lnTo>
                  <a:lnTo>
                    <a:pt x="816851" y="121920"/>
                  </a:lnTo>
                  <a:lnTo>
                    <a:pt x="848855" y="169164"/>
                  </a:lnTo>
                  <a:lnTo>
                    <a:pt x="859523" y="160020"/>
                  </a:lnTo>
                  <a:close/>
                </a:path>
                <a:path w="1359535" h="894714">
                  <a:moveTo>
                    <a:pt x="914387" y="240792"/>
                  </a:moveTo>
                  <a:lnTo>
                    <a:pt x="883907" y="195072"/>
                  </a:lnTo>
                  <a:lnTo>
                    <a:pt x="871715" y="202692"/>
                  </a:lnTo>
                  <a:lnTo>
                    <a:pt x="903719" y="248412"/>
                  </a:lnTo>
                  <a:lnTo>
                    <a:pt x="914387" y="240792"/>
                  </a:lnTo>
                  <a:close/>
                </a:path>
                <a:path w="1359535" h="894714">
                  <a:moveTo>
                    <a:pt x="970775" y="321564"/>
                  </a:moveTo>
                  <a:lnTo>
                    <a:pt x="938771" y="275844"/>
                  </a:lnTo>
                  <a:lnTo>
                    <a:pt x="928103" y="283464"/>
                  </a:lnTo>
                  <a:lnTo>
                    <a:pt x="958583" y="329184"/>
                  </a:lnTo>
                  <a:lnTo>
                    <a:pt x="970775" y="321564"/>
                  </a:lnTo>
                  <a:close/>
                </a:path>
                <a:path w="1359535" h="894714">
                  <a:moveTo>
                    <a:pt x="1025639" y="402336"/>
                  </a:moveTo>
                  <a:lnTo>
                    <a:pt x="995159" y="355092"/>
                  </a:lnTo>
                  <a:lnTo>
                    <a:pt x="982967" y="364236"/>
                  </a:lnTo>
                  <a:lnTo>
                    <a:pt x="1014971" y="409956"/>
                  </a:lnTo>
                  <a:lnTo>
                    <a:pt x="1025639" y="402336"/>
                  </a:lnTo>
                  <a:close/>
                </a:path>
                <a:path w="1359535" h="894714">
                  <a:moveTo>
                    <a:pt x="1082027" y="481584"/>
                  </a:moveTo>
                  <a:lnTo>
                    <a:pt x="1050023" y="435864"/>
                  </a:lnTo>
                  <a:lnTo>
                    <a:pt x="1037831" y="443484"/>
                  </a:lnTo>
                  <a:lnTo>
                    <a:pt x="1069835" y="489204"/>
                  </a:lnTo>
                  <a:lnTo>
                    <a:pt x="1082027" y="481584"/>
                  </a:lnTo>
                  <a:close/>
                </a:path>
                <a:path w="1359535" h="894714">
                  <a:moveTo>
                    <a:pt x="1136891" y="562356"/>
                  </a:moveTo>
                  <a:lnTo>
                    <a:pt x="1104887" y="516636"/>
                  </a:lnTo>
                  <a:lnTo>
                    <a:pt x="1094219" y="524256"/>
                  </a:lnTo>
                  <a:lnTo>
                    <a:pt x="1126223" y="569976"/>
                  </a:lnTo>
                  <a:lnTo>
                    <a:pt x="1136891" y="562356"/>
                  </a:lnTo>
                  <a:close/>
                </a:path>
                <a:path w="1359535" h="894714">
                  <a:moveTo>
                    <a:pt x="1193279" y="643128"/>
                  </a:moveTo>
                  <a:lnTo>
                    <a:pt x="1161275" y="597408"/>
                  </a:lnTo>
                  <a:lnTo>
                    <a:pt x="1149083" y="605028"/>
                  </a:lnTo>
                  <a:lnTo>
                    <a:pt x="1181087" y="650748"/>
                  </a:lnTo>
                  <a:lnTo>
                    <a:pt x="1193279" y="643128"/>
                  </a:lnTo>
                  <a:close/>
                </a:path>
                <a:path w="1359535" h="894714">
                  <a:moveTo>
                    <a:pt x="1248143" y="722376"/>
                  </a:moveTo>
                  <a:lnTo>
                    <a:pt x="1216139" y="676656"/>
                  </a:lnTo>
                  <a:lnTo>
                    <a:pt x="1205471" y="684276"/>
                  </a:lnTo>
                  <a:lnTo>
                    <a:pt x="1237475" y="731520"/>
                  </a:lnTo>
                  <a:lnTo>
                    <a:pt x="1248143" y="722376"/>
                  </a:lnTo>
                  <a:close/>
                </a:path>
                <a:path w="1359535" h="894714">
                  <a:moveTo>
                    <a:pt x="1304531" y="803148"/>
                  </a:moveTo>
                  <a:lnTo>
                    <a:pt x="1272527" y="757428"/>
                  </a:lnTo>
                  <a:lnTo>
                    <a:pt x="1260335" y="765048"/>
                  </a:lnTo>
                  <a:lnTo>
                    <a:pt x="1292339" y="810768"/>
                  </a:lnTo>
                  <a:lnTo>
                    <a:pt x="1304531" y="803148"/>
                  </a:lnTo>
                  <a:close/>
                </a:path>
                <a:path w="1359535" h="894714">
                  <a:moveTo>
                    <a:pt x="1359395" y="883920"/>
                  </a:moveTo>
                  <a:lnTo>
                    <a:pt x="1327391" y="838200"/>
                  </a:lnTo>
                  <a:lnTo>
                    <a:pt x="1316723" y="845820"/>
                  </a:lnTo>
                  <a:lnTo>
                    <a:pt x="1348727" y="891540"/>
                  </a:lnTo>
                  <a:lnTo>
                    <a:pt x="1359395" y="88392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62888" y="1639339"/>
            <a:ext cx="111760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700">
              <a:lnSpc>
                <a:spcPct val="101499"/>
              </a:lnSpc>
              <a:spcBef>
                <a:spcPts val="95"/>
              </a:spcBef>
            </a:pPr>
            <a:r>
              <a:rPr sz="1950" spc="10" dirty="0">
                <a:latin typeface="Arial MT"/>
                <a:cs typeface="Arial MT"/>
              </a:rPr>
              <a:t>Central </a:t>
            </a:r>
            <a:r>
              <a:rPr sz="1950" spc="15" dirty="0">
                <a:latin typeface="Arial MT"/>
                <a:cs typeface="Arial MT"/>
              </a:rPr>
              <a:t> C</a:t>
            </a:r>
            <a:r>
              <a:rPr sz="1950" spc="20" dirty="0">
                <a:latin typeface="Arial MT"/>
                <a:cs typeface="Arial MT"/>
              </a:rPr>
              <a:t>on</a:t>
            </a:r>
            <a:r>
              <a:rPr sz="1950" spc="5" dirty="0">
                <a:latin typeface="Arial MT"/>
                <a:cs typeface="Arial MT"/>
              </a:rPr>
              <a:t>t</a:t>
            </a:r>
            <a:r>
              <a:rPr sz="1950" dirty="0">
                <a:latin typeface="Arial MT"/>
                <a:cs typeface="Arial MT"/>
              </a:rPr>
              <a:t>r</a:t>
            </a:r>
            <a:r>
              <a:rPr sz="1950" spc="20" dirty="0">
                <a:latin typeface="Arial MT"/>
                <a:cs typeface="Arial MT"/>
              </a:rPr>
              <a:t>o</a:t>
            </a:r>
            <a:r>
              <a:rPr sz="1950" dirty="0">
                <a:latin typeface="Arial MT"/>
                <a:cs typeface="Arial MT"/>
              </a:rPr>
              <a:t>ll</a:t>
            </a:r>
            <a:r>
              <a:rPr sz="1950" spc="20" dirty="0">
                <a:latin typeface="Arial MT"/>
                <a:cs typeface="Arial MT"/>
              </a:rPr>
              <a:t>e</a:t>
            </a:r>
            <a:r>
              <a:rPr sz="1950" spc="10" dirty="0">
                <a:latin typeface="Arial MT"/>
                <a:cs typeface="Arial MT"/>
              </a:rPr>
              <a:t>r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9808" y="3881627"/>
            <a:ext cx="3447415" cy="932815"/>
            <a:chOff x="749808" y="3881627"/>
            <a:chExt cx="3447415" cy="932815"/>
          </a:xfrm>
        </p:grpSpPr>
        <p:sp>
          <p:nvSpPr>
            <p:cNvPr id="25" name="object 25"/>
            <p:cNvSpPr/>
            <p:nvPr/>
          </p:nvSpPr>
          <p:spPr>
            <a:xfrm>
              <a:off x="755904" y="3887723"/>
              <a:ext cx="375285" cy="410209"/>
            </a:xfrm>
            <a:custGeom>
              <a:avLst/>
              <a:gdLst/>
              <a:ahLst/>
              <a:cxnLst/>
              <a:rect l="l" t="t" r="r" b="b"/>
              <a:pathLst>
                <a:path w="375284" h="410210">
                  <a:moveTo>
                    <a:pt x="374903" y="409956"/>
                  </a:moveTo>
                  <a:lnTo>
                    <a:pt x="0" y="409956"/>
                  </a:lnTo>
                  <a:lnTo>
                    <a:pt x="0" y="0"/>
                  </a:lnTo>
                  <a:lnTo>
                    <a:pt x="374903" y="0"/>
                  </a:lnTo>
                  <a:lnTo>
                    <a:pt x="374903" y="40995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808" y="3881627"/>
              <a:ext cx="3335020" cy="421005"/>
            </a:xfrm>
            <a:custGeom>
              <a:avLst/>
              <a:gdLst/>
              <a:ahLst/>
              <a:cxnLst/>
              <a:rect l="l" t="t" r="r" b="b"/>
              <a:pathLst>
                <a:path w="3335020" h="421004">
                  <a:moveTo>
                    <a:pt x="3334512" y="102120"/>
                  </a:moveTo>
                  <a:lnTo>
                    <a:pt x="387096" y="102120"/>
                  </a:lnTo>
                  <a:lnTo>
                    <a:pt x="387096" y="10668"/>
                  </a:lnTo>
                  <a:lnTo>
                    <a:pt x="387096" y="6096"/>
                  </a:lnTo>
                  <a:lnTo>
                    <a:pt x="387096" y="0"/>
                  </a:lnTo>
                  <a:lnTo>
                    <a:pt x="376428" y="0"/>
                  </a:lnTo>
                  <a:lnTo>
                    <a:pt x="376428" y="10668"/>
                  </a:lnTo>
                  <a:lnTo>
                    <a:pt x="376428" y="409956"/>
                  </a:lnTo>
                  <a:lnTo>
                    <a:pt x="10668" y="409956"/>
                  </a:lnTo>
                  <a:lnTo>
                    <a:pt x="10668" y="10668"/>
                  </a:lnTo>
                  <a:lnTo>
                    <a:pt x="376428" y="10668"/>
                  </a:lnTo>
                  <a:lnTo>
                    <a:pt x="376428" y="0"/>
                  </a:lnTo>
                  <a:lnTo>
                    <a:pt x="0" y="0"/>
                  </a:lnTo>
                  <a:lnTo>
                    <a:pt x="0" y="420624"/>
                  </a:lnTo>
                  <a:lnTo>
                    <a:pt x="387096" y="420624"/>
                  </a:lnTo>
                  <a:lnTo>
                    <a:pt x="387096" y="416052"/>
                  </a:lnTo>
                  <a:lnTo>
                    <a:pt x="387096" y="409956"/>
                  </a:lnTo>
                  <a:lnTo>
                    <a:pt x="387096" y="266712"/>
                  </a:lnTo>
                  <a:lnTo>
                    <a:pt x="3172968" y="266712"/>
                  </a:lnTo>
                  <a:lnTo>
                    <a:pt x="3172968" y="256044"/>
                  </a:lnTo>
                  <a:lnTo>
                    <a:pt x="387096" y="256044"/>
                  </a:lnTo>
                  <a:lnTo>
                    <a:pt x="387096" y="112776"/>
                  </a:lnTo>
                  <a:lnTo>
                    <a:pt x="3334512" y="112776"/>
                  </a:lnTo>
                  <a:lnTo>
                    <a:pt x="3334512" y="102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6096" y="4399788"/>
              <a:ext cx="375285" cy="410209"/>
            </a:xfrm>
            <a:custGeom>
              <a:avLst/>
              <a:gdLst/>
              <a:ahLst/>
              <a:cxnLst/>
              <a:rect l="l" t="t" r="r" b="b"/>
              <a:pathLst>
                <a:path w="375285" h="410210">
                  <a:moveTo>
                    <a:pt x="374903" y="409955"/>
                  </a:moveTo>
                  <a:lnTo>
                    <a:pt x="0" y="409955"/>
                  </a:lnTo>
                  <a:lnTo>
                    <a:pt x="0" y="0"/>
                  </a:lnTo>
                  <a:lnTo>
                    <a:pt x="374903" y="0"/>
                  </a:lnTo>
                  <a:lnTo>
                    <a:pt x="374903" y="409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0000" y="3989844"/>
              <a:ext cx="387350" cy="824865"/>
            </a:xfrm>
            <a:custGeom>
              <a:avLst/>
              <a:gdLst/>
              <a:ahLst/>
              <a:cxnLst/>
              <a:rect l="l" t="t" r="r" b="b"/>
              <a:pathLst>
                <a:path w="387350" h="824864">
                  <a:moveTo>
                    <a:pt x="387096" y="403847"/>
                  </a:moveTo>
                  <a:lnTo>
                    <a:pt x="376428" y="403847"/>
                  </a:lnTo>
                  <a:lnTo>
                    <a:pt x="376428" y="414515"/>
                  </a:lnTo>
                  <a:lnTo>
                    <a:pt x="376428" y="813816"/>
                  </a:lnTo>
                  <a:lnTo>
                    <a:pt x="10668" y="813816"/>
                  </a:lnTo>
                  <a:lnTo>
                    <a:pt x="10668" y="414515"/>
                  </a:lnTo>
                  <a:lnTo>
                    <a:pt x="376428" y="414515"/>
                  </a:lnTo>
                  <a:lnTo>
                    <a:pt x="376428" y="403847"/>
                  </a:lnTo>
                  <a:lnTo>
                    <a:pt x="278879" y="403847"/>
                  </a:lnTo>
                  <a:lnTo>
                    <a:pt x="278879" y="83820"/>
                  </a:lnTo>
                  <a:lnTo>
                    <a:pt x="315455" y="83820"/>
                  </a:lnTo>
                  <a:lnTo>
                    <a:pt x="308724" y="70104"/>
                  </a:lnTo>
                  <a:lnTo>
                    <a:pt x="274307" y="0"/>
                  </a:lnTo>
                  <a:lnTo>
                    <a:pt x="231635" y="83820"/>
                  </a:lnTo>
                  <a:lnTo>
                    <a:pt x="268211" y="83820"/>
                  </a:lnTo>
                  <a:lnTo>
                    <a:pt x="268211" y="403847"/>
                  </a:lnTo>
                  <a:lnTo>
                    <a:pt x="0" y="403847"/>
                  </a:lnTo>
                  <a:lnTo>
                    <a:pt x="0" y="824484"/>
                  </a:lnTo>
                  <a:lnTo>
                    <a:pt x="387096" y="824484"/>
                  </a:lnTo>
                  <a:lnTo>
                    <a:pt x="387096" y="819912"/>
                  </a:lnTo>
                  <a:lnTo>
                    <a:pt x="387096" y="813816"/>
                  </a:lnTo>
                  <a:lnTo>
                    <a:pt x="387096" y="414515"/>
                  </a:lnTo>
                  <a:lnTo>
                    <a:pt x="387096" y="409943"/>
                  </a:lnTo>
                  <a:lnTo>
                    <a:pt x="387096" y="403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88335" y="4399788"/>
              <a:ext cx="375285" cy="410209"/>
            </a:xfrm>
            <a:custGeom>
              <a:avLst/>
              <a:gdLst/>
              <a:ahLst/>
              <a:cxnLst/>
              <a:rect l="l" t="t" r="r" b="b"/>
              <a:pathLst>
                <a:path w="375285" h="410210">
                  <a:moveTo>
                    <a:pt x="374904" y="409955"/>
                  </a:moveTo>
                  <a:lnTo>
                    <a:pt x="0" y="409955"/>
                  </a:lnTo>
                  <a:lnTo>
                    <a:pt x="0" y="0"/>
                  </a:lnTo>
                  <a:lnTo>
                    <a:pt x="374904" y="0"/>
                  </a:lnTo>
                  <a:lnTo>
                    <a:pt x="374904" y="409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82240" y="3989844"/>
              <a:ext cx="387350" cy="824865"/>
            </a:xfrm>
            <a:custGeom>
              <a:avLst/>
              <a:gdLst/>
              <a:ahLst/>
              <a:cxnLst/>
              <a:rect l="l" t="t" r="r" b="b"/>
              <a:pathLst>
                <a:path w="387350" h="824864">
                  <a:moveTo>
                    <a:pt x="387096" y="403847"/>
                  </a:moveTo>
                  <a:lnTo>
                    <a:pt x="376428" y="403847"/>
                  </a:lnTo>
                  <a:lnTo>
                    <a:pt x="376428" y="414515"/>
                  </a:lnTo>
                  <a:lnTo>
                    <a:pt x="376428" y="813816"/>
                  </a:lnTo>
                  <a:lnTo>
                    <a:pt x="10668" y="813816"/>
                  </a:lnTo>
                  <a:lnTo>
                    <a:pt x="10668" y="414515"/>
                  </a:lnTo>
                  <a:lnTo>
                    <a:pt x="376428" y="414515"/>
                  </a:lnTo>
                  <a:lnTo>
                    <a:pt x="376428" y="403847"/>
                  </a:lnTo>
                  <a:lnTo>
                    <a:pt x="278892" y="403847"/>
                  </a:lnTo>
                  <a:lnTo>
                    <a:pt x="278892" y="83820"/>
                  </a:lnTo>
                  <a:lnTo>
                    <a:pt x="315468" y="83820"/>
                  </a:lnTo>
                  <a:lnTo>
                    <a:pt x="308724" y="70104"/>
                  </a:lnTo>
                  <a:lnTo>
                    <a:pt x="274320" y="0"/>
                  </a:lnTo>
                  <a:lnTo>
                    <a:pt x="233172" y="83820"/>
                  </a:lnTo>
                  <a:lnTo>
                    <a:pt x="269748" y="83820"/>
                  </a:lnTo>
                  <a:lnTo>
                    <a:pt x="269748" y="403847"/>
                  </a:lnTo>
                  <a:lnTo>
                    <a:pt x="0" y="403847"/>
                  </a:lnTo>
                  <a:lnTo>
                    <a:pt x="0" y="824484"/>
                  </a:lnTo>
                  <a:lnTo>
                    <a:pt x="387096" y="824484"/>
                  </a:lnTo>
                  <a:lnTo>
                    <a:pt x="387096" y="819912"/>
                  </a:lnTo>
                  <a:lnTo>
                    <a:pt x="387096" y="813816"/>
                  </a:lnTo>
                  <a:lnTo>
                    <a:pt x="387096" y="414515"/>
                  </a:lnTo>
                  <a:lnTo>
                    <a:pt x="387096" y="409943"/>
                  </a:lnTo>
                  <a:lnTo>
                    <a:pt x="387096" y="403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8780" y="4399788"/>
              <a:ext cx="375285" cy="410209"/>
            </a:xfrm>
            <a:custGeom>
              <a:avLst/>
              <a:gdLst/>
              <a:ahLst/>
              <a:cxnLst/>
              <a:rect l="l" t="t" r="r" b="b"/>
              <a:pathLst>
                <a:path w="375285" h="410210">
                  <a:moveTo>
                    <a:pt x="374904" y="409955"/>
                  </a:moveTo>
                  <a:lnTo>
                    <a:pt x="0" y="409955"/>
                  </a:lnTo>
                  <a:lnTo>
                    <a:pt x="0" y="0"/>
                  </a:lnTo>
                  <a:lnTo>
                    <a:pt x="374904" y="0"/>
                  </a:lnTo>
                  <a:lnTo>
                    <a:pt x="374904" y="409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62671" y="3989844"/>
              <a:ext cx="2301240" cy="824865"/>
            </a:xfrm>
            <a:custGeom>
              <a:avLst/>
              <a:gdLst/>
              <a:ahLst/>
              <a:cxnLst/>
              <a:rect l="l" t="t" r="r" b="b"/>
              <a:pathLst>
                <a:path w="2301240" h="824864">
                  <a:moveTo>
                    <a:pt x="387096" y="403847"/>
                  </a:moveTo>
                  <a:lnTo>
                    <a:pt x="376428" y="403847"/>
                  </a:lnTo>
                  <a:lnTo>
                    <a:pt x="376428" y="414515"/>
                  </a:lnTo>
                  <a:lnTo>
                    <a:pt x="376428" y="813816"/>
                  </a:lnTo>
                  <a:lnTo>
                    <a:pt x="10668" y="813816"/>
                  </a:lnTo>
                  <a:lnTo>
                    <a:pt x="10668" y="414515"/>
                  </a:lnTo>
                  <a:lnTo>
                    <a:pt x="376428" y="414515"/>
                  </a:lnTo>
                  <a:lnTo>
                    <a:pt x="376428" y="403847"/>
                  </a:lnTo>
                  <a:lnTo>
                    <a:pt x="278892" y="403847"/>
                  </a:lnTo>
                  <a:lnTo>
                    <a:pt x="278892" y="83820"/>
                  </a:lnTo>
                  <a:lnTo>
                    <a:pt x="315468" y="83820"/>
                  </a:lnTo>
                  <a:lnTo>
                    <a:pt x="308737" y="70104"/>
                  </a:lnTo>
                  <a:lnTo>
                    <a:pt x="274320" y="0"/>
                  </a:lnTo>
                  <a:lnTo>
                    <a:pt x="231648" y="83820"/>
                  </a:lnTo>
                  <a:lnTo>
                    <a:pt x="268224" y="83820"/>
                  </a:lnTo>
                  <a:lnTo>
                    <a:pt x="268224" y="403847"/>
                  </a:lnTo>
                  <a:lnTo>
                    <a:pt x="115874" y="403847"/>
                  </a:lnTo>
                  <a:lnTo>
                    <a:pt x="148475" y="339852"/>
                  </a:lnTo>
                  <a:lnTo>
                    <a:pt x="155448" y="326136"/>
                  </a:lnTo>
                  <a:lnTo>
                    <a:pt x="118872" y="326136"/>
                  </a:lnTo>
                  <a:lnTo>
                    <a:pt x="118872" y="153924"/>
                  </a:lnTo>
                  <a:lnTo>
                    <a:pt x="108204" y="153924"/>
                  </a:lnTo>
                  <a:lnTo>
                    <a:pt x="108204" y="326136"/>
                  </a:lnTo>
                  <a:lnTo>
                    <a:pt x="71628" y="326136"/>
                  </a:lnTo>
                  <a:lnTo>
                    <a:pt x="109766" y="403847"/>
                  </a:lnTo>
                  <a:lnTo>
                    <a:pt x="0" y="403847"/>
                  </a:lnTo>
                  <a:lnTo>
                    <a:pt x="0" y="824484"/>
                  </a:lnTo>
                  <a:lnTo>
                    <a:pt x="387096" y="824484"/>
                  </a:lnTo>
                  <a:lnTo>
                    <a:pt x="387096" y="819912"/>
                  </a:lnTo>
                  <a:lnTo>
                    <a:pt x="387096" y="813816"/>
                  </a:lnTo>
                  <a:lnTo>
                    <a:pt x="387096" y="414515"/>
                  </a:lnTo>
                  <a:lnTo>
                    <a:pt x="387096" y="409943"/>
                  </a:lnTo>
                  <a:lnTo>
                    <a:pt x="387096" y="403847"/>
                  </a:lnTo>
                  <a:close/>
                </a:path>
                <a:path w="2301240" h="824864">
                  <a:moveTo>
                    <a:pt x="1121664" y="326136"/>
                  </a:moveTo>
                  <a:lnTo>
                    <a:pt x="1085088" y="326136"/>
                  </a:lnTo>
                  <a:lnTo>
                    <a:pt x="1085088" y="153924"/>
                  </a:lnTo>
                  <a:lnTo>
                    <a:pt x="1074420" y="153924"/>
                  </a:lnTo>
                  <a:lnTo>
                    <a:pt x="1074420" y="326136"/>
                  </a:lnTo>
                  <a:lnTo>
                    <a:pt x="1037844" y="326136"/>
                  </a:lnTo>
                  <a:lnTo>
                    <a:pt x="1078992" y="409956"/>
                  </a:lnTo>
                  <a:lnTo>
                    <a:pt x="1114691" y="339852"/>
                  </a:lnTo>
                  <a:lnTo>
                    <a:pt x="1121664" y="326136"/>
                  </a:lnTo>
                  <a:close/>
                </a:path>
                <a:path w="2301240" h="824864">
                  <a:moveTo>
                    <a:pt x="2301240" y="326136"/>
                  </a:moveTo>
                  <a:lnTo>
                    <a:pt x="2264664" y="326136"/>
                  </a:lnTo>
                  <a:lnTo>
                    <a:pt x="2264664" y="153924"/>
                  </a:lnTo>
                  <a:lnTo>
                    <a:pt x="2255520" y="153924"/>
                  </a:lnTo>
                  <a:lnTo>
                    <a:pt x="2255520" y="326136"/>
                  </a:lnTo>
                  <a:lnTo>
                    <a:pt x="2218944" y="326136"/>
                  </a:lnTo>
                  <a:lnTo>
                    <a:pt x="2260092" y="409956"/>
                  </a:lnTo>
                  <a:lnTo>
                    <a:pt x="2294509" y="339852"/>
                  </a:lnTo>
                  <a:lnTo>
                    <a:pt x="2301240" y="326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45236" y="5015484"/>
            <a:ext cx="3424554" cy="2623185"/>
            <a:chOff x="745236" y="5015484"/>
            <a:chExt cx="3424554" cy="2623185"/>
          </a:xfrm>
        </p:grpSpPr>
        <p:sp>
          <p:nvSpPr>
            <p:cNvPr id="34" name="object 34"/>
            <p:cNvSpPr/>
            <p:nvPr/>
          </p:nvSpPr>
          <p:spPr>
            <a:xfrm>
              <a:off x="745236" y="5021580"/>
              <a:ext cx="3424554" cy="2616835"/>
            </a:xfrm>
            <a:custGeom>
              <a:avLst/>
              <a:gdLst/>
              <a:ahLst/>
              <a:cxnLst/>
              <a:rect l="l" t="t" r="r" b="b"/>
              <a:pathLst>
                <a:path w="3424554" h="2616834">
                  <a:moveTo>
                    <a:pt x="3424428" y="2616707"/>
                  </a:moveTo>
                  <a:lnTo>
                    <a:pt x="0" y="2616707"/>
                  </a:lnTo>
                  <a:lnTo>
                    <a:pt x="0" y="0"/>
                  </a:lnTo>
                  <a:lnTo>
                    <a:pt x="3424428" y="0"/>
                  </a:lnTo>
                  <a:lnTo>
                    <a:pt x="3424428" y="2616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867" y="5015484"/>
              <a:ext cx="2572511" cy="255879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388029" y="7035801"/>
            <a:ext cx="144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1439" baseline="-22727" dirty="0">
                <a:latin typeface="Times New Roman"/>
                <a:cs typeface="Times New Roman"/>
              </a:rPr>
              <a:t>3</a:t>
            </a:r>
            <a:r>
              <a:rPr sz="700" b="1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62466" y="6034533"/>
            <a:ext cx="148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1387" baseline="-13888" dirty="0">
                <a:latin typeface="Times New Roman"/>
                <a:cs typeface="Times New Roman"/>
              </a:rPr>
              <a:t>2</a:t>
            </a:r>
            <a:r>
              <a:rPr sz="700" b="1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57687" y="5031741"/>
            <a:ext cx="111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22" baseline="-5050" dirty="0">
                <a:latin typeface="Times New Roman"/>
                <a:cs typeface="Times New Roman"/>
              </a:rPr>
              <a:t>1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53356" y="6034533"/>
            <a:ext cx="201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757" baseline="-13888" dirty="0">
                <a:latin typeface="Times New Roman"/>
                <a:cs typeface="Times New Roman"/>
              </a:rPr>
              <a:t>4</a:t>
            </a: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6276340" cy="27755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link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fundamentals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wireless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Aloha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Ethernet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Wireless-specific </a:t>
            </a:r>
            <a:r>
              <a:rPr sz="2650" b="1" spc="-15" dirty="0">
                <a:latin typeface="Arial"/>
                <a:cs typeface="Arial"/>
              </a:rPr>
              <a:t>challenges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802.15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wireless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standards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651" y="444544"/>
            <a:ext cx="31680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Why</a:t>
            </a:r>
            <a:r>
              <a:rPr spc="-100" dirty="0"/>
              <a:t> </a:t>
            </a:r>
            <a:r>
              <a:rPr spc="10" dirty="0"/>
              <a:t>ALOHA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1557" y="2375495"/>
            <a:ext cx="4985658" cy="45596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02" y="444544"/>
            <a:ext cx="31426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Pure</a:t>
            </a:r>
            <a:r>
              <a:rPr spc="-65" dirty="0"/>
              <a:t> </a:t>
            </a:r>
            <a:r>
              <a:rPr spc="10" dirty="0"/>
              <a:t>ALOHA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555" y="1823582"/>
            <a:ext cx="8713470" cy="51676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15620" indent="-502920">
              <a:lnSpc>
                <a:spcPct val="100000"/>
              </a:lnSpc>
              <a:spcBef>
                <a:spcPts val="400"/>
              </a:spcBef>
              <a:buClr>
                <a:srgbClr val="FB0128"/>
              </a:buClr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2650" b="1" spc="-10" dirty="0">
                <a:latin typeface="Arial"/>
                <a:cs typeface="Arial"/>
              </a:rPr>
              <a:t>Developed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University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5" dirty="0">
                <a:latin typeface="Arial"/>
                <a:cs typeface="Arial"/>
              </a:rPr>
              <a:t>Hawaii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early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1970’s.</a:t>
            </a:r>
            <a:endParaRPr sz="2650">
              <a:latin typeface="Arial"/>
              <a:cs typeface="Arial"/>
            </a:endParaRPr>
          </a:p>
          <a:p>
            <a:pPr marL="515620" indent="-502920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2650" b="1" spc="-5" dirty="0">
                <a:latin typeface="Arial"/>
                <a:cs typeface="Arial"/>
              </a:rPr>
              <a:t>It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does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not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get</a:t>
            </a:r>
            <a:r>
              <a:rPr sz="2650" b="1" spc="-15" dirty="0">
                <a:latin typeface="Arial"/>
                <a:cs typeface="Arial"/>
              </a:rPr>
              <a:t> much</a:t>
            </a:r>
            <a:r>
              <a:rPr sz="2650" b="1" spc="-10" dirty="0">
                <a:latin typeface="Arial"/>
                <a:cs typeface="Arial"/>
              </a:rPr>
              <a:t> simpler:</a:t>
            </a:r>
            <a:endParaRPr sz="2650">
              <a:latin typeface="Arial"/>
              <a:cs typeface="Arial"/>
            </a:endParaRPr>
          </a:p>
          <a:p>
            <a:pPr marL="932815" lvl="1" indent="-417830">
              <a:lnSpc>
                <a:spcPct val="100000"/>
              </a:lnSpc>
              <a:spcBef>
                <a:spcPts val="300"/>
              </a:spcBef>
              <a:buClr>
                <a:srgbClr val="3364FB"/>
              </a:buClr>
              <a:buAutoNum type="arabicPeriod"/>
              <a:tabLst>
                <a:tab pos="933450" algn="l"/>
              </a:tabLst>
            </a:pP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transmits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at </a:t>
            </a:r>
            <a:r>
              <a:rPr sz="2650" b="1" spc="-5" dirty="0">
                <a:latin typeface="Arial"/>
                <a:cs typeface="Arial"/>
              </a:rPr>
              <a:t>will</a:t>
            </a:r>
            <a:endParaRPr sz="2650">
              <a:latin typeface="Arial"/>
              <a:cs typeface="Arial"/>
            </a:endParaRPr>
          </a:p>
          <a:p>
            <a:pPr marL="932815" marR="18415" lvl="1" indent="-417830">
              <a:lnSpc>
                <a:spcPct val="79700"/>
              </a:lnSpc>
              <a:spcBef>
                <a:spcPts val="944"/>
              </a:spcBef>
              <a:buClr>
                <a:srgbClr val="3364FB"/>
              </a:buClr>
              <a:buAutoNum type="arabicPeriod"/>
              <a:tabLst>
                <a:tab pos="933450" algn="l"/>
              </a:tabLst>
            </a:pPr>
            <a:r>
              <a:rPr sz="2650" b="1" spc="-5" dirty="0">
                <a:latin typeface="Arial"/>
                <a:cs typeface="Arial"/>
              </a:rPr>
              <a:t>If </a:t>
            </a:r>
            <a:r>
              <a:rPr sz="2650" b="1" dirty="0">
                <a:latin typeface="Arial"/>
                <a:cs typeface="Arial"/>
              </a:rPr>
              <a:t>two </a:t>
            </a:r>
            <a:r>
              <a:rPr sz="2650" b="1" spc="-10" dirty="0">
                <a:latin typeface="Arial"/>
                <a:cs typeface="Arial"/>
              </a:rPr>
              <a:t>or more </a:t>
            </a:r>
            <a:r>
              <a:rPr sz="2650" b="1" spc="-15" dirty="0">
                <a:latin typeface="Arial"/>
                <a:cs typeface="Arial"/>
              </a:rPr>
              <a:t>messages </a:t>
            </a:r>
            <a:r>
              <a:rPr sz="2650" b="1" spc="-10" dirty="0">
                <a:latin typeface="Arial"/>
                <a:cs typeface="Arial"/>
              </a:rPr>
              <a:t>overlap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time, there </a:t>
            </a:r>
            <a:r>
              <a:rPr sz="2650" b="1" spc="-20" dirty="0">
                <a:latin typeface="Arial"/>
                <a:cs typeface="Arial"/>
              </a:rPr>
              <a:t>is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collision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receiver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cannot</a:t>
            </a:r>
            <a:r>
              <a:rPr sz="2650" b="1" spc="-10" dirty="0">
                <a:latin typeface="Arial"/>
                <a:cs typeface="Arial"/>
              </a:rPr>
              <a:t> decode</a:t>
            </a:r>
            <a:r>
              <a:rPr sz="2650" b="1" spc="-15" dirty="0">
                <a:latin typeface="Arial"/>
                <a:cs typeface="Arial"/>
              </a:rPr>
              <a:t> packets</a:t>
            </a:r>
            <a:endParaRPr sz="2650">
              <a:latin typeface="Arial"/>
              <a:cs typeface="Arial"/>
            </a:endParaRPr>
          </a:p>
          <a:p>
            <a:pPr marL="932815" marR="744220" lvl="1" indent="-417830">
              <a:lnSpc>
                <a:spcPct val="79600"/>
              </a:lnSpc>
              <a:spcBef>
                <a:spcPts val="950"/>
              </a:spcBef>
              <a:buClr>
                <a:srgbClr val="3364FB"/>
              </a:buClr>
              <a:buAutoNum type="arabicPeriod"/>
              <a:tabLst>
                <a:tab pos="933450" algn="l"/>
              </a:tabLst>
            </a:pPr>
            <a:r>
              <a:rPr sz="2650" b="1" spc="-10" dirty="0">
                <a:latin typeface="Arial"/>
                <a:cs typeface="Arial"/>
              </a:rPr>
              <a:t>Receive </a:t>
            </a:r>
            <a:r>
              <a:rPr sz="2650" b="1" dirty="0">
                <a:latin typeface="Arial"/>
                <a:cs typeface="Arial"/>
              </a:rPr>
              <a:t>waits </a:t>
            </a:r>
            <a:r>
              <a:rPr sz="2650" b="1" spc="-10" dirty="0">
                <a:latin typeface="Arial"/>
                <a:cs typeface="Arial"/>
              </a:rPr>
              <a:t>for </a:t>
            </a:r>
            <a:r>
              <a:rPr sz="2650" b="1" spc="-15" dirty="0">
                <a:latin typeface="Arial"/>
                <a:cs typeface="Arial"/>
              </a:rPr>
              <a:t>roundtrip </a:t>
            </a:r>
            <a:r>
              <a:rPr sz="2650" b="1" spc="-10" dirty="0">
                <a:latin typeface="Arial"/>
                <a:cs typeface="Arial"/>
              </a:rPr>
              <a:t>time plus a fixed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increment 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lack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ACK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collision</a:t>
            </a:r>
            <a:endParaRPr sz="2650">
              <a:latin typeface="Arial"/>
              <a:cs typeface="Arial"/>
            </a:endParaRPr>
          </a:p>
          <a:p>
            <a:pPr marL="932815" marR="5080" lvl="1" indent="-417830" algn="just">
              <a:lnSpc>
                <a:spcPct val="79600"/>
              </a:lnSpc>
              <a:spcBef>
                <a:spcPts val="935"/>
              </a:spcBef>
              <a:buClr>
                <a:srgbClr val="3364FB"/>
              </a:buClr>
              <a:buAutoNum type="arabicPeriod"/>
              <a:tabLst>
                <a:tab pos="933450" algn="l"/>
              </a:tabLst>
            </a:pPr>
            <a:r>
              <a:rPr sz="2650" b="1" spc="-10" dirty="0">
                <a:latin typeface="Arial"/>
                <a:cs typeface="Arial"/>
              </a:rPr>
              <a:t>After a collision, colliding stations retransmit the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packet, but 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they 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stagger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their 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attempts 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randomly </a:t>
            </a:r>
            <a:r>
              <a:rPr sz="2650" b="1" spc="-7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reduce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chance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15" dirty="0">
                <a:latin typeface="Arial"/>
                <a:cs typeface="Arial"/>
              </a:rPr>
              <a:t>repeat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collisions</a:t>
            </a:r>
            <a:endParaRPr sz="2650">
              <a:latin typeface="Arial"/>
              <a:cs typeface="Arial"/>
            </a:endParaRPr>
          </a:p>
          <a:p>
            <a:pPr marL="932815" lvl="1" indent="-417830" algn="just">
              <a:lnSpc>
                <a:spcPct val="100000"/>
              </a:lnSpc>
              <a:spcBef>
                <a:spcPts val="305"/>
              </a:spcBef>
              <a:buClr>
                <a:srgbClr val="3364FB"/>
              </a:buClr>
              <a:buAutoNum type="arabicPeriod"/>
              <a:tabLst>
                <a:tab pos="933450" algn="l"/>
              </a:tabLst>
            </a:pPr>
            <a:r>
              <a:rPr sz="2650" b="1" spc="-10" dirty="0">
                <a:latin typeface="Arial"/>
                <a:cs typeface="Arial"/>
              </a:rPr>
              <a:t>After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several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attempts,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senders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give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up</a:t>
            </a:r>
            <a:endParaRPr sz="2650">
              <a:latin typeface="Arial"/>
              <a:cs typeface="Arial"/>
            </a:endParaRPr>
          </a:p>
          <a:p>
            <a:pPr marL="515620" marR="327660" indent="-502920" algn="just">
              <a:lnSpc>
                <a:spcPct val="7960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515620" algn="l"/>
              </a:tabLst>
            </a:pPr>
            <a:r>
              <a:rPr sz="2650" b="1" spc="-10" dirty="0">
                <a:latin typeface="Arial"/>
                <a:cs typeface="Arial"/>
              </a:rPr>
              <a:t>Although very simple, </a:t>
            </a:r>
            <a:r>
              <a:rPr sz="2650" b="1" spc="-20" dirty="0">
                <a:latin typeface="Arial"/>
                <a:cs typeface="Arial"/>
              </a:rPr>
              <a:t>it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wasteful of </a:t>
            </a:r>
            <a:r>
              <a:rPr sz="2650" b="1" spc="-15" dirty="0">
                <a:latin typeface="Arial"/>
                <a:cs typeface="Arial"/>
              </a:rPr>
              <a:t>bandwidth,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attaining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efficiency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most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1/(2e)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 </a:t>
            </a:r>
            <a:r>
              <a:rPr sz="2650" b="1" spc="-15" dirty="0">
                <a:latin typeface="Arial"/>
                <a:cs typeface="Arial"/>
              </a:rPr>
              <a:t>0.18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109982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7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9747" y="450684"/>
            <a:ext cx="48952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Pure</a:t>
            </a:r>
            <a:r>
              <a:rPr spc="-35" dirty="0"/>
              <a:t> </a:t>
            </a:r>
            <a:r>
              <a:rPr spc="5" dirty="0"/>
              <a:t>ALOHA:</a:t>
            </a:r>
            <a:r>
              <a:rPr spc="-70" dirty="0"/>
              <a:t> </a:t>
            </a:r>
            <a:r>
              <a:rPr spc="5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188" y="1933513"/>
            <a:ext cx="8169909" cy="3687548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26390" marR="111760" indent="-314325">
              <a:lnSpc>
                <a:spcPts val="2750"/>
              </a:lnSpc>
              <a:spcBef>
                <a:spcPts val="7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850" b="1" spc="-10" dirty="0">
                <a:latin typeface="Arial"/>
                <a:cs typeface="Arial"/>
              </a:rPr>
              <a:t>Let</a:t>
            </a:r>
            <a:r>
              <a:rPr sz="2850" b="1" spc="20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there</a:t>
            </a:r>
            <a:r>
              <a:rPr sz="2850" b="1" spc="10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be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N</a:t>
            </a:r>
            <a:r>
              <a:rPr sz="2850" b="1" spc="-5" dirty="0">
                <a:latin typeface="Arial"/>
                <a:cs typeface="Arial"/>
              </a:rPr>
              <a:t> stations</a:t>
            </a:r>
            <a:r>
              <a:rPr sz="2850" b="1" spc="40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contending</a:t>
            </a:r>
            <a:r>
              <a:rPr sz="2850" b="1" spc="60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for</a:t>
            </a:r>
            <a:r>
              <a:rPr sz="2850" b="1" spc="-25" dirty="0">
                <a:latin typeface="Arial"/>
                <a:cs typeface="Arial"/>
              </a:rPr>
              <a:t> </a:t>
            </a:r>
            <a:r>
              <a:rPr sz="2850" b="1" spc="5" dirty="0">
                <a:latin typeface="Arial"/>
                <a:cs typeface="Arial"/>
              </a:rPr>
              <a:t>use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of </a:t>
            </a:r>
            <a:r>
              <a:rPr sz="2850" b="1" spc="-780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the</a:t>
            </a:r>
            <a:r>
              <a:rPr sz="2850" b="1" spc="10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channel.</a:t>
            </a:r>
            <a:endParaRPr sz="2850" dirty="0">
              <a:latin typeface="Arial"/>
              <a:cs typeface="Arial"/>
            </a:endParaRPr>
          </a:p>
          <a:p>
            <a:pPr marL="326390" marR="266700" indent="-314325">
              <a:lnSpc>
                <a:spcPts val="2740"/>
              </a:lnSpc>
              <a:spcBef>
                <a:spcPts val="6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850" b="1" dirty="0">
                <a:latin typeface="Arial"/>
                <a:cs typeface="Arial"/>
              </a:rPr>
              <a:t>Each </a:t>
            </a:r>
            <a:r>
              <a:rPr sz="2850" b="1" spc="-5" dirty="0">
                <a:latin typeface="Arial"/>
                <a:cs typeface="Arial"/>
              </a:rPr>
              <a:t>station transmits</a:t>
            </a:r>
            <a:r>
              <a:rPr lang="en-US" sz="2850" b="1" spc="-5" dirty="0">
                <a:latin typeface="Arial"/>
                <a:cs typeface="Arial"/>
              </a:rPr>
              <a:t> </a:t>
            </a:r>
            <a:r>
              <a:rPr lang="el-GR" sz="2850" b="1" spc="-5" dirty="0">
                <a:latin typeface="Arial"/>
                <a:cs typeface="Arial"/>
              </a:rPr>
              <a:t>λ</a:t>
            </a:r>
            <a:r>
              <a:rPr lang="en-US" sz="2850" b="1" spc="-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packets/sec </a:t>
            </a:r>
            <a:r>
              <a:rPr sz="2850" b="1" dirty="0">
                <a:latin typeface="Arial"/>
                <a:cs typeface="Arial"/>
              </a:rPr>
              <a:t>on </a:t>
            </a:r>
            <a:r>
              <a:rPr sz="2850" b="1" spc="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average</a:t>
            </a:r>
            <a:r>
              <a:rPr sz="2850" b="1" spc="4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based</a:t>
            </a:r>
            <a:r>
              <a:rPr sz="2850" b="1" spc="35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on</a:t>
            </a:r>
            <a:r>
              <a:rPr sz="2850" b="1" spc="5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a</a:t>
            </a:r>
            <a:r>
              <a:rPr sz="2850" b="1" spc="20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Poisson</a:t>
            </a:r>
            <a:r>
              <a:rPr sz="2850" b="1" spc="30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arrival</a:t>
            </a:r>
            <a:r>
              <a:rPr sz="2850" b="1" spc="4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process</a:t>
            </a:r>
            <a:endParaRPr sz="2850" dirty="0">
              <a:latin typeface="Arial"/>
              <a:cs typeface="Arial"/>
            </a:endParaRPr>
          </a:p>
          <a:p>
            <a:pPr marL="326390" marR="672465" indent="-314325">
              <a:lnSpc>
                <a:spcPts val="2740"/>
              </a:lnSpc>
              <a:spcBef>
                <a:spcPts val="6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850" b="1" dirty="0">
                <a:latin typeface="Arial"/>
                <a:cs typeface="Arial"/>
              </a:rPr>
              <a:t>All </a:t>
            </a:r>
            <a:r>
              <a:rPr sz="2850" b="1" spc="-5" dirty="0">
                <a:latin typeface="Arial"/>
                <a:cs typeface="Arial"/>
              </a:rPr>
              <a:t>messages</a:t>
            </a:r>
            <a:r>
              <a:rPr sz="2850" b="1" spc="35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transmitted</a:t>
            </a:r>
            <a:r>
              <a:rPr sz="2850" b="1" spc="20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are</a:t>
            </a:r>
            <a:r>
              <a:rPr sz="2850" b="1" spc="10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of</a:t>
            </a:r>
            <a:r>
              <a:rPr sz="2850" b="1" spc="-1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the</a:t>
            </a:r>
            <a:r>
              <a:rPr sz="2850" b="1" spc="5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same </a:t>
            </a:r>
            <a:r>
              <a:rPr sz="2850" b="1" spc="-77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fixed</a:t>
            </a:r>
            <a:r>
              <a:rPr sz="2850" b="1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length,</a:t>
            </a:r>
            <a:r>
              <a:rPr sz="2850" b="1" spc="40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m,</a:t>
            </a:r>
            <a:r>
              <a:rPr sz="2850" b="1" spc="10" dirty="0">
                <a:latin typeface="Arial"/>
                <a:cs typeface="Arial"/>
              </a:rPr>
              <a:t> </a:t>
            </a:r>
            <a:r>
              <a:rPr sz="2850" b="1" spc="5" dirty="0">
                <a:latin typeface="Arial"/>
                <a:cs typeface="Arial"/>
              </a:rPr>
              <a:t>in </a:t>
            </a:r>
            <a:r>
              <a:rPr sz="2850" b="1" spc="-10" dirty="0">
                <a:latin typeface="Arial"/>
                <a:cs typeface="Arial"/>
              </a:rPr>
              <a:t>units</a:t>
            </a:r>
            <a:r>
              <a:rPr sz="2850" b="1" spc="10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of</a:t>
            </a:r>
            <a:r>
              <a:rPr sz="2850" b="1" spc="25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time</a:t>
            </a:r>
            <a:endParaRPr sz="2850" dirty="0">
              <a:latin typeface="Arial"/>
              <a:cs typeface="Arial"/>
            </a:endParaRPr>
          </a:p>
          <a:p>
            <a:pPr marL="326390" indent="-314325">
              <a:lnSpc>
                <a:spcPts val="3410"/>
              </a:lnSpc>
              <a:spcBef>
                <a:spcPts val="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850" b="1" spc="-5" dirty="0">
                <a:latin typeface="Arial"/>
                <a:cs typeface="Arial"/>
              </a:rPr>
              <a:t>L</a:t>
            </a:r>
            <a:r>
              <a:rPr sz="2850" b="1" spc="-20" dirty="0">
                <a:latin typeface="Arial"/>
                <a:cs typeface="Arial"/>
              </a:rPr>
              <a:t>e</a:t>
            </a:r>
            <a:r>
              <a:rPr sz="2850" b="1" dirty="0">
                <a:latin typeface="Arial"/>
                <a:cs typeface="Arial"/>
              </a:rPr>
              <a:t>t</a:t>
            </a:r>
            <a:r>
              <a:rPr sz="2850" b="1" spc="2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n</a:t>
            </a:r>
            <a:r>
              <a:rPr sz="2850" b="1" spc="-20" dirty="0">
                <a:latin typeface="Arial"/>
                <a:cs typeface="Arial"/>
              </a:rPr>
              <a:t>e</a:t>
            </a:r>
            <a:r>
              <a:rPr sz="2850" b="1" dirty="0">
                <a:latin typeface="Arial"/>
                <a:cs typeface="Arial"/>
              </a:rPr>
              <a:t>w</a:t>
            </a:r>
            <a:r>
              <a:rPr sz="2850" b="1" spc="10" dirty="0">
                <a:latin typeface="Arial"/>
                <a:cs typeface="Arial"/>
              </a:rPr>
              <a:t> </a:t>
            </a:r>
            <a:r>
              <a:rPr sz="2850" b="1" spc="20" dirty="0">
                <a:latin typeface="Arial"/>
                <a:cs typeface="Arial"/>
              </a:rPr>
              <a:t>t</a:t>
            </a:r>
            <a:r>
              <a:rPr sz="2850" b="1" dirty="0">
                <a:latin typeface="Arial"/>
                <a:cs typeface="Arial"/>
              </a:rPr>
              <a:t>r</a:t>
            </a:r>
            <a:r>
              <a:rPr sz="2850" b="1" spc="-20" dirty="0">
                <a:latin typeface="Arial"/>
                <a:cs typeface="Arial"/>
              </a:rPr>
              <a:t>a</a:t>
            </a:r>
            <a:r>
              <a:rPr sz="2850" b="1" spc="-10" dirty="0">
                <a:latin typeface="Arial"/>
                <a:cs typeface="Arial"/>
              </a:rPr>
              <a:t>f</a:t>
            </a:r>
            <a:r>
              <a:rPr sz="2850" b="1" spc="20" dirty="0">
                <a:latin typeface="Arial"/>
                <a:cs typeface="Arial"/>
              </a:rPr>
              <a:t>f</a:t>
            </a:r>
            <a:r>
              <a:rPr sz="2850" b="1" spc="-25" dirty="0">
                <a:latin typeface="Arial"/>
                <a:cs typeface="Arial"/>
              </a:rPr>
              <a:t>i</a:t>
            </a:r>
            <a:r>
              <a:rPr sz="2850" b="1" dirty="0">
                <a:latin typeface="Arial"/>
                <a:cs typeface="Arial"/>
              </a:rPr>
              <a:t>c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spc="5" dirty="0">
                <a:latin typeface="Arial"/>
                <a:cs typeface="Arial"/>
              </a:rPr>
              <a:t>i</a:t>
            </a:r>
            <a:r>
              <a:rPr sz="2850" b="1" spc="-5" dirty="0">
                <a:latin typeface="Arial"/>
                <a:cs typeface="Arial"/>
              </a:rPr>
              <a:t>n</a:t>
            </a:r>
            <a:r>
              <a:rPr sz="2850" b="1" spc="-10" dirty="0">
                <a:latin typeface="Arial"/>
                <a:cs typeface="Arial"/>
              </a:rPr>
              <a:t>t</a:t>
            </a:r>
            <a:r>
              <a:rPr sz="2850" b="1" spc="10" dirty="0">
                <a:latin typeface="Arial"/>
                <a:cs typeface="Arial"/>
              </a:rPr>
              <a:t>e</a:t>
            </a:r>
            <a:r>
              <a:rPr sz="2850" b="1" spc="-5" dirty="0">
                <a:latin typeface="Arial"/>
                <a:cs typeface="Arial"/>
              </a:rPr>
              <a:t>n</a:t>
            </a:r>
            <a:r>
              <a:rPr sz="2850" b="1" spc="-20" dirty="0">
                <a:latin typeface="Arial"/>
                <a:cs typeface="Arial"/>
              </a:rPr>
              <a:t>s</a:t>
            </a:r>
            <a:r>
              <a:rPr sz="2850" b="1" spc="5" dirty="0">
                <a:latin typeface="Arial"/>
                <a:cs typeface="Arial"/>
              </a:rPr>
              <a:t>i</a:t>
            </a:r>
            <a:r>
              <a:rPr sz="2850" b="1" spc="-10" dirty="0">
                <a:latin typeface="Arial"/>
                <a:cs typeface="Arial"/>
              </a:rPr>
              <a:t>t</a:t>
            </a:r>
            <a:r>
              <a:rPr sz="2850" b="1" dirty="0">
                <a:latin typeface="Arial"/>
                <a:cs typeface="Arial"/>
              </a:rPr>
              <a:t>y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b</a:t>
            </a:r>
            <a:r>
              <a:rPr sz="2850" b="1" dirty="0">
                <a:latin typeface="Arial"/>
                <a:cs typeface="Arial"/>
              </a:rPr>
              <a:t>e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i="1" dirty="0">
                <a:latin typeface="Arial"/>
                <a:cs typeface="Arial"/>
              </a:rPr>
              <a:t>S</a:t>
            </a:r>
            <a:r>
              <a:rPr lang="en-US" sz="2850" b="1" i="1" dirty="0">
                <a:latin typeface="Arial"/>
                <a:cs typeface="Arial"/>
              </a:rPr>
              <a:t> </a:t>
            </a:r>
            <a:r>
              <a:rPr lang="en-US" sz="2850" b="1" i="1" spc="10" dirty="0">
                <a:latin typeface="Arial"/>
                <a:cs typeface="Arial"/>
              </a:rPr>
              <a:t>= N</a:t>
            </a:r>
            <a:r>
              <a:rPr lang="el-GR" sz="2850" b="1" i="1" spc="-5" dirty="0">
                <a:latin typeface="Arial"/>
                <a:cs typeface="Arial"/>
              </a:rPr>
              <a:t>λ</a:t>
            </a:r>
            <a:r>
              <a:rPr lang="en-US" sz="2850" b="1" i="1" spc="-5" dirty="0">
                <a:latin typeface="Arial"/>
                <a:cs typeface="Arial"/>
              </a:rPr>
              <a:t>m</a:t>
            </a:r>
            <a:endParaRPr lang="en-US" sz="2850" b="1" i="1" spc="-1285" dirty="0">
              <a:latin typeface="Cambria"/>
              <a:cs typeface="Arial"/>
            </a:endParaRPr>
          </a:p>
          <a:p>
            <a:pPr marL="326390" indent="-314325">
              <a:lnSpc>
                <a:spcPts val="3410"/>
              </a:lnSpc>
              <a:spcBef>
                <a:spcPts val="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850" b="1" dirty="0">
                <a:latin typeface="Arial"/>
                <a:cs typeface="Arial"/>
              </a:rPr>
              <a:t>Since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all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spc="5" dirty="0">
                <a:latin typeface="Arial"/>
                <a:cs typeface="Arial"/>
              </a:rPr>
              <a:t>new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packets</a:t>
            </a:r>
            <a:r>
              <a:rPr sz="2850" b="1" spc="50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eventually</a:t>
            </a:r>
            <a:r>
              <a:rPr sz="2850" b="1" spc="5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get</a:t>
            </a:r>
            <a:r>
              <a:rPr sz="2850" b="1" spc="2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through, </a:t>
            </a:r>
            <a:r>
              <a:rPr sz="2850" b="1" spc="-775" dirty="0">
                <a:latin typeface="Arial"/>
                <a:cs typeface="Arial"/>
              </a:rPr>
              <a:t> </a:t>
            </a:r>
            <a:r>
              <a:rPr sz="2850" b="1" spc="5" dirty="0">
                <a:latin typeface="Arial"/>
                <a:cs typeface="Arial"/>
              </a:rPr>
              <a:t>‘S’</a:t>
            </a:r>
            <a:r>
              <a:rPr sz="2850" b="1" spc="-20" dirty="0">
                <a:latin typeface="Arial"/>
                <a:cs typeface="Arial"/>
              </a:rPr>
              <a:t> </a:t>
            </a:r>
            <a:r>
              <a:rPr sz="2850" b="1" spc="5" dirty="0">
                <a:latin typeface="Arial"/>
                <a:cs typeface="Arial"/>
              </a:rPr>
              <a:t>is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also</a:t>
            </a:r>
            <a:r>
              <a:rPr sz="2850" b="1" spc="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the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network</a:t>
            </a:r>
            <a:r>
              <a:rPr sz="2850" b="1" spc="45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throughput</a:t>
            </a:r>
            <a:endParaRPr sz="285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7" y="6138671"/>
            <a:ext cx="3614928" cy="14371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34245" y="6127449"/>
            <a:ext cx="2679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830" y="7134927"/>
            <a:ext cx="2679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9045" y="5828839"/>
            <a:ext cx="6540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dirty="0">
                <a:latin typeface="Times New Roman"/>
                <a:cs typeface="Times New Roman"/>
              </a:rPr>
              <a:t>.</a:t>
            </a:r>
            <a:r>
              <a:rPr sz="3950" b="1" spc="-45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.</a:t>
            </a:r>
            <a:r>
              <a:rPr sz="3950" b="1" spc="-45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0321" y="6680693"/>
            <a:ext cx="1479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420" dirty="0">
                <a:latin typeface="Cambria"/>
                <a:cs typeface="Cambria"/>
              </a:rPr>
              <a:t>l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8716" y="5952850"/>
            <a:ext cx="2040255" cy="985519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65"/>
              </a:spcBef>
              <a:tabLst>
                <a:tab pos="626110" algn="l"/>
                <a:tab pos="1212850" algn="l"/>
                <a:tab pos="1799589" algn="l"/>
              </a:tabLst>
            </a:pPr>
            <a:r>
              <a:rPr sz="2650" b="1" spc="-5" dirty="0">
                <a:latin typeface="Times New Roman"/>
                <a:cs typeface="Times New Roman"/>
              </a:rPr>
              <a:t>1	2	3	4</a:t>
            </a:r>
            <a:endParaRPr sz="265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910"/>
              </a:spcBef>
              <a:tabLst>
                <a:tab pos="1866264" algn="l"/>
              </a:tabLst>
            </a:pPr>
            <a:r>
              <a:rPr sz="2625" b="1" spc="630" baseline="-36507" dirty="0">
                <a:latin typeface="Cambria"/>
                <a:cs typeface="Cambria"/>
              </a:rPr>
              <a:t>l	</a:t>
            </a:r>
            <a:r>
              <a:rPr sz="1750" b="1" spc="420" dirty="0">
                <a:latin typeface="Cambria"/>
                <a:cs typeface="Cambria"/>
              </a:rPr>
              <a:t>l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85800" y="4395867"/>
            <a:ext cx="8220075" cy="23923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0760">
              <a:lnSpc>
                <a:spcPct val="100000"/>
              </a:lnSpc>
              <a:spcBef>
                <a:spcPts val="135"/>
              </a:spcBef>
              <a:tabLst>
                <a:tab pos="4217670" algn="l"/>
                <a:tab pos="5683250" algn="l"/>
              </a:tabLst>
            </a:pPr>
            <a:r>
              <a:rPr sz="1950" spc="30" dirty="0">
                <a:latin typeface="Arial MT"/>
                <a:cs typeface="Arial MT"/>
              </a:rPr>
              <a:t>	</a:t>
            </a:r>
            <a:r>
              <a:rPr sz="19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R="930910" algn="r"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Arial MT"/>
              <a:cs typeface="Arial MT"/>
            </a:endParaRPr>
          </a:p>
          <a:p>
            <a:pPr marL="326390" marR="5080" indent="-314325">
              <a:lnSpc>
                <a:spcPts val="2380"/>
              </a:lnSpc>
              <a:spcBef>
                <a:spcPts val="103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“vulnerable period”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which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 collision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can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occur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given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packet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sec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219" y="1872534"/>
            <a:ext cx="7952105" cy="178638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6390" marR="311785" indent="-314325">
              <a:lnSpc>
                <a:spcPts val="2380"/>
              </a:lnSpc>
              <a:spcBef>
                <a:spcPts val="3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Simplification: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assume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retransmitted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messages</a:t>
            </a:r>
            <a:r>
              <a:rPr sz="2200" b="1" spc="-10" dirty="0">
                <a:latin typeface="Arial"/>
                <a:cs typeface="Arial"/>
              </a:rPr>
              <a:t> are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independent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random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process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well</a:t>
            </a:r>
            <a:endParaRPr sz="2200" dirty="0">
              <a:latin typeface="Arial"/>
              <a:cs typeface="Arial"/>
            </a:endParaRPr>
          </a:p>
          <a:p>
            <a:pPr marL="326390" marR="5080" indent="-314325">
              <a:lnSpc>
                <a:spcPts val="2380"/>
              </a:lnSpc>
              <a:spcBef>
                <a:spcPts val="7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total rate of packets attempting transmission = </a:t>
            </a:r>
            <a:r>
              <a:rPr sz="2200" b="1" dirty="0">
                <a:latin typeface="Arial"/>
                <a:cs typeface="Arial"/>
              </a:rPr>
              <a:t>newly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generated packets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+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retransmitted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lang="el-GR" sz="2400" b="1" spc="-5" dirty="0">
                <a:latin typeface="Arial"/>
                <a:cs typeface="Arial"/>
              </a:rPr>
              <a:t>λ</a:t>
            </a:r>
            <a:r>
              <a:rPr sz="2200" b="1" spc="265" dirty="0">
                <a:latin typeface="Arial"/>
                <a:cs typeface="Arial"/>
              </a:rPr>
              <a:t>’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0" dirty="0">
                <a:latin typeface="Cambria"/>
                <a:cs typeface="Cambria"/>
              </a:rPr>
              <a:t>&gt;</a:t>
            </a:r>
            <a:r>
              <a:rPr sz="2200" b="1" spc="60" dirty="0">
                <a:latin typeface="Cambria"/>
                <a:cs typeface="Cambria"/>
              </a:rPr>
              <a:t> </a:t>
            </a:r>
            <a:r>
              <a:rPr lang="el-GR" sz="2400" b="1" spc="-5" dirty="0">
                <a:latin typeface="Arial"/>
                <a:cs typeface="Arial"/>
              </a:rPr>
              <a:t>λ</a:t>
            </a:r>
            <a:endParaRPr sz="2200" dirty="0">
              <a:latin typeface="Cambria"/>
              <a:cs typeface="Cambria"/>
            </a:endParaRPr>
          </a:p>
          <a:p>
            <a:pPr marL="326390" indent="-314325">
              <a:lnSpc>
                <a:spcPct val="10000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The</a:t>
            </a:r>
            <a:r>
              <a:rPr sz="2200" b="1" spc="-5" dirty="0">
                <a:latin typeface="Arial"/>
                <a:cs typeface="Arial"/>
              </a:rPr>
              <a:t> total </a:t>
            </a:r>
            <a:r>
              <a:rPr sz="2200" b="1" spc="-10" dirty="0">
                <a:latin typeface="Arial"/>
                <a:cs typeface="Arial"/>
              </a:rPr>
              <a:t>traffic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intensity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(including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retransmissions)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5136" y="3681510"/>
            <a:ext cx="163126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125" dirty="0">
                <a:latin typeface="Arial"/>
                <a:cs typeface="Arial"/>
              </a:rPr>
              <a:t>N</a:t>
            </a:r>
            <a:r>
              <a:rPr lang="el-GR" sz="2400" b="1" spc="-5" dirty="0">
                <a:latin typeface="Arial"/>
                <a:cs typeface="Arial"/>
              </a:rPr>
              <a:t> λ</a:t>
            </a:r>
            <a:r>
              <a:rPr sz="2200" b="1" spc="125" dirty="0">
                <a:latin typeface="Arial"/>
                <a:cs typeface="Arial"/>
              </a:rPr>
              <a:t>’m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35571" y="448965"/>
            <a:ext cx="59886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Pure</a:t>
            </a:r>
            <a:r>
              <a:rPr spc="-15" dirty="0"/>
              <a:t> </a:t>
            </a:r>
            <a:r>
              <a:rPr spc="5" dirty="0"/>
              <a:t>Aloha:</a:t>
            </a:r>
            <a:r>
              <a:rPr spc="-55" dirty="0"/>
              <a:t> </a:t>
            </a:r>
            <a:r>
              <a:rPr dirty="0"/>
              <a:t>Vulnerability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946E93-0B01-89CD-8153-9D3B6AC3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523" y="4271934"/>
            <a:ext cx="4735513" cy="1394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077" y="1814523"/>
            <a:ext cx="8075295" cy="3343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890" indent="-314325">
              <a:lnSpc>
                <a:spcPct val="100000"/>
              </a:lnSpc>
              <a:spcBef>
                <a:spcPts val="95"/>
              </a:spcBef>
              <a:buClr>
                <a:srgbClr val="FB0128"/>
              </a:buClr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200" b="1" spc="-5" dirty="0">
                <a:latin typeface="Arial"/>
                <a:cs typeface="Arial"/>
              </a:rPr>
              <a:t>Calculate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“Probability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collision”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two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ways: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Arial"/>
              <a:cs typeface="Arial"/>
            </a:endParaRPr>
          </a:p>
          <a:p>
            <a:pPr marL="386080" marR="984250" indent="-386080">
              <a:lnSpc>
                <a:spcPct val="128200"/>
              </a:lnSpc>
              <a:buAutoNum type="arabicPeriod"/>
              <a:tabLst>
                <a:tab pos="386080" algn="l"/>
              </a:tabLst>
            </a:pPr>
            <a:r>
              <a:rPr sz="2200" b="1" spc="-5" dirty="0">
                <a:latin typeface="Arial"/>
                <a:cs typeface="Arial"/>
              </a:rPr>
              <a:t>Probability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that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there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arrival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interval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m: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P(no arrival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sec)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60" dirty="0">
                <a:latin typeface="Arial"/>
                <a:cs typeface="Arial"/>
              </a:rPr>
              <a:t>e</a:t>
            </a:r>
            <a:r>
              <a:rPr sz="2625" b="1" spc="89" baseline="25396" dirty="0">
                <a:latin typeface="Arial"/>
                <a:cs typeface="Arial"/>
              </a:rPr>
              <a:t>-2N</a:t>
            </a:r>
            <a:r>
              <a:rPr lang="el-GR" sz="2625" b="1" spc="89" baseline="25396" dirty="0">
                <a:latin typeface="Cambria"/>
                <a:cs typeface="Cambria"/>
              </a:rPr>
              <a:t>λ</a:t>
            </a:r>
            <a:r>
              <a:rPr sz="2625" b="1" spc="89" baseline="25396" dirty="0">
                <a:latin typeface="Arial"/>
                <a:cs typeface="Arial"/>
              </a:rPr>
              <a:t>’m</a:t>
            </a:r>
            <a:r>
              <a:rPr sz="2625" b="1" spc="367" baseline="25396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625" b="1" spc="-7" baseline="25396" dirty="0">
                <a:latin typeface="Arial"/>
                <a:cs typeface="Arial"/>
              </a:rPr>
              <a:t>-2G</a:t>
            </a:r>
            <a:endParaRPr sz="2625" baseline="25396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2800" dirty="0">
              <a:latin typeface="Arial"/>
              <a:cs typeface="Arial"/>
            </a:endParaRPr>
          </a:p>
          <a:p>
            <a:pPr marL="385445" indent="-309880">
              <a:lnSpc>
                <a:spcPct val="100000"/>
              </a:lnSpc>
              <a:buAutoNum type="arabicPeriod"/>
              <a:tabLst>
                <a:tab pos="386080" algn="l"/>
              </a:tabLst>
            </a:pPr>
            <a:r>
              <a:rPr sz="2200" b="1" spc="-5" dirty="0">
                <a:latin typeface="Arial"/>
                <a:cs typeface="Arial"/>
              </a:rPr>
              <a:t>Since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all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new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arrivals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eventually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get</a:t>
            </a:r>
            <a:r>
              <a:rPr sz="2200" b="1" spc="-5" dirty="0">
                <a:latin typeface="Arial"/>
                <a:cs typeface="Arial"/>
              </a:rPr>
              <a:t> through,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we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have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Arial"/>
              <a:cs typeface="Arial"/>
            </a:endParaRPr>
          </a:p>
          <a:p>
            <a:pPr marL="466090">
              <a:lnSpc>
                <a:spcPct val="100000"/>
              </a:lnSpc>
            </a:pPr>
            <a:r>
              <a:rPr lang="el-GR" sz="2000" b="1" spc="-5" dirty="0">
                <a:latin typeface="Arial"/>
                <a:cs typeface="Arial"/>
              </a:rPr>
              <a:t>λ </a:t>
            </a:r>
            <a:r>
              <a:rPr sz="2200" b="1" spc="265" dirty="0">
                <a:latin typeface="Arial"/>
                <a:cs typeface="Arial"/>
              </a:rPr>
              <a:t>/</a:t>
            </a:r>
            <a:r>
              <a:rPr lang="el-GR" sz="2000" b="1" spc="-5" dirty="0">
                <a:latin typeface="Arial"/>
                <a:cs typeface="Arial"/>
              </a:rPr>
              <a:t> λ</a:t>
            </a:r>
            <a:r>
              <a:rPr sz="2200" b="1" spc="265" dirty="0">
                <a:latin typeface="Arial"/>
                <a:cs typeface="Arial"/>
              </a:rPr>
              <a:t>’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S/G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Fraction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 transmissions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that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successful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577" y="5129208"/>
            <a:ext cx="774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-10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4255" y="5096607"/>
            <a:ext cx="4229100" cy="7600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200" b="1" spc="-10" dirty="0">
                <a:latin typeface="Arial"/>
                <a:cs typeface="Arial"/>
              </a:rPr>
              <a:t>S/G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Probability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no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collision</a:t>
            </a:r>
            <a:endParaRPr sz="2200">
              <a:latin typeface="Arial"/>
              <a:cs typeface="Arial"/>
            </a:endParaRPr>
          </a:p>
          <a:p>
            <a:pPr marL="81280" algn="ctr">
              <a:lnSpc>
                <a:spcPct val="100000"/>
              </a:lnSpc>
              <a:spcBef>
                <a:spcPts val="254"/>
              </a:spcBef>
            </a:pP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P(no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arrival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2m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sec)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577" y="5865381"/>
            <a:ext cx="10839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Th</a:t>
            </a:r>
            <a:r>
              <a:rPr sz="2200" b="1" spc="15" dirty="0">
                <a:latin typeface="Arial"/>
                <a:cs typeface="Arial"/>
              </a:rPr>
              <a:t>u</a:t>
            </a:r>
            <a:r>
              <a:rPr sz="2200" b="1" spc="-20" dirty="0">
                <a:latin typeface="Arial"/>
                <a:cs typeface="Arial"/>
              </a:rPr>
              <a:t>s</a:t>
            </a:r>
            <a:r>
              <a:rPr sz="2200" b="1" spc="-5" dirty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2093" y="6201547"/>
            <a:ext cx="133731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S/G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e</a:t>
            </a:r>
            <a:r>
              <a:rPr sz="2175" b="1" spc="7" baseline="24904" dirty="0">
                <a:latin typeface="Arial"/>
                <a:cs typeface="Arial"/>
              </a:rPr>
              <a:t>-2G </a:t>
            </a:r>
            <a:r>
              <a:rPr sz="2175" b="1" spc="-577" baseline="24904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Ge</a:t>
            </a:r>
            <a:r>
              <a:rPr sz="2175" b="1" baseline="24904" dirty="0">
                <a:latin typeface="Arial"/>
                <a:cs typeface="Arial"/>
              </a:rPr>
              <a:t>-2G</a:t>
            </a:r>
            <a:endParaRPr sz="2175" baseline="24904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3253" y="528283"/>
            <a:ext cx="48710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Pure</a:t>
            </a:r>
            <a:r>
              <a:rPr spc="-40" dirty="0"/>
              <a:t> </a:t>
            </a:r>
            <a:r>
              <a:rPr spc="5" dirty="0"/>
              <a:t>Aloha:</a:t>
            </a:r>
            <a:r>
              <a:rPr spc="-80" dirty="0"/>
              <a:t> </a:t>
            </a:r>
            <a:r>
              <a:rPr spc="5" dirty="0"/>
              <a:t>Analysis</a:t>
            </a:r>
          </a:p>
        </p:txBody>
      </p:sp>
      <p:sp>
        <p:nvSpPr>
          <p:cNvPr id="8" name="object 8"/>
          <p:cNvSpPr/>
          <p:nvPr/>
        </p:nvSpPr>
        <p:spPr>
          <a:xfrm>
            <a:off x="5280660" y="6601968"/>
            <a:ext cx="840105" cy="83820"/>
          </a:xfrm>
          <a:custGeom>
            <a:avLst/>
            <a:gdLst/>
            <a:ahLst/>
            <a:cxnLst/>
            <a:rect l="l" t="t" r="r" b="b"/>
            <a:pathLst>
              <a:path w="840104" h="83820">
                <a:moveTo>
                  <a:pt x="755904" y="83820"/>
                </a:moveTo>
                <a:lnTo>
                  <a:pt x="755904" y="0"/>
                </a:lnTo>
                <a:lnTo>
                  <a:pt x="827749" y="36576"/>
                </a:lnTo>
                <a:lnTo>
                  <a:pt x="769620" y="36576"/>
                </a:lnTo>
                <a:lnTo>
                  <a:pt x="769620" y="47244"/>
                </a:lnTo>
                <a:lnTo>
                  <a:pt x="830410" y="47244"/>
                </a:lnTo>
                <a:lnTo>
                  <a:pt x="755904" y="83820"/>
                </a:lnTo>
                <a:close/>
              </a:path>
              <a:path w="840104" h="83820">
                <a:moveTo>
                  <a:pt x="755904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755904" y="36576"/>
                </a:lnTo>
                <a:lnTo>
                  <a:pt x="755904" y="47244"/>
                </a:lnTo>
                <a:close/>
              </a:path>
              <a:path w="840104" h="83820">
                <a:moveTo>
                  <a:pt x="830410" y="47244"/>
                </a:moveTo>
                <a:lnTo>
                  <a:pt x="769620" y="47244"/>
                </a:lnTo>
                <a:lnTo>
                  <a:pt x="769620" y="36576"/>
                </a:lnTo>
                <a:lnTo>
                  <a:pt x="827749" y="36576"/>
                </a:lnTo>
                <a:lnTo>
                  <a:pt x="839724" y="42672"/>
                </a:lnTo>
                <a:lnTo>
                  <a:pt x="83041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57627" y="6165594"/>
            <a:ext cx="3335654" cy="830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3170"/>
              </a:lnSpc>
              <a:spcBef>
                <a:spcPts val="195"/>
              </a:spcBef>
            </a:pPr>
            <a:r>
              <a:rPr sz="2650" b="1" spc="-10" dirty="0">
                <a:latin typeface="Times New Roman"/>
                <a:cs typeface="Times New Roman"/>
              </a:rPr>
              <a:t>Maximum</a:t>
            </a:r>
            <a:r>
              <a:rPr sz="2650" b="1" spc="-125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Times New Roman"/>
                <a:cs typeface="Times New Roman"/>
              </a:rPr>
              <a:t>Throughput </a:t>
            </a:r>
            <a:r>
              <a:rPr sz="2650" b="1" spc="-65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of</a:t>
            </a:r>
            <a:r>
              <a:rPr sz="2650" b="1" spc="-15" dirty="0">
                <a:latin typeface="Times New Roman"/>
                <a:cs typeface="Times New Roman"/>
              </a:rPr>
              <a:t> P</a:t>
            </a:r>
            <a:r>
              <a:rPr sz="2650" b="1" dirty="0">
                <a:latin typeface="Times New Roman"/>
                <a:cs typeface="Times New Roman"/>
              </a:rPr>
              <a:t>u</a:t>
            </a:r>
            <a:r>
              <a:rPr sz="2650" b="1" spc="-7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e</a:t>
            </a:r>
            <a:r>
              <a:rPr sz="2650" b="1" spc="-145" dirty="0">
                <a:latin typeface="Times New Roman"/>
                <a:cs typeface="Times New Roman"/>
              </a:rPr>
              <a:t> </a:t>
            </a:r>
            <a:r>
              <a:rPr sz="2650" b="1" spc="-20" dirty="0">
                <a:latin typeface="Times New Roman"/>
                <a:cs typeface="Times New Roman"/>
              </a:rPr>
              <a:t>A</a:t>
            </a:r>
            <a:r>
              <a:rPr sz="2650" b="1" dirty="0">
                <a:latin typeface="Times New Roman"/>
                <a:cs typeface="Times New Roman"/>
              </a:rPr>
              <a:t>l</a:t>
            </a:r>
            <a:r>
              <a:rPr sz="2650" b="1" spc="-5" dirty="0">
                <a:latin typeface="Times New Roman"/>
                <a:cs typeface="Times New Roman"/>
              </a:rPr>
              <a:t>o</a:t>
            </a:r>
            <a:r>
              <a:rPr sz="2650" b="1" spc="-30" dirty="0">
                <a:latin typeface="Times New Roman"/>
                <a:cs typeface="Times New Roman"/>
              </a:rPr>
              <a:t>h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59626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170" y="7063644"/>
            <a:ext cx="690435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675"/>
              </a:lnSpc>
            </a:pPr>
            <a:r>
              <a:rPr sz="2650" b="1" spc="-5" dirty="0">
                <a:latin typeface="Times New Roman"/>
                <a:cs typeface="Times New Roman"/>
              </a:rPr>
              <a:t>20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ts val="935"/>
              </a:lnSpc>
            </a:pPr>
            <a:r>
              <a:rPr sz="950" spc="15" dirty="0">
                <a:latin typeface="Arial MT"/>
                <a:cs typeface="Arial MT"/>
              </a:rPr>
              <a:t>teenkiste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2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7300" y="2360675"/>
            <a:ext cx="7706995" cy="5299075"/>
            <a:chOff x="1257300" y="2360675"/>
            <a:chExt cx="7706995" cy="5299075"/>
          </a:xfrm>
        </p:grpSpPr>
        <p:sp>
          <p:nvSpPr>
            <p:cNvPr id="6" name="object 6"/>
            <p:cNvSpPr/>
            <p:nvPr/>
          </p:nvSpPr>
          <p:spPr>
            <a:xfrm>
              <a:off x="1257300" y="2360675"/>
              <a:ext cx="7706995" cy="5299075"/>
            </a:xfrm>
            <a:custGeom>
              <a:avLst/>
              <a:gdLst/>
              <a:ahLst/>
              <a:cxnLst/>
              <a:rect l="l" t="t" r="r" b="b"/>
              <a:pathLst>
                <a:path w="7706995" h="5299075">
                  <a:moveTo>
                    <a:pt x="7706868" y="0"/>
                  </a:moveTo>
                  <a:lnTo>
                    <a:pt x="0" y="0"/>
                  </a:lnTo>
                  <a:lnTo>
                    <a:pt x="0" y="5298947"/>
                  </a:lnTo>
                  <a:lnTo>
                    <a:pt x="7706868" y="5298947"/>
                  </a:lnTo>
                  <a:lnTo>
                    <a:pt x="770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212" y="2360675"/>
              <a:ext cx="6853427" cy="515416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508" y="610548"/>
            <a:ext cx="47834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Analysis</a:t>
            </a:r>
            <a:r>
              <a:rPr spc="-110" dirty="0"/>
              <a:t> </a:t>
            </a:r>
            <a:r>
              <a:rPr dirty="0"/>
              <a:t>Conclusion</a:t>
            </a:r>
          </a:p>
        </p:txBody>
      </p:sp>
      <p:sp>
        <p:nvSpPr>
          <p:cNvPr id="9" name="object 9"/>
          <p:cNvSpPr/>
          <p:nvPr/>
        </p:nvSpPr>
        <p:spPr>
          <a:xfrm>
            <a:off x="4423981" y="2116931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429" y="0"/>
                </a:lnTo>
              </a:path>
            </a:pathLst>
          </a:custGeom>
          <a:ln w="18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39827" y="1827939"/>
            <a:ext cx="1761489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4525" algn="l"/>
              </a:tabLst>
            </a:pPr>
            <a:r>
              <a:rPr sz="2900" spc="-5" dirty="0">
                <a:latin typeface="Times New Roman"/>
                <a:cs typeface="Times New Roman"/>
              </a:rPr>
              <a:t>at	</a:t>
            </a:r>
            <a:r>
              <a:rPr sz="2900" i="1" spc="-5" dirty="0">
                <a:latin typeface="Times New Roman"/>
                <a:cs typeface="Times New Roman"/>
              </a:rPr>
              <a:t>G</a:t>
            </a:r>
            <a:r>
              <a:rPr sz="2900" i="1" spc="-2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Cambria"/>
                <a:cs typeface="Cambria"/>
              </a:rPr>
              <a:t>=</a:t>
            </a:r>
            <a:r>
              <a:rPr sz="2900" spc="-45" dirty="0">
                <a:latin typeface="Cambria"/>
                <a:cs typeface="Cambria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0.5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4332" y="2114451"/>
            <a:ext cx="37147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5" dirty="0">
                <a:latin typeface="Times New Roman"/>
                <a:cs typeface="Times New Roman"/>
              </a:rPr>
              <a:t>2</a:t>
            </a:r>
            <a:r>
              <a:rPr sz="2900" i="1" spc="-5" dirty="0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619" y="1786871"/>
            <a:ext cx="384619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indent="-36893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406400" algn="l"/>
                <a:tab pos="407034" algn="l"/>
                <a:tab pos="2931795" algn="l"/>
                <a:tab pos="3623945" algn="l"/>
              </a:tabLst>
            </a:pPr>
            <a:r>
              <a:rPr sz="2650" b="1" spc="-10" dirty="0">
                <a:latin typeface="Times New Roman"/>
                <a:cs typeface="Times New Roman"/>
              </a:rPr>
              <a:t>S </a:t>
            </a:r>
            <a:r>
              <a:rPr sz="2650" b="1" spc="-5" dirty="0">
                <a:latin typeface="Times New Roman"/>
                <a:cs typeface="Times New Roman"/>
              </a:rPr>
              <a:t>is</a:t>
            </a:r>
            <a:r>
              <a:rPr sz="2650" b="1" spc="10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Times New Roman"/>
                <a:cs typeface="Times New Roman"/>
              </a:rPr>
              <a:t>maximum</a:t>
            </a:r>
            <a:r>
              <a:rPr sz="2650" b="1" spc="25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at	</a:t>
            </a:r>
            <a:r>
              <a:rPr sz="4350" i="1" spc="-7" baseline="-5747" dirty="0">
                <a:latin typeface="Times New Roman"/>
                <a:cs typeface="Times New Roman"/>
              </a:rPr>
              <a:t>S</a:t>
            </a:r>
            <a:r>
              <a:rPr sz="4350" i="1" spc="270" baseline="-5747" dirty="0">
                <a:latin typeface="Times New Roman"/>
                <a:cs typeface="Times New Roman"/>
              </a:rPr>
              <a:t> </a:t>
            </a:r>
            <a:r>
              <a:rPr sz="4350" spc="-30" baseline="-5747" dirty="0">
                <a:latin typeface="Cambria"/>
                <a:cs typeface="Cambria"/>
              </a:rPr>
              <a:t>=	</a:t>
            </a:r>
            <a:r>
              <a:rPr sz="4350" spc="-7" baseline="28735" dirty="0">
                <a:latin typeface="Times New Roman"/>
                <a:cs typeface="Times New Roman"/>
              </a:rPr>
              <a:t>1</a:t>
            </a:r>
            <a:endParaRPr sz="4350" baseline="28735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66291" y="4207764"/>
            <a:ext cx="2137410" cy="2697480"/>
            <a:chOff x="1566291" y="4207764"/>
            <a:chExt cx="2137410" cy="2697480"/>
          </a:xfrm>
        </p:grpSpPr>
        <p:sp>
          <p:nvSpPr>
            <p:cNvPr id="14" name="object 14"/>
            <p:cNvSpPr/>
            <p:nvPr/>
          </p:nvSpPr>
          <p:spPr>
            <a:xfrm>
              <a:off x="2013191" y="4207776"/>
              <a:ext cx="1690370" cy="2697480"/>
            </a:xfrm>
            <a:custGeom>
              <a:avLst/>
              <a:gdLst/>
              <a:ahLst/>
              <a:cxnLst/>
              <a:rect l="l" t="t" r="r" b="b"/>
              <a:pathLst>
                <a:path w="1690370" h="2697479">
                  <a:moveTo>
                    <a:pt x="8534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85344" y="27432"/>
                  </a:lnTo>
                  <a:lnTo>
                    <a:pt x="85344" y="0"/>
                  </a:lnTo>
                  <a:close/>
                </a:path>
                <a:path w="1690370" h="2697479">
                  <a:moveTo>
                    <a:pt x="280416" y="0"/>
                  </a:moveTo>
                  <a:lnTo>
                    <a:pt x="169164" y="0"/>
                  </a:lnTo>
                  <a:lnTo>
                    <a:pt x="169164" y="27432"/>
                  </a:lnTo>
                  <a:lnTo>
                    <a:pt x="280416" y="27432"/>
                  </a:lnTo>
                  <a:lnTo>
                    <a:pt x="280416" y="0"/>
                  </a:lnTo>
                  <a:close/>
                </a:path>
                <a:path w="1690370" h="2697479">
                  <a:moveTo>
                    <a:pt x="475488" y="0"/>
                  </a:moveTo>
                  <a:lnTo>
                    <a:pt x="364236" y="0"/>
                  </a:lnTo>
                  <a:lnTo>
                    <a:pt x="364236" y="27432"/>
                  </a:lnTo>
                  <a:lnTo>
                    <a:pt x="475488" y="27432"/>
                  </a:lnTo>
                  <a:lnTo>
                    <a:pt x="475488" y="0"/>
                  </a:lnTo>
                  <a:close/>
                </a:path>
                <a:path w="1690370" h="2697479">
                  <a:moveTo>
                    <a:pt x="670560" y="0"/>
                  </a:moveTo>
                  <a:lnTo>
                    <a:pt x="559308" y="0"/>
                  </a:lnTo>
                  <a:lnTo>
                    <a:pt x="559308" y="27432"/>
                  </a:lnTo>
                  <a:lnTo>
                    <a:pt x="670560" y="27432"/>
                  </a:lnTo>
                  <a:lnTo>
                    <a:pt x="670560" y="0"/>
                  </a:lnTo>
                  <a:close/>
                </a:path>
                <a:path w="1690370" h="2697479">
                  <a:moveTo>
                    <a:pt x="867156" y="0"/>
                  </a:moveTo>
                  <a:lnTo>
                    <a:pt x="754380" y="0"/>
                  </a:lnTo>
                  <a:lnTo>
                    <a:pt x="754380" y="27432"/>
                  </a:lnTo>
                  <a:lnTo>
                    <a:pt x="867156" y="27432"/>
                  </a:lnTo>
                  <a:lnTo>
                    <a:pt x="867156" y="0"/>
                  </a:lnTo>
                  <a:close/>
                </a:path>
                <a:path w="1690370" h="2697479">
                  <a:moveTo>
                    <a:pt x="1062228" y="0"/>
                  </a:moveTo>
                  <a:lnTo>
                    <a:pt x="950976" y="0"/>
                  </a:lnTo>
                  <a:lnTo>
                    <a:pt x="950976" y="27432"/>
                  </a:lnTo>
                  <a:lnTo>
                    <a:pt x="1062228" y="27432"/>
                  </a:lnTo>
                  <a:lnTo>
                    <a:pt x="1062228" y="0"/>
                  </a:lnTo>
                  <a:close/>
                </a:path>
                <a:path w="1690370" h="2697479">
                  <a:moveTo>
                    <a:pt x="1257300" y="0"/>
                  </a:moveTo>
                  <a:lnTo>
                    <a:pt x="1146048" y="0"/>
                  </a:lnTo>
                  <a:lnTo>
                    <a:pt x="1146048" y="27432"/>
                  </a:lnTo>
                  <a:lnTo>
                    <a:pt x="1257300" y="27432"/>
                  </a:lnTo>
                  <a:lnTo>
                    <a:pt x="1257300" y="0"/>
                  </a:lnTo>
                  <a:close/>
                </a:path>
                <a:path w="1690370" h="2697479">
                  <a:moveTo>
                    <a:pt x="1690116" y="2586228"/>
                  </a:moveTo>
                  <a:lnTo>
                    <a:pt x="1661160" y="2586228"/>
                  </a:lnTo>
                  <a:lnTo>
                    <a:pt x="1661160" y="2697480"/>
                  </a:lnTo>
                  <a:lnTo>
                    <a:pt x="1690116" y="2697480"/>
                  </a:lnTo>
                  <a:lnTo>
                    <a:pt x="1690116" y="2586228"/>
                  </a:lnTo>
                  <a:close/>
                </a:path>
                <a:path w="1690370" h="2697479">
                  <a:moveTo>
                    <a:pt x="1690116" y="2391156"/>
                  </a:moveTo>
                  <a:lnTo>
                    <a:pt x="1661160" y="2391156"/>
                  </a:lnTo>
                  <a:lnTo>
                    <a:pt x="1661160" y="2502408"/>
                  </a:lnTo>
                  <a:lnTo>
                    <a:pt x="1690116" y="2502408"/>
                  </a:lnTo>
                  <a:lnTo>
                    <a:pt x="1690116" y="2391156"/>
                  </a:lnTo>
                  <a:close/>
                </a:path>
                <a:path w="1690370" h="2697479">
                  <a:moveTo>
                    <a:pt x="1690116" y="2196084"/>
                  </a:moveTo>
                  <a:lnTo>
                    <a:pt x="1661160" y="2196084"/>
                  </a:lnTo>
                  <a:lnTo>
                    <a:pt x="1661160" y="2307336"/>
                  </a:lnTo>
                  <a:lnTo>
                    <a:pt x="1690116" y="2307336"/>
                  </a:lnTo>
                  <a:lnTo>
                    <a:pt x="1690116" y="2196084"/>
                  </a:lnTo>
                  <a:close/>
                </a:path>
                <a:path w="1690370" h="2697479">
                  <a:moveTo>
                    <a:pt x="1690116" y="2001012"/>
                  </a:moveTo>
                  <a:lnTo>
                    <a:pt x="1661160" y="2001012"/>
                  </a:lnTo>
                  <a:lnTo>
                    <a:pt x="1661160" y="2112264"/>
                  </a:lnTo>
                  <a:lnTo>
                    <a:pt x="1690116" y="2112264"/>
                  </a:lnTo>
                  <a:lnTo>
                    <a:pt x="1690116" y="2001012"/>
                  </a:lnTo>
                  <a:close/>
                </a:path>
                <a:path w="1690370" h="2697479">
                  <a:moveTo>
                    <a:pt x="1690116" y="1804416"/>
                  </a:moveTo>
                  <a:lnTo>
                    <a:pt x="1661160" y="1804416"/>
                  </a:lnTo>
                  <a:lnTo>
                    <a:pt x="1661160" y="1917192"/>
                  </a:lnTo>
                  <a:lnTo>
                    <a:pt x="1690116" y="1917192"/>
                  </a:lnTo>
                  <a:lnTo>
                    <a:pt x="1690116" y="1804416"/>
                  </a:lnTo>
                  <a:close/>
                </a:path>
                <a:path w="1690370" h="2697479">
                  <a:moveTo>
                    <a:pt x="1690116" y="1609344"/>
                  </a:moveTo>
                  <a:lnTo>
                    <a:pt x="1661160" y="1609344"/>
                  </a:lnTo>
                  <a:lnTo>
                    <a:pt x="1661160" y="1722120"/>
                  </a:lnTo>
                  <a:lnTo>
                    <a:pt x="1690116" y="1722120"/>
                  </a:lnTo>
                  <a:lnTo>
                    <a:pt x="1690116" y="1609344"/>
                  </a:lnTo>
                  <a:close/>
                </a:path>
                <a:path w="1690370" h="2697479">
                  <a:moveTo>
                    <a:pt x="1690116" y="1414272"/>
                  </a:moveTo>
                  <a:lnTo>
                    <a:pt x="1661160" y="1414272"/>
                  </a:lnTo>
                  <a:lnTo>
                    <a:pt x="1661160" y="1525524"/>
                  </a:lnTo>
                  <a:lnTo>
                    <a:pt x="1690116" y="1525524"/>
                  </a:lnTo>
                  <a:lnTo>
                    <a:pt x="1690116" y="1414272"/>
                  </a:lnTo>
                  <a:close/>
                </a:path>
                <a:path w="1690370" h="2697479">
                  <a:moveTo>
                    <a:pt x="1690116" y="1219200"/>
                  </a:moveTo>
                  <a:lnTo>
                    <a:pt x="1661160" y="1219200"/>
                  </a:lnTo>
                  <a:lnTo>
                    <a:pt x="1661160" y="1330452"/>
                  </a:lnTo>
                  <a:lnTo>
                    <a:pt x="1690116" y="1330452"/>
                  </a:lnTo>
                  <a:lnTo>
                    <a:pt x="1690116" y="1219200"/>
                  </a:lnTo>
                  <a:close/>
                </a:path>
                <a:path w="1690370" h="2697479">
                  <a:moveTo>
                    <a:pt x="1690116" y="1024128"/>
                  </a:moveTo>
                  <a:lnTo>
                    <a:pt x="1661160" y="1024128"/>
                  </a:lnTo>
                  <a:lnTo>
                    <a:pt x="1661160" y="1135380"/>
                  </a:lnTo>
                  <a:lnTo>
                    <a:pt x="1690116" y="1135380"/>
                  </a:lnTo>
                  <a:lnTo>
                    <a:pt x="1690116" y="1024128"/>
                  </a:lnTo>
                  <a:close/>
                </a:path>
                <a:path w="1690370" h="2697479">
                  <a:moveTo>
                    <a:pt x="1690116" y="829056"/>
                  </a:moveTo>
                  <a:lnTo>
                    <a:pt x="1661160" y="829056"/>
                  </a:lnTo>
                  <a:lnTo>
                    <a:pt x="1661160" y="940308"/>
                  </a:lnTo>
                  <a:lnTo>
                    <a:pt x="1690116" y="940308"/>
                  </a:lnTo>
                  <a:lnTo>
                    <a:pt x="1690116" y="829056"/>
                  </a:lnTo>
                  <a:close/>
                </a:path>
                <a:path w="1690370" h="2697479">
                  <a:moveTo>
                    <a:pt x="1690116" y="633984"/>
                  </a:moveTo>
                  <a:lnTo>
                    <a:pt x="1661160" y="633984"/>
                  </a:lnTo>
                  <a:lnTo>
                    <a:pt x="1661160" y="745236"/>
                  </a:lnTo>
                  <a:lnTo>
                    <a:pt x="1690116" y="745236"/>
                  </a:lnTo>
                  <a:lnTo>
                    <a:pt x="1690116" y="633984"/>
                  </a:lnTo>
                  <a:close/>
                </a:path>
                <a:path w="1690370" h="2697479">
                  <a:moveTo>
                    <a:pt x="1690116" y="437388"/>
                  </a:moveTo>
                  <a:lnTo>
                    <a:pt x="1661160" y="437388"/>
                  </a:lnTo>
                  <a:lnTo>
                    <a:pt x="1661160" y="550164"/>
                  </a:lnTo>
                  <a:lnTo>
                    <a:pt x="1690116" y="550164"/>
                  </a:lnTo>
                  <a:lnTo>
                    <a:pt x="1690116" y="437388"/>
                  </a:lnTo>
                  <a:close/>
                </a:path>
                <a:path w="1690370" h="2697479">
                  <a:moveTo>
                    <a:pt x="1690116" y="242316"/>
                  </a:moveTo>
                  <a:lnTo>
                    <a:pt x="1661160" y="242316"/>
                  </a:lnTo>
                  <a:lnTo>
                    <a:pt x="1661160" y="353568"/>
                  </a:lnTo>
                  <a:lnTo>
                    <a:pt x="1690116" y="353568"/>
                  </a:lnTo>
                  <a:lnTo>
                    <a:pt x="1690116" y="242316"/>
                  </a:lnTo>
                  <a:close/>
                </a:path>
                <a:path w="1690370" h="2697479">
                  <a:moveTo>
                    <a:pt x="1690116" y="97536"/>
                  </a:moveTo>
                  <a:lnTo>
                    <a:pt x="1661160" y="97536"/>
                  </a:lnTo>
                  <a:lnTo>
                    <a:pt x="1661160" y="158496"/>
                  </a:lnTo>
                  <a:lnTo>
                    <a:pt x="1690116" y="158496"/>
                  </a:lnTo>
                  <a:lnTo>
                    <a:pt x="1690116" y="975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6291" y="4512373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361568" y="0"/>
                  </a:lnTo>
                </a:path>
              </a:pathLst>
            </a:custGeom>
            <a:ln w="17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75308" y="3951560"/>
            <a:ext cx="351155" cy="9982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85"/>
              </a:spcBef>
            </a:pPr>
            <a:r>
              <a:rPr sz="2700" spc="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700" dirty="0">
                <a:latin typeface="Times New Roman"/>
                <a:cs typeface="Times New Roman"/>
              </a:rPr>
              <a:t>2</a:t>
            </a:r>
            <a:r>
              <a:rPr sz="2700" i="1" spc="5" dirty="0"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75" y="6044184"/>
            <a:ext cx="7366000" cy="749935"/>
            <a:chOff x="1179575" y="6044184"/>
            <a:chExt cx="7366000" cy="749935"/>
          </a:xfrm>
        </p:grpSpPr>
        <p:sp>
          <p:nvSpPr>
            <p:cNvPr id="3" name="object 3"/>
            <p:cNvSpPr/>
            <p:nvPr/>
          </p:nvSpPr>
          <p:spPr>
            <a:xfrm>
              <a:off x="4863084" y="6044184"/>
              <a:ext cx="1590040" cy="688975"/>
            </a:xfrm>
            <a:custGeom>
              <a:avLst/>
              <a:gdLst/>
              <a:ahLst/>
              <a:cxnLst/>
              <a:rect l="l" t="t" r="r" b="b"/>
              <a:pathLst>
                <a:path w="1590039" h="688975">
                  <a:moveTo>
                    <a:pt x="1589532" y="688848"/>
                  </a:moveTo>
                  <a:lnTo>
                    <a:pt x="0" y="688848"/>
                  </a:lnTo>
                  <a:lnTo>
                    <a:pt x="0" y="0"/>
                  </a:lnTo>
                  <a:lnTo>
                    <a:pt x="1589532" y="0"/>
                  </a:lnTo>
                  <a:lnTo>
                    <a:pt x="1589532" y="688848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2027" y="6044184"/>
              <a:ext cx="1591310" cy="688975"/>
            </a:xfrm>
            <a:custGeom>
              <a:avLst/>
              <a:gdLst/>
              <a:ahLst/>
              <a:cxnLst/>
              <a:rect l="l" t="t" r="r" b="b"/>
              <a:pathLst>
                <a:path w="1591310" h="688975">
                  <a:moveTo>
                    <a:pt x="1591056" y="688848"/>
                  </a:moveTo>
                  <a:lnTo>
                    <a:pt x="0" y="688848"/>
                  </a:lnTo>
                  <a:lnTo>
                    <a:pt x="0" y="0"/>
                  </a:lnTo>
                  <a:lnTo>
                    <a:pt x="1591056" y="0"/>
                  </a:lnTo>
                  <a:lnTo>
                    <a:pt x="1591056" y="688848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9563" y="6542544"/>
              <a:ext cx="7366000" cy="251460"/>
            </a:xfrm>
            <a:custGeom>
              <a:avLst/>
              <a:gdLst/>
              <a:ahLst/>
              <a:cxnLst/>
              <a:rect l="l" t="t" r="r" b="b"/>
              <a:pathLst>
                <a:path w="7366000" h="251459">
                  <a:moveTo>
                    <a:pt x="7365505" y="167627"/>
                  </a:moveTo>
                  <a:lnTo>
                    <a:pt x="7310641" y="140195"/>
                  </a:lnTo>
                  <a:lnTo>
                    <a:pt x="7197865" y="83807"/>
                  </a:lnTo>
                  <a:lnTo>
                    <a:pt x="7197865" y="140195"/>
                  </a:lnTo>
                  <a:lnTo>
                    <a:pt x="6879349" y="140195"/>
                  </a:lnTo>
                  <a:lnTo>
                    <a:pt x="6879349" y="0"/>
                  </a:lnTo>
                  <a:lnTo>
                    <a:pt x="6847332" y="0"/>
                  </a:lnTo>
                  <a:lnTo>
                    <a:pt x="6847332" y="140195"/>
                  </a:lnTo>
                  <a:lnTo>
                    <a:pt x="5288280" y="140195"/>
                  </a:lnTo>
                  <a:lnTo>
                    <a:pt x="5288280" y="0"/>
                  </a:lnTo>
                  <a:lnTo>
                    <a:pt x="5257812" y="0"/>
                  </a:lnTo>
                  <a:lnTo>
                    <a:pt x="5257812" y="140195"/>
                  </a:lnTo>
                  <a:lnTo>
                    <a:pt x="3698748" y="140195"/>
                  </a:lnTo>
                  <a:lnTo>
                    <a:pt x="3698748" y="0"/>
                  </a:lnTo>
                  <a:lnTo>
                    <a:pt x="3666756" y="0"/>
                  </a:lnTo>
                  <a:lnTo>
                    <a:pt x="3666756" y="140195"/>
                  </a:lnTo>
                  <a:lnTo>
                    <a:pt x="2107704" y="140195"/>
                  </a:lnTo>
                  <a:lnTo>
                    <a:pt x="2107704" y="0"/>
                  </a:lnTo>
                  <a:lnTo>
                    <a:pt x="2077224" y="0"/>
                  </a:lnTo>
                  <a:lnTo>
                    <a:pt x="2077224" y="140195"/>
                  </a:lnTo>
                  <a:lnTo>
                    <a:pt x="518172" y="140195"/>
                  </a:lnTo>
                  <a:lnTo>
                    <a:pt x="518172" y="0"/>
                  </a:lnTo>
                  <a:lnTo>
                    <a:pt x="486168" y="0"/>
                  </a:lnTo>
                  <a:lnTo>
                    <a:pt x="486168" y="140195"/>
                  </a:lnTo>
                  <a:lnTo>
                    <a:pt x="0" y="140195"/>
                  </a:lnTo>
                  <a:lnTo>
                    <a:pt x="0" y="195059"/>
                  </a:lnTo>
                  <a:lnTo>
                    <a:pt x="486168" y="195059"/>
                  </a:lnTo>
                  <a:lnTo>
                    <a:pt x="486168" y="251460"/>
                  </a:lnTo>
                  <a:lnTo>
                    <a:pt x="518172" y="251460"/>
                  </a:lnTo>
                  <a:lnTo>
                    <a:pt x="518172" y="195059"/>
                  </a:lnTo>
                  <a:lnTo>
                    <a:pt x="2077224" y="195059"/>
                  </a:lnTo>
                  <a:lnTo>
                    <a:pt x="2077224" y="251460"/>
                  </a:lnTo>
                  <a:lnTo>
                    <a:pt x="2107704" y="251460"/>
                  </a:lnTo>
                  <a:lnTo>
                    <a:pt x="2107704" y="195059"/>
                  </a:lnTo>
                  <a:lnTo>
                    <a:pt x="3666756" y="195059"/>
                  </a:lnTo>
                  <a:lnTo>
                    <a:pt x="3666756" y="251460"/>
                  </a:lnTo>
                  <a:lnTo>
                    <a:pt x="3698748" y="251460"/>
                  </a:lnTo>
                  <a:lnTo>
                    <a:pt x="3698748" y="195059"/>
                  </a:lnTo>
                  <a:lnTo>
                    <a:pt x="5257812" y="195059"/>
                  </a:lnTo>
                  <a:lnTo>
                    <a:pt x="5257812" y="251460"/>
                  </a:lnTo>
                  <a:lnTo>
                    <a:pt x="5288280" y="251460"/>
                  </a:lnTo>
                  <a:lnTo>
                    <a:pt x="5288280" y="195059"/>
                  </a:lnTo>
                  <a:lnTo>
                    <a:pt x="6847332" y="195059"/>
                  </a:lnTo>
                  <a:lnTo>
                    <a:pt x="6847332" y="251460"/>
                  </a:lnTo>
                  <a:lnTo>
                    <a:pt x="6879349" y="251460"/>
                  </a:lnTo>
                  <a:lnTo>
                    <a:pt x="6879349" y="195059"/>
                  </a:lnTo>
                  <a:lnTo>
                    <a:pt x="7197865" y="195059"/>
                  </a:lnTo>
                  <a:lnTo>
                    <a:pt x="7197865" y="251447"/>
                  </a:lnTo>
                  <a:lnTo>
                    <a:pt x="7310641" y="195059"/>
                  </a:lnTo>
                  <a:lnTo>
                    <a:pt x="7365505" y="167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4932" y="444544"/>
            <a:ext cx="372617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Slotted</a:t>
            </a:r>
            <a:r>
              <a:rPr spc="-114" dirty="0"/>
              <a:t> </a:t>
            </a:r>
            <a:r>
              <a:rPr spc="10" dirty="0"/>
              <a:t>ALOHA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2063" y="2274835"/>
            <a:ext cx="7458075" cy="20999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Transmission can only start </a:t>
            </a:r>
            <a:r>
              <a:rPr sz="2650" b="1" dirty="0">
                <a:latin typeface="Arial"/>
                <a:cs typeface="Arial"/>
              </a:rPr>
              <a:t>at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15" dirty="0">
                <a:latin typeface="Arial"/>
                <a:cs typeface="Arial"/>
              </a:rPr>
              <a:t>beginning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15" dirty="0">
                <a:latin typeface="Arial"/>
                <a:cs typeface="Arial"/>
              </a:rPr>
              <a:t>each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slot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length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Vulnerable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period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reduced</a:t>
            </a:r>
            <a:r>
              <a:rPr sz="2650" b="1" spc="-10" dirty="0">
                <a:latin typeface="Arial"/>
                <a:cs typeface="Arial"/>
              </a:rPr>
              <a:t> 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Instead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2xT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Aloha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Doubles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maximum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throughput.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7373" y="6758392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1357" y="6758392"/>
            <a:ext cx="5518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x+3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4664" y="6758392"/>
            <a:ext cx="5518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x+2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3719" y="6758392"/>
            <a:ext cx="5518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x+1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80972" y="5574267"/>
            <a:ext cx="3182620" cy="470534"/>
            <a:chOff x="1680972" y="5574267"/>
            <a:chExt cx="3182620" cy="470534"/>
          </a:xfrm>
        </p:grpSpPr>
        <p:sp>
          <p:nvSpPr>
            <p:cNvPr id="13" name="object 13"/>
            <p:cNvSpPr/>
            <p:nvPr/>
          </p:nvSpPr>
          <p:spPr>
            <a:xfrm>
              <a:off x="4208859" y="5644896"/>
              <a:ext cx="250825" cy="399415"/>
            </a:xfrm>
            <a:custGeom>
              <a:avLst/>
              <a:gdLst/>
              <a:ahLst/>
              <a:cxnLst/>
              <a:rect l="l" t="t" r="r" b="b"/>
              <a:pathLst>
                <a:path w="250825" h="399414">
                  <a:moveTo>
                    <a:pt x="125396" y="288798"/>
                  </a:moveTo>
                  <a:lnTo>
                    <a:pt x="97964" y="241649"/>
                  </a:lnTo>
                  <a:lnTo>
                    <a:pt x="97964" y="0"/>
                  </a:lnTo>
                  <a:lnTo>
                    <a:pt x="152828" y="0"/>
                  </a:lnTo>
                  <a:lnTo>
                    <a:pt x="152828" y="241649"/>
                  </a:lnTo>
                  <a:lnTo>
                    <a:pt x="125396" y="288798"/>
                  </a:lnTo>
                  <a:close/>
                </a:path>
                <a:path w="250825" h="399414">
                  <a:moveTo>
                    <a:pt x="125396" y="399287"/>
                  </a:moveTo>
                  <a:lnTo>
                    <a:pt x="3476" y="190500"/>
                  </a:lnTo>
                  <a:lnTo>
                    <a:pt x="0" y="179832"/>
                  </a:lnTo>
                  <a:lnTo>
                    <a:pt x="809" y="169163"/>
                  </a:lnTo>
                  <a:lnTo>
                    <a:pt x="5619" y="159638"/>
                  </a:lnTo>
                  <a:lnTo>
                    <a:pt x="14144" y="152400"/>
                  </a:lnTo>
                  <a:lnTo>
                    <a:pt x="24169" y="148923"/>
                  </a:lnTo>
                  <a:lnTo>
                    <a:pt x="34909" y="149733"/>
                  </a:lnTo>
                  <a:lnTo>
                    <a:pt x="44791" y="154543"/>
                  </a:lnTo>
                  <a:lnTo>
                    <a:pt x="52244" y="163068"/>
                  </a:lnTo>
                  <a:lnTo>
                    <a:pt x="97964" y="241649"/>
                  </a:lnTo>
                  <a:lnTo>
                    <a:pt x="97964" y="344424"/>
                  </a:lnTo>
                  <a:lnTo>
                    <a:pt x="157433" y="344424"/>
                  </a:lnTo>
                  <a:lnTo>
                    <a:pt x="125396" y="399287"/>
                  </a:lnTo>
                  <a:close/>
                </a:path>
                <a:path w="250825" h="399414">
                  <a:moveTo>
                    <a:pt x="157433" y="344424"/>
                  </a:moveTo>
                  <a:lnTo>
                    <a:pt x="152828" y="344424"/>
                  </a:lnTo>
                  <a:lnTo>
                    <a:pt x="152828" y="241649"/>
                  </a:lnTo>
                  <a:lnTo>
                    <a:pt x="198548" y="163068"/>
                  </a:lnTo>
                  <a:lnTo>
                    <a:pt x="205787" y="154543"/>
                  </a:lnTo>
                  <a:lnTo>
                    <a:pt x="215312" y="149733"/>
                  </a:lnTo>
                  <a:lnTo>
                    <a:pt x="225980" y="148923"/>
                  </a:lnTo>
                  <a:lnTo>
                    <a:pt x="236648" y="152400"/>
                  </a:lnTo>
                  <a:lnTo>
                    <a:pt x="245173" y="159638"/>
                  </a:lnTo>
                  <a:lnTo>
                    <a:pt x="249983" y="169163"/>
                  </a:lnTo>
                  <a:lnTo>
                    <a:pt x="250793" y="179832"/>
                  </a:lnTo>
                  <a:lnTo>
                    <a:pt x="247316" y="190500"/>
                  </a:lnTo>
                  <a:lnTo>
                    <a:pt x="157433" y="344424"/>
                  </a:lnTo>
                  <a:close/>
                </a:path>
                <a:path w="250825" h="399414">
                  <a:moveTo>
                    <a:pt x="152828" y="344424"/>
                  </a:moveTo>
                  <a:lnTo>
                    <a:pt x="97964" y="344424"/>
                  </a:lnTo>
                  <a:lnTo>
                    <a:pt x="97964" y="241649"/>
                  </a:lnTo>
                  <a:lnTo>
                    <a:pt x="125396" y="288798"/>
                  </a:lnTo>
                  <a:lnTo>
                    <a:pt x="101012" y="330708"/>
                  </a:lnTo>
                  <a:lnTo>
                    <a:pt x="152828" y="330708"/>
                  </a:lnTo>
                  <a:lnTo>
                    <a:pt x="152828" y="344424"/>
                  </a:lnTo>
                  <a:close/>
                </a:path>
                <a:path w="250825" h="399414">
                  <a:moveTo>
                    <a:pt x="152828" y="330708"/>
                  </a:moveTo>
                  <a:lnTo>
                    <a:pt x="149780" y="330708"/>
                  </a:lnTo>
                  <a:lnTo>
                    <a:pt x="125396" y="288798"/>
                  </a:lnTo>
                  <a:lnTo>
                    <a:pt x="152828" y="241649"/>
                  </a:lnTo>
                  <a:lnTo>
                    <a:pt x="152828" y="330708"/>
                  </a:lnTo>
                  <a:close/>
                </a:path>
                <a:path w="250825" h="399414">
                  <a:moveTo>
                    <a:pt x="149780" y="330708"/>
                  </a:moveTo>
                  <a:lnTo>
                    <a:pt x="101012" y="330708"/>
                  </a:lnTo>
                  <a:lnTo>
                    <a:pt x="125396" y="288798"/>
                  </a:lnTo>
                  <a:lnTo>
                    <a:pt x="149780" y="330708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0959" y="5574271"/>
              <a:ext cx="3182620" cy="309245"/>
            </a:xfrm>
            <a:custGeom>
              <a:avLst/>
              <a:gdLst/>
              <a:ahLst/>
              <a:cxnLst/>
              <a:rect l="l" t="t" r="r" b="b"/>
              <a:pathLst>
                <a:path w="3182620" h="309245">
                  <a:moveTo>
                    <a:pt x="3182124" y="238277"/>
                  </a:moveTo>
                  <a:lnTo>
                    <a:pt x="3156039" y="223037"/>
                  </a:lnTo>
                  <a:lnTo>
                    <a:pt x="3064776" y="169697"/>
                  </a:lnTo>
                  <a:lnTo>
                    <a:pt x="3058655" y="167640"/>
                  </a:lnTo>
                  <a:lnTo>
                    <a:pt x="3052394" y="168173"/>
                  </a:lnTo>
                  <a:lnTo>
                    <a:pt x="3046984" y="170980"/>
                  </a:lnTo>
                  <a:lnTo>
                    <a:pt x="3043440" y="175793"/>
                  </a:lnTo>
                  <a:lnTo>
                    <a:pt x="3038868" y="183413"/>
                  </a:lnTo>
                  <a:lnTo>
                    <a:pt x="3040392" y="192557"/>
                  </a:lnTo>
                  <a:lnTo>
                    <a:pt x="3048012" y="197129"/>
                  </a:lnTo>
                  <a:lnTo>
                    <a:pt x="3092615" y="223037"/>
                  </a:lnTo>
                  <a:lnTo>
                    <a:pt x="1679752" y="223037"/>
                  </a:lnTo>
                  <a:lnTo>
                    <a:pt x="1723656" y="197129"/>
                  </a:lnTo>
                  <a:lnTo>
                    <a:pt x="1728457" y="192938"/>
                  </a:lnTo>
                  <a:lnTo>
                    <a:pt x="1731276" y="187604"/>
                  </a:lnTo>
                  <a:lnTo>
                    <a:pt x="1731797" y="181698"/>
                  </a:lnTo>
                  <a:lnTo>
                    <a:pt x="1729752" y="175793"/>
                  </a:lnTo>
                  <a:lnTo>
                    <a:pt x="1725561" y="170980"/>
                  </a:lnTo>
                  <a:lnTo>
                    <a:pt x="1720227" y="168173"/>
                  </a:lnTo>
                  <a:lnTo>
                    <a:pt x="1714322" y="167640"/>
                  </a:lnTo>
                  <a:lnTo>
                    <a:pt x="1708416" y="169697"/>
                  </a:lnTo>
                  <a:lnTo>
                    <a:pt x="1591068" y="238277"/>
                  </a:lnTo>
                  <a:lnTo>
                    <a:pt x="1708416" y="306857"/>
                  </a:lnTo>
                  <a:lnTo>
                    <a:pt x="1714322" y="308902"/>
                  </a:lnTo>
                  <a:lnTo>
                    <a:pt x="1720227" y="308381"/>
                  </a:lnTo>
                  <a:lnTo>
                    <a:pt x="1725561" y="305562"/>
                  </a:lnTo>
                  <a:lnTo>
                    <a:pt x="1729752" y="300761"/>
                  </a:lnTo>
                  <a:lnTo>
                    <a:pt x="1731797" y="294855"/>
                  </a:lnTo>
                  <a:lnTo>
                    <a:pt x="1731276" y="288950"/>
                  </a:lnTo>
                  <a:lnTo>
                    <a:pt x="1728457" y="283616"/>
                  </a:lnTo>
                  <a:lnTo>
                    <a:pt x="1723656" y="279425"/>
                  </a:lnTo>
                  <a:lnTo>
                    <a:pt x="1679752" y="253517"/>
                  </a:lnTo>
                  <a:lnTo>
                    <a:pt x="3092615" y="253517"/>
                  </a:lnTo>
                  <a:lnTo>
                    <a:pt x="3048012" y="279425"/>
                  </a:lnTo>
                  <a:lnTo>
                    <a:pt x="3040392" y="283997"/>
                  </a:lnTo>
                  <a:lnTo>
                    <a:pt x="3038868" y="293141"/>
                  </a:lnTo>
                  <a:lnTo>
                    <a:pt x="3043440" y="300761"/>
                  </a:lnTo>
                  <a:lnTo>
                    <a:pt x="3046984" y="305562"/>
                  </a:lnTo>
                  <a:lnTo>
                    <a:pt x="3052394" y="308381"/>
                  </a:lnTo>
                  <a:lnTo>
                    <a:pt x="3058655" y="308902"/>
                  </a:lnTo>
                  <a:lnTo>
                    <a:pt x="3064776" y="306857"/>
                  </a:lnTo>
                  <a:lnTo>
                    <a:pt x="3156039" y="253517"/>
                  </a:lnTo>
                  <a:lnTo>
                    <a:pt x="3182124" y="238277"/>
                  </a:lnTo>
                  <a:close/>
                </a:path>
                <a:path w="3182620" h="309245">
                  <a:moveTo>
                    <a:pt x="3182124" y="70624"/>
                  </a:moveTo>
                  <a:lnTo>
                    <a:pt x="3156039" y="55384"/>
                  </a:lnTo>
                  <a:lnTo>
                    <a:pt x="3064764" y="2044"/>
                  </a:lnTo>
                  <a:lnTo>
                    <a:pt x="3058655" y="0"/>
                  </a:lnTo>
                  <a:lnTo>
                    <a:pt x="3052394" y="520"/>
                  </a:lnTo>
                  <a:lnTo>
                    <a:pt x="3046984" y="3340"/>
                  </a:lnTo>
                  <a:lnTo>
                    <a:pt x="3043440" y="8140"/>
                  </a:lnTo>
                  <a:lnTo>
                    <a:pt x="3038856" y="15760"/>
                  </a:lnTo>
                  <a:lnTo>
                    <a:pt x="3040392" y="24904"/>
                  </a:lnTo>
                  <a:lnTo>
                    <a:pt x="3048012" y="29476"/>
                  </a:lnTo>
                  <a:lnTo>
                    <a:pt x="3092627" y="55384"/>
                  </a:lnTo>
                  <a:lnTo>
                    <a:pt x="89496" y="55384"/>
                  </a:lnTo>
                  <a:lnTo>
                    <a:pt x="134112" y="29476"/>
                  </a:lnTo>
                  <a:lnTo>
                    <a:pt x="141732" y="24904"/>
                  </a:lnTo>
                  <a:lnTo>
                    <a:pt x="143256" y="15760"/>
                  </a:lnTo>
                  <a:lnTo>
                    <a:pt x="140208" y="8140"/>
                  </a:lnTo>
                  <a:lnTo>
                    <a:pt x="135813" y="3340"/>
                  </a:lnTo>
                  <a:lnTo>
                    <a:pt x="130111" y="520"/>
                  </a:lnTo>
                  <a:lnTo>
                    <a:pt x="124142" y="0"/>
                  </a:lnTo>
                  <a:lnTo>
                    <a:pt x="118872" y="2044"/>
                  </a:lnTo>
                  <a:lnTo>
                    <a:pt x="0" y="70624"/>
                  </a:lnTo>
                  <a:lnTo>
                    <a:pt x="118872" y="139204"/>
                  </a:lnTo>
                  <a:lnTo>
                    <a:pt x="124142" y="141262"/>
                  </a:lnTo>
                  <a:lnTo>
                    <a:pt x="130111" y="140728"/>
                  </a:lnTo>
                  <a:lnTo>
                    <a:pt x="135813" y="137922"/>
                  </a:lnTo>
                  <a:lnTo>
                    <a:pt x="140208" y="133108"/>
                  </a:lnTo>
                  <a:lnTo>
                    <a:pt x="143256" y="125488"/>
                  </a:lnTo>
                  <a:lnTo>
                    <a:pt x="141732" y="116344"/>
                  </a:lnTo>
                  <a:lnTo>
                    <a:pt x="134112" y="111772"/>
                  </a:lnTo>
                  <a:lnTo>
                    <a:pt x="89496" y="85864"/>
                  </a:lnTo>
                  <a:lnTo>
                    <a:pt x="3092627" y="85864"/>
                  </a:lnTo>
                  <a:lnTo>
                    <a:pt x="3048012" y="111772"/>
                  </a:lnTo>
                  <a:lnTo>
                    <a:pt x="3040392" y="116344"/>
                  </a:lnTo>
                  <a:lnTo>
                    <a:pt x="3038856" y="125488"/>
                  </a:lnTo>
                  <a:lnTo>
                    <a:pt x="3043440" y="133108"/>
                  </a:lnTo>
                  <a:lnTo>
                    <a:pt x="3046984" y="137922"/>
                  </a:lnTo>
                  <a:lnTo>
                    <a:pt x="3052394" y="140728"/>
                  </a:lnTo>
                  <a:lnTo>
                    <a:pt x="3058655" y="141262"/>
                  </a:lnTo>
                  <a:lnTo>
                    <a:pt x="3064764" y="139204"/>
                  </a:lnTo>
                  <a:lnTo>
                    <a:pt x="3156039" y="85864"/>
                  </a:lnTo>
                  <a:lnTo>
                    <a:pt x="3182124" y="7062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2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6276340" cy="27755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link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fundamentals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wireless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Aloha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Ethernet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Wireless-specific </a:t>
            </a:r>
            <a:r>
              <a:rPr sz="2650" b="1" spc="-15" dirty="0">
                <a:latin typeface="Arial"/>
                <a:cs typeface="Arial"/>
              </a:rPr>
              <a:t>challenges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802.15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wireless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standards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945" y="450684"/>
            <a:ext cx="58616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Slotted</a:t>
            </a:r>
            <a:r>
              <a:rPr spc="-80" dirty="0"/>
              <a:t> </a:t>
            </a:r>
            <a:r>
              <a:rPr spc="10" dirty="0"/>
              <a:t>ALOHA</a:t>
            </a:r>
            <a:r>
              <a:rPr spc="-65" dirty="0"/>
              <a:t> </a:t>
            </a:r>
            <a:r>
              <a:rPr spc="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199" y="1991288"/>
            <a:ext cx="8032115" cy="7499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26390" marR="5080" indent="-314325">
              <a:lnSpc>
                <a:spcPct val="79700"/>
              </a:lnSpc>
              <a:spcBef>
                <a:spcPts val="7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Key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point: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”vulnerable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period”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size </a:t>
            </a:r>
            <a:r>
              <a:rPr sz="2650" b="1" i="1" spc="-10" dirty="0">
                <a:latin typeface="Arial"/>
                <a:cs typeface="Arial"/>
              </a:rPr>
              <a:t>m</a:t>
            </a:r>
            <a:r>
              <a:rPr sz="2650" b="1" i="1" spc="-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been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reduced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from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2</a:t>
            </a:r>
            <a:r>
              <a:rPr sz="2650" b="1" i="1" spc="-15" dirty="0">
                <a:latin typeface="Arial"/>
                <a:cs typeface="Arial"/>
              </a:rPr>
              <a:t>m</a:t>
            </a:r>
            <a:r>
              <a:rPr sz="2650" b="1" i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only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i="1" spc="-10" dirty="0">
                <a:latin typeface="Arial"/>
                <a:cs typeface="Arial"/>
              </a:rPr>
              <a:t>m</a:t>
            </a:r>
            <a:r>
              <a:rPr sz="2650" b="1" i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!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799" y="3157173"/>
            <a:ext cx="6289040" cy="9099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1790" indent="-314325">
              <a:lnSpc>
                <a:spcPct val="100000"/>
              </a:lnSpc>
              <a:spcBef>
                <a:spcPts val="400"/>
              </a:spcBef>
              <a:buClr>
                <a:srgbClr val="FB0128"/>
              </a:buClr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650" b="1" spc="-10" dirty="0">
                <a:latin typeface="Arial"/>
                <a:cs typeface="Arial"/>
              </a:rPr>
              <a:t>Since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Poisson </a:t>
            </a:r>
            <a:r>
              <a:rPr sz="2650" b="1" spc="-10" dirty="0">
                <a:latin typeface="Arial"/>
                <a:cs typeface="Arial"/>
              </a:rPr>
              <a:t>arrivals,</a:t>
            </a:r>
            <a:endParaRPr sz="2650">
              <a:latin typeface="Arial"/>
              <a:cs typeface="Arial"/>
            </a:endParaRPr>
          </a:p>
          <a:p>
            <a:pPr marL="1042035">
              <a:lnSpc>
                <a:spcPct val="100000"/>
              </a:lnSpc>
              <a:spcBef>
                <a:spcPts val="300"/>
              </a:spcBef>
            </a:pPr>
            <a:r>
              <a:rPr sz="2650" b="1" spc="-10" dirty="0">
                <a:latin typeface="Arial"/>
                <a:cs typeface="Arial"/>
              </a:rPr>
              <a:t>P(successful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transmission)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</a:t>
            </a:r>
            <a:r>
              <a:rPr sz="3075" b="1" spc="-15" baseline="24390" dirty="0">
                <a:latin typeface="Arial"/>
                <a:cs typeface="Arial"/>
              </a:rPr>
              <a:t>-G</a:t>
            </a:r>
            <a:endParaRPr sz="3075" baseline="2439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099" y="4483232"/>
            <a:ext cx="770445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 marR="3600450" indent="-364490">
              <a:lnSpc>
                <a:spcPct val="109400"/>
              </a:lnSpc>
              <a:spcBef>
                <a:spcPts val="100"/>
              </a:spcBef>
              <a:buClr>
                <a:srgbClr val="FB0128"/>
              </a:buClr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throughput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then,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Ge</a:t>
            </a:r>
            <a:r>
              <a:rPr sz="2625" b="1" spc="-7" baseline="25396" dirty="0">
                <a:latin typeface="Arial"/>
                <a:cs typeface="Arial"/>
              </a:rPr>
              <a:t>-G</a:t>
            </a:r>
            <a:endParaRPr sz="2625" baseline="2539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B0128"/>
              </a:buClr>
              <a:buFont typeface="Arial MT"/>
              <a:buChar char="•"/>
            </a:pPr>
            <a:endParaRPr sz="3250">
              <a:latin typeface="Arial"/>
              <a:cs typeface="Arial"/>
            </a:endParaRPr>
          </a:p>
          <a:p>
            <a:pPr marL="364490" indent="-314325">
              <a:lnSpc>
                <a:spcPts val="2855"/>
              </a:lnSpc>
              <a:buClr>
                <a:srgbClr val="FB0128"/>
              </a:buClr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throughput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has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maximum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value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of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1/e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</a:t>
            </a:r>
            <a:endParaRPr sz="2650">
              <a:latin typeface="Arial"/>
              <a:cs typeface="Arial"/>
            </a:endParaRPr>
          </a:p>
          <a:p>
            <a:pPr marL="364490">
              <a:lnSpc>
                <a:spcPts val="2855"/>
              </a:lnSpc>
            </a:pPr>
            <a:r>
              <a:rPr sz="2650" b="1" spc="-10" dirty="0">
                <a:latin typeface="Arial"/>
                <a:cs typeface="Arial"/>
              </a:rPr>
              <a:t>0.368 </a:t>
            </a:r>
            <a:r>
              <a:rPr sz="2650" b="1" spc="-15" dirty="0">
                <a:latin typeface="Arial"/>
                <a:cs typeface="Arial"/>
              </a:rPr>
              <a:t>at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1.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6321" y="3242532"/>
            <a:ext cx="19227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Note:</a:t>
            </a:r>
            <a:r>
              <a:rPr sz="2650" b="1" spc="-50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Not</a:t>
            </a:r>
            <a:r>
              <a:rPr sz="2650" b="1" spc="-4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2G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56119" y="3500627"/>
            <a:ext cx="670560" cy="192405"/>
          </a:xfrm>
          <a:custGeom>
            <a:avLst/>
            <a:gdLst/>
            <a:ahLst/>
            <a:cxnLst/>
            <a:rect l="l" t="t" r="r" b="b"/>
            <a:pathLst>
              <a:path w="670559" h="192404">
                <a:moveTo>
                  <a:pt x="82720" y="156475"/>
                </a:moveTo>
                <a:lnTo>
                  <a:pt x="80174" y="146097"/>
                </a:lnTo>
                <a:lnTo>
                  <a:pt x="669036" y="0"/>
                </a:lnTo>
                <a:lnTo>
                  <a:pt x="670560" y="9144"/>
                </a:lnTo>
                <a:lnTo>
                  <a:pt x="82720" y="156475"/>
                </a:lnTo>
                <a:close/>
              </a:path>
              <a:path w="670559" h="192404">
                <a:moveTo>
                  <a:pt x="91439" y="192024"/>
                </a:moveTo>
                <a:lnTo>
                  <a:pt x="0" y="172212"/>
                </a:lnTo>
                <a:lnTo>
                  <a:pt x="71627" y="111252"/>
                </a:lnTo>
                <a:lnTo>
                  <a:pt x="80174" y="146097"/>
                </a:lnTo>
                <a:lnTo>
                  <a:pt x="67055" y="149352"/>
                </a:lnTo>
                <a:lnTo>
                  <a:pt x="68579" y="160019"/>
                </a:lnTo>
                <a:lnTo>
                  <a:pt x="83589" y="160019"/>
                </a:lnTo>
                <a:lnTo>
                  <a:pt x="91439" y="192024"/>
                </a:lnTo>
                <a:close/>
              </a:path>
              <a:path w="670559" h="192404">
                <a:moveTo>
                  <a:pt x="68579" y="160019"/>
                </a:moveTo>
                <a:lnTo>
                  <a:pt x="67055" y="149352"/>
                </a:lnTo>
                <a:lnTo>
                  <a:pt x="80174" y="146097"/>
                </a:lnTo>
                <a:lnTo>
                  <a:pt x="82720" y="156475"/>
                </a:lnTo>
                <a:lnTo>
                  <a:pt x="68579" y="160019"/>
                </a:lnTo>
                <a:close/>
              </a:path>
              <a:path w="670559" h="192404">
                <a:moveTo>
                  <a:pt x="83589" y="160019"/>
                </a:moveTo>
                <a:lnTo>
                  <a:pt x="68579" y="160019"/>
                </a:lnTo>
                <a:lnTo>
                  <a:pt x="82720" y="156475"/>
                </a:lnTo>
                <a:lnTo>
                  <a:pt x="83589" y="160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44386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60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050" y="7200408"/>
            <a:ext cx="1657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0710" y="7063644"/>
            <a:ext cx="8222615" cy="4610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>
              <a:lnSpc>
                <a:spcPts val="2860"/>
              </a:lnSpc>
              <a:spcBef>
                <a:spcPts val="770"/>
              </a:spcBef>
              <a:tabLst>
                <a:tab pos="6720840" algn="l"/>
                <a:tab pos="8081645" algn="l"/>
              </a:tabLst>
            </a:pPr>
            <a:r>
              <a:rPr sz="950" spc="5" dirty="0">
                <a:latin typeface="Arial MT"/>
                <a:cs typeface="Arial MT"/>
              </a:rPr>
              <a:t>. </a:t>
            </a:r>
            <a:r>
              <a:rPr sz="950" spc="15" dirty="0">
                <a:latin typeface="Arial MT"/>
                <a:cs typeface="Arial MT"/>
              </a:rPr>
              <a:t>Ste</a:t>
            </a:r>
            <a:r>
              <a:rPr sz="950" spc="25" dirty="0">
                <a:latin typeface="Arial MT"/>
                <a:cs typeface="Arial MT"/>
              </a:rPr>
              <a:t>e</a:t>
            </a:r>
            <a:r>
              <a:rPr sz="950" spc="15" dirty="0">
                <a:latin typeface="Arial MT"/>
                <a:cs typeface="Arial MT"/>
              </a:rPr>
              <a:t>nk</a:t>
            </a:r>
            <a:r>
              <a:rPr sz="950" dirty="0">
                <a:latin typeface="Arial MT"/>
                <a:cs typeface="Arial MT"/>
              </a:rPr>
              <a:t>i</a:t>
            </a:r>
            <a:r>
              <a:rPr sz="950" spc="15" dirty="0">
                <a:latin typeface="Arial MT"/>
                <a:cs typeface="Arial MT"/>
              </a:rPr>
              <a:t>ste</a:t>
            </a:r>
            <a:r>
              <a:rPr sz="950" dirty="0">
                <a:latin typeface="Arial MT"/>
                <a:cs typeface="Arial MT"/>
              </a:rPr>
              <a:t>	</a:t>
            </a:r>
            <a:r>
              <a:rPr sz="3975" b="1" spc="-7" baseline="22012" dirty="0">
                <a:latin typeface="Times New Roman"/>
                <a:cs typeface="Times New Roman"/>
              </a:rPr>
              <a:t>23</a:t>
            </a:r>
            <a:r>
              <a:rPr sz="3975" b="1" baseline="22012" dirty="0">
                <a:latin typeface="Times New Roman"/>
                <a:cs typeface="Times New Roman"/>
              </a:rPr>
              <a:t>	</a:t>
            </a:r>
            <a:r>
              <a:rPr sz="2925" b="1" spc="22" baseline="7122" dirty="0">
                <a:latin typeface="Arial"/>
                <a:cs typeface="Arial"/>
              </a:rPr>
              <a:t>2</a:t>
            </a:r>
            <a:endParaRPr sz="2925" baseline="7122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2121" y="1287780"/>
            <a:ext cx="8332470" cy="6373495"/>
            <a:chOff x="972121" y="1287780"/>
            <a:chExt cx="8332470" cy="6373495"/>
          </a:xfrm>
        </p:grpSpPr>
        <p:sp>
          <p:nvSpPr>
            <p:cNvPr id="6" name="object 6"/>
            <p:cNvSpPr/>
            <p:nvPr/>
          </p:nvSpPr>
          <p:spPr>
            <a:xfrm>
              <a:off x="1091183" y="1287780"/>
              <a:ext cx="8213090" cy="6373495"/>
            </a:xfrm>
            <a:custGeom>
              <a:avLst/>
              <a:gdLst/>
              <a:ahLst/>
              <a:cxnLst/>
              <a:rect l="l" t="t" r="r" b="b"/>
              <a:pathLst>
                <a:path w="8213090" h="6373495">
                  <a:moveTo>
                    <a:pt x="8212835" y="6373368"/>
                  </a:moveTo>
                  <a:lnTo>
                    <a:pt x="0" y="6373368"/>
                  </a:lnTo>
                  <a:lnTo>
                    <a:pt x="0" y="0"/>
                  </a:lnTo>
                  <a:lnTo>
                    <a:pt x="8212835" y="0"/>
                  </a:lnTo>
                  <a:lnTo>
                    <a:pt x="8212835" y="63733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7003" y="1589532"/>
              <a:ext cx="6466331" cy="58613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76400" y="4544568"/>
              <a:ext cx="1762125" cy="27940"/>
            </a:xfrm>
            <a:custGeom>
              <a:avLst/>
              <a:gdLst/>
              <a:ahLst/>
              <a:cxnLst/>
              <a:rect l="l" t="t" r="r" b="b"/>
              <a:pathLst>
                <a:path w="1762125" h="27939">
                  <a:moveTo>
                    <a:pt x="111252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111252" y="27432"/>
                  </a:lnTo>
                  <a:lnTo>
                    <a:pt x="111252" y="0"/>
                  </a:lnTo>
                  <a:close/>
                </a:path>
                <a:path w="1762125" h="27939">
                  <a:moveTo>
                    <a:pt x="306324" y="0"/>
                  </a:moveTo>
                  <a:lnTo>
                    <a:pt x="195072" y="0"/>
                  </a:lnTo>
                  <a:lnTo>
                    <a:pt x="195072" y="27432"/>
                  </a:lnTo>
                  <a:lnTo>
                    <a:pt x="306324" y="27432"/>
                  </a:lnTo>
                  <a:lnTo>
                    <a:pt x="306324" y="0"/>
                  </a:lnTo>
                  <a:close/>
                </a:path>
                <a:path w="1762125" h="27939">
                  <a:moveTo>
                    <a:pt x="502920" y="0"/>
                  </a:moveTo>
                  <a:lnTo>
                    <a:pt x="390144" y="0"/>
                  </a:lnTo>
                  <a:lnTo>
                    <a:pt x="390144" y="27432"/>
                  </a:lnTo>
                  <a:lnTo>
                    <a:pt x="502920" y="27432"/>
                  </a:lnTo>
                  <a:lnTo>
                    <a:pt x="502920" y="0"/>
                  </a:lnTo>
                  <a:close/>
                </a:path>
                <a:path w="1762125" h="27939">
                  <a:moveTo>
                    <a:pt x="697992" y="0"/>
                  </a:moveTo>
                  <a:lnTo>
                    <a:pt x="586727" y="0"/>
                  </a:lnTo>
                  <a:lnTo>
                    <a:pt x="586727" y="27432"/>
                  </a:lnTo>
                  <a:lnTo>
                    <a:pt x="697992" y="27432"/>
                  </a:lnTo>
                  <a:lnTo>
                    <a:pt x="697992" y="0"/>
                  </a:lnTo>
                  <a:close/>
                </a:path>
                <a:path w="1762125" h="27939">
                  <a:moveTo>
                    <a:pt x="893064" y="0"/>
                  </a:moveTo>
                  <a:lnTo>
                    <a:pt x="781812" y="0"/>
                  </a:lnTo>
                  <a:lnTo>
                    <a:pt x="781812" y="27432"/>
                  </a:lnTo>
                  <a:lnTo>
                    <a:pt x="893064" y="27432"/>
                  </a:lnTo>
                  <a:lnTo>
                    <a:pt x="893064" y="0"/>
                  </a:lnTo>
                  <a:close/>
                </a:path>
                <a:path w="1762125" h="27939">
                  <a:moveTo>
                    <a:pt x="1088136" y="0"/>
                  </a:moveTo>
                  <a:lnTo>
                    <a:pt x="976884" y="0"/>
                  </a:lnTo>
                  <a:lnTo>
                    <a:pt x="976884" y="27432"/>
                  </a:lnTo>
                  <a:lnTo>
                    <a:pt x="1088136" y="27432"/>
                  </a:lnTo>
                  <a:lnTo>
                    <a:pt x="1088136" y="0"/>
                  </a:lnTo>
                  <a:close/>
                </a:path>
                <a:path w="1762125" h="27939">
                  <a:moveTo>
                    <a:pt x="1283208" y="0"/>
                  </a:moveTo>
                  <a:lnTo>
                    <a:pt x="1171956" y="0"/>
                  </a:lnTo>
                  <a:lnTo>
                    <a:pt x="1171956" y="27432"/>
                  </a:lnTo>
                  <a:lnTo>
                    <a:pt x="1283208" y="27432"/>
                  </a:lnTo>
                  <a:lnTo>
                    <a:pt x="1283208" y="0"/>
                  </a:lnTo>
                  <a:close/>
                </a:path>
                <a:path w="1762125" h="27939">
                  <a:moveTo>
                    <a:pt x="1478280" y="0"/>
                  </a:moveTo>
                  <a:lnTo>
                    <a:pt x="1367028" y="0"/>
                  </a:lnTo>
                  <a:lnTo>
                    <a:pt x="1367028" y="27432"/>
                  </a:lnTo>
                  <a:lnTo>
                    <a:pt x="1478280" y="27432"/>
                  </a:lnTo>
                  <a:lnTo>
                    <a:pt x="1478280" y="0"/>
                  </a:lnTo>
                  <a:close/>
                </a:path>
                <a:path w="1762125" h="27939">
                  <a:moveTo>
                    <a:pt x="1674876" y="0"/>
                  </a:moveTo>
                  <a:lnTo>
                    <a:pt x="1562100" y="0"/>
                  </a:lnTo>
                  <a:lnTo>
                    <a:pt x="1562100" y="27432"/>
                  </a:lnTo>
                  <a:lnTo>
                    <a:pt x="1674876" y="27432"/>
                  </a:lnTo>
                  <a:lnTo>
                    <a:pt x="1674876" y="0"/>
                  </a:lnTo>
                  <a:close/>
                </a:path>
                <a:path w="1762125" h="27939">
                  <a:moveTo>
                    <a:pt x="1761744" y="0"/>
                  </a:moveTo>
                  <a:lnTo>
                    <a:pt x="1757172" y="0"/>
                  </a:lnTo>
                  <a:lnTo>
                    <a:pt x="1757172" y="27432"/>
                  </a:lnTo>
                  <a:lnTo>
                    <a:pt x="1761744" y="27432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0693" y="4512373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82" y="0"/>
                  </a:lnTo>
                </a:path>
              </a:pathLst>
            </a:custGeom>
            <a:ln w="16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83700" y="366700"/>
            <a:ext cx="76892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Analysis</a:t>
            </a:r>
            <a:r>
              <a:rPr spc="-80" dirty="0"/>
              <a:t> </a:t>
            </a:r>
            <a:r>
              <a:rPr spc="5" dirty="0"/>
              <a:t>Results Slotted</a:t>
            </a:r>
            <a:r>
              <a:rPr spc="-65" dirty="0"/>
              <a:t> </a:t>
            </a:r>
            <a:r>
              <a:rPr spc="10" dirty="0"/>
              <a:t>ALOHA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0091" y="3951560"/>
            <a:ext cx="349250" cy="9982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685"/>
              </a:spcBef>
            </a:pPr>
            <a:r>
              <a:rPr sz="2700" spc="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700" spc="-10" dirty="0">
                <a:latin typeface="Times New Roman"/>
                <a:cs typeface="Times New Roman"/>
              </a:rPr>
              <a:t>2</a:t>
            </a:r>
            <a:r>
              <a:rPr sz="2700" i="1" spc="5" dirty="0"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9762" y="2081593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927" y="0"/>
                </a:lnTo>
              </a:path>
            </a:pathLst>
          </a:custGeom>
          <a:ln w="16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2491" y="1520781"/>
            <a:ext cx="3393440" cy="9982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449580" algn="l"/>
              </a:tabLst>
            </a:pPr>
            <a:r>
              <a:rPr sz="2700" spc="5" dirty="0">
                <a:latin typeface="Times New Roman"/>
                <a:cs typeface="Times New Roman"/>
              </a:rPr>
              <a:t>1	</a:t>
            </a:r>
            <a:r>
              <a:rPr sz="2700" u="heavy" spc="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9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9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9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heavy" spc="19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endParaRPr sz="27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585"/>
              </a:spcBef>
            </a:pPr>
            <a:r>
              <a:rPr sz="2700" i="1" spc="5" dirty="0"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164" y="444544"/>
            <a:ext cx="52197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Discussion</a:t>
            </a:r>
            <a:r>
              <a:rPr spc="-35" dirty="0"/>
              <a:t> </a:t>
            </a:r>
            <a:r>
              <a:rPr spc="-10" dirty="0"/>
              <a:t>of</a:t>
            </a:r>
            <a:r>
              <a:rPr spc="-20" dirty="0"/>
              <a:t> </a:t>
            </a:r>
            <a:r>
              <a:rPr spc="10" dirty="0"/>
              <a:t>ALOHA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030905"/>
            <a:ext cx="7405370" cy="52819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26390" marR="154305" indent="-314325">
              <a:lnSpc>
                <a:spcPts val="2860"/>
              </a:lnSpc>
              <a:spcBef>
                <a:spcPts val="4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Maximum throughput of </a:t>
            </a:r>
            <a:r>
              <a:rPr sz="2650" b="1" spc="-15" dirty="0">
                <a:latin typeface="Arial"/>
                <a:cs typeface="Arial"/>
              </a:rPr>
              <a:t>ALOHA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very low </a:t>
            </a:r>
            <a:r>
              <a:rPr sz="2650" b="1" spc="-7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1/(2e)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 </a:t>
            </a:r>
            <a:r>
              <a:rPr sz="2650" b="1" spc="-30" dirty="0">
                <a:latin typeface="Arial"/>
                <a:cs typeface="Arial"/>
              </a:rPr>
              <a:t>18%,</a:t>
            </a:r>
            <a:r>
              <a:rPr sz="2650" b="1" spc="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but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Has</a:t>
            </a:r>
            <a:r>
              <a:rPr sz="1950" b="1" dirty="0">
                <a:latin typeface="Arial"/>
                <a:cs typeface="Arial"/>
              </a:rPr>
              <a:t> very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low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latency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under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light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load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Slotted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Alohas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twice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performance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basic</a:t>
            </a:r>
            <a:r>
              <a:rPr sz="2650" b="1" spc="-15" dirty="0">
                <a:latin typeface="Arial"/>
                <a:cs typeface="Arial"/>
              </a:rPr>
              <a:t> Aloha,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but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performance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still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poor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Slightly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longer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delay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than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pure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Aloha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Inefficient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variable</a:t>
            </a:r>
            <a:r>
              <a:rPr sz="1950" b="1" spc="15" dirty="0">
                <a:latin typeface="Arial"/>
                <a:cs typeface="Arial"/>
              </a:rPr>
              <a:t> sized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packets!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Must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synchronize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endParaRPr sz="1950">
              <a:latin typeface="Arial"/>
              <a:cs typeface="Arial"/>
            </a:endParaRPr>
          </a:p>
          <a:p>
            <a:pPr marL="326390" marR="938530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Still, not </a:t>
            </a:r>
            <a:r>
              <a:rPr sz="2650" b="1" spc="-15" dirty="0">
                <a:latin typeface="Arial"/>
                <a:cs typeface="Arial"/>
              </a:rPr>
              <a:t>bad </a:t>
            </a:r>
            <a:r>
              <a:rPr sz="2650" b="1" spc="-10" dirty="0">
                <a:latin typeface="Arial"/>
                <a:cs typeface="Arial"/>
              </a:rPr>
              <a:t>for </a:t>
            </a:r>
            <a:r>
              <a:rPr sz="2650" b="1" spc="-20" dirty="0">
                <a:latin typeface="Arial"/>
                <a:cs typeface="Arial"/>
              </a:rPr>
              <a:t>an </a:t>
            </a:r>
            <a:r>
              <a:rPr sz="2650" b="1" spc="-10" dirty="0">
                <a:latin typeface="Arial"/>
                <a:cs typeface="Arial"/>
              </a:rPr>
              <a:t>absolutely minimal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protocol!</a:t>
            </a:r>
            <a:endParaRPr sz="2650">
              <a:latin typeface="Arial"/>
              <a:cs typeface="Arial"/>
            </a:endParaRPr>
          </a:p>
          <a:p>
            <a:pPr marL="765175" marR="574040" indent="-250190">
              <a:lnSpc>
                <a:spcPts val="2110"/>
              </a:lnSpc>
              <a:spcBef>
                <a:spcPts val="7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Good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solution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if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load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5" dirty="0">
                <a:latin typeface="Arial"/>
                <a:cs typeface="Arial"/>
              </a:rPr>
              <a:t> low</a:t>
            </a:r>
            <a:r>
              <a:rPr sz="1950" b="1" spc="15" dirty="0">
                <a:latin typeface="Arial"/>
                <a:cs typeface="Arial"/>
              </a:rPr>
              <a:t> –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15" dirty="0">
                <a:latin typeface="Arial"/>
                <a:cs typeface="Arial"/>
              </a:rPr>
              <a:t> some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sensor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networking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technologies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(cheap,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simple)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How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5" dirty="0">
                <a:latin typeface="Arial"/>
                <a:cs typeface="Arial"/>
              </a:rPr>
              <a:t>we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go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faster?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6276340" cy="27755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link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fundamentals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wireless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Aloha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Ethernet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Wireless-specific </a:t>
            </a:r>
            <a:r>
              <a:rPr sz="2650" b="1" spc="-15" dirty="0">
                <a:latin typeface="Arial"/>
                <a:cs typeface="Arial"/>
              </a:rPr>
              <a:t>challenges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802.15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wireless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standards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80945" marR="5080" indent="-95123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“Regular”</a:t>
            </a:r>
            <a:r>
              <a:rPr spc="-90" dirty="0"/>
              <a:t> </a:t>
            </a:r>
            <a:r>
              <a:rPr spc="5" dirty="0"/>
              <a:t>Ethernet </a:t>
            </a:r>
            <a:r>
              <a:rPr spc="-975" dirty="0"/>
              <a:t> </a:t>
            </a:r>
            <a:r>
              <a:rPr spc="5" dirty="0"/>
              <a:t>CSMA/CD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423" y="2027959"/>
            <a:ext cx="7719695" cy="52025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Multiple</a:t>
            </a:r>
            <a:r>
              <a:rPr sz="2650" b="1" spc="-10" dirty="0">
                <a:latin typeface="Arial"/>
                <a:cs typeface="Arial"/>
              </a:rPr>
              <a:t> Access: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hosts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competing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</a:t>
            </a:r>
            <a:endParaRPr sz="2650">
              <a:latin typeface="Arial"/>
              <a:cs typeface="Arial"/>
            </a:endParaRPr>
          </a:p>
          <a:p>
            <a:pPr marL="326390" marR="33147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Carrier-Sense: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make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sure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idle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before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sending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“listen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before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you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send”</a:t>
            </a:r>
            <a:endParaRPr sz="2650">
              <a:latin typeface="Arial"/>
              <a:cs typeface="Arial"/>
            </a:endParaRPr>
          </a:p>
          <a:p>
            <a:pPr marL="326390" marR="59690" indent="-314325">
              <a:lnSpc>
                <a:spcPct val="88500"/>
              </a:lnSpc>
              <a:spcBef>
                <a:spcPts val="91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Collision Detection: collisions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15" dirty="0">
                <a:latin typeface="Arial"/>
                <a:cs typeface="Arial"/>
              </a:rPr>
              <a:t>detected </a:t>
            </a:r>
            <a:r>
              <a:rPr sz="2650" b="1" spc="-10" dirty="0">
                <a:latin typeface="Arial"/>
                <a:cs typeface="Arial"/>
              </a:rPr>
              <a:t>by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listening on the </a:t>
            </a:r>
            <a:r>
              <a:rPr sz="2650" b="1" spc="-15" dirty="0">
                <a:latin typeface="Arial"/>
                <a:cs typeface="Arial"/>
              </a:rPr>
              <a:t>medium and </a:t>
            </a:r>
            <a:r>
              <a:rPr sz="2650" b="1" spc="-10" dirty="0">
                <a:latin typeface="Arial"/>
                <a:cs typeface="Arial"/>
              </a:rPr>
              <a:t>comparing the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received</a:t>
            </a:r>
            <a:r>
              <a:rPr sz="2650" b="1" spc="-5" dirty="0">
                <a:latin typeface="Arial"/>
                <a:cs typeface="Arial"/>
              </a:rPr>
              <a:t> 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transmitted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signals</a:t>
            </a:r>
            <a:endParaRPr sz="2650">
              <a:latin typeface="Arial"/>
              <a:cs typeface="Arial"/>
            </a:endParaRPr>
          </a:p>
          <a:p>
            <a:pPr marL="326390" marR="323215" indent="-314325">
              <a:lnSpc>
                <a:spcPct val="8850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Collisions results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5" dirty="0">
                <a:latin typeface="Arial"/>
                <a:cs typeface="Arial"/>
              </a:rPr>
              <a:t>1) </a:t>
            </a:r>
            <a:r>
              <a:rPr sz="2650" b="1" spc="-10" dirty="0">
                <a:latin typeface="Arial"/>
                <a:cs typeface="Arial"/>
              </a:rPr>
              <a:t>aborting the colliding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transmissions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2) </a:t>
            </a:r>
            <a:r>
              <a:rPr sz="2650" b="1" spc="-10" dirty="0">
                <a:latin typeface="Arial"/>
                <a:cs typeface="Arial"/>
              </a:rPr>
              <a:t>retransmission </a:t>
            </a:r>
            <a:r>
              <a:rPr sz="2650" b="1" spc="-20" dirty="0">
                <a:latin typeface="Arial"/>
                <a:cs typeface="Arial"/>
              </a:rPr>
              <a:t>of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packets</a:t>
            </a:r>
            <a:endParaRPr sz="2650">
              <a:latin typeface="Arial"/>
              <a:cs typeface="Arial"/>
            </a:endParaRPr>
          </a:p>
          <a:p>
            <a:pPr marL="326390" marR="767715" indent="-314325">
              <a:lnSpc>
                <a:spcPts val="281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Exponential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backoff</a:t>
            </a:r>
            <a:r>
              <a:rPr sz="2650" b="1" spc="-5" dirty="0">
                <a:latin typeface="Arial"/>
                <a:cs typeface="Arial"/>
              </a:rPr>
              <a:t> 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reduce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repeat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collisions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Also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effectively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reduces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congestion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627" y="2199132"/>
            <a:ext cx="8392795" cy="4622800"/>
            <a:chOff x="833627" y="2199132"/>
            <a:chExt cx="8392795" cy="4622800"/>
          </a:xfrm>
        </p:grpSpPr>
        <p:sp>
          <p:nvSpPr>
            <p:cNvPr id="3" name="object 3"/>
            <p:cNvSpPr/>
            <p:nvPr/>
          </p:nvSpPr>
          <p:spPr>
            <a:xfrm>
              <a:off x="833615" y="2199144"/>
              <a:ext cx="8392795" cy="4622800"/>
            </a:xfrm>
            <a:custGeom>
              <a:avLst/>
              <a:gdLst/>
              <a:ahLst/>
              <a:cxnLst/>
              <a:rect l="l" t="t" r="r" b="b"/>
              <a:pathLst>
                <a:path w="8392795" h="4622800">
                  <a:moveTo>
                    <a:pt x="8392681" y="0"/>
                  </a:moveTo>
                  <a:lnTo>
                    <a:pt x="8382013" y="0"/>
                  </a:lnTo>
                  <a:lnTo>
                    <a:pt x="8382013" y="10668"/>
                  </a:lnTo>
                  <a:lnTo>
                    <a:pt x="8382013" y="4613148"/>
                  </a:lnTo>
                  <a:lnTo>
                    <a:pt x="10668" y="4613148"/>
                  </a:lnTo>
                  <a:lnTo>
                    <a:pt x="10668" y="10668"/>
                  </a:lnTo>
                  <a:lnTo>
                    <a:pt x="8382013" y="10668"/>
                  </a:lnTo>
                  <a:lnTo>
                    <a:pt x="838201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4617720"/>
                  </a:lnTo>
                  <a:lnTo>
                    <a:pt x="0" y="4622292"/>
                  </a:lnTo>
                  <a:lnTo>
                    <a:pt x="0" y="4622800"/>
                  </a:lnTo>
                  <a:lnTo>
                    <a:pt x="8392681" y="4622800"/>
                  </a:lnTo>
                  <a:lnTo>
                    <a:pt x="8392681" y="4572"/>
                  </a:lnTo>
                  <a:lnTo>
                    <a:pt x="8392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2240" y="2378963"/>
              <a:ext cx="1424940" cy="922019"/>
            </a:xfrm>
            <a:custGeom>
              <a:avLst/>
              <a:gdLst/>
              <a:ahLst/>
              <a:cxnLst/>
              <a:rect l="l" t="t" r="r" b="b"/>
              <a:pathLst>
                <a:path w="1424939" h="922020">
                  <a:moveTo>
                    <a:pt x="713232" y="922020"/>
                  </a:moveTo>
                  <a:lnTo>
                    <a:pt x="0" y="460247"/>
                  </a:lnTo>
                  <a:lnTo>
                    <a:pt x="713232" y="0"/>
                  </a:lnTo>
                  <a:lnTo>
                    <a:pt x="1424940" y="460247"/>
                  </a:lnTo>
                  <a:lnTo>
                    <a:pt x="713232" y="922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53283" y="2360675"/>
              <a:ext cx="1483360" cy="958850"/>
            </a:xfrm>
            <a:custGeom>
              <a:avLst/>
              <a:gdLst/>
              <a:ahLst/>
              <a:cxnLst/>
              <a:rect l="l" t="t" r="r" b="b"/>
              <a:pathLst>
                <a:path w="1483360" h="958850">
                  <a:moveTo>
                    <a:pt x="742188" y="958596"/>
                  </a:moveTo>
                  <a:lnTo>
                    <a:pt x="0" y="478536"/>
                  </a:lnTo>
                  <a:lnTo>
                    <a:pt x="742188" y="0"/>
                  </a:lnTo>
                  <a:lnTo>
                    <a:pt x="789364" y="30480"/>
                  </a:lnTo>
                  <a:lnTo>
                    <a:pt x="733044" y="30480"/>
                  </a:lnTo>
                  <a:lnTo>
                    <a:pt x="741434" y="35912"/>
                  </a:lnTo>
                  <a:lnTo>
                    <a:pt x="78030" y="466344"/>
                  </a:lnTo>
                  <a:lnTo>
                    <a:pt x="38100" y="466344"/>
                  </a:lnTo>
                  <a:lnTo>
                    <a:pt x="38100" y="492252"/>
                  </a:lnTo>
                  <a:lnTo>
                    <a:pt x="78030" y="492252"/>
                  </a:lnTo>
                  <a:lnTo>
                    <a:pt x="741434" y="922683"/>
                  </a:lnTo>
                  <a:lnTo>
                    <a:pt x="733044" y="928116"/>
                  </a:lnTo>
                  <a:lnTo>
                    <a:pt x="789214" y="928116"/>
                  </a:lnTo>
                  <a:lnTo>
                    <a:pt x="742188" y="958596"/>
                  </a:lnTo>
                  <a:close/>
                </a:path>
                <a:path w="1483360" h="958850">
                  <a:moveTo>
                    <a:pt x="741434" y="35912"/>
                  </a:moveTo>
                  <a:lnTo>
                    <a:pt x="733044" y="30480"/>
                  </a:lnTo>
                  <a:lnTo>
                    <a:pt x="749808" y="30480"/>
                  </a:lnTo>
                  <a:lnTo>
                    <a:pt x="741434" y="35912"/>
                  </a:lnTo>
                  <a:close/>
                </a:path>
                <a:path w="1483360" h="958850">
                  <a:moveTo>
                    <a:pt x="1426267" y="479298"/>
                  </a:moveTo>
                  <a:lnTo>
                    <a:pt x="741434" y="35912"/>
                  </a:lnTo>
                  <a:lnTo>
                    <a:pt x="749808" y="30480"/>
                  </a:lnTo>
                  <a:lnTo>
                    <a:pt x="789364" y="30480"/>
                  </a:lnTo>
                  <a:lnTo>
                    <a:pt x="1463981" y="466344"/>
                  </a:lnTo>
                  <a:lnTo>
                    <a:pt x="1446276" y="466344"/>
                  </a:lnTo>
                  <a:lnTo>
                    <a:pt x="1426267" y="479298"/>
                  </a:lnTo>
                  <a:close/>
                </a:path>
                <a:path w="1483360" h="958850">
                  <a:moveTo>
                    <a:pt x="38100" y="492252"/>
                  </a:moveTo>
                  <a:lnTo>
                    <a:pt x="38100" y="466344"/>
                  </a:lnTo>
                  <a:lnTo>
                    <a:pt x="58065" y="479298"/>
                  </a:lnTo>
                  <a:lnTo>
                    <a:pt x="38100" y="492252"/>
                  </a:lnTo>
                  <a:close/>
                </a:path>
                <a:path w="1483360" h="958850">
                  <a:moveTo>
                    <a:pt x="58065" y="479298"/>
                  </a:moveTo>
                  <a:lnTo>
                    <a:pt x="38100" y="466344"/>
                  </a:lnTo>
                  <a:lnTo>
                    <a:pt x="78030" y="466344"/>
                  </a:lnTo>
                  <a:lnTo>
                    <a:pt x="58065" y="479298"/>
                  </a:lnTo>
                  <a:close/>
                </a:path>
                <a:path w="1483360" h="958850">
                  <a:moveTo>
                    <a:pt x="1446276" y="492252"/>
                  </a:moveTo>
                  <a:lnTo>
                    <a:pt x="1426267" y="479298"/>
                  </a:lnTo>
                  <a:lnTo>
                    <a:pt x="1446276" y="466344"/>
                  </a:lnTo>
                  <a:lnTo>
                    <a:pt x="1446276" y="492252"/>
                  </a:lnTo>
                  <a:close/>
                </a:path>
                <a:path w="1483360" h="958850">
                  <a:moveTo>
                    <a:pt x="1461690" y="492252"/>
                  </a:moveTo>
                  <a:lnTo>
                    <a:pt x="1446276" y="492252"/>
                  </a:lnTo>
                  <a:lnTo>
                    <a:pt x="1446276" y="466344"/>
                  </a:lnTo>
                  <a:lnTo>
                    <a:pt x="1463981" y="466344"/>
                  </a:lnTo>
                  <a:lnTo>
                    <a:pt x="1482851" y="478536"/>
                  </a:lnTo>
                  <a:lnTo>
                    <a:pt x="1461690" y="492252"/>
                  </a:lnTo>
                  <a:close/>
                </a:path>
                <a:path w="1483360" h="958850">
                  <a:moveTo>
                    <a:pt x="78030" y="492252"/>
                  </a:moveTo>
                  <a:lnTo>
                    <a:pt x="38100" y="492252"/>
                  </a:lnTo>
                  <a:lnTo>
                    <a:pt x="58065" y="479298"/>
                  </a:lnTo>
                  <a:lnTo>
                    <a:pt x="78030" y="492252"/>
                  </a:lnTo>
                  <a:close/>
                </a:path>
                <a:path w="1483360" h="958850">
                  <a:moveTo>
                    <a:pt x="789214" y="928116"/>
                  </a:moveTo>
                  <a:lnTo>
                    <a:pt x="749808" y="928116"/>
                  </a:lnTo>
                  <a:lnTo>
                    <a:pt x="741434" y="922683"/>
                  </a:lnTo>
                  <a:lnTo>
                    <a:pt x="1426267" y="479298"/>
                  </a:lnTo>
                  <a:lnTo>
                    <a:pt x="1446276" y="492252"/>
                  </a:lnTo>
                  <a:lnTo>
                    <a:pt x="1461690" y="492252"/>
                  </a:lnTo>
                  <a:lnTo>
                    <a:pt x="789214" y="928116"/>
                  </a:lnTo>
                  <a:close/>
                </a:path>
                <a:path w="1483360" h="958850">
                  <a:moveTo>
                    <a:pt x="749808" y="928116"/>
                  </a:moveTo>
                  <a:lnTo>
                    <a:pt x="733044" y="928116"/>
                  </a:lnTo>
                  <a:lnTo>
                    <a:pt x="741434" y="922683"/>
                  </a:lnTo>
                  <a:lnTo>
                    <a:pt x="749808" y="928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190500">
              <a:lnSpc>
                <a:spcPts val="4220"/>
              </a:lnSpc>
              <a:spcBef>
                <a:spcPts val="685"/>
              </a:spcBef>
            </a:pPr>
            <a:r>
              <a:rPr dirty="0"/>
              <a:t>Carrier </a:t>
            </a:r>
            <a:r>
              <a:rPr spc="-5" dirty="0"/>
              <a:t>Sense </a:t>
            </a:r>
            <a:r>
              <a:rPr spc="5" dirty="0"/>
              <a:t>Multiple </a:t>
            </a:r>
            <a:r>
              <a:rPr spc="-5" dirty="0"/>
              <a:t>Access/ </a:t>
            </a:r>
            <a:r>
              <a:rPr dirty="0"/>
              <a:t> Collision</a:t>
            </a:r>
            <a:r>
              <a:rPr spc="-20" dirty="0"/>
              <a:t> </a:t>
            </a:r>
            <a:r>
              <a:rPr dirty="0"/>
              <a:t>Detection</a:t>
            </a:r>
            <a:r>
              <a:rPr spc="-60" dirty="0"/>
              <a:t> </a:t>
            </a:r>
            <a:r>
              <a:rPr spc="5" dirty="0"/>
              <a:t>(CSMA/CD)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12402" y="2668012"/>
            <a:ext cx="9785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25" dirty="0">
                <a:latin typeface="Arial"/>
                <a:cs typeface="Arial"/>
              </a:rPr>
              <a:t>P</a:t>
            </a:r>
            <a:r>
              <a:rPr sz="1950" b="1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cke</a:t>
            </a:r>
            <a:r>
              <a:rPr sz="1950" b="1" dirty="0">
                <a:latin typeface="Arial"/>
                <a:cs typeface="Arial"/>
              </a:rPr>
              <a:t>t</a:t>
            </a:r>
            <a:r>
              <a:rPr sz="1950" b="1" spc="15" dirty="0"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99360" y="3619500"/>
            <a:ext cx="1874520" cy="704215"/>
            <a:chOff x="2499360" y="3619500"/>
            <a:chExt cx="1874520" cy="704215"/>
          </a:xfrm>
        </p:grpSpPr>
        <p:sp>
          <p:nvSpPr>
            <p:cNvPr id="9" name="object 9"/>
            <p:cNvSpPr/>
            <p:nvPr/>
          </p:nvSpPr>
          <p:spPr>
            <a:xfrm>
              <a:off x="2514600" y="3636263"/>
              <a:ext cx="1844039" cy="670560"/>
            </a:xfrm>
            <a:custGeom>
              <a:avLst/>
              <a:gdLst/>
              <a:ahLst/>
              <a:cxnLst/>
              <a:rect l="l" t="t" r="r" b="b"/>
              <a:pathLst>
                <a:path w="1844039" h="670560">
                  <a:moveTo>
                    <a:pt x="922020" y="670560"/>
                  </a:moveTo>
                  <a:lnTo>
                    <a:pt x="853233" y="669644"/>
                  </a:lnTo>
                  <a:lnTo>
                    <a:pt x="785816" y="666941"/>
                  </a:lnTo>
                  <a:lnTo>
                    <a:pt x="719946" y="662514"/>
                  </a:lnTo>
                  <a:lnTo>
                    <a:pt x="655802" y="656426"/>
                  </a:lnTo>
                  <a:lnTo>
                    <a:pt x="593562" y="648740"/>
                  </a:lnTo>
                  <a:lnTo>
                    <a:pt x="533406" y="639521"/>
                  </a:lnTo>
                  <a:lnTo>
                    <a:pt x="475512" y="628831"/>
                  </a:lnTo>
                  <a:lnTo>
                    <a:pt x="420059" y="616735"/>
                  </a:lnTo>
                  <a:lnTo>
                    <a:pt x="367225" y="603296"/>
                  </a:lnTo>
                  <a:lnTo>
                    <a:pt x="317188" y="588577"/>
                  </a:lnTo>
                  <a:lnTo>
                    <a:pt x="270129" y="572643"/>
                  </a:lnTo>
                  <a:lnTo>
                    <a:pt x="226224" y="555555"/>
                  </a:lnTo>
                  <a:lnTo>
                    <a:pt x="185652" y="537379"/>
                  </a:lnTo>
                  <a:lnTo>
                    <a:pt x="148594" y="518178"/>
                  </a:lnTo>
                  <a:lnTo>
                    <a:pt x="115226" y="498015"/>
                  </a:lnTo>
                  <a:lnTo>
                    <a:pt x="60277" y="455057"/>
                  </a:lnTo>
                  <a:lnTo>
                    <a:pt x="22235" y="409015"/>
                  </a:lnTo>
                  <a:lnTo>
                    <a:pt x="2530" y="360396"/>
                  </a:lnTo>
                  <a:lnTo>
                    <a:pt x="0" y="335280"/>
                  </a:lnTo>
                  <a:lnTo>
                    <a:pt x="2530" y="310163"/>
                  </a:lnTo>
                  <a:lnTo>
                    <a:pt x="22235" y="261544"/>
                  </a:lnTo>
                  <a:lnTo>
                    <a:pt x="60277" y="215502"/>
                  </a:lnTo>
                  <a:lnTo>
                    <a:pt x="115226" y="172544"/>
                  </a:lnTo>
                  <a:lnTo>
                    <a:pt x="148594" y="152381"/>
                  </a:lnTo>
                  <a:lnTo>
                    <a:pt x="185652" y="133180"/>
                  </a:lnTo>
                  <a:lnTo>
                    <a:pt x="226224" y="115004"/>
                  </a:lnTo>
                  <a:lnTo>
                    <a:pt x="270129" y="97917"/>
                  </a:lnTo>
                  <a:lnTo>
                    <a:pt x="317188" y="81982"/>
                  </a:lnTo>
                  <a:lnTo>
                    <a:pt x="367225" y="67263"/>
                  </a:lnTo>
                  <a:lnTo>
                    <a:pt x="420059" y="53824"/>
                  </a:lnTo>
                  <a:lnTo>
                    <a:pt x="475512" y="41728"/>
                  </a:lnTo>
                  <a:lnTo>
                    <a:pt x="533406" y="31038"/>
                  </a:lnTo>
                  <a:lnTo>
                    <a:pt x="593562" y="21819"/>
                  </a:lnTo>
                  <a:lnTo>
                    <a:pt x="655802" y="14133"/>
                  </a:lnTo>
                  <a:lnTo>
                    <a:pt x="719946" y="8045"/>
                  </a:lnTo>
                  <a:lnTo>
                    <a:pt x="785816" y="3618"/>
                  </a:lnTo>
                  <a:lnTo>
                    <a:pt x="853233" y="915"/>
                  </a:lnTo>
                  <a:lnTo>
                    <a:pt x="922020" y="0"/>
                  </a:lnTo>
                  <a:lnTo>
                    <a:pt x="990806" y="915"/>
                  </a:lnTo>
                  <a:lnTo>
                    <a:pt x="1058223" y="3618"/>
                  </a:lnTo>
                  <a:lnTo>
                    <a:pt x="1124094" y="8045"/>
                  </a:lnTo>
                  <a:lnTo>
                    <a:pt x="1188237" y="14133"/>
                  </a:lnTo>
                  <a:lnTo>
                    <a:pt x="1250477" y="21819"/>
                  </a:lnTo>
                  <a:lnTo>
                    <a:pt x="1310633" y="31038"/>
                  </a:lnTo>
                  <a:lnTo>
                    <a:pt x="1368527" y="41728"/>
                  </a:lnTo>
                  <a:lnTo>
                    <a:pt x="1423980" y="53824"/>
                  </a:lnTo>
                  <a:lnTo>
                    <a:pt x="1476814" y="67263"/>
                  </a:lnTo>
                  <a:lnTo>
                    <a:pt x="1526851" y="81982"/>
                  </a:lnTo>
                  <a:lnTo>
                    <a:pt x="1573911" y="97917"/>
                  </a:lnTo>
                  <a:lnTo>
                    <a:pt x="1617815" y="115004"/>
                  </a:lnTo>
                  <a:lnTo>
                    <a:pt x="1658387" y="133180"/>
                  </a:lnTo>
                  <a:lnTo>
                    <a:pt x="1695446" y="152381"/>
                  </a:lnTo>
                  <a:lnTo>
                    <a:pt x="1728814" y="172544"/>
                  </a:lnTo>
                  <a:lnTo>
                    <a:pt x="1783762" y="215502"/>
                  </a:lnTo>
                  <a:lnTo>
                    <a:pt x="1821804" y="261544"/>
                  </a:lnTo>
                  <a:lnTo>
                    <a:pt x="1841509" y="310163"/>
                  </a:lnTo>
                  <a:lnTo>
                    <a:pt x="1844040" y="335280"/>
                  </a:lnTo>
                  <a:lnTo>
                    <a:pt x="1841509" y="360396"/>
                  </a:lnTo>
                  <a:lnTo>
                    <a:pt x="1821804" y="409015"/>
                  </a:lnTo>
                  <a:lnTo>
                    <a:pt x="1783762" y="455057"/>
                  </a:lnTo>
                  <a:lnTo>
                    <a:pt x="1728814" y="498015"/>
                  </a:lnTo>
                  <a:lnTo>
                    <a:pt x="1695446" y="518178"/>
                  </a:lnTo>
                  <a:lnTo>
                    <a:pt x="1658387" y="537379"/>
                  </a:lnTo>
                  <a:lnTo>
                    <a:pt x="1617815" y="555555"/>
                  </a:lnTo>
                  <a:lnTo>
                    <a:pt x="1573911" y="572643"/>
                  </a:lnTo>
                  <a:lnTo>
                    <a:pt x="1526851" y="588577"/>
                  </a:lnTo>
                  <a:lnTo>
                    <a:pt x="1476814" y="603296"/>
                  </a:lnTo>
                  <a:lnTo>
                    <a:pt x="1423980" y="616735"/>
                  </a:lnTo>
                  <a:lnTo>
                    <a:pt x="1368527" y="628831"/>
                  </a:lnTo>
                  <a:lnTo>
                    <a:pt x="1310633" y="639521"/>
                  </a:lnTo>
                  <a:lnTo>
                    <a:pt x="1250477" y="648740"/>
                  </a:lnTo>
                  <a:lnTo>
                    <a:pt x="1188237" y="656426"/>
                  </a:lnTo>
                  <a:lnTo>
                    <a:pt x="1124094" y="662514"/>
                  </a:lnTo>
                  <a:lnTo>
                    <a:pt x="1058223" y="666941"/>
                  </a:lnTo>
                  <a:lnTo>
                    <a:pt x="990806" y="669644"/>
                  </a:lnTo>
                  <a:lnTo>
                    <a:pt x="92202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9360" y="3619500"/>
              <a:ext cx="1874520" cy="704215"/>
            </a:xfrm>
            <a:custGeom>
              <a:avLst/>
              <a:gdLst/>
              <a:ahLst/>
              <a:cxnLst/>
              <a:rect l="l" t="t" r="r" b="b"/>
              <a:pathLst>
                <a:path w="1874520" h="704214">
                  <a:moveTo>
                    <a:pt x="1031748" y="702564"/>
                  </a:moveTo>
                  <a:lnTo>
                    <a:pt x="842772" y="702564"/>
                  </a:lnTo>
                  <a:lnTo>
                    <a:pt x="705612" y="693419"/>
                  </a:lnTo>
                  <a:lnTo>
                    <a:pt x="661416" y="688848"/>
                  </a:lnTo>
                  <a:lnTo>
                    <a:pt x="534924" y="670559"/>
                  </a:lnTo>
                  <a:lnTo>
                    <a:pt x="457200" y="655319"/>
                  </a:lnTo>
                  <a:lnTo>
                    <a:pt x="382524" y="637032"/>
                  </a:lnTo>
                  <a:lnTo>
                    <a:pt x="312420" y="615696"/>
                  </a:lnTo>
                  <a:lnTo>
                    <a:pt x="249936" y="592835"/>
                  </a:lnTo>
                  <a:lnTo>
                    <a:pt x="192024" y="566927"/>
                  </a:lnTo>
                  <a:lnTo>
                    <a:pt x="141732" y="539496"/>
                  </a:lnTo>
                  <a:lnTo>
                    <a:pt x="97536" y="510540"/>
                  </a:lnTo>
                  <a:lnTo>
                    <a:pt x="60959" y="478535"/>
                  </a:lnTo>
                  <a:lnTo>
                    <a:pt x="32004" y="446532"/>
                  </a:lnTo>
                  <a:lnTo>
                    <a:pt x="12191" y="409956"/>
                  </a:lnTo>
                  <a:lnTo>
                    <a:pt x="1524" y="371856"/>
                  </a:lnTo>
                  <a:lnTo>
                    <a:pt x="0" y="362711"/>
                  </a:lnTo>
                  <a:lnTo>
                    <a:pt x="0" y="342900"/>
                  </a:lnTo>
                  <a:lnTo>
                    <a:pt x="3048" y="324611"/>
                  </a:lnTo>
                  <a:lnTo>
                    <a:pt x="21336" y="277367"/>
                  </a:lnTo>
                  <a:lnTo>
                    <a:pt x="45720" y="242316"/>
                  </a:lnTo>
                  <a:lnTo>
                    <a:pt x="77724" y="210311"/>
                  </a:lnTo>
                  <a:lnTo>
                    <a:pt x="118872" y="179832"/>
                  </a:lnTo>
                  <a:lnTo>
                    <a:pt x="166116" y="150875"/>
                  </a:lnTo>
                  <a:lnTo>
                    <a:pt x="249936" y="111251"/>
                  </a:lnTo>
                  <a:lnTo>
                    <a:pt x="280416" y="100583"/>
                  </a:lnTo>
                  <a:lnTo>
                    <a:pt x="312420" y="88391"/>
                  </a:lnTo>
                  <a:lnTo>
                    <a:pt x="345948" y="77724"/>
                  </a:lnTo>
                  <a:lnTo>
                    <a:pt x="381000" y="68580"/>
                  </a:lnTo>
                  <a:lnTo>
                    <a:pt x="417575" y="57911"/>
                  </a:lnTo>
                  <a:lnTo>
                    <a:pt x="455675" y="50291"/>
                  </a:lnTo>
                  <a:lnTo>
                    <a:pt x="495300" y="41148"/>
                  </a:lnTo>
                  <a:lnTo>
                    <a:pt x="534924" y="33527"/>
                  </a:lnTo>
                  <a:lnTo>
                    <a:pt x="661416" y="15240"/>
                  </a:lnTo>
                  <a:lnTo>
                    <a:pt x="705612" y="10667"/>
                  </a:lnTo>
                  <a:lnTo>
                    <a:pt x="842772" y="1524"/>
                  </a:lnTo>
                  <a:lnTo>
                    <a:pt x="890016" y="1524"/>
                  </a:lnTo>
                  <a:lnTo>
                    <a:pt x="937259" y="0"/>
                  </a:lnTo>
                  <a:lnTo>
                    <a:pt x="1078992" y="4572"/>
                  </a:lnTo>
                  <a:lnTo>
                    <a:pt x="1124712" y="7619"/>
                  </a:lnTo>
                  <a:lnTo>
                    <a:pt x="1168908" y="12191"/>
                  </a:lnTo>
                  <a:lnTo>
                    <a:pt x="1213104" y="15240"/>
                  </a:lnTo>
                  <a:lnTo>
                    <a:pt x="1329308" y="32003"/>
                  </a:lnTo>
                  <a:lnTo>
                    <a:pt x="890016" y="32003"/>
                  </a:lnTo>
                  <a:lnTo>
                    <a:pt x="798575" y="35051"/>
                  </a:lnTo>
                  <a:lnTo>
                    <a:pt x="752856" y="38100"/>
                  </a:lnTo>
                  <a:lnTo>
                    <a:pt x="623316" y="51816"/>
                  </a:lnTo>
                  <a:lnTo>
                    <a:pt x="580643" y="57911"/>
                  </a:lnTo>
                  <a:lnTo>
                    <a:pt x="541020" y="65532"/>
                  </a:lnTo>
                  <a:lnTo>
                    <a:pt x="501396" y="71627"/>
                  </a:lnTo>
                  <a:lnTo>
                    <a:pt x="463296" y="80772"/>
                  </a:lnTo>
                  <a:lnTo>
                    <a:pt x="426720" y="88391"/>
                  </a:lnTo>
                  <a:lnTo>
                    <a:pt x="390143" y="97535"/>
                  </a:lnTo>
                  <a:lnTo>
                    <a:pt x="323088" y="118872"/>
                  </a:lnTo>
                  <a:lnTo>
                    <a:pt x="262128" y="140208"/>
                  </a:lnTo>
                  <a:lnTo>
                    <a:pt x="181356" y="178308"/>
                  </a:lnTo>
                  <a:lnTo>
                    <a:pt x="135636" y="205740"/>
                  </a:lnTo>
                  <a:lnTo>
                    <a:pt x="99059" y="233172"/>
                  </a:lnTo>
                  <a:lnTo>
                    <a:pt x="70104" y="262127"/>
                  </a:lnTo>
                  <a:lnTo>
                    <a:pt x="41148" y="306324"/>
                  </a:lnTo>
                  <a:lnTo>
                    <a:pt x="36575" y="321564"/>
                  </a:lnTo>
                  <a:lnTo>
                    <a:pt x="33528" y="329183"/>
                  </a:lnTo>
                  <a:lnTo>
                    <a:pt x="33528" y="336803"/>
                  </a:lnTo>
                  <a:lnTo>
                    <a:pt x="32004" y="344424"/>
                  </a:lnTo>
                  <a:lnTo>
                    <a:pt x="32004" y="367283"/>
                  </a:lnTo>
                  <a:lnTo>
                    <a:pt x="35051" y="382524"/>
                  </a:lnTo>
                  <a:lnTo>
                    <a:pt x="38100" y="390143"/>
                  </a:lnTo>
                  <a:lnTo>
                    <a:pt x="41148" y="396240"/>
                  </a:lnTo>
                  <a:lnTo>
                    <a:pt x="47243" y="411480"/>
                  </a:lnTo>
                  <a:lnTo>
                    <a:pt x="97536" y="470916"/>
                  </a:lnTo>
                  <a:lnTo>
                    <a:pt x="135636" y="498348"/>
                  </a:lnTo>
                  <a:lnTo>
                    <a:pt x="179832" y="525780"/>
                  </a:lnTo>
                  <a:lnTo>
                    <a:pt x="260604" y="563880"/>
                  </a:lnTo>
                  <a:lnTo>
                    <a:pt x="355092" y="595883"/>
                  </a:lnTo>
                  <a:lnTo>
                    <a:pt x="425196" y="615696"/>
                  </a:lnTo>
                  <a:lnTo>
                    <a:pt x="463296" y="623316"/>
                  </a:lnTo>
                  <a:lnTo>
                    <a:pt x="501396" y="632459"/>
                  </a:lnTo>
                  <a:lnTo>
                    <a:pt x="541020" y="638556"/>
                  </a:lnTo>
                  <a:lnTo>
                    <a:pt x="580643" y="646175"/>
                  </a:lnTo>
                  <a:lnTo>
                    <a:pt x="623316" y="652272"/>
                  </a:lnTo>
                  <a:lnTo>
                    <a:pt x="752856" y="665988"/>
                  </a:lnTo>
                  <a:lnTo>
                    <a:pt x="798575" y="669035"/>
                  </a:lnTo>
                  <a:lnTo>
                    <a:pt x="890016" y="672084"/>
                  </a:lnTo>
                  <a:lnTo>
                    <a:pt x="1329308" y="672084"/>
                  </a:lnTo>
                  <a:lnTo>
                    <a:pt x="1257300" y="682751"/>
                  </a:lnTo>
                  <a:lnTo>
                    <a:pt x="1213104" y="688848"/>
                  </a:lnTo>
                  <a:lnTo>
                    <a:pt x="1168908" y="693419"/>
                  </a:lnTo>
                  <a:lnTo>
                    <a:pt x="1031748" y="702564"/>
                  </a:lnTo>
                  <a:close/>
                </a:path>
                <a:path w="1874520" h="704214">
                  <a:moveTo>
                    <a:pt x="1329308" y="672084"/>
                  </a:moveTo>
                  <a:lnTo>
                    <a:pt x="984504" y="672084"/>
                  </a:lnTo>
                  <a:lnTo>
                    <a:pt x="1077467" y="669035"/>
                  </a:lnTo>
                  <a:lnTo>
                    <a:pt x="1121664" y="665988"/>
                  </a:lnTo>
                  <a:lnTo>
                    <a:pt x="1252728" y="652272"/>
                  </a:lnTo>
                  <a:lnTo>
                    <a:pt x="1333500" y="640080"/>
                  </a:lnTo>
                  <a:lnTo>
                    <a:pt x="1411224" y="624840"/>
                  </a:lnTo>
                  <a:lnTo>
                    <a:pt x="1449324" y="615696"/>
                  </a:lnTo>
                  <a:lnTo>
                    <a:pt x="1519428" y="595883"/>
                  </a:lnTo>
                  <a:lnTo>
                    <a:pt x="1583436" y="574548"/>
                  </a:lnTo>
                  <a:lnTo>
                    <a:pt x="1642872" y="551688"/>
                  </a:lnTo>
                  <a:lnTo>
                    <a:pt x="1717548" y="513588"/>
                  </a:lnTo>
                  <a:lnTo>
                    <a:pt x="1758696" y="486156"/>
                  </a:lnTo>
                  <a:lnTo>
                    <a:pt x="1775459" y="470916"/>
                  </a:lnTo>
                  <a:lnTo>
                    <a:pt x="1792224" y="457200"/>
                  </a:lnTo>
                  <a:lnTo>
                    <a:pt x="1825751" y="413003"/>
                  </a:lnTo>
                  <a:lnTo>
                    <a:pt x="1842516" y="367283"/>
                  </a:lnTo>
                  <a:lnTo>
                    <a:pt x="1842516" y="361188"/>
                  </a:lnTo>
                  <a:lnTo>
                    <a:pt x="1844040" y="352043"/>
                  </a:lnTo>
                  <a:lnTo>
                    <a:pt x="1844040" y="345948"/>
                  </a:lnTo>
                  <a:lnTo>
                    <a:pt x="1842516" y="336803"/>
                  </a:lnTo>
                  <a:lnTo>
                    <a:pt x="1840992" y="330708"/>
                  </a:lnTo>
                  <a:lnTo>
                    <a:pt x="1839468" y="323088"/>
                  </a:lnTo>
                  <a:lnTo>
                    <a:pt x="1836420" y="315467"/>
                  </a:lnTo>
                  <a:lnTo>
                    <a:pt x="1834896" y="307848"/>
                  </a:lnTo>
                  <a:lnTo>
                    <a:pt x="1827276" y="292608"/>
                  </a:lnTo>
                  <a:lnTo>
                    <a:pt x="1792224" y="248411"/>
                  </a:lnTo>
                  <a:lnTo>
                    <a:pt x="1758696" y="219456"/>
                  </a:lnTo>
                  <a:lnTo>
                    <a:pt x="1717548" y="192024"/>
                  </a:lnTo>
                  <a:lnTo>
                    <a:pt x="1670304" y="166116"/>
                  </a:lnTo>
                  <a:lnTo>
                    <a:pt x="1613916" y="141732"/>
                  </a:lnTo>
                  <a:lnTo>
                    <a:pt x="1552956" y="118872"/>
                  </a:lnTo>
                  <a:lnTo>
                    <a:pt x="1484376" y="99059"/>
                  </a:lnTo>
                  <a:lnTo>
                    <a:pt x="1449324" y="88391"/>
                  </a:lnTo>
                  <a:lnTo>
                    <a:pt x="1374648" y="73151"/>
                  </a:lnTo>
                  <a:lnTo>
                    <a:pt x="1293876" y="57911"/>
                  </a:lnTo>
                  <a:lnTo>
                    <a:pt x="1252728" y="51816"/>
                  </a:lnTo>
                  <a:lnTo>
                    <a:pt x="1165859" y="42672"/>
                  </a:lnTo>
                  <a:lnTo>
                    <a:pt x="1031748" y="33527"/>
                  </a:lnTo>
                  <a:lnTo>
                    <a:pt x="984504" y="32003"/>
                  </a:lnTo>
                  <a:lnTo>
                    <a:pt x="1329308" y="32003"/>
                  </a:lnTo>
                  <a:lnTo>
                    <a:pt x="1339596" y="33527"/>
                  </a:lnTo>
                  <a:lnTo>
                    <a:pt x="1379220" y="41148"/>
                  </a:lnTo>
                  <a:lnTo>
                    <a:pt x="1418843" y="50291"/>
                  </a:lnTo>
                  <a:lnTo>
                    <a:pt x="1456943" y="57911"/>
                  </a:lnTo>
                  <a:lnTo>
                    <a:pt x="1493520" y="68580"/>
                  </a:lnTo>
                  <a:lnTo>
                    <a:pt x="1528572" y="77724"/>
                  </a:lnTo>
                  <a:lnTo>
                    <a:pt x="1562100" y="88391"/>
                  </a:lnTo>
                  <a:lnTo>
                    <a:pt x="1594104" y="100583"/>
                  </a:lnTo>
                  <a:lnTo>
                    <a:pt x="1626108" y="111251"/>
                  </a:lnTo>
                  <a:lnTo>
                    <a:pt x="1655064" y="124967"/>
                  </a:lnTo>
                  <a:lnTo>
                    <a:pt x="1734312" y="164591"/>
                  </a:lnTo>
                  <a:lnTo>
                    <a:pt x="1776984" y="193548"/>
                  </a:lnTo>
                  <a:lnTo>
                    <a:pt x="1813559" y="225551"/>
                  </a:lnTo>
                  <a:lnTo>
                    <a:pt x="1842516" y="259080"/>
                  </a:lnTo>
                  <a:lnTo>
                    <a:pt x="1866900" y="303275"/>
                  </a:lnTo>
                  <a:lnTo>
                    <a:pt x="1871472" y="323088"/>
                  </a:lnTo>
                  <a:lnTo>
                    <a:pt x="1874520" y="341375"/>
                  </a:lnTo>
                  <a:lnTo>
                    <a:pt x="1874520" y="361188"/>
                  </a:lnTo>
                  <a:lnTo>
                    <a:pt x="1872996" y="371856"/>
                  </a:lnTo>
                  <a:lnTo>
                    <a:pt x="1854708" y="426719"/>
                  </a:lnTo>
                  <a:lnTo>
                    <a:pt x="1830324" y="461772"/>
                  </a:lnTo>
                  <a:lnTo>
                    <a:pt x="1796796" y="493775"/>
                  </a:lnTo>
                  <a:lnTo>
                    <a:pt x="1778508" y="510540"/>
                  </a:lnTo>
                  <a:lnTo>
                    <a:pt x="1734312" y="539496"/>
                  </a:lnTo>
                  <a:lnTo>
                    <a:pt x="1684020" y="566927"/>
                  </a:lnTo>
                  <a:lnTo>
                    <a:pt x="1626108" y="592835"/>
                  </a:lnTo>
                  <a:lnTo>
                    <a:pt x="1528572" y="626364"/>
                  </a:lnTo>
                  <a:lnTo>
                    <a:pt x="1418843" y="655319"/>
                  </a:lnTo>
                  <a:lnTo>
                    <a:pt x="1339596" y="670559"/>
                  </a:lnTo>
                  <a:lnTo>
                    <a:pt x="1329308" y="672084"/>
                  </a:lnTo>
                  <a:close/>
                </a:path>
                <a:path w="1874520" h="704214">
                  <a:moveTo>
                    <a:pt x="937259" y="704088"/>
                  </a:moveTo>
                  <a:lnTo>
                    <a:pt x="890016" y="702564"/>
                  </a:lnTo>
                  <a:lnTo>
                    <a:pt x="986028" y="702564"/>
                  </a:lnTo>
                  <a:lnTo>
                    <a:pt x="937259" y="704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23643" y="3649413"/>
            <a:ext cx="83756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40640">
              <a:lnSpc>
                <a:spcPct val="101600"/>
              </a:lnSpc>
              <a:spcBef>
                <a:spcPts val="90"/>
              </a:spcBef>
            </a:pPr>
            <a:r>
              <a:rPr sz="1950" b="1" spc="15" dirty="0">
                <a:latin typeface="Arial"/>
                <a:cs typeface="Arial"/>
              </a:rPr>
              <a:t>Sense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spc="10" dirty="0">
                <a:latin typeface="Arial"/>
                <a:cs typeface="Arial"/>
              </a:rPr>
              <a:t>r</a:t>
            </a:r>
            <a:r>
              <a:rPr sz="1950" b="1" spc="-10" dirty="0">
                <a:latin typeface="Arial"/>
                <a:cs typeface="Arial"/>
              </a:rPr>
              <a:t>r</a:t>
            </a:r>
            <a:r>
              <a:rPr sz="1950" b="1" spc="5" dirty="0">
                <a:latin typeface="Arial"/>
                <a:cs typeface="Arial"/>
              </a:rPr>
              <a:t>i</a:t>
            </a:r>
            <a:r>
              <a:rPr sz="1950" b="1" spc="20" dirty="0">
                <a:latin typeface="Arial"/>
                <a:cs typeface="Arial"/>
              </a:rPr>
              <a:t>e</a:t>
            </a:r>
            <a:r>
              <a:rPr sz="1950" b="1" spc="10" dirty="0"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09700" y="4626864"/>
            <a:ext cx="1205865" cy="870585"/>
            <a:chOff x="1409700" y="4626864"/>
            <a:chExt cx="1205865" cy="870585"/>
          </a:xfrm>
        </p:grpSpPr>
        <p:sp>
          <p:nvSpPr>
            <p:cNvPr id="13" name="object 13"/>
            <p:cNvSpPr/>
            <p:nvPr/>
          </p:nvSpPr>
          <p:spPr>
            <a:xfrm>
              <a:off x="1424940" y="4642103"/>
              <a:ext cx="1173480" cy="838200"/>
            </a:xfrm>
            <a:custGeom>
              <a:avLst/>
              <a:gdLst/>
              <a:ahLst/>
              <a:cxnLst/>
              <a:rect l="l" t="t" r="r" b="b"/>
              <a:pathLst>
                <a:path w="1173480" h="838200">
                  <a:moveTo>
                    <a:pt x="1173479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1173479" y="0"/>
                  </a:lnTo>
                  <a:lnTo>
                    <a:pt x="1173479" y="838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9700" y="4626864"/>
              <a:ext cx="1205865" cy="870585"/>
            </a:xfrm>
            <a:custGeom>
              <a:avLst/>
              <a:gdLst/>
              <a:ahLst/>
              <a:cxnLst/>
              <a:rect l="l" t="t" r="r" b="b"/>
              <a:pathLst>
                <a:path w="1205864" h="870585">
                  <a:moveTo>
                    <a:pt x="1205484" y="870204"/>
                  </a:moveTo>
                  <a:lnTo>
                    <a:pt x="0" y="870204"/>
                  </a:lnTo>
                  <a:lnTo>
                    <a:pt x="0" y="0"/>
                  </a:lnTo>
                  <a:lnTo>
                    <a:pt x="1205484" y="0"/>
                  </a:lnTo>
                  <a:lnTo>
                    <a:pt x="1205484" y="15240"/>
                  </a:ln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lnTo>
                    <a:pt x="32004" y="838200"/>
                  </a:lnTo>
                  <a:lnTo>
                    <a:pt x="15240" y="838200"/>
                  </a:lnTo>
                  <a:lnTo>
                    <a:pt x="32004" y="853440"/>
                  </a:lnTo>
                  <a:lnTo>
                    <a:pt x="1205484" y="853440"/>
                  </a:lnTo>
                  <a:lnTo>
                    <a:pt x="1205484" y="870204"/>
                  </a:lnTo>
                  <a:close/>
                </a:path>
                <a:path w="1205864" h="870585">
                  <a:moveTo>
                    <a:pt x="32004" y="30480"/>
                  </a:move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1205864" h="870585">
                  <a:moveTo>
                    <a:pt x="11734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1173480" y="15240"/>
                  </a:lnTo>
                  <a:lnTo>
                    <a:pt x="1173480" y="30480"/>
                  </a:lnTo>
                  <a:close/>
                </a:path>
                <a:path w="1205864" h="870585">
                  <a:moveTo>
                    <a:pt x="1173480" y="853440"/>
                  </a:moveTo>
                  <a:lnTo>
                    <a:pt x="1173480" y="15240"/>
                  </a:lnTo>
                  <a:lnTo>
                    <a:pt x="1188720" y="30480"/>
                  </a:lnTo>
                  <a:lnTo>
                    <a:pt x="1205484" y="30480"/>
                  </a:lnTo>
                  <a:lnTo>
                    <a:pt x="1205484" y="838200"/>
                  </a:lnTo>
                  <a:lnTo>
                    <a:pt x="1188720" y="838200"/>
                  </a:lnTo>
                  <a:lnTo>
                    <a:pt x="1173480" y="853440"/>
                  </a:lnTo>
                  <a:close/>
                </a:path>
                <a:path w="1205864" h="870585">
                  <a:moveTo>
                    <a:pt x="1205484" y="30480"/>
                  </a:moveTo>
                  <a:lnTo>
                    <a:pt x="1188720" y="30480"/>
                  </a:lnTo>
                  <a:lnTo>
                    <a:pt x="1173480" y="15240"/>
                  </a:lnTo>
                  <a:lnTo>
                    <a:pt x="1205484" y="15240"/>
                  </a:lnTo>
                  <a:lnTo>
                    <a:pt x="1205484" y="30480"/>
                  </a:lnTo>
                  <a:close/>
                </a:path>
                <a:path w="1205864" h="870585">
                  <a:moveTo>
                    <a:pt x="32004" y="853440"/>
                  </a:moveTo>
                  <a:lnTo>
                    <a:pt x="15240" y="838200"/>
                  </a:lnTo>
                  <a:lnTo>
                    <a:pt x="32004" y="838200"/>
                  </a:lnTo>
                  <a:lnTo>
                    <a:pt x="32004" y="853440"/>
                  </a:lnTo>
                  <a:close/>
                </a:path>
                <a:path w="1205864" h="870585">
                  <a:moveTo>
                    <a:pt x="1173480" y="853440"/>
                  </a:moveTo>
                  <a:lnTo>
                    <a:pt x="32004" y="853440"/>
                  </a:lnTo>
                  <a:lnTo>
                    <a:pt x="32004" y="838200"/>
                  </a:lnTo>
                  <a:lnTo>
                    <a:pt x="1173480" y="838200"/>
                  </a:lnTo>
                  <a:lnTo>
                    <a:pt x="1173480" y="853440"/>
                  </a:lnTo>
                  <a:close/>
                </a:path>
                <a:path w="1205864" h="870585">
                  <a:moveTo>
                    <a:pt x="1205484" y="853440"/>
                  </a:moveTo>
                  <a:lnTo>
                    <a:pt x="1173480" y="853440"/>
                  </a:lnTo>
                  <a:lnTo>
                    <a:pt x="1188720" y="838200"/>
                  </a:lnTo>
                  <a:lnTo>
                    <a:pt x="1205484" y="838200"/>
                  </a:lnTo>
                  <a:lnTo>
                    <a:pt x="1205484" y="853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24940" y="4642103"/>
            <a:ext cx="1173480" cy="8382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79705" marR="118745" indent="-56515">
              <a:lnSpc>
                <a:spcPct val="101600"/>
              </a:lnSpc>
              <a:spcBef>
                <a:spcPts val="855"/>
              </a:spcBef>
            </a:pPr>
            <a:r>
              <a:rPr sz="1950" b="1" spc="15" dirty="0">
                <a:latin typeface="Arial"/>
                <a:cs typeface="Arial"/>
              </a:rPr>
              <a:t>D</a:t>
            </a:r>
            <a:r>
              <a:rPr sz="1950" b="1" spc="5" dirty="0">
                <a:latin typeface="Arial"/>
                <a:cs typeface="Arial"/>
              </a:rPr>
              <a:t>i</a:t>
            </a:r>
            <a:r>
              <a:rPr sz="1950" b="1" spc="20" dirty="0">
                <a:latin typeface="Arial"/>
                <a:cs typeface="Arial"/>
              </a:rPr>
              <a:t>sc</a:t>
            </a:r>
            <a:r>
              <a:rPr sz="1950" b="1" dirty="0">
                <a:latin typeface="Arial"/>
                <a:cs typeface="Arial"/>
              </a:rPr>
              <a:t>a</a:t>
            </a:r>
            <a:r>
              <a:rPr sz="1950" b="1" spc="10" dirty="0">
                <a:latin typeface="Arial"/>
                <a:cs typeface="Arial"/>
              </a:rPr>
              <a:t>rd  </a:t>
            </a:r>
            <a:r>
              <a:rPr sz="1950" b="1" spc="15" dirty="0">
                <a:latin typeface="Arial"/>
                <a:cs typeface="Arial"/>
              </a:rPr>
              <a:t>Packet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13960" y="3703320"/>
            <a:ext cx="1122045" cy="452755"/>
            <a:chOff x="5013960" y="3703320"/>
            <a:chExt cx="1122045" cy="452755"/>
          </a:xfrm>
        </p:grpSpPr>
        <p:sp>
          <p:nvSpPr>
            <p:cNvPr id="17" name="object 17"/>
            <p:cNvSpPr/>
            <p:nvPr/>
          </p:nvSpPr>
          <p:spPr>
            <a:xfrm>
              <a:off x="5029200" y="3720084"/>
              <a:ext cx="1091565" cy="421005"/>
            </a:xfrm>
            <a:custGeom>
              <a:avLst/>
              <a:gdLst/>
              <a:ahLst/>
              <a:cxnLst/>
              <a:rect l="l" t="t" r="r" b="b"/>
              <a:pathLst>
                <a:path w="1091564" h="421004">
                  <a:moveTo>
                    <a:pt x="545591" y="420624"/>
                  </a:moveTo>
                  <a:lnTo>
                    <a:pt x="477369" y="418979"/>
                  </a:lnTo>
                  <a:lnTo>
                    <a:pt x="411614" y="414181"/>
                  </a:lnTo>
                  <a:lnTo>
                    <a:pt x="348848" y="406427"/>
                  </a:lnTo>
                  <a:lnTo>
                    <a:pt x="289590" y="395918"/>
                  </a:lnTo>
                  <a:lnTo>
                    <a:pt x="234361" y="382853"/>
                  </a:lnTo>
                  <a:lnTo>
                    <a:pt x="183681" y="367433"/>
                  </a:lnTo>
                  <a:lnTo>
                    <a:pt x="138071" y="349856"/>
                  </a:lnTo>
                  <a:lnTo>
                    <a:pt x="98050" y="330324"/>
                  </a:lnTo>
                  <a:lnTo>
                    <a:pt x="64139" y="309035"/>
                  </a:lnTo>
                  <a:lnTo>
                    <a:pt x="16728" y="261987"/>
                  </a:lnTo>
                  <a:lnTo>
                    <a:pt x="0" y="210312"/>
                  </a:lnTo>
                  <a:lnTo>
                    <a:pt x="4268" y="183695"/>
                  </a:lnTo>
                  <a:lnTo>
                    <a:pt x="36859" y="133809"/>
                  </a:lnTo>
                  <a:lnTo>
                    <a:pt x="98050" y="89633"/>
                  </a:lnTo>
                  <a:lnTo>
                    <a:pt x="138071" y="70155"/>
                  </a:lnTo>
                  <a:lnTo>
                    <a:pt x="183681" y="52666"/>
                  </a:lnTo>
                  <a:lnTo>
                    <a:pt x="234361" y="37354"/>
                  </a:lnTo>
                  <a:lnTo>
                    <a:pt x="289590" y="24406"/>
                  </a:lnTo>
                  <a:lnTo>
                    <a:pt x="348848" y="14009"/>
                  </a:lnTo>
                  <a:lnTo>
                    <a:pt x="411614" y="6351"/>
                  </a:lnTo>
                  <a:lnTo>
                    <a:pt x="477369" y="1619"/>
                  </a:lnTo>
                  <a:lnTo>
                    <a:pt x="545591" y="0"/>
                  </a:lnTo>
                  <a:lnTo>
                    <a:pt x="614114" y="1619"/>
                  </a:lnTo>
                  <a:lnTo>
                    <a:pt x="680073" y="6351"/>
                  </a:lnTo>
                  <a:lnTo>
                    <a:pt x="742960" y="14009"/>
                  </a:lnTo>
                  <a:lnTo>
                    <a:pt x="802267" y="24406"/>
                  </a:lnTo>
                  <a:lnTo>
                    <a:pt x="857488" y="37354"/>
                  </a:lnTo>
                  <a:lnTo>
                    <a:pt x="908113" y="52666"/>
                  </a:lnTo>
                  <a:lnTo>
                    <a:pt x="953636" y="70155"/>
                  </a:lnTo>
                  <a:lnTo>
                    <a:pt x="993549" y="89633"/>
                  </a:lnTo>
                  <a:lnTo>
                    <a:pt x="1027343" y="110914"/>
                  </a:lnTo>
                  <a:lnTo>
                    <a:pt x="1074546" y="158132"/>
                  </a:lnTo>
                  <a:lnTo>
                    <a:pt x="1091183" y="210312"/>
                  </a:lnTo>
                  <a:lnTo>
                    <a:pt x="1086940" y="236628"/>
                  </a:lnTo>
                  <a:lnTo>
                    <a:pt x="1054512" y="286190"/>
                  </a:lnTo>
                  <a:lnTo>
                    <a:pt x="993549" y="330324"/>
                  </a:lnTo>
                  <a:lnTo>
                    <a:pt x="953636" y="349856"/>
                  </a:lnTo>
                  <a:lnTo>
                    <a:pt x="908113" y="367433"/>
                  </a:lnTo>
                  <a:lnTo>
                    <a:pt x="857488" y="382853"/>
                  </a:lnTo>
                  <a:lnTo>
                    <a:pt x="802267" y="395918"/>
                  </a:lnTo>
                  <a:lnTo>
                    <a:pt x="742960" y="406427"/>
                  </a:lnTo>
                  <a:lnTo>
                    <a:pt x="680073" y="414181"/>
                  </a:lnTo>
                  <a:lnTo>
                    <a:pt x="614114" y="418979"/>
                  </a:lnTo>
                  <a:lnTo>
                    <a:pt x="545591" y="42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13960" y="3703320"/>
              <a:ext cx="1122045" cy="452755"/>
            </a:xfrm>
            <a:custGeom>
              <a:avLst/>
              <a:gdLst/>
              <a:ahLst/>
              <a:cxnLst/>
              <a:rect l="l" t="t" r="r" b="b"/>
              <a:pathLst>
                <a:path w="1122045" h="452754">
                  <a:moveTo>
                    <a:pt x="560832" y="452628"/>
                  </a:moveTo>
                  <a:lnTo>
                    <a:pt x="504444" y="451104"/>
                  </a:lnTo>
                  <a:lnTo>
                    <a:pt x="449580" y="448056"/>
                  </a:lnTo>
                  <a:lnTo>
                    <a:pt x="397763" y="443484"/>
                  </a:lnTo>
                  <a:lnTo>
                    <a:pt x="371856" y="438912"/>
                  </a:lnTo>
                  <a:lnTo>
                    <a:pt x="345948" y="435864"/>
                  </a:lnTo>
                  <a:lnTo>
                    <a:pt x="321563" y="431292"/>
                  </a:lnTo>
                  <a:lnTo>
                    <a:pt x="298704" y="426720"/>
                  </a:lnTo>
                  <a:lnTo>
                    <a:pt x="274319" y="422148"/>
                  </a:lnTo>
                  <a:lnTo>
                    <a:pt x="252983" y="416052"/>
                  </a:lnTo>
                  <a:lnTo>
                    <a:pt x="230124" y="409956"/>
                  </a:lnTo>
                  <a:lnTo>
                    <a:pt x="210312" y="403860"/>
                  </a:lnTo>
                  <a:lnTo>
                    <a:pt x="188976" y="397764"/>
                  </a:lnTo>
                  <a:lnTo>
                    <a:pt x="134112" y="374904"/>
                  </a:lnTo>
                  <a:lnTo>
                    <a:pt x="117348" y="365760"/>
                  </a:lnTo>
                  <a:lnTo>
                    <a:pt x="102108" y="358140"/>
                  </a:lnTo>
                  <a:lnTo>
                    <a:pt x="60960" y="330708"/>
                  </a:lnTo>
                  <a:lnTo>
                    <a:pt x="28956" y="300228"/>
                  </a:lnTo>
                  <a:lnTo>
                    <a:pt x="7620" y="265176"/>
                  </a:lnTo>
                  <a:lnTo>
                    <a:pt x="0" y="227076"/>
                  </a:lnTo>
                  <a:lnTo>
                    <a:pt x="3048" y="202692"/>
                  </a:lnTo>
                  <a:lnTo>
                    <a:pt x="19812" y="166116"/>
                  </a:lnTo>
                  <a:lnTo>
                    <a:pt x="47244" y="134112"/>
                  </a:lnTo>
                  <a:lnTo>
                    <a:pt x="59436" y="123444"/>
                  </a:lnTo>
                  <a:lnTo>
                    <a:pt x="100584" y="96012"/>
                  </a:lnTo>
                  <a:lnTo>
                    <a:pt x="150876" y="71628"/>
                  </a:lnTo>
                  <a:lnTo>
                    <a:pt x="208788" y="48768"/>
                  </a:lnTo>
                  <a:lnTo>
                    <a:pt x="251460" y="36576"/>
                  </a:lnTo>
                  <a:lnTo>
                    <a:pt x="274319" y="32004"/>
                  </a:lnTo>
                  <a:lnTo>
                    <a:pt x="297180" y="25907"/>
                  </a:lnTo>
                  <a:lnTo>
                    <a:pt x="345948" y="16764"/>
                  </a:lnTo>
                  <a:lnTo>
                    <a:pt x="396239" y="10668"/>
                  </a:lnTo>
                  <a:lnTo>
                    <a:pt x="449580" y="4571"/>
                  </a:lnTo>
                  <a:lnTo>
                    <a:pt x="504444" y="1524"/>
                  </a:lnTo>
                  <a:lnTo>
                    <a:pt x="560832" y="0"/>
                  </a:lnTo>
                  <a:lnTo>
                    <a:pt x="617220" y="1524"/>
                  </a:lnTo>
                  <a:lnTo>
                    <a:pt x="672084" y="4571"/>
                  </a:lnTo>
                  <a:lnTo>
                    <a:pt x="775716" y="16764"/>
                  </a:lnTo>
                  <a:lnTo>
                    <a:pt x="822960" y="25907"/>
                  </a:lnTo>
                  <a:lnTo>
                    <a:pt x="847344" y="32004"/>
                  </a:lnTo>
                  <a:lnTo>
                    <a:pt x="560832" y="32004"/>
                  </a:lnTo>
                  <a:lnTo>
                    <a:pt x="505968" y="33528"/>
                  </a:lnTo>
                  <a:lnTo>
                    <a:pt x="452628" y="36576"/>
                  </a:lnTo>
                  <a:lnTo>
                    <a:pt x="400812" y="41148"/>
                  </a:lnTo>
                  <a:lnTo>
                    <a:pt x="376428" y="44195"/>
                  </a:lnTo>
                  <a:lnTo>
                    <a:pt x="352044" y="48768"/>
                  </a:lnTo>
                  <a:lnTo>
                    <a:pt x="327660" y="51816"/>
                  </a:lnTo>
                  <a:lnTo>
                    <a:pt x="304800" y="56388"/>
                  </a:lnTo>
                  <a:lnTo>
                    <a:pt x="281940" y="62483"/>
                  </a:lnTo>
                  <a:lnTo>
                    <a:pt x="260604" y="67056"/>
                  </a:lnTo>
                  <a:lnTo>
                    <a:pt x="239268" y="73152"/>
                  </a:lnTo>
                  <a:lnTo>
                    <a:pt x="199643" y="85344"/>
                  </a:lnTo>
                  <a:lnTo>
                    <a:pt x="181356" y="92964"/>
                  </a:lnTo>
                  <a:lnTo>
                    <a:pt x="164592" y="99060"/>
                  </a:lnTo>
                  <a:lnTo>
                    <a:pt x="131064" y="114300"/>
                  </a:lnTo>
                  <a:lnTo>
                    <a:pt x="117348" y="121920"/>
                  </a:lnTo>
                  <a:lnTo>
                    <a:pt x="103632" y="131064"/>
                  </a:lnTo>
                  <a:lnTo>
                    <a:pt x="91440" y="138684"/>
                  </a:lnTo>
                  <a:lnTo>
                    <a:pt x="60960" y="164592"/>
                  </a:lnTo>
                  <a:lnTo>
                    <a:pt x="36576" y="199644"/>
                  </a:lnTo>
                  <a:lnTo>
                    <a:pt x="32004" y="216408"/>
                  </a:lnTo>
                  <a:lnTo>
                    <a:pt x="32004" y="234696"/>
                  </a:lnTo>
                  <a:lnTo>
                    <a:pt x="51816" y="278892"/>
                  </a:lnTo>
                  <a:lnTo>
                    <a:pt x="79248" y="304800"/>
                  </a:lnTo>
                  <a:lnTo>
                    <a:pt x="89916" y="313944"/>
                  </a:lnTo>
                  <a:lnTo>
                    <a:pt x="102108" y="321564"/>
                  </a:lnTo>
                  <a:lnTo>
                    <a:pt x="115824" y="330708"/>
                  </a:lnTo>
                  <a:lnTo>
                    <a:pt x="146304" y="345948"/>
                  </a:lnTo>
                  <a:lnTo>
                    <a:pt x="181356" y="361188"/>
                  </a:lnTo>
                  <a:lnTo>
                    <a:pt x="239268" y="379476"/>
                  </a:lnTo>
                  <a:lnTo>
                    <a:pt x="281940" y="391668"/>
                  </a:lnTo>
                  <a:lnTo>
                    <a:pt x="350520" y="405384"/>
                  </a:lnTo>
                  <a:lnTo>
                    <a:pt x="400812" y="411480"/>
                  </a:lnTo>
                  <a:lnTo>
                    <a:pt x="505968" y="420624"/>
                  </a:lnTo>
                  <a:lnTo>
                    <a:pt x="853059" y="420624"/>
                  </a:lnTo>
                  <a:lnTo>
                    <a:pt x="847344" y="422148"/>
                  </a:lnTo>
                  <a:lnTo>
                    <a:pt x="824484" y="426720"/>
                  </a:lnTo>
                  <a:lnTo>
                    <a:pt x="775716" y="435864"/>
                  </a:lnTo>
                  <a:lnTo>
                    <a:pt x="751331" y="438912"/>
                  </a:lnTo>
                  <a:lnTo>
                    <a:pt x="725424" y="443484"/>
                  </a:lnTo>
                  <a:lnTo>
                    <a:pt x="672084" y="448056"/>
                  </a:lnTo>
                  <a:lnTo>
                    <a:pt x="617220" y="451104"/>
                  </a:lnTo>
                  <a:lnTo>
                    <a:pt x="560832" y="452628"/>
                  </a:lnTo>
                  <a:close/>
                </a:path>
                <a:path w="1122045" h="452754">
                  <a:moveTo>
                    <a:pt x="853059" y="420624"/>
                  </a:moveTo>
                  <a:lnTo>
                    <a:pt x="615696" y="420624"/>
                  </a:lnTo>
                  <a:lnTo>
                    <a:pt x="669036" y="417576"/>
                  </a:lnTo>
                  <a:lnTo>
                    <a:pt x="769620" y="405384"/>
                  </a:lnTo>
                  <a:lnTo>
                    <a:pt x="839724" y="391668"/>
                  </a:lnTo>
                  <a:lnTo>
                    <a:pt x="882396" y="379476"/>
                  </a:lnTo>
                  <a:lnTo>
                    <a:pt x="922020" y="367284"/>
                  </a:lnTo>
                  <a:lnTo>
                    <a:pt x="958596" y="353568"/>
                  </a:lnTo>
                  <a:lnTo>
                    <a:pt x="973836" y="345948"/>
                  </a:lnTo>
                  <a:lnTo>
                    <a:pt x="990600" y="338328"/>
                  </a:lnTo>
                  <a:lnTo>
                    <a:pt x="1018032" y="323088"/>
                  </a:lnTo>
                  <a:lnTo>
                    <a:pt x="1030224" y="313944"/>
                  </a:lnTo>
                  <a:lnTo>
                    <a:pt x="1042416" y="306324"/>
                  </a:lnTo>
                  <a:lnTo>
                    <a:pt x="1068324" y="280416"/>
                  </a:lnTo>
                  <a:lnTo>
                    <a:pt x="1075944" y="271272"/>
                  </a:lnTo>
                  <a:lnTo>
                    <a:pt x="1080516" y="262128"/>
                  </a:lnTo>
                  <a:lnTo>
                    <a:pt x="1085088" y="254508"/>
                  </a:lnTo>
                  <a:lnTo>
                    <a:pt x="1088136" y="245364"/>
                  </a:lnTo>
                  <a:lnTo>
                    <a:pt x="1089660" y="236220"/>
                  </a:lnTo>
                  <a:lnTo>
                    <a:pt x="1089660" y="219456"/>
                  </a:lnTo>
                  <a:lnTo>
                    <a:pt x="1069848" y="173736"/>
                  </a:lnTo>
                  <a:lnTo>
                    <a:pt x="1031748" y="140208"/>
                  </a:lnTo>
                  <a:lnTo>
                    <a:pt x="1019556" y="131064"/>
                  </a:lnTo>
                  <a:lnTo>
                    <a:pt x="1005840" y="123444"/>
                  </a:lnTo>
                  <a:lnTo>
                    <a:pt x="990600" y="114300"/>
                  </a:lnTo>
                  <a:lnTo>
                    <a:pt x="975360" y="106680"/>
                  </a:lnTo>
                  <a:lnTo>
                    <a:pt x="958596" y="99060"/>
                  </a:lnTo>
                  <a:lnTo>
                    <a:pt x="940308" y="92964"/>
                  </a:lnTo>
                  <a:lnTo>
                    <a:pt x="922020" y="85344"/>
                  </a:lnTo>
                  <a:lnTo>
                    <a:pt x="903731" y="79248"/>
                  </a:lnTo>
                  <a:lnTo>
                    <a:pt x="861060" y="67056"/>
                  </a:lnTo>
                  <a:lnTo>
                    <a:pt x="839724" y="62483"/>
                  </a:lnTo>
                  <a:lnTo>
                    <a:pt x="818388" y="56388"/>
                  </a:lnTo>
                  <a:lnTo>
                    <a:pt x="794004" y="53340"/>
                  </a:lnTo>
                  <a:lnTo>
                    <a:pt x="771144" y="48768"/>
                  </a:lnTo>
                  <a:lnTo>
                    <a:pt x="746760" y="44195"/>
                  </a:lnTo>
                  <a:lnTo>
                    <a:pt x="720852" y="41148"/>
                  </a:lnTo>
                  <a:lnTo>
                    <a:pt x="670560" y="36576"/>
                  </a:lnTo>
                  <a:lnTo>
                    <a:pt x="615696" y="33528"/>
                  </a:lnTo>
                  <a:lnTo>
                    <a:pt x="560832" y="32004"/>
                  </a:lnTo>
                  <a:lnTo>
                    <a:pt x="847344" y="32004"/>
                  </a:lnTo>
                  <a:lnTo>
                    <a:pt x="868679" y="36576"/>
                  </a:lnTo>
                  <a:lnTo>
                    <a:pt x="891540" y="42671"/>
                  </a:lnTo>
                  <a:lnTo>
                    <a:pt x="912875" y="48768"/>
                  </a:lnTo>
                  <a:lnTo>
                    <a:pt x="932688" y="56388"/>
                  </a:lnTo>
                  <a:lnTo>
                    <a:pt x="950975" y="62483"/>
                  </a:lnTo>
                  <a:lnTo>
                    <a:pt x="970788" y="70104"/>
                  </a:lnTo>
                  <a:lnTo>
                    <a:pt x="987552" y="79248"/>
                  </a:lnTo>
                  <a:lnTo>
                    <a:pt x="1004316" y="86868"/>
                  </a:lnTo>
                  <a:lnTo>
                    <a:pt x="1048512" y="112776"/>
                  </a:lnTo>
                  <a:lnTo>
                    <a:pt x="1083564" y="143256"/>
                  </a:lnTo>
                  <a:lnTo>
                    <a:pt x="1107948" y="176784"/>
                  </a:lnTo>
                  <a:lnTo>
                    <a:pt x="1114044" y="187452"/>
                  </a:lnTo>
                  <a:lnTo>
                    <a:pt x="1118616" y="199644"/>
                  </a:lnTo>
                  <a:lnTo>
                    <a:pt x="1120140" y="213360"/>
                  </a:lnTo>
                  <a:lnTo>
                    <a:pt x="1121664" y="225552"/>
                  </a:lnTo>
                  <a:lnTo>
                    <a:pt x="1120140" y="237744"/>
                  </a:lnTo>
                  <a:lnTo>
                    <a:pt x="1118616" y="251460"/>
                  </a:lnTo>
                  <a:lnTo>
                    <a:pt x="1109472" y="275844"/>
                  </a:lnTo>
                  <a:lnTo>
                    <a:pt x="1101852" y="286512"/>
                  </a:lnTo>
                  <a:lnTo>
                    <a:pt x="1094232" y="298704"/>
                  </a:lnTo>
                  <a:lnTo>
                    <a:pt x="1085088" y="309372"/>
                  </a:lnTo>
                  <a:lnTo>
                    <a:pt x="1074420" y="320040"/>
                  </a:lnTo>
                  <a:lnTo>
                    <a:pt x="1062228" y="329184"/>
                  </a:lnTo>
                  <a:lnTo>
                    <a:pt x="1050036" y="339852"/>
                  </a:lnTo>
                  <a:lnTo>
                    <a:pt x="987552" y="374904"/>
                  </a:lnTo>
                  <a:lnTo>
                    <a:pt x="952500" y="390144"/>
                  </a:lnTo>
                  <a:lnTo>
                    <a:pt x="932688" y="396240"/>
                  </a:lnTo>
                  <a:lnTo>
                    <a:pt x="912875" y="403860"/>
                  </a:lnTo>
                  <a:lnTo>
                    <a:pt x="870204" y="416052"/>
                  </a:lnTo>
                  <a:lnTo>
                    <a:pt x="853059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66881" y="3757707"/>
            <a:ext cx="6292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25" dirty="0">
                <a:latin typeface="Arial"/>
                <a:cs typeface="Arial"/>
              </a:rPr>
              <a:t>S</a:t>
            </a:r>
            <a:r>
              <a:rPr sz="1950" b="1" dirty="0">
                <a:latin typeface="Arial"/>
                <a:cs typeface="Arial"/>
              </a:rPr>
              <a:t>e</a:t>
            </a:r>
            <a:r>
              <a:rPr sz="1950" b="1" spc="30" dirty="0">
                <a:latin typeface="Arial"/>
                <a:cs typeface="Arial"/>
              </a:rPr>
              <a:t>n</a:t>
            </a:r>
            <a:r>
              <a:rPr sz="1950" b="1" spc="15" dirty="0">
                <a:latin typeface="Arial"/>
                <a:cs typeface="Arial"/>
              </a:rPr>
              <a:t>d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90360" y="3619500"/>
            <a:ext cx="1876425" cy="704215"/>
            <a:chOff x="6690360" y="3619500"/>
            <a:chExt cx="1876425" cy="704215"/>
          </a:xfrm>
        </p:grpSpPr>
        <p:sp>
          <p:nvSpPr>
            <p:cNvPr id="21" name="object 21"/>
            <p:cNvSpPr/>
            <p:nvPr/>
          </p:nvSpPr>
          <p:spPr>
            <a:xfrm>
              <a:off x="6705600" y="3636263"/>
              <a:ext cx="1845945" cy="670560"/>
            </a:xfrm>
            <a:custGeom>
              <a:avLst/>
              <a:gdLst/>
              <a:ahLst/>
              <a:cxnLst/>
              <a:rect l="l" t="t" r="r" b="b"/>
              <a:pathLst>
                <a:path w="1845945" h="670560">
                  <a:moveTo>
                    <a:pt x="922020" y="670560"/>
                  </a:moveTo>
                  <a:lnTo>
                    <a:pt x="853233" y="669644"/>
                  </a:lnTo>
                  <a:lnTo>
                    <a:pt x="785816" y="666941"/>
                  </a:lnTo>
                  <a:lnTo>
                    <a:pt x="719946" y="662514"/>
                  </a:lnTo>
                  <a:lnTo>
                    <a:pt x="655802" y="656426"/>
                  </a:lnTo>
                  <a:lnTo>
                    <a:pt x="593562" y="648740"/>
                  </a:lnTo>
                  <a:lnTo>
                    <a:pt x="533406" y="639521"/>
                  </a:lnTo>
                  <a:lnTo>
                    <a:pt x="475512" y="628831"/>
                  </a:lnTo>
                  <a:lnTo>
                    <a:pt x="420059" y="616735"/>
                  </a:lnTo>
                  <a:lnTo>
                    <a:pt x="367225" y="603296"/>
                  </a:lnTo>
                  <a:lnTo>
                    <a:pt x="317188" y="588577"/>
                  </a:lnTo>
                  <a:lnTo>
                    <a:pt x="270129" y="572643"/>
                  </a:lnTo>
                  <a:lnTo>
                    <a:pt x="226224" y="555555"/>
                  </a:lnTo>
                  <a:lnTo>
                    <a:pt x="185652" y="537379"/>
                  </a:lnTo>
                  <a:lnTo>
                    <a:pt x="148594" y="518178"/>
                  </a:lnTo>
                  <a:lnTo>
                    <a:pt x="115226" y="498015"/>
                  </a:lnTo>
                  <a:lnTo>
                    <a:pt x="60277" y="455057"/>
                  </a:lnTo>
                  <a:lnTo>
                    <a:pt x="22235" y="409015"/>
                  </a:lnTo>
                  <a:lnTo>
                    <a:pt x="2530" y="360396"/>
                  </a:lnTo>
                  <a:lnTo>
                    <a:pt x="0" y="335280"/>
                  </a:lnTo>
                  <a:lnTo>
                    <a:pt x="2530" y="310163"/>
                  </a:lnTo>
                  <a:lnTo>
                    <a:pt x="22235" y="261544"/>
                  </a:lnTo>
                  <a:lnTo>
                    <a:pt x="60277" y="215502"/>
                  </a:lnTo>
                  <a:lnTo>
                    <a:pt x="115226" y="172544"/>
                  </a:lnTo>
                  <a:lnTo>
                    <a:pt x="148594" y="152381"/>
                  </a:lnTo>
                  <a:lnTo>
                    <a:pt x="185652" y="133180"/>
                  </a:lnTo>
                  <a:lnTo>
                    <a:pt x="226224" y="115004"/>
                  </a:lnTo>
                  <a:lnTo>
                    <a:pt x="270129" y="97917"/>
                  </a:lnTo>
                  <a:lnTo>
                    <a:pt x="317188" y="81982"/>
                  </a:lnTo>
                  <a:lnTo>
                    <a:pt x="367225" y="67263"/>
                  </a:lnTo>
                  <a:lnTo>
                    <a:pt x="420059" y="53824"/>
                  </a:lnTo>
                  <a:lnTo>
                    <a:pt x="475512" y="41728"/>
                  </a:lnTo>
                  <a:lnTo>
                    <a:pt x="533406" y="31038"/>
                  </a:lnTo>
                  <a:lnTo>
                    <a:pt x="593562" y="21819"/>
                  </a:lnTo>
                  <a:lnTo>
                    <a:pt x="655802" y="14133"/>
                  </a:lnTo>
                  <a:lnTo>
                    <a:pt x="719946" y="8045"/>
                  </a:lnTo>
                  <a:lnTo>
                    <a:pt x="785816" y="3618"/>
                  </a:lnTo>
                  <a:lnTo>
                    <a:pt x="853233" y="915"/>
                  </a:lnTo>
                  <a:lnTo>
                    <a:pt x="922020" y="0"/>
                  </a:lnTo>
                  <a:lnTo>
                    <a:pt x="991004" y="915"/>
                  </a:lnTo>
                  <a:lnTo>
                    <a:pt x="1058602" y="3618"/>
                  </a:lnTo>
                  <a:lnTo>
                    <a:pt x="1124636" y="8045"/>
                  </a:lnTo>
                  <a:lnTo>
                    <a:pt x="1188927" y="14133"/>
                  </a:lnTo>
                  <a:lnTo>
                    <a:pt x="1251298" y="21819"/>
                  </a:lnTo>
                  <a:lnTo>
                    <a:pt x="1311570" y="31038"/>
                  </a:lnTo>
                  <a:lnTo>
                    <a:pt x="1369568" y="41728"/>
                  </a:lnTo>
                  <a:lnTo>
                    <a:pt x="1425111" y="53824"/>
                  </a:lnTo>
                  <a:lnTo>
                    <a:pt x="1478024" y="67263"/>
                  </a:lnTo>
                  <a:lnTo>
                    <a:pt x="1528127" y="81982"/>
                  </a:lnTo>
                  <a:lnTo>
                    <a:pt x="1575244" y="97917"/>
                  </a:lnTo>
                  <a:lnTo>
                    <a:pt x="1619196" y="115004"/>
                  </a:lnTo>
                  <a:lnTo>
                    <a:pt x="1659806" y="133180"/>
                  </a:lnTo>
                  <a:lnTo>
                    <a:pt x="1696896" y="152381"/>
                  </a:lnTo>
                  <a:lnTo>
                    <a:pt x="1730288" y="172544"/>
                  </a:lnTo>
                  <a:lnTo>
                    <a:pt x="1785268" y="215502"/>
                  </a:lnTo>
                  <a:lnTo>
                    <a:pt x="1823324" y="261544"/>
                  </a:lnTo>
                  <a:lnTo>
                    <a:pt x="1843033" y="310163"/>
                  </a:lnTo>
                  <a:lnTo>
                    <a:pt x="1845563" y="335280"/>
                  </a:lnTo>
                  <a:lnTo>
                    <a:pt x="1843033" y="360396"/>
                  </a:lnTo>
                  <a:lnTo>
                    <a:pt x="1823324" y="409015"/>
                  </a:lnTo>
                  <a:lnTo>
                    <a:pt x="1785268" y="455057"/>
                  </a:lnTo>
                  <a:lnTo>
                    <a:pt x="1730288" y="498015"/>
                  </a:lnTo>
                  <a:lnTo>
                    <a:pt x="1696896" y="518178"/>
                  </a:lnTo>
                  <a:lnTo>
                    <a:pt x="1659806" y="537379"/>
                  </a:lnTo>
                  <a:lnTo>
                    <a:pt x="1619196" y="555555"/>
                  </a:lnTo>
                  <a:lnTo>
                    <a:pt x="1575244" y="572643"/>
                  </a:lnTo>
                  <a:lnTo>
                    <a:pt x="1528127" y="588577"/>
                  </a:lnTo>
                  <a:lnTo>
                    <a:pt x="1478024" y="603296"/>
                  </a:lnTo>
                  <a:lnTo>
                    <a:pt x="1425111" y="616735"/>
                  </a:lnTo>
                  <a:lnTo>
                    <a:pt x="1369568" y="628831"/>
                  </a:lnTo>
                  <a:lnTo>
                    <a:pt x="1311570" y="639521"/>
                  </a:lnTo>
                  <a:lnTo>
                    <a:pt x="1251298" y="648740"/>
                  </a:lnTo>
                  <a:lnTo>
                    <a:pt x="1188927" y="656426"/>
                  </a:lnTo>
                  <a:lnTo>
                    <a:pt x="1124636" y="662514"/>
                  </a:lnTo>
                  <a:lnTo>
                    <a:pt x="1058602" y="666941"/>
                  </a:lnTo>
                  <a:lnTo>
                    <a:pt x="991004" y="669644"/>
                  </a:lnTo>
                  <a:lnTo>
                    <a:pt x="92202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0360" y="3619500"/>
              <a:ext cx="1876425" cy="704215"/>
            </a:xfrm>
            <a:custGeom>
              <a:avLst/>
              <a:gdLst/>
              <a:ahLst/>
              <a:cxnLst/>
              <a:rect l="l" t="t" r="r" b="b"/>
              <a:pathLst>
                <a:path w="1876425" h="704214">
                  <a:moveTo>
                    <a:pt x="1033271" y="702564"/>
                  </a:moveTo>
                  <a:lnTo>
                    <a:pt x="842771" y="702564"/>
                  </a:lnTo>
                  <a:lnTo>
                    <a:pt x="705611" y="693419"/>
                  </a:lnTo>
                  <a:lnTo>
                    <a:pt x="661416" y="688848"/>
                  </a:lnTo>
                  <a:lnTo>
                    <a:pt x="534923" y="670559"/>
                  </a:lnTo>
                  <a:lnTo>
                    <a:pt x="455675" y="655319"/>
                  </a:lnTo>
                  <a:lnTo>
                    <a:pt x="382523" y="637032"/>
                  </a:lnTo>
                  <a:lnTo>
                    <a:pt x="312419" y="615696"/>
                  </a:lnTo>
                  <a:lnTo>
                    <a:pt x="219455" y="580643"/>
                  </a:lnTo>
                  <a:lnTo>
                    <a:pt x="166116" y="553211"/>
                  </a:lnTo>
                  <a:lnTo>
                    <a:pt x="118871" y="525780"/>
                  </a:lnTo>
                  <a:lnTo>
                    <a:pt x="77723" y="495300"/>
                  </a:lnTo>
                  <a:lnTo>
                    <a:pt x="45719" y="463296"/>
                  </a:lnTo>
                  <a:lnTo>
                    <a:pt x="21335" y="428243"/>
                  </a:lnTo>
                  <a:lnTo>
                    <a:pt x="4571" y="391667"/>
                  </a:lnTo>
                  <a:lnTo>
                    <a:pt x="1523" y="371856"/>
                  </a:lnTo>
                  <a:lnTo>
                    <a:pt x="0" y="362711"/>
                  </a:lnTo>
                  <a:lnTo>
                    <a:pt x="0" y="342900"/>
                  </a:lnTo>
                  <a:lnTo>
                    <a:pt x="3047" y="324611"/>
                  </a:lnTo>
                  <a:lnTo>
                    <a:pt x="4571" y="313943"/>
                  </a:lnTo>
                  <a:lnTo>
                    <a:pt x="19811" y="277367"/>
                  </a:lnTo>
                  <a:lnTo>
                    <a:pt x="44195" y="242316"/>
                  </a:lnTo>
                  <a:lnTo>
                    <a:pt x="96011" y="195072"/>
                  </a:lnTo>
                  <a:lnTo>
                    <a:pt x="140207" y="164591"/>
                  </a:lnTo>
                  <a:lnTo>
                    <a:pt x="192023" y="137159"/>
                  </a:lnTo>
                  <a:lnTo>
                    <a:pt x="219455" y="124967"/>
                  </a:lnTo>
                  <a:lnTo>
                    <a:pt x="248411" y="111251"/>
                  </a:lnTo>
                  <a:lnTo>
                    <a:pt x="280416" y="100583"/>
                  </a:lnTo>
                  <a:lnTo>
                    <a:pt x="312419" y="88391"/>
                  </a:lnTo>
                  <a:lnTo>
                    <a:pt x="345947" y="77724"/>
                  </a:lnTo>
                  <a:lnTo>
                    <a:pt x="381000" y="68580"/>
                  </a:lnTo>
                  <a:lnTo>
                    <a:pt x="417575" y="57911"/>
                  </a:lnTo>
                  <a:lnTo>
                    <a:pt x="455675" y="50291"/>
                  </a:lnTo>
                  <a:lnTo>
                    <a:pt x="495300" y="41148"/>
                  </a:lnTo>
                  <a:lnTo>
                    <a:pt x="534923" y="33527"/>
                  </a:lnTo>
                  <a:lnTo>
                    <a:pt x="661416" y="15240"/>
                  </a:lnTo>
                  <a:lnTo>
                    <a:pt x="705611" y="10667"/>
                  </a:lnTo>
                  <a:lnTo>
                    <a:pt x="842771" y="1524"/>
                  </a:lnTo>
                  <a:lnTo>
                    <a:pt x="890016" y="1524"/>
                  </a:lnTo>
                  <a:lnTo>
                    <a:pt x="937259" y="0"/>
                  </a:lnTo>
                  <a:lnTo>
                    <a:pt x="1078991" y="4572"/>
                  </a:lnTo>
                  <a:lnTo>
                    <a:pt x="1124711" y="7619"/>
                  </a:lnTo>
                  <a:lnTo>
                    <a:pt x="1170432" y="12191"/>
                  </a:lnTo>
                  <a:lnTo>
                    <a:pt x="1213103" y="15240"/>
                  </a:lnTo>
                  <a:lnTo>
                    <a:pt x="1257300" y="21335"/>
                  </a:lnTo>
                  <a:lnTo>
                    <a:pt x="1330451" y="32003"/>
                  </a:lnTo>
                  <a:lnTo>
                    <a:pt x="890016" y="32003"/>
                  </a:lnTo>
                  <a:lnTo>
                    <a:pt x="798575" y="35051"/>
                  </a:lnTo>
                  <a:lnTo>
                    <a:pt x="752855" y="38100"/>
                  </a:lnTo>
                  <a:lnTo>
                    <a:pt x="623316" y="51816"/>
                  </a:lnTo>
                  <a:lnTo>
                    <a:pt x="580643" y="57911"/>
                  </a:lnTo>
                  <a:lnTo>
                    <a:pt x="541019" y="65532"/>
                  </a:lnTo>
                  <a:lnTo>
                    <a:pt x="501395" y="71627"/>
                  </a:lnTo>
                  <a:lnTo>
                    <a:pt x="463295" y="80772"/>
                  </a:lnTo>
                  <a:lnTo>
                    <a:pt x="426719" y="88391"/>
                  </a:lnTo>
                  <a:lnTo>
                    <a:pt x="390143" y="97535"/>
                  </a:lnTo>
                  <a:lnTo>
                    <a:pt x="291083" y="129540"/>
                  </a:lnTo>
                  <a:lnTo>
                    <a:pt x="233171" y="152400"/>
                  </a:lnTo>
                  <a:lnTo>
                    <a:pt x="181355" y="178308"/>
                  </a:lnTo>
                  <a:lnTo>
                    <a:pt x="135635" y="205740"/>
                  </a:lnTo>
                  <a:lnTo>
                    <a:pt x="82295" y="246888"/>
                  </a:lnTo>
                  <a:lnTo>
                    <a:pt x="57911" y="277367"/>
                  </a:lnTo>
                  <a:lnTo>
                    <a:pt x="35051" y="321564"/>
                  </a:lnTo>
                  <a:lnTo>
                    <a:pt x="32003" y="336803"/>
                  </a:lnTo>
                  <a:lnTo>
                    <a:pt x="32003" y="344424"/>
                  </a:lnTo>
                  <a:lnTo>
                    <a:pt x="30479" y="352043"/>
                  </a:lnTo>
                  <a:lnTo>
                    <a:pt x="32003" y="359664"/>
                  </a:lnTo>
                  <a:lnTo>
                    <a:pt x="32003" y="367283"/>
                  </a:lnTo>
                  <a:lnTo>
                    <a:pt x="35051" y="382524"/>
                  </a:lnTo>
                  <a:lnTo>
                    <a:pt x="38100" y="390143"/>
                  </a:lnTo>
                  <a:lnTo>
                    <a:pt x="39623" y="396240"/>
                  </a:lnTo>
                  <a:lnTo>
                    <a:pt x="47243" y="411480"/>
                  </a:lnTo>
                  <a:lnTo>
                    <a:pt x="97535" y="470916"/>
                  </a:lnTo>
                  <a:lnTo>
                    <a:pt x="135635" y="498348"/>
                  </a:lnTo>
                  <a:lnTo>
                    <a:pt x="179832" y="525780"/>
                  </a:lnTo>
                  <a:lnTo>
                    <a:pt x="231647" y="551688"/>
                  </a:lnTo>
                  <a:lnTo>
                    <a:pt x="321563" y="585216"/>
                  </a:lnTo>
                  <a:lnTo>
                    <a:pt x="390143" y="606551"/>
                  </a:lnTo>
                  <a:lnTo>
                    <a:pt x="463295" y="623316"/>
                  </a:lnTo>
                  <a:lnTo>
                    <a:pt x="501395" y="632459"/>
                  </a:lnTo>
                  <a:lnTo>
                    <a:pt x="541019" y="638556"/>
                  </a:lnTo>
                  <a:lnTo>
                    <a:pt x="580643" y="646175"/>
                  </a:lnTo>
                  <a:lnTo>
                    <a:pt x="623316" y="652272"/>
                  </a:lnTo>
                  <a:lnTo>
                    <a:pt x="752855" y="665988"/>
                  </a:lnTo>
                  <a:lnTo>
                    <a:pt x="798575" y="669035"/>
                  </a:lnTo>
                  <a:lnTo>
                    <a:pt x="890016" y="672084"/>
                  </a:lnTo>
                  <a:lnTo>
                    <a:pt x="1330832" y="672084"/>
                  </a:lnTo>
                  <a:lnTo>
                    <a:pt x="1214627" y="688848"/>
                  </a:lnTo>
                  <a:lnTo>
                    <a:pt x="1170432" y="693419"/>
                  </a:lnTo>
                  <a:lnTo>
                    <a:pt x="1033271" y="702564"/>
                  </a:lnTo>
                  <a:close/>
                </a:path>
                <a:path w="1876425" h="704214">
                  <a:moveTo>
                    <a:pt x="1330832" y="672084"/>
                  </a:moveTo>
                  <a:lnTo>
                    <a:pt x="984503" y="672084"/>
                  </a:lnTo>
                  <a:lnTo>
                    <a:pt x="1077467" y="669035"/>
                  </a:lnTo>
                  <a:lnTo>
                    <a:pt x="1123187" y="665988"/>
                  </a:lnTo>
                  <a:lnTo>
                    <a:pt x="1252727" y="652272"/>
                  </a:lnTo>
                  <a:lnTo>
                    <a:pt x="1335023" y="640080"/>
                  </a:lnTo>
                  <a:lnTo>
                    <a:pt x="1412747" y="624840"/>
                  </a:lnTo>
                  <a:lnTo>
                    <a:pt x="1485900" y="606551"/>
                  </a:lnTo>
                  <a:lnTo>
                    <a:pt x="1552955" y="585216"/>
                  </a:lnTo>
                  <a:lnTo>
                    <a:pt x="1613916" y="563880"/>
                  </a:lnTo>
                  <a:lnTo>
                    <a:pt x="1670303" y="539496"/>
                  </a:lnTo>
                  <a:lnTo>
                    <a:pt x="1694687" y="525780"/>
                  </a:lnTo>
                  <a:lnTo>
                    <a:pt x="1719071" y="513588"/>
                  </a:lnTo>
                  <a:lnTo>
                    <a:pt x="1760219" y="486156"/>
                  </a:lnTo>
                  <a:lnTo>
                    <a:pt x="1792223" y="457200"/>
                  </a:lnTo>
                  <a:lnTo>
                    <a:pt x="1818132" y="428243"/>
                  </a:lnTo>
                  <a:lnTo>
                    <a:pt x="1840991" y="382524"/>
                  </a:lnTo>
                  <a:lnTo>
                    <a:pt x="1844039" y="367283"/>
                  </a:lnTo>
                  <a:lnTo>
                    <a:pt x="1844039" y="338327"/>
                  </a:lnTo>
                  <a:lnTo>
                    <a:pt x="1828800" y="292608"/>
                  </a:lnTo>
                  <a:lnTo>
                    <a:pt x="1793747" y="248411"/>
                  </a:lnTo>
                  <a:lnTo>
                    <a:pt x="1760219" y="219456"/>
                  </a:lnTo>
                  <a:lnTo>
                    <a:pt x="1719071" y="192024"/>
                  </a:lnTo>
                  <a:lnTo>
                    <a:pt x="1670303" y="166116"/>
                  </a:lnTo>
                  <a:lnTo>
                    <a:pt x="1615439" y="141732"/>
                  </a:lnTo>
                  <a:lnTo>
                    <a:pt x="1520951" y="108203"/>
                  </a:lnTo>
                  <a:lnTo>
                    <a:pt x="1485900" y="99059"/>
                  </a:lnTo>
                  <a:lnTo>
                    <a:pt x="1449323" y="88391"/>
                  </a:lnTo>
                  <a:lnTo>
                    <a:pt x="1295400" y="57911"/>
                  </a:lnTo>
                  <a:lnTo>
                    <a:pt x="1252727" y="51816"/>
                  </a:lnTo>
                  <a:lnTo>
                    <a:pt x="1167384" y="42672"/>
                  </a:lnTo>
                  <a:lnTo>
                    <a:pt x="1031747" y="33527"/>
                  </a:lnTo>
                  <a:lnTo>
                    <a:pt x="984503" y="32003"/>
                  </a:lnTo>
                  <a:lnTo>
                    <a:pt x="1330451" y="32003"/>
                  </a:lnTo>
                  <a:lnTo>
                    <a:pt x="1341119" y="33527"/>
                  </a:lnTo>
                  <a:lnTo>
                    <a:pt x="1380743" y="41148"/>
                  </a:lnTo>
                  <a:lnTo>
                    <a:pt x="1418843" y="50291"/>
                  </a:lnTo>
                  <a:lnTo>
                    <a:pt x="1456943" y="57911"/>
                  </a:lnTo>
                  <a:lnTo>
                    <a:pt x="1493519" y="68580"/>
                  </a:lnTo>
                  <a:lnTo>
                    <a:pt x="1528571" y="77724"/>
                  </a:lnTo>
                  <a:lnTo>
                    <a:pt x="1563623" y="88391"/>
                  </a:lnTo>
                  <a:lnTo>
                    <a:pt x="1595627" y="100583"/>
                  </a:lnTo>
                  <a:lnTo>
                    <a:pt x="1626107" y="111251"/>
                  </a:lnTo>
                  <a:lnTo>
                    <a:pt x="1655063" y="124967"/>
                  </a:lnTo>
                  <a:lnTo>
                    <a:pt x="1709927" y="150875"/>
                  </a:lnTo>
                  <a:lnTo>
                    <a:pt x="1757171" y="178308"/>
                  </a:lnTo>
                  <a:lnTo>
                    <a:pt x="1798319" y="208788"/>
                  </a:lnTo>
                  <a:lnTo>
                    <a:pt x="1830323" y="242316"/>
                  </a:lnTo>
                  <a:lnTo>
                    <a:pt x="1854707" y="275843"/>
                  </a:lnTo>
                  <a:lnTo>
                    <a:pt x="1869947" y="312419"/>
                  </a:lnTo>
                  <a:lnTo>
                    <a:pt x="1876043" y="341375"/>
                  </a:lnTo>
                  <a:lnTo>
                    <a:pt x="1876043" y="361188"/>
                  </a:lnTo>
                  <a:lnTo>
                    <a:pt x="1874519" y="371856"/>
                  </a:lnTo>
                  <a:lnTo>
                    <a:pt x="1871471" y="390143"/>
                  </a:lnTo>
                  <a:lnTo>
                    <a:pt x="1868423" y="399288"/>
                  </a:lnTo>
                  <a:lnTo>
                    <a:pt x="1863851" y="408432"/>
                  </a:lnTo>
                  <a:lnTo>
                    <a:pt x="1856232" y="426719"/>
                  </a:lnTo>
                  <a:lnTo>
                    <a:pt x="1831847" y="461772"/>
                  </a:lnTo>
                  <a:lnTo>
                    <a:pt x="1798319" y="493775"/>
                  </a:lnTo>
                  <a:lnTo>
                    <a:pt x="1758695" y="525780"/>
                  </a:lnTo>
                  <a:lnTo>
                    <a:pt x="1684019" y="566927"/>
                  </a:lnTo>
                  <a:lnTo>
                    <a:pt x="1595627" y="605027"/>
                  </a:lnTo>
                  <a:lnTo>
                    <a:pt x="1530095" y="626364"/>
                  </a:lnTo>
                  <a:lnTo>
                    <a:pt x="1420368" y="655319"/>
                  </a:lnTo>
                  <a:lnTo>
                    <a:pt x="1341119" y="670559"/>
                  </a:lnTo>
                  <a:lnTo>
                    <a:pt x="1330832" y="672084"/>
                  </a:lnTo>
                  <a:close/>
                </a:path>
                <a:path w="1876425" h="704214">
                  <a:moveTo>
                    <a:pt x="937259" y="704088"/>
                  </a:moveTo>
                  <a:lnTo>
                    <a:pt x="890016" y="702564"/>
                  </a:lnTo>
                  <a:lnTo>
                    <a:pt x="986027" y="702564"/>
                  </a:lnTo>
                  <a:lnTo>
                    <a:pt x="937259" y="704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94132" y="3649413"/>
            <a:ext cx="1076960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147320">
              <a:lnSpc>
                <a:spcPct val="101600"/>
              </a:lnSpc>
              <a:spcBef>
                <a:spcPts val="90"/>
              </a:spcBef>
            </a:pPr>
            <a:r>
              <a:rPr sz="1950" b="1" spc="15" dirty="0">
                <a:latin typeface="Arial"/>
                <a:cs typeface="Arial"/>
              </a:rPr>
              <a:t>Detect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</a:t>
            </a:r>
            <a:r>
              <a:rPr sz="1950" b="1" spc="5" dirty="0">
                <a:latin typeface="Arial"/>
                <a:cs typeface="Arial"/>
              </a:rPr>
              <a:t>lli</a:t>
            </a:r>
            <a:r>
              <a:rPr sz="1950" b="1" spc="20" dirty="0">
                <a:latin typeface="Arial"/>
                <a:cs typeface="Arial"/>
              </a:rPr>
              <a:t>s</a:t>
            </a:r>
            <a:r>
              <a:rPr sz="1950" b="1" spc="5" dirty="0">
                <a:latin typeface="Arial"/>
                <a:cs typeface="Arial"/>
              </a:rPr>
              <a:t>i</a:t>
            </a:r>
            <a:r>
              <a:rPr sz="1950" b="1" spc="10" dirty="0">
                <a:latin typeface="Arial"/>
                <a:cs typeface="Arial"/>
              </a:rPr>
              <a:t>o</a:t>
            </a:r>
            <a:r>
              <a:rPr sz="1950" b="1" spc="15" dirty="0"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97963" y="2791968"/>
            <a:ext cx="6819900" cy="3543300"/>
            <a:chOff x="1997963" y="2791968"/>
            <a:chExt cx="6819900" cy="3543300"/>
          </a:xfrm>
        </p:grpSpPr>
        <p:sp>
          <p:nvSpPr>
            <p:cNvPr id="25" name="object 25"/>
            <p:cNvSpPr/>
            <p:nvPr/>
          </p:nvSpPr>
          <p:spPr>
            <a:xfrm>
              <a:off x="6621780" y="4977383"/>
              <a:ext cx="2179320" cy="1343025"/>
            </a:xfrm>
            <a:custGeom>
              <a:avLst/>
              <a:gdLst/>
              <a:ahLst/>
              <a:cxnLst/>
              <a:rect l="l" t="t" r="r" b="b"/>
              <a:pathLst>
                <a:path w="2179320" h="1343025">
                  <a:moveTo>
                    <a:pt x="2179319" y="1342644"/>
                  </a:moveTo>
                  <a:lnTo>
                    <a:pt x="0" y="1342644"/>
                  </a:lnTo>
                  <a:lnTo>
                    <a:pt x="0" y="0"/>
                  </a:lnTo>
                  <a:lnTo>
                    <a:pt x="2179319" y="0"/>
                  </a:lnTo>
                  <a:lnTo>
                    <a:pt x="2179319" y="1342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06539" y="4960619"/>
              <a:ext cx="2211705" cy="1374775"/>
            </a:xfrm>
            <a:custGeom>
              <a:avLst/>
              <a:gdLst/>
              <a:ahLst/>
              <a:cxnLst/>
              <a:rect l="l" t="t" r="r" b="b"/>
              <a:pathLst>
                <a:path w="2211704" h="1374775">
                  <a:moveTo>
                    <a:pt x="2211324" y="1374648"/>
                  </a:moveTo>
                  <a:lnTo>
                    <a:pt x="0" y="1374648"/>
                  </a:lnTo>
                  <a:lnTo>
                    <a:pt x="0" y="0"/>
                  </a:lnTo>
                  <a:lnTo>
                    <a:pt x="2211324" y="0"/>
                  </a:lnTo>
                  <a:lnTo>
                    <a:pt x="2211324" y="16764"/>
                  </a:ln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lnTo>
                    <a:pt x="30480" y="1344167"/>
                  </a:lnTo>
                  <a:lnTo>
                    <a:pt x="15240" y="1344167"/>
                  </a:lnTo>
                  <a:lnTo>
                    <a:pt x="30480" y="1359408"/>
                  </a:lnTo>
                  <a:lnTo>
                    <a:pt x="2211324" y="1359408"/>
                  </a:lnTo>
                  <a:lnTo>
                    <a:pt x="2211324" y="1374648"/>
                  </a:lnTo>
                  <a:close/>
                </a:path>
                <a:path w="2211704" h="1374775">
                  <a:moveTo>
                    <a:pt x="30480" y="32004"/>
                  </a:move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close/>
                </a:path>
                <a:path w="2211704" h="1374775">
                  <a:moveTo>
                    <a:pt x="2179320" y="32004"/>
                  </a:moveTo>
                  <a:lnTo>
                    <a:pt x="30480" y="32004"/>
                  </a:lnTo>
                  <a:lnTo>
                    <a:pt x="30480" y="16764"/>
                  </a:lnTo>
                  <a:lnTo>
                    <a:pt x="2179320" y="16764"/>
                  </a:lnTo>
                  <a:lnTo>
                    <a:pt x="2179320" y="32004"/>
                  </a:lnTo>
                  <a:close/>
                </a:path>
                <a:path w="2211704" h="1374775">
                  <a:moveTo>
                    <a:pt x="2179320" y="1359408"/>
                  </a:moveTo>
                  <a:lnTo>
                    <a:pt x="2179320" y="16764"/>
                  </a:lnTo>
                  <a:lnTo>
                    <a:pt x="2194560" y="32004"/>
                  </a:lnTo>
                  <a:lnTo>
                    <a:pt x="2211324" y="32004"/>
                  </a:lnTo>
                  <a:lnTo>
                    <a:pt x="2211324" y="1344167"/>
                  </a:lnTo>
                  <a:lnTo>
                    <a:pt x="2194560" y="1344167"/>
                  </a:lnTo>
                  <a:lnTo>
                    <a:pt x="2179320" y="1359408"/>
                  </a:lnTo>
                  <a:close/>
                </a:path>
                <a:path w="2211704" h="1374775">
                  <a:moveTo>
                    <a:pt x="2211324" y="32004"/>
                  </a:moveTo>
                  <a:lnTo>
                    <a:pt x="2194560" y="32004"/>
                  </a:lnTo>
                  <a:lnTo>
                    <a:pt x="2179320" y="16764"/>
                  </a:lnTo>
                  <a:lnTo>
                    <a:pt x="2211324" y="16764"/>
                  </a:lnTo>
                  <a:lnTo>
                    <a:pt x="2211324" y="32004"/>
                  </a:lnTo>
                  <a:close/>
                </a:path>
                <a:path w="2211704" h="1374775">
                  <a:moveTo>
                    <a:pt x="30480" y="1359408"/>
                  </a:moveTo>
                  <a:lnTo>
                    <a:pt x="15240" y="1344167"/>
                  </a:lnTo>
                  <a:lnTo>
                    <a:pt x="30480" y="1344167"/>
                  </a:lnTo>
                  <a:lnTo>
                    <a:pt x="30480" y="1359408"/>
                  </a:lnTo>
                  <a:close/>
                </a:path>
                <a:path w="2211704" h="1374775">
                  <a:moveTo>
                    <a:pt x="2179320" y="1359408"/>
                  </a:moveTo>
                  <a:lnTo>
                    <a:pt x="30480" y="1359408"/>
                  </a:lnTo>
                  <a:lnTo>
                    <a:pt x="30480" y="1344167"/>
                  </a:lnTo>
                  <a:lnTo>
                    <a:pt x="2179320" y="1344167"/>
                  </a:lnTo>
                  <a:lnTo>
                    <a:pt x="2179320" y="1359408"/>
                  </a:lnTo>
                  <a:close/>
                </a:path>
                <a:path w="2211704" h="1374775">
                  <a:moveTo>
                    <a:pt x="2211324" y="1359408"/>
                  </a:moveTo>
                  <a:lnTo>
                    <a:pt x="2179320" y="1359408"/>
                  </a:lnTo>
                  <a:lnTo>
                    <a:pt x="2194560" y="1344167"/>
                  </a:lnTo>
                  <a:lnTo>
                    <a:pt x="2211324" y="1344167"/>
                  </a:lnTo>
                  <a:lnTo>
                    <a:pt x="2211324" y="1359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97951" y="2791980"/>
              <a:ext cx="5676900" cy="2185670"/>
            </a:xfrm>
            <a:custGeom>
              <a:avLst/>
              <a:gdLst/>
              <a:ahLst/>
              <a:cxnLst/>
              <a:rect l="l" t="t" r="r" b="b"/>
              <a:pathLst>
                <a:path w="5676900" h="2185670">
                  <a:moveTo>
                    <a:pt x="669036" y="47244"/>
                  </a:moveTo>
                  <a:lnTo>
                    <a:pt x="638556" y="32004"/>
                  </a:lnTo>
                  <a:lnTo>
                    <a:pt x="574548" y="0"/>
                  </a:lnTo>
                  <a:lnTo>
                    <a:pt x="574548" y="32004"/>
                  </a:lnTo>
                  <a:lnTo>
                    <a:pt x="0" y="32004"/>
                  </a:lnTo>
                  <a:lnTo>
                    <a:pt x="0" y="1834896"/>
                  </a:lnTo>
                  <a:lnTo>
                    <a:pt x="30480" y="1834896"/>
                  </a:lnTo>
                  <a:lnTo>
                    <a:pt x="30480" y="62484"/>
                  </a:lnTo>
                  <a:lnTo>
                    <a:pt x="574548" y="62484"/>
                  </a:lnTo>
                  <a:lnTo>
                    <a:pt x="574548" y="94488"/>
                  </a:lnTo>
                  <a:lnTo>
                    <a:pt x="638556" y="62484"/>
                  </a:lnTo>
                  <a:lnTo>
                    <a:pt x="669036" y="47244"/>
                  </a:lnTo>
                  <a:close/>
                </a:path>
                <a:path w="5676900" h="2185670">
                  <a:moveTo>
                    <a:pt x="1487424" y="749795"/>
                  </a:moveTo>
                  <a:lnTo>
                    <a:pt x="1455420" y="749795"/>
                  </a:lnTo>
                  <a:lnTo>
                    <a:pt x="1455420" y="509003"/>
                  </a:lnTo>
                  <a:lnTo>
                    <a:pt x="1423416" y="509003"/>
                  </a:lnTo>
                  <a:lnTo>
                    <a:pt x="1423416" y="749795"/>
                  </a:lnTo>
                  <a:lnTo>
                    <a:pt x="1392936" y="749795"/>
                  </a:lnTo>
                  <a:lnTo>
                    <a:pt x="1440180" y="844296"/>
                  </a:lnTo>
                  <a:lnTo>
                    <a:pt x="1479804" y="765035"/>
                  </a:lnTo>
                  <a:lnTo>
                    <a:pt x="1487424" y="749795"/>
                  </a:lnTo>
                  <a:close/>
                </a:path>
                <a:path w="5676900" h="2185670">
                  <a:moveTo>
                    <a:pt x="5644908" y="33528"/>
                  </a:moveTo>
                  <a:lnTo>
                    <a:pt x="2203716" y="33528"/>
                  </a:lnTo>
                  <a:lnTo>
                    <a:pt x="2203716" y="1524"/>
                  </a:lnTo>
                  <a:lnTo>
                    <a:pt x="2109228" y="48768"/>
                  </a:lnTo>
                  <a:lnTo>
                    <a:pt x="2203716" y="96012"/>
                  </a:lnTo>
                  <a:lnTo>
                    <a:pt x="2203716" y="64008"/>
                  </a:lnTo>
                  <a:lnTo>
                    <a:pt x="5614428" y="64008"/>
                  </a:lnTo>
                  <a:lnTo>
                    <a:pt x="5614428" y="845820"/>
                  </a:lnTo>
                  <a:lnTo>
                    <a:pt x="5644908" y="845820"/>
                  </a:lnTo>
                  <a:lnTo>
                    <a:pt x="5644908" y="64008"/>
                  </a:lnTo>
                  <a:lnTo>
                    <a:pt x="5644908" y="48768"/>
                  </a:lnTo>
                  <a:lnTo>
                    <a:pt x="5644908" y="33528"/>
                  </a:lnTo>
                  <a:close/>
                </a:path>
                <a:path w="5676900" h="2185670">
                  <a:moveTo>
                    <a:pt x="5676900" y="2090928"/>
                  </a:moveTo>
                  <a:lnTo>
                    <a:pt x="5646420" y="2090928"/>
                  </a:lnTo>
                  <a:lnTo>
                    <a:pt x="5646420" y="1514856"/>
                  </a:lnTo>
                  <a:lnTo>
                    <a:pt x="5614416" y="1514856"/>
                  </a:lnTo>
                  <a:lnTo>
                    <a:pt x="5614416" y="2090928"/>
                  </a:lnTo>
                  <a:lnTo>
                    <a:pt x="5583936" y="2090928"/>
                  </a:lnTo>
                  <a:lnTo>
                    <a:pt x="5629656" y="2185416"/>
                  </a:lnTo>
                  <a:lnTo>
                    <a:pt x="5669280" y="2106168"/>
                  </a:lnTo>
                  <a:lnTo>
                    <a:pt x="5676900" y="209092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706832" y="2852431"/>
            <a:ext cx="3473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D83191"/>
                </a:solidFill>
                <a:latin typeface="Arial"/>
                <a:cs typeface="Arial"/>
              </a:rPr>
              <a:t>No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8253" y="4504471"/>
            <a:ext cx="1934845" cy="1750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30"/>
              </a:spcBef>
            </a:pPr>
            <a:r>
              <a:rPr sz="1950" b="1" spc="-20" dirty="0">
                <a:solidFill>
                  <a:srgbClr val="D83191"/>
                </a:solidFill>
                <a:latin typeface="Arial"/>
                <a:cs typeface="Arial"/>
              </a:rPr>
              <a:t>Yes</a:t>
            </a:r>
            <a:endParaRPr sz="1950">
              <a:latin typeface="Arial"/>
              <a:cs typeface="Arial"/>
            </a:endParaRPr>
          </a:p>
          <a:p>
            <a:pPr marR="5080" indent="635" algn="ctr">
              <a:lnSpc>
                <a:spcPct val="101600"/>
              </a:lnSpc>
              <a:spcBef>
                <a:spcPts val="1715"/>
              </a:spcBef>
            </a:pPr>
            <a:r>
              <a:rPr sz="1950" b="1" spc="20" dirty="0">
                <a:latin typeface="Arial"/>
                <a:cs typeface="Arial"/>
              </a:rPr>
              <a:t>Jam </a:t>
            </a:r>
            <a:r>
              <a:rPr sz="1950" b="1" spc="15" dirty="0">
                <a:latin typeface="Arial"/>
                <a:cs typeface="Arial"/>
              </a:rPr>
              <a:t>channel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</a:t>
            </a:r>
            <a:r>
              <a:rPr sz="1950" b="1" spc="5" dirty="0">
                <a:latin typeface="Arial"/>
                <a:cs typeface="Arial"/>
              </a:rPr>
              <a:t>=</a:t>
            </a:r>
            <a:r>
              <a:rPr sz="1950" b="1" spc="35" dirty="0">
                <a:latin typeface="Arial"/>
                <a:cs typeface="Arial"/>
              </a:rPr>
              <a:t>C</a:t>
            </a:r>
            <a:r>
              <a:rPr sz="1950" b="1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l</a:t>
            </a:r>
            <a:r>
              <a:rPr sz="1950" b="1" spc="20" dirty="0">
                <a:latin typeface="Arial"/>
                <a:cs typeface="Arial"/>
              </a:rPr>
              <a:t>c</a:t>
            </a:r>
            <a:r>
              <a:rPr sz="1950" b="1" spc="15" dirty="0">
                <a:latin typeface="Arial"/>
                <a:cs typeface="Arial"/>
              </a:rPr>
              <a:t>B</a:t>
            </a:r>
            <a:r>
              <a:rPr sz="1950" b="1" spc="20" dirty="0">
                <a:latin typeface="Arial"/>
                <a:cs typeface="Arial"/>
              </a:rPr>
              <a:t>ac</a:t>
            </a:r>
            <a:r>
              <a:rPr sz="1950" b="1" dirty="0">
                <a:latin typeface="Arial"/>
                <a:cs typeface="Arial"/>
              </a:rPr>
              <a:t>k</a:t>
            </a:r>
            <a:r>
              <a:rPr sz="1950" b="1" spc="10" dirty="0">
                <a:latin typeface="Arial"/>
                <a:cs typeface="Arial"/>
              </a:rPr>
              <a:t>o</a:t>
            </a:r>
            <a:r>
              <a:rPr sz="1950" b="1" spc="20" dirty="0">
                <a:latin typeface="Arial"/>
                <a:cs typeface="Arial"/>
              </a:rPr>
              <a:t>f</a:t>
            </a:r>
            <a:r>
              <a:rPr sz="1950" b="1" dirty="0">
                <a:latin typeface="Arial"/>
                <a:cs typeface="Arial"/>
              </a:rPr>
              <a:t>f(</a:t>
            </a:r>
            <a:r>
              <a:rPr sz="1950" b="1" spc="1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248285" marR="251460" indent="3175" algn="ctr">
              <a:lnSpc>
                <a:spcPct val="101000"/>
              </a:lnSpc>
              <a:spcBef>
                <a:spcPts val="10"/>
              </a:spcBef>
            </a:pPr>
            <a:r>
              <a:rPr sz="1950" b="1" spc="10" dirty="0">
                <a:latin typeface="Arial"/>
                <a:cs typeface="Arial"/>
              </a:rPr>
              <a:t>; wait(b); 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tt</a:t>
            </a:r>
            <a:r>
              <a:rPr sz="1950" b="1" spc="20" dirty="0">
                <a:latin typeface="Arial"/>
                <a:cs typeface="Arial"/>
              </a:rPr>
              <a:t>e</a:t>
            </a:r>
            <a:r>
              <a:rPr sz="1950" b="1" spc="25" dirty="0">
                <a:latin typeface="Arial"/>
                <a:cs typeface="Arial"/>
              </a:rPr>
              <a:t>m</a:t>
            </a:r>
            <a:r>
              <a:rPr sz="1950" b="1" spc="10" dirty="0">
                <a:latin typeface="Arial"/>
                <a:cs typeface="Arial"/>
              </a:rPr>
              <a:t>p</a:t>
            </a:r>
            <a:r>
              <a:rPr sz="1950" b="1" spc="20" dirty="0">
                <a:latin typeface="Arial"/>
                <a:cs typeface="Arial"/>
              </a:rPr>
              <a:t>ts</a:t>
            </a:r>
            <a:r>
              <a:rPr sz="1950" b="1" spc="5" dirty="0">
                <a:latin typeface="Arial"/>
                <a:cs typeface="Arial"/>
              </a:rPr>
              <a:t>++</a:t>
            </a:r>
            <a:r>
              <a:rPr sz="1950" b="1" spc="1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90900" y="4383023"/>
            <a:ext cx="3230880" cy="1356360"/>
          </a:xfrm>
          <a:custGeom>
            <a:avLst/>
            <a:gdLst/>
            <a:ahLst/>
            <a:cxnLst/>
            <a:rect l="l" t="t" r="r" b="b"/>
            <a:pathLst>
              <a:path w="3230879" h="1356360">
                <a:moveTo>
                  <a:pt x="30480" y="92963"/>
                </a:moveTo>
                <a:lnTo>
                  <a:pt x="0" y="92963"/>
                </a:lnTo>
                <a:lnTo>
                  <a:pt x="47244" y="0"/>
                </a:lnTo>
                <a:lnTo>
                  <a:pt x="86743" y="77723"/>
                </a:lnTo>
                <a:lnTo>
                  <a:pt x="30480" y="77723"/>
                </a:lnTo>
                <a:lnTo>
                  <a:pt x="30480" y="92963"/>
                </a:lnTo>
                <a:close/>
              </a:path>
              <a:path w="3230879" h="1356360">
                <a:moveTo>
                  <a:pt x="3230880" y="1356359"/>
                </a:moveTo>
                <a:lnTo>
                  <a:pt x="30480" y="1356359"/>
                </a:lnTo>
                <a:lnTo>
                  <a:pt x="30480" y="77723"/>
                </a:lnTo>
                <a:lnTo>
                  <a:pt x="62483" y="77723"/>
                </a:lnTo>
                <a:lnTo>
                  <a:pt x="62483" y="1324355"/>
                </a:lnTo>
                <a:lnTo>
                  <a:pt x="47244" y="1324355"/>
                </a:lnTo>
                <a:lnTo>
                  <a:pt x="62483" y="1339595"/>
                </a:lnTo>
                <a:lnTo>
                  <a:pt x="3230880" y="1339595"/>
                </a:lnTo>
                <a:lnTo>
                  <a:pt x="3230880" y="1356359"/>
                </a:lnTo>
                <a:close/>
              </a:path>
              <a:path w="3230879" h="1356360">
                <a:moveTo>
                  <a:pt x="94488" y="92963"/>
                </a:moveTo>
                <a:lnTo>
                  <a:pt x="62483" y="92963"/>
                </a:lnTo>
                <a:lnTo>
                  <a:pt x="62483" y="77723"/>
                </a:lnTo>
                <a:lnTo>
                  <a:pt x="86743" y="77723"/>
                </a:lnTo>
                <a:lnTo>
                  <a:pt x="94488" y="92963"/>
                </a:lnTo>
                <a:close/>
              </a:path>
              <a:path w="3230879" h="1356360">
                <a:moveTo>
                  <a:pt x="62483" y="1339595"/>
                </a:moveTo>
                <a:lnTo>
                  <a:pt x="47244" y="1324355"/>
                </a:lnTo>
                <a:lnTo>
                  <a:pt x="62483" y="1324355"/>
                </a:lnTo>
                <a:lnTo>
                  <a:pt x="62483" y="1339595"/>
                </a:lnTo>
                <a:close/>
              </a:path>
              <a:path w="3230879" h="1356360">
                <a:moveTo>
                  <a:pt x="3230880" y="1339595"/>
                </a:moveTo>
                <a:lnTo>
                  <a:pt x="62483" y="1339595"/>
                </a:lnTo>
                <a:lnTo>
                  <a:pt x="62483" y="1324355"/>
                </a:lnTo>
                <a:lnTo>
                  <a:pt x="3230880" y="1324355"/>
                </a:lnTo>
                <a:lnTo>
                  <a:pt x="3230880" y="133959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07759" y="5357810"/>
            <a:ext cx="162369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D83191"/>
                </a:solidFill>
                <a:latin typeface="Arial"/>
                <a:cs typeface="Arial"/>
              </a:rPr>
              <a:t>attempts</a:t>
            </a:r>
            <a:r>
              <a:rPr sz="1950" b="1" spc="-60" dirty="0">
                <a:solidFill>
                  <a:srgbClr val="D83191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D83191"/>
                </a:solidFill>
                <a:latin typeface="Arial"/>
                <a:cs typeface="Arial"/>
              </a:rPr>
              <a:t>&lt;</a:t>
            </a:r>
            <a:r>
              <a:rPr sz="1950" b="1" spc="-40" dirty="0">
                <a:solidFill>
                  <a:srgbClr val="D83191"/>
                </a:solidFill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D83191"/>
                </a:solidFill>
                <a:latin typeface="Arial"/>
                <a:cs typeface="Arial"/>
              </a:rPr>
              <a:t>16</a:t>
            </a:r>
            <a:endParaRPr sz="19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65960" y="5483351"/>
            <a:ext cx="5762625" cy="1104900"/>
          </a:xfrm>
          <a:custGeom>
            <a:avLst/>
            <a:gdLst/>
            <a:ahLst/>
            <a:cxnLst/>
            <a:rect l="l" t="t" r="r" b="b"/>
            <a:pathLst>
              <a:path w="5762625" h="1104900">
                <a:moveTo>
                  <a:pt x="32003" y="92964"/>
                </a:moveTo>
                <a:lnTo>
                  <a:pt x="0" y="92964"/>
                </a:lnTo>
                <a:lnTo>
                  <a:pt x="47243" y="0"/>
                </a:lnTo>
                <a:lnTo>
                  <a:pt x="86742" y="77724"/>
                </a:lnTo>
                <a:lnTo>
                  <a:pt x="32003" y="77724"/>
                </a:lnTo>
                <a:lnTo>
                  <a:pt x="32003" y="92964"/>
                </a:lnTo>
                <a:close/>
              </a:path>
              <a:path w="5762625" h="1104900">
                <a:moveTo>
                  <a:pt x="5762243" y="1104900"/>
                </a:moveTo>
                <a:lnTo>
                  <a:pt x="32003" y="1104900"/>
                </a:lnTo>
                <a:lnTo>
                  <a:pt x="32003" y="77724"/>
                </a:lnTo>
                <a:lnTo>
                  <a:pt x="62483" y="77724"/>
                </a:lnTo>
                <a:lnTo>
                  <a:pt x="62483" y="1072896"/>
                </a:lnTo>
                <a:lnTo>
                  <a:pt x="47243" y="1072896"/>
                </a:lnTo>
                <a:lnTo>
                  <a:pt x="62483" y="1088136"/>
                </a:lnTo>
                <a:lnTo>
                  <a:pt x="5762243" y="1088136"/>
                </a:lnTo>
                <a:lnTo>
                  <a:pt x="5762243" y="1104900"/>
                </a:lnTo>
                <a:close/>
              </a:path>
              <a:path w="5762625" h="1104900">
                <a:moveTo>
                  <a:pt x="94487" y="92964"/>
                </a:moveTo>
                <a:lnTo>
                  <a:pt x="62483" y="92964"/>
                </a:lnTo>
                <a:lnTo>
                  <a:pt x="62483" y="77724"/>
                </a:lnTo>
                <a:lnTo>
                  <a:pt x="86742" y="77724"/>
                </a:lnTo>
                <a:lnTo>
                  <a:pt x="94487" y="92964"/>
                </a:lnTo>
                <a:close/>
              </a:path>
              <a:path w="5762625" h="1104900">
                <a:moveTo>
                  <a:pt x="5730239" y="1088136"/>
                </a:moveTo>
                <a:lnTo>
                  <a:pt x="5730239" y="838200"/>
                </a:lnTo>
                <a:lnTo>
                  <a:pt x="5762243" y="838200"/>
                </a:lnTo>
                <a:lnTo>
                  <a:pt x="5762243" y="1072896"/>
                </a:lnTo>
                <a:lnTo>
                  <a:pt x="5745479" y="1072896"/>
                </a:lnTo>
                <a:lnTo>
                  <a:pt x="5730239" y="1088136"/>
                </a:lnTo>
                <a:close/>
              </a:path>
              <a:path w="5762625" h="1104900">
                <a:moveTo>
                  <a:pt x="62483" y="1088136"/>
                </a:moveTo>
                <a:lnTo>
                  <a:pt x="47243" y="1072896"/>
                </a:lnTo>
                <a:lnTo>
                  <a:pt x="62483" y="1072896"/>
                </a:lnTo>
                <a:lnTo>
                  <a:pt x="62483" y="1088136"/>
                </a:lnTo>
                <a:close/>
              </a:path>
              <a:path w="5762625" h="1104900">
                <a:moveTo>
                  <a:pt x="5730239" y="1088136"/>
                </a:moveTo>
                <a:lnTo>
                  <a:pt x="62483" y="1088136"/>
                </a:lnTo>
                <a:lnTo>
                  <a:pt x="62483" y="1072896"/>
                </a:lnTo>
                <a:lnTo>
                  <a:pt x="5730239" y="1072896"/>
                </a:lnTo>
                <a:lnTo>
                  <a:pt x="5730239" y="1088136"/>
                </a:lnTo>
                <a:close/>
              </a:path>
              <a:path w="5762625" h="1104900">
                <a:moveTo>
                  <a:pt x="5762243" y="1088136"/>
                </a:moveTo>
                <a:lnTo>
                  <a:pt x="5730239" y="1088136"/>
                </a:lnTo>
                <a:lnTo>
                  <a:pt x="5745479" y="1072896"/>
                </a:lnTo>
                <a:lnTo>
                  <a:pt x="5762243" y="1072896"/>
                </a:lnTo>
                <a:lnTo>
                  <a:pt x="5762243" y="108813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07759" y="6191504"/>
            <a:ext cx="17722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D83191"/>
                </a:solidFill>
                <a:latin typeface="Arial"/>
                <a:cs typeface="Arial"/>
              </a:rPr>
              <a:t>attempts</a:t>
            </a:r>
            <a:r>
              <a:rPr sz="1950" b="1" spc="-60" dirty="0">
                <a:solidFill>
                  <a:srgbClr val="D83191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D83191"/>
                </a:solidFill>
                <a:latin typeface="Arial"/>
                <a:cs typeface="Arial"/>
              </a:rPr>
              <a:t>==</a:t>
            </a:r>
            <a:r>
              <a:rPr sz="1950" b="1" spc="-40" dirty="0">
                <a:solidFill>
                  <a:srgbClr val="D83191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D83191"/>
                </a:solidFill>
                <a:latin typeface="Arial"/>
                <a:cs typeface="Arial"/>
              </a:rPr>
              <a:t>16</a:t>
            </a:r>
            <a:endParaRPr sz="19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58640" y="3924312"/>
            <a:ext cx="2346960" cy="93345"/>
          </a:xfrm>
          <a:custGeom>
            <a:avLst/>
            <a:gdLst/>
            <a:ahLst/>
            <a:cxnLst/>
            <a:rect l="l" t="t" r="r" b="b"/>
            <a:pathLst>
              <a:path w="2346959" h="93345">
                <a:moveTo>
                  <a:pt x="670560" y="47244"/>
                </a:moveTo>
                <a:lnTo>
                  <a:pt x="637565" y="30480"/>
                </a:lnTo>
                <a:lnTo>
                  <a:pt x="577596" y="0"/>
                </a:lnTo>
                <a:lnTo>
                  <a:pt x="577596" y="30480"/>
                </a:lnTo>
                <a:lnTo>
                  <a:pt x="0" y="30480"/>
                </a:lnTo>
                <a:lnTo>
                  <a:pt x="0" y="62484"/>
                </a:lnTo>
                <a:lnTo>
                  <a:pt x="577596" y="62484"/>
                </a:lnTo>
                <a:lnTo>
                  <a:pt x="577596" y="92964"/>
                </a:lnTo>
                <a:lnTo>
                  <a:pt x="639572" y="62484"/>
                </a:lnTo>
                <a:lnTo>
                  <a:pt x="670560" y="47244"/>
                </a:lnTo>
                <a:close/>
              </a:path>
              <a:path w="2346959" h="93345">
                <a:moveTo>
                  <a:pt x="2346947" y="47244"/>
                </a:moveTo>
                <a:lnTo>
                  <a:pt x="2313419" y="30480"/>
                </a:lnTo>
                <a:lnTo>
                  <a:pt x="2252459" y="0"/>
                </a:lnTo>
                <a:lnTo>
                  <a:pt x="2252459" y="30480"/>
                </a:lnTo>
                <a:lnTo>
                  <a:pt x="1761731" y="30480"/>
                </a:lnTo>
                <a:lnTo>
                  <a:pt x="1761731" y="62484"/>
                </a:lnTo>
                <a:lnTo>
                  <a:pt x="2252459" y="62484"/>
                </a:lnTo>
                <a:lnTo>
                  <a:pt x="2252459" y="92964"/>
                </a:lnTo>
                <a:lnTo>
                  <a:pt x="2315451" y="62484"/>
                </a:lnTo>
                <a:lnTo>
                  <a:pt x="2346947" y="4724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760" y="444544"/>
            <a:ext cx="66694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Ethernet</a:t>
            </a:r>
            <a:r>
              <a:rPr spc="-50" dirty="0"/>
              <a:t> </a:t>
            </a:r>
            <a:r>
              <a:rPr spc="5" dirty="0"/>
              <a:t>Backoff</a:t>
            </a:r>
            <a:r>
              <a:rPr spc="-30" dirty="0"/>
              <a:t> </a:t>
            </a:r>
            <a:r>
              <a:rPr dirty="0"/>
              <a:t>Calculation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7946"/>
            <a:ext cx="7646034" cy="45262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26390" marR="385445" indent="-314325">
              <a:lnSpc>
                <a:spcPts val="2860"/>
              </a:lnSpc>
              <a:spcBef>
                <a:spcPts val="4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Challenge: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how</a:t>
            </a:r>
            <a:r>
              <a:rPr sz="2650" b="1" spc="-25" dirty="0">
                <a:latin typeface="Arial"/>
                <a:cs typeface="Arial"/>
              </a:rPr>
              <a:t> do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5" dirty="0">
                <a:latin typeface="Arial"/>
                <a:cs typeface="Arial"/>
              </a:rPr>
              <a:t>we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avoid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that </a:t>
            </a: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nodes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retransmit </a:t>
            </a:r>
            <a:r>
              <a:rPr sz="2650" b="1" dirty="0">
                <a:latin typeface="Arial"/>
                <a:cs typeface="Arial"/>
              </a:rPr>
              <a:t>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same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time</a:t>
            </a:r>
            <a:r>
              <a:rPr sz="2650" b="1" spc="-15" dirty="0">
                <a:latin typeface="Arial"/>
                <a:cs typeface="Arial"/>
              </a:rPr>
              <a:t> collision</a:t>
            </a:r>
            <a:endParaRPr sz="26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Exponentially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increasing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random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delay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Infer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“number”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senders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from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#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collisions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More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senders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lang="en-US" sz="1950" b="1" spc="-15" dirty="0">
                <a:latin typeface="Times New Roman"/>
                <a:cs typeface="Times New Roman"/>
              </a:rPr>
              <a:t>→</a:t>
            </a:r>
            <a:r>
              <a:rPr sz="1950" b="1" spc="55" dirty="0">
                <a:latin typeface="Times New Roman"/>
                <a:cs typeface="Times New Roman"/>
              </a:rPr>
              <a:t> </a:t>
            </a:r>
            <a:r>
              <a:rPr sz="1950" b="1" spc="10" dirty="0">
                <a:latin typeface="Arial"/>
                <a:cs typeface="Arial"/>
              </a:rPr>
              <a:t>increase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wait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</a:t>
            </a:r>
            <a:endParaRPr sz="1950" dirty="0">
              <a:latin typeface="Arial"/>
              <a:cs typeface="Arial"/>
            </a:endParaRPr>
          </a:p>
          <a:p>
            <a:pPr marL="326390" marR="5080" indent="-314325">
              <a:lnSpc>
                <a:spcPts val="284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First collision: </a:t>
            </a:r>
            <a:r>
              <a:rPr sz="2650" b="1" spc="-15" dirty="0">
                <a:latin typeface="Arial"/>
                <a:cs typeface="Arial"/>
              </a:rPr>
              <a:t>choose </a:t>
            </a:r>
            <a:r>
              <a:rPr sz="2650" b="1" spc="-10" dirty="0">
                <a:latin typeface="Arial"/>
                <a:cs typeface="Arial"/>
              </a:rPr>
              <a:t>K from {0,1}; delay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K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x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512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bit</a:t>
            </a:r>
            <a:r>
              <a:rPr sz="2650" b="1" spc="-10" dirty="0">
                <a:latin typeface="Arial"/>
                <a:cs typeface="Arial"/>
              </a:rPr>
              <a:t> transmission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times</a:t>
            </a:r>
            <a:endParaRPr sz="2650" dirty="0">
              <a:latin typeface="Arial"/>
              <a:cs typeface="Arial"/>
            </a:endParaRPr>
          </a:p>
          <a:p>
            <a:pPr marL="326390" indent="-314325">
              <a:lnSpc>
                <a:spcPts val="301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After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second</a:t>
            </a:r>
            <a:r>
              <a:rPr sz="2650" b="1" spc="-10" dirty="0">
                <a:latin typeface="Arial"/>
                <a:cs typeface="Arial"/>
              </a:rPr>
              <a:t> collision: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choose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K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endParaRPr sz="2650" dirty="0">
              <a:latin typeface="Arial"/>
              <a:cs typeface="Arial"/>
            </a:endParaRPr>
          </a:p>
          <a:p>
            <a:pPr marL="326390">
              <a:lnSpc>
                <a:spcPts val="3010"/>
              </a:lnSpc>
            </a:pPr>
            <a:r>
              <a:rPr sz="2650" b="1" spc="-10" dirty="0">
                <a:latin typeface="Arial"/>
                <a:cs typeface="Arial"/>
              </a:rPr>
              <a:t>{0,1,2,3}</a:t>
            </a:r>
            <a:endParaRPr sz="2650" dirty="0">
              <a:latin typeface="Arial"/>
              <a:cs typeface="Arial"/>
            </a:endParaRPr>
          </a:p>
          <a:p>
            <a:pPr marL="326390" indent="-314325">
              <a:lnSpc>
                <a:spcPts val="3010"/>
              </a:lnSpc>
              <a:spcBef>
                <a:spcPts val="62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After</a:t>
            </a:r>
            <a:r>
              <a:rPr sz="2650" b="1" spc="-5" dirty="0">
                <a:latin typeface="Arial"/>
                <a:cs typeface="Arial"/>
              </a:rPr>
              <a:t> ten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collisions,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choose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K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endParaRPr sz="2650" dirty="0">
              <a:latin typeface="Arial"/>
              <a:cs typeface="Arial"/>
            </a:endParaRPr>
          </a:p>
          <a:p>
            <a:pPr marL="326390">
              <a:lnSpc>
                <a:spcPts val="3010"/>
              </a:lnSpc>
            </a:pPr>
            <a:r>
              <a:rPr sz="2650" b="1" spc="-10" dirty="0">
                <a:latin typeface="Arial"/>
                <a:cs typeface="Arial"/>
              </a:rPr>
              <a:t>{0,1,2,3,4,…,1023}</a:t>
            </a:r>
            <a:endParaRPr sz="2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59" y="1950991"/>
            <a:ext cx="8171180" cy="46272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17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650" b="1" i="1" spc="-10" dirty="0">
                <a:latin typeface="Arial"/>
                <a:cs typeface="Arial"/>
              </a:rPr>
              <a:t>p-persistent</a:t>
            </a:r>
            <a:r>
              <a:rPr sz="2650" b="1" i="1" spc="-35" dirty="0">
                <a:latin typeface="Arial"/>
                <a:cs typeface="Arial"/>
              </a:rPr>
              <a:t> </a:t>
            </a:r>
            <a:r>
              <a:rPr sz="2650" b="1" i="1" spc="-15" dirty="0">
                <a:latin typeface="Arial"/>
                <a:cs typeface="Arial"/>
              </a:rPr>
              <a:t>scheme</a:t>
            </a:r>
            <a:r>
              <a:rPr sz="2650" b="1" spc="-15" dirty="0">
                <a:latin typeface="Arial"/>
                <a:cs typeface="Arial"/>
              </a:rPr>
              <a:t>:</a:t>
            </a:r>
            <a:endParaRPr sz="265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Transmit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with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probability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once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channel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goes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idle</a:t>
            </a:r>
            <a:endParaRPr sz="220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Delay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transmission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t</a:t>
            </a:r>
            <a:r>
              <a:rPr sz="2175" b="1" spc="7" baseline="-21072" dirty="0">
                <a:latin typeface="Arial"/>
                <a:cs typeface="Arial"/>
              </a:rPr>
              <a:t>prop</a:t>
            </a:r>
            <a:r>
              <a:rPr sz="2175" b="1" spc="292" baseline="-21072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with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probability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(1-p)</a:t>
            </a:r>
            <a:endParaRPr sz="2200">
              <a:latin typeface="Arial"/>
              <a:cs typeface="Arial"/>
            </a:endParaRPr>
          </a:p>
          <a:p>
            <a:pPr marL="3517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650" b="1" i="1" spc="-15" dirty="0">
                <a:latin typeface="Arial"/>
                <a:cs typeface="Arial"/>
              </a:rPr>
              <a:t>1-persistent</a:t>
            </a:r>
            <a:r>
              <a:rPr sz="2650" b="1" i="1" spc="20" dirty="0">
                <a:latin typeface="Arial"/>
                <a:cs typeface="Arial"/>
              </a:rPr>
              <a:t> </a:t>
            </a:r>
            <a:r>
              <a:rPr sz="2650" b="1" i="1" spc="-15" dirty="0">
                <a:latin typeface="Arial"/>
                <a:cs typeface="Arial"/>
              </a:rPr>
              <a:t>scheme</a:t>
            </a:r>
            <a:r>
              <a:rPr sz="2650" b="1" spc="-15" dirty="0">
                <a:latin typeface="Arial"/>
                <a:cs typeface="Arial"/>
              </a:rPr>
              <a:t>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</a:t>
            </a:r>
            <a:endParaRPr sz="265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509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E.g.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Ethernet</a:t>
            </a:r>
            <a:endParaRPr sz="2200">
              <a:latin typeface="Arial"/>
              <a:cs typeface="Arial"/>
            </a:endParaRPr>
          </a:p>
          <a:p>
            <a:pPr marL="3517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650" b="1" i="1" spc="-15" dirty="0">
                <a:latin typeface="Arial"/>
                <a:cs typeface="Arial"/>
              </a:rPr>
              <a:t>nonpersistent</a:t>
            </a:r>
            <a:r>
              <a:rPr sz="2650" b="1" i="1" spc="-25" dirty="0">
                <a:latin typeface="Arial"/>
                <a:cs typeface="Arial"/>
              </a:rPr>
              <a:t> </a:t>
            </a:r>
            <a:r>
              <a:rPr sz="2650" b="1" i="1" spc="-10" dirty="0">
                <a:latin typeface="Arial"/>
                <a:cs typeface="Arial"/>
              </a:rPr>
              <a:t>scheme</a:t>
            </a:r>
            <a:r>
              <a:rPr sz="2650" b="1" spc="-10" dirty="0">
                <a:latin typeface="Arial"/>
                <a:cs typeface="Arial"/>
              </a:rPr>
              <a:t>:</a:t>
            </a:r>
            <a:endParaRPr sz="2650">
              <a:latin typeface="Arial"/>
              <a:cs typeface="Arial"/>
            </a:endParaRPr>
          </a:p>
          <a:p>
            <a:pPr marL="790575" marR="464820" indent="-250190">
              <a:lnSpc>
                <a:spcPts val="2340"/>
              </a:lnSpc>
              <a:spcBef>
                <a:spcPts val="84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 </a:t>
            </a:r>
            <a:r>
              <a:rPr sz="2200" b="1" spc="-5" dirty="0">
                <a:latin typeface="Arial"/>
                <a:cs typeface="Arial"/>
              </a:rPr>
              <a:t>Reschedule transmission </a:t>
            </a:r>
            <a:r>
              <a:rPr sz="2200" b="1" dirty="0">
                <a:latin typeface="Arial"/>
                <a:cs typeface="Arial"/>
              </a:rPr>
              <a:t>for </a:t>
            </a:r>
            <a:r>
              <a:rPr sz="2200" b="1" spc="-5" dirty="0">
                <a:latin typeface="Arial"/>
                <a:cs typeface="Arial"/>
              </a:rPr>
              <a:t>a later </a:t>
            </a:r>
            <a:r>
              <a:rPr sz="2200" b="1" dirty="0">
                <a:latin typeface="Arial"/>
                <a:cs typeface="Arial"/>
              </a:rPr>
              <a:t>time </a:t>
            </a:r>
            <a:r>
              <a:rPr sz="2200" b="1" spc="-5" dirty="0">
                <a:latin typeface="Arial"/>
                <a:cs typeface="Arial"/>
              </a:rPr>
              <a:t>based </a:t>
            </a:r>
            <a:r>
              <a:rPr sz="2200" b="1" spc="5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a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retransmission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delay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distribution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(e.g.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exp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backoff)</a:t>
            </a:r>
            <a:endParaRPr sz="220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Senses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channel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at </a:t>
            </a:r>
            <a:r>
              <a:rPr sz="2200" b="1" spc="-5" dirty="0">
                <a:latin typeface="Arial"/>
                <a:cs typeface="Arial"/>
              </a:rPr>
              <a:t>that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Repeat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  <a:p>
            <a:pPr marL="3517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650" b="1" spc="-10" dirty="0">
                <a:latin typeface="Arial"/>
                <a:cs typeface="Arial"/>
              </a:rPr>
              <a:t>When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each</a:t>
            </a:r>
            <a:r>
              <a:rPr sz="2650" b="1" spc="-10" dirty="0">
                <a:latin typeface="Arial"/>
                <a:cs typeface="Arial"/>
              </a:rPr>
              <a:t> solution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most </a:t>
            </a:r>
            <a:r>
              <a:rPr sz="2650" b="1" spc="-10" dirty="0">
                <a:latin typeface="Arial"/>
                <a:cs typeface="Arial"/>
              </a:rPr>
              <a:t>appropriate?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836" y="260124"/>
            <a:ext cx="8284209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847214" marR="5080" indent="-183515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How</a:t>
            </a:r>
            <a:r>
              <a:rPr spc="-2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5" dirty="0"/>
              <a:t>Handle</a:t>
            </a:r>
            <a:r>
              <a:rPr spc="-50" dirty="0"/>
              <a:t> </a:t>
            </a:r>
            <a:r>
              <a:rPr dirty="0"/>
              <a:t>Transmission</a:t>
            </a:r>
            <a:r>
              <a:rPr spc="-55" dirty="0"/>
              <a:t> </a:t>
            </a:r>
            <a:r>
              <a:rPr spc="5" dirty="0"/>
              <a:t>When </a:t>
            </a:r>
            <a:r>
              <a:rPr spc="-975" dirty="0"/>
              <a:t> </a:t>
            </a:r>
            <a:r>
              <a:rPr spc="10" dirty="0"/>
              <a:t>Line</a:t>
            </a:r>
            <a:r>
              <a:rPr spc="-45" dirty="0"/>
              <a:t> </a:t>
            </a:r>
            <a:r>
              <a:rPr spc="15" dirty="0"/>
              <a:t>is</a:t>
            </a:r>
            <a:r>
              <a:rPr spc="-20" dirty="0"/>
              <a:t> </a:t>
            </a:r>
            <a:r>
              <a:rPr dirty="0"/>
              <a:t>Sensed</a:t>
            </a:r>
            <a:r>
              <a:rPr spc="-10" dirty="0"/>
              <a:t> </a:t>
            </a:r>
            <a:r>
              <a:rPr spc="5" dirty="0"/>
              <a:t>Busy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667" y="444544"/>
            <a:ext cx="55245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Dealing</a:t>
            </a:r>
            <a:r>
              <a:rPr spc="-5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Collisions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6715-F5C5-AFA7-F6DF-1FCDF710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6" y="1884891"/>
            <a:ext cx="8416425" cy="537421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3512" y="444544"/>
            <a:ext cx="57308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So</a:t>
            </a:r>
            <a:r>
              <a:rPr spc="-5" dirty="0"/>
              <a:t> </a:t>
            </a:r>
            <a:r>
              <a:rPr dirty="0"/>
              <a:t>What</a:t>
            </a:r>
            <a:r>
              <a:rPr spc="-25" dirty="0"/>
              <a:t> </a:t>
            </a:r>
            <a:r>
              <a:rPr spc="5" dirty="0"/>
              <a:t>about</a:t>
            </a:r>
            <a:r>
              <a:rPr spc="-70" dirty="0"/>
              <a:t> </a:t>
            </a:r>
            <a:r>
              <a:rPr dirty="0"/>
              <a:t>Wireless?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20881"/>
            <a:ext cx="7755890" cy="427488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Depends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many </a:t>
            </a:r>
            <a:r>
              <a:rPr sz="2650" b="1" spc="-10" dirty="0">
                <a:latin typeface="Arial"/>
                <a:cs typeface="Arial"/>
              </a:rPr>
              <a:t>factors,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but high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level:</a:t>
            </a:r>
            <a:endParaRPr sz="2650" dirty="0">
              <a:latin typeface="Arial"/>
              <a:cs typeface="Arial"/>
            </a:endParaRPr>
          </a:p>
          <a:p>
            <a:pPr marL="326390" marR="561340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Random access </a:t>
            </a:r>
            <a:r>
              <a:rPr sz="2650" b="1" spc="-10" dirty="0">
                <a:latin typeface="Arial"/>
                <a:cs typeface="Arial"/>
              </a:rPr>
              <a:t>solutions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10" dirty="0">
                <a:latin typeface="Arial"/>
                <a:cs typeface="Arial"/>
              </a:rPr>
              <a:t>a good </a:t>
            </a:r>
            <a:r>
              <a:rPr sz="2650" b="1" spc="-5" dirty="0">
                <a:latin typeface="Arial"/>
                <a:cs typeface="Arial"/>
              </a:rPr>
              <a:t>fit </a:t>
            </a:r>
            <a:r>
              <a:rPr sz="2650" b="1" spc="-10" dirty="0">
                <a:latin typeface="Arial"/>
                <a:cs typeface="Arial"/>
              </a:rPr>
              <a:t>for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unlicensed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spectrum</a:t>
            </a:r>
            <a:endParaRPr sz="2650" dirty="0">
              <a:latin typeface="Arial"/>
              <a:cs typeface="Arial"/>
            </a:endParaRPr>
          </a:p>
          <a:p>
            <a:pPr marL="765175" marR="31115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Lower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complexity,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especially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contention-based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(e.g.,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Ethernet)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There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may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always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centralized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controller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support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multi-hop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Also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unlicensed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bands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Cellular </a:t>
            </a:r>
            <a:r>
              <a:rPr sz="2650" b="1" spc="-20" dirty="0">
                <a:latin typeface="Arial"/>
                <a:cs typeface="Arial"/>
              </a:rPr>
              <a:t>uses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scheduled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Need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able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guarantee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performance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Have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simplifies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scheduled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access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230" y="444544"/>
            <a:ext cx="44532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Datalink</a:t>
            </a:r>
            <a:r>
              <a:rPr spc="-75" dirty="0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432040" cy="42519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407034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Framing: </a:t>
            </a:r>
            <a:r>
              <a:rPr sz="2650" b="1" spc="-15" dirty="0">
                <a:latin typeface="Arial"/>
                <a:cs typeface="Arial"/>
              </a:rPr>
              <a:t>encapsulating </a:t>
            </a:r>
            <a:r>
              <a:rPr sz="2650" b="1" spc="-10" dirty="0">
                <a:latin typeface="Arial"/>
                <a:cs typeface="Arial"/>
              </a:rPr>
              <a:t>a packet into a </a:t>
            </a:r>
            <a:r>
              <a:rPr sz="2650" b="1" spc="-15" dirty="0">
                <a:latin typeface="Arial"/>
                <a:cs typeface="Arial"/>
              </a:rPr>
              <a:t>bit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stream.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Add </a:t>
            </a:r>
            <a:r>
              <a:rPr sz="1950" b="1" spc="10" dirty="0">
                <a:latin typeface="Arial"/>
                <a:cs typeface="Arial"/>
              </a:rPr>
              <a:t>header,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mark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detect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boundaries,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326390" marR="318135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Logical </a:t>
            </a:r>
            <a:r>
              <a:rPr sz="2650" b="1" spc="-5" dirty="0">
                <a:latin typeface="Arial"/>
                <a:cs typeface="Arial"/>
              </a:rPr>
              <a:t>link </a:t>
            </a:r>
            <a:r>
              <a:rPr sz="2650" b="1" spc="-10" dirty="0">
                <a:latin typeface="Arial"/>
                <a:cs typeface="Arial"/>
              </a:rPr>
              <a:t>control: </a:t>
            </a:r>
            <a:r>
              <a:rPr sz="2650" b="1" spc="-15" dirty="0">
                <a:latin typeface="Arial"/>
                <a:cs typeface="Arial"/>
              </a:rPr>
              <a:t>managing </a:t>
            </a:r>
            <a:r>
              <a:rPr sz="2650" b="1" spc="-10" dirty="0">
                <a:latin typeface="Arial"/>
                <a:cs typeface="Arial"/>
              </a:rPr>
              <a:t>the transfer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between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sender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receiver,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e.g.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detection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correction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deal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Flow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avoid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outruns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receiver</a:t>
            </a:r>
            <a:endParaRPr sz="1950">
              <a:latin typeface="Arial"/>
              <a:cs typeface="Arial"/>
            </a:endParaRPr>
          </a:p>
          <a:p>
            <a:pPr marL="326390" marR="53975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Media </a:t>
            </a:r>
            <a:r>
              <a:rPr sz="2650" b="1" spc="-10" dirty="0">
                <a:latin typeface="Arial"/>
                <a:cs typeface="Arial"/>
              </a:rPr>
              <a:t>access: controlling which </a:t>
            </a:r>
            <a:r>
              <a:rPr sz="2650" b="1" spc="-15" dirty="0">
                <a:latin typeface="Arial"/>
                <a:cs typeface="Arial"/>
              </a:rPr>
              <a:t>device gets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frame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next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over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link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Easy</a:t>
            </a:r>
            <a:r>
              <a:rPr sz="1950" b="1" spc="5" dirty="0">
                <a:latin typeface="Arial"/>
                <a:cs typeface="Arial"/>
              </a:rPr>
              <a:t> for</a:t>
            </a:r>
            <a:r>
              <a:rPr sz="1950" b="1" spc="10" dirty="0">
                <a:latin typeface="Arial"/>
                <a:cs typeface="Arial"/>
              </a:rPr>
              <a:t> point-to-point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links;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half </a:t>
            </a:r>
            <a:r>
              <a:rPr sz="1950" b="1" spc="10" dirty="0">
                <a:latin typeface="Arial"/>
                <a:cs typeface="Arial"/>
              </a:rPr>
              <a:t>versus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full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duplex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Harder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multi-access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who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gets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send?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108" y="444544"/>
            <a:ext cx="71843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Code</a:t>
            </a:r>
            <a:r>
              <a:rPr spc="-25" dirty="0"/>
              <a:t> </a:t>
            </a:r>
            <a:r>
              <a:rPr spc="5" dirty="0"/>
              <a:t>Division</a:t>
            </a:r>
            <a:r>
              <a:rPr spc="-65" dirty="0"/>
              <a:t> </a:t>
            </a:r>
            <a:r>
              <a:rPr spc="5" dirty="0"/>
              <a:t>Multiple</a:t>
            </a:r>
            <a:r>
              <a:rPr spc="-65" dirty="0"/>
              <a:t> </a:t>
            </a:r>
            <a:r>
              <a:rPr dirty="0"/>
              <a:t>Access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1944139"/>
            <a:ext cx="7627620" cy="5107167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6390" marR="107950" indent="-314325">
              <a:lnSpc>
                <a:spcPct val="88500"/>
              </a:lnSpc>
              <a:spcBef>
                <a:spcPts val="4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Users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spectrum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</a:t>
            </a:r>
            <a:r>
              <a:rPr sz="265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the</a:t>
            </a:r>
            <a:r>
              <a:rPr sz="265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5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</a:t>
            </a:r>
            <a:r>
              <a:rPr sz="26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5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</a:t>
            </a:r>
            <a:r>
              <a:rPr sz="2650" b="1" spc="-5" dirty="0">
                <a:latin typeface="Arial"/>
                <a:cs typeface="Arial"/>
              </a:rPr>
              <a:t>,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but </a:t>
            </a:r>
            <a:r>
              <a:rPr sz="2650" b="1" spc="-15" dirty="0">
                <a:latin typeface="Arial"/>
                <a:cs typeface="Arial"/>
              </a:rPr>
              <a:t>they </a:t>
            </a:r>
            <a:r>
              <a:rPr sz="2650" b="1" spc="-5" dirty="0">
                <a:latin typeface="Arial"/>
                <a:cs typeface="Arial"/>
              </a:rPr>
              <a:t>use </a:t>
            </a:r>
            <a:r>
              <a:rPr sz="2650" b="1" spc="-10" dirty="0">
                <a:latin typeface="Arial"/>
                <a:cs typeface="Arial"/>
              </a:rPr>
              <a:t>different codes to </a:t>
            </a:r>
            <a:r>
              <a:rPr sz="2650" b="1" spc="-15" dirty="0">
                <a:latin typeface="Arial"/>
                <a:cs typeface="Arial"/>
              </a:rPr>
              <a:t>spread </a:t>
            </a:r>
            <a:r>
              <a:rPr sz="2650" b="1" spc="-10" dirty="0">
                <a:latin typeface="Arial"/>
                <a:cs typeface="Arial"/>
              </a:rPr>
              <a:t>their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over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frequency</a:t>
            </a:r>
            <a:endParaRPr sz="2650" dirty="0">
              <a:latin typeface="Arial"/>
              <a:cs typeface="Arial"/>
            </a:endParaRPr>
          </a:p>
          <a:p>
            <a:pPr marL="765175" marR="641985" indent="-250190">
              <a:lnSpc>
                <a:spcPts val="2100"/>
              </a:lnSpc>
              <a:spcBef>
                <a:spcPts val="76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Spread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users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spreading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sequences</a:t>
            </a:r>
            <a:endParaRPr sz="1950" dirty="0">
              <a:latin typeface="Arial"/>
              <a:cs typeface="Arial"/>
            </a:endParaRPr>
          </a:p>
          <a:p>
            <a:pPr marL="765175" marR="188595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Spreading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sequences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that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orthogonal,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i.e.</a:t>
            </a:r>
            <a:r>
              <a:rPr lang="en-US" sz="1950" b="1" spc="5" dirty="0">
                <a:latin typeface="Arial"/>
                <a:cs typeface="Arial"/>
              </a:rPr>
              <a:t>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they</a:t>
            </a:r>
            <a:r>
              <a:rPr sz="1950" b="1" spc="5" dirty="0">
                <a:latin typeface="Arial"/>
                <a:cs typeface="Arial"/>
              </a:rPr>
              <a:t> have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minimal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overlap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station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manages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spreading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codes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signal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other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users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will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appear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noise</a:t>
            </a:r>
            <a:endParaRPr sz="2650" dirty="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transmissions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very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robust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because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spread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Offers</a:t>
            </a:r>
            <a:r>
              <a:rPr sz="2650" b="1" spc="-20" dirty="0">
                <a:latin typeface="Arial"/>
                <a:cs typeface="Arial"/>
              </a:rPr>
              <a:t> 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easy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way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share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spectrum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Adding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will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increase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noise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user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will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reduce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their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throughput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sharing!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197" y="444544"/>
            <a:ext cx="392302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CDMA</a:t>
            </a:r>
            <a:r>
              <a:rPr spc="-30" dirty="0"/>
              <a:t> </a:t>
            </a:r>
            <a:r>
              <a:rPr dirty="0"/>
              <a:t>Principle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68835-EFE4-DF57-497B-E6EE945F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70438"/>
            <a:ext cx="9325438" cy="545203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77" y="444544"/>
            <a:ext cx="38074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CDMA</a:t>
            </a:r>
            <a:r>
              <a:rPr spc="-3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106" y="2199027"/>
            <a:ext cx="6438900" cy="40087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15" dirty="0">
                <a:latin typeface="Arial"/>
                <a:cs typeface="Arial"/>
              </a:rPr>
              <a:t>code </a:t>
            </a:r>
            <a:r>
              <a:rPr sz="2650" b="1" spc="-10" dirty="0">
                <a:latin typeface="Arial"/>
                <a:cs typeface="Arial"/>
              </a:rPr>
              <a:t>=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&lt;1,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–1,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–1,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1,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–1,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1&gt;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=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&lt;1,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–1,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–1,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1,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–1,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1&gt;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 0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=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&lt;–1,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1,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–1,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–1&gt;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 </a:t>
            </a:r>
            <a:r>
              <a:rPr sz="2650" b="1" spc="-15" dirty="0">
                <a:latin typeface="Arial"/>
                <a:cs typeface="Arial"/>
              </a:rPr>
              <a:t>code </a:t>
            </a:r>
            <a:r>
              <a:rPr sz="2650" b="1" spc="-10" dirty="0">
                <a:latin typeface="Arial"/>
                <a:cs typeface="Arial"/>
              </a:rPr>
              <a:t>=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&lt;1,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1,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–1,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1,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1,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1&gt;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=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&lt;1,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–1,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–1,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1&gt;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Receiver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receiving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A’s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code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(A’s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code)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x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(received </a:t>
            </a:r>
            <a:r>
              <a:rPr sz="1950" b="1" spc="15" dirty="0">
                <a:latin typeface="Arial"/>
                <a:cs typeface="Arial"/>
              </a:rPr>
              <a:t>chip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pattern)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515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5" dirty="0">
                <a:latin typeface="Arial"/>
                <a:cs typeface="Arial"/>
              </a:rPr>
              <a:t>User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‘1’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bit: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6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-&gt;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latin typeface="Arial MT"/>
                <a:cs typeface="Arial MT"/>
              </a:rPr>
              <a:t>–</a:t>
            </a:r>
            <a:r>
              <a:rPr sz="1950" spc="325" dirty="0"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‘0’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bit: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-6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-&gt;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5" dirty="0">
                <a:latin typeface="Arial"/>
                <a:cs typeface="Arial"/>
              </a:rPr>
              <a:t>User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B</a:t>
            </a:r>
            <a:r>
              <a:rPr sz="1950" b="1" spc="5" dirty="0">
                <a:latin typeface="Arial"/>
                <a:cs typeface="Arial"/>
              </a:rPr>
              <a:t> ‘1’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bit: </a:t>
            </a:r>
            <a:r>
              <a:rPr sz="1950" b="1" spc="15" dirty="0">
                <a:latin typeface="Arial"/>
                <a:cs typeface="Arial"/>
              </a:rPr>
              <a:t>0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-&gt;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unwanted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ignored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328950F-CF50-9195-341F-CD5E6193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89" y="176386"/>
            <a:ext cx="7462621" cy="607859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E41D5B-99F7-30F9-8A15-DFFB44D9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1" y="1905000"/>
            <a:ext cx="9629775" cy="5334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412D2E-6830-664B-7BCE-0FA2249008B6}"/>
              </a:ext>
            </a:extLst>
          </p:cNvPr>
          <p:cNvSpPr txBox="1"/>
          <p:nvPr/>
        </p:nvSpPr>
        <p:spPr>
          <a:xfrm>
            <a:off x="6934200" y="4267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13" y="444544"/>
            <a:ext cx="43662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CDMA</a:t>
            </a:r>
            <a:r>
              <a:rPr spc="-45" dirty="0"/>
              <a:t> </a:t>
            </a:r>
            <a:r>
              <a:rPr dirty="0"/>
              <a:t>Discussion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4833" y="7224228"/>
            <a:ext cx="3587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34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423" y="2279419"/>
            <a:ext cx="7851775" cy="41313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685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CDMA </a:t>
            </a:r>
            <a:r>
              <a:rPr sz="2650" b="1" spc="-15" dirty="0">
                <a:latin typeface="Arial"/>
                <a:cs typeface="Arial"/>
              </a:rPr>
              <a:t>does </a:t>
            </a:r>
            <a:r>
              <a:rPr sz="2650" b="1" spc="-10" dirty="0">
                <a:latin typeface="Arial"/>
                <a:cs typeface="Arial"/>
              </a:rPr>
              <a:t>not </a:t>
            </a:r>
            <a:r>
              <a:rPr sz="2650" b="1" spc="-15" dirty="0">
                <a:latin typeface="Arial"/>
                <a:cs typeface="Arial"/>
              </a:rPr>
              <a:t>assign </a:t>
            </a:r>
            <a:r>
              <a:rPr sz="2650" b="1" spc="-10" dirty="0">
                <a:latin typeface="Arial"/>
                <a:cs typeface="Arial"/>
              </a:rPr>
              <a:t>a fixed </a:t>
            </a:r>
            <a:r>
              <a:rPr lang="en-US" sz="2650" b="1" spc="-10" dirty="0">
                <a:latin typeface="Arial"/>
                <a:cs typeface="Arial"/>
              </a:rPr>
              <a:t>bandwidth,</a:t>
            </a:r>
            <a:r>
              <a:rPr sz="2650" b="1" spc="-10" dirty="0">
                <a:latin typeface="Arial"/>
                <a:cs typeface="Arial"/>
              </a:rPr>
              <a:t> but 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user’s</a:t>
            </a:r>
            <a:r>
              <a:rPr sz="2650" b="1" spc="-15" dirty="0">
                <a:latin typeface="Arial"/>
                <a:cs typeface="Arial"/>
              </a:rPr>
              <a:t> bandwidth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depends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traffic </a:t>
            </a:r>
            <a:r>
              <a:rPr sz="2650" b="1" spc="-15" dirty="0">
                <a:latin typeface="Arial"/>
                <a:cs typeface="Arial"/>
              </a:rPr>
              <a:t>load</a:t>
            </a:r>
            <a:endParaRPr sz="2650" dirty="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More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results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“noise”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less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throughput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user,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lang="en-US" sz="1950" b="1" spc="10" dirty="0">
                <a:latin typeface="Arial"/>
                <a:cs typeface="Arial"/>
              </a:rPr>
              <a:t>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due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errors</a:t>
            </a:r>
            <a:endParaRPr sz="1950" dirty="0">
              <a:latin typeface="Arial"/>
              <a:cs typeface="Arial"/>
            </a:endParaRPr>
          </a:p>
          <a:p>
            <a:pPr marL="765175" marR="1219835" indent="-25019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How </a:t>
            </a:r>
            <a:r>
              <a:rPr sz="1950" b="1" spc="10" dirty="0">
                <a:latin typeface="Arial"/>
                <a:cs typeface="Arial"/>
              </a:rPr>
              <a:t>graceful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degradation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depends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how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orthogonal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codes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TDMA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FDMA</a:t>
            </a:r>
            <a:r>
              <a:rPr sz="1950" b="1" dirty="0">
                <a:latin typeface="Arial"/>
                <a:cs typeface="Arial"/>
              </a:rPr>
              <a:t> have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fixed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capacity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Weaker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signals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lost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clutter</a:t>
            </a:r>
            <a:endParaRPr sz="2650" dirty="0">
              <a:latin typeface="Arial"/>
              <a:cs typeface="Arial"/>
            </a:endParaRPr>
          </a:p>
          <a:p>
            <a:pPr marL="765175" marR="842644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will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systematically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pairs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disadvantage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acceptable</a:t>
            </a:r>
            <a:endParaRPr sz="1950" dirty="0">
              <a:latin typeface="Arial"/>
              <a:cs typeface="Arial"/>
            </a:endParaRPr>
          </a:p>
          <a:p>
            <a:pPr marL="765175" marR="60960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solution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5" dirty="0">
                <a:latin typeface="Arial"/>
                <a:cs typeface="Arial"/>
              </a:rPr>
              <a:t> to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i.e.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nearby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lower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transmission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remote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77" y="444544"/>
            <a:ext cx="38074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CDMA</a:t>
            </a:r>
            <a:r>
              <a:rPr spc="-35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4833" y="7224228"/>
            <a:ext cx="3587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35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613650" cy="46869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CDMA</a:t>
            </a:r>
            <a:r>
              <a:rPr sz="2650" b="1" spc="-15" dirty="0">
                <a:latin typeface="Arial"/>
                <a:cs typeface="Arial"/>
              </a:rPr>
              <a:t> cellular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standard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3G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standard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Sprint</a:t>
            </a:r>
            <a:endParaRPr sz="1950">
              <a:latin typeface="Arial"/>
              <a:cs typeface="Arial"/>
            </a:endParaRPr>
          </a:p>
          <a:p>
            <a:pPr marL="326390" marR="1085850" indent="-314325">
              <a:lnSpc>
                <a:spcPts val="281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Allocates 1.228 </a:t>
            </a:r>
            <a:r>
              <a:rPr sz="2650" b="1" spc="-15" dirty="0">
                <a:latin typeface="Arial"/>
                <a:cs typeface="Arial"/>
              </a:rPr>
              <a:t>MHz </a:t>
            </a:r>
            <a:r>
              <a:rPr sz="2650" b="1" spc="-10" dirty="0">
                <a:latin typeface="Arial"/>
                <a:cs typeface="Arial"/>
              </a:rPr>
              <a:t>for base station to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communication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Shared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64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“code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channels”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voice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(55),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paging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service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(8),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(1)</a:t>
            </a:r>
            <a:endParaRPr sz="1950">
              <a:latin typeface="Arial"/>
              <a:cs typeface="Arial"/>
            </a:endParaRPr>
          </a:p>
          <a:p>
            <a:pPr marL="326390" marR="473075" indent="-314325">
              <a:lnSpc>
                <a:spcPts val="281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Provides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lot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error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coding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recover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errors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Voice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8550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bps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Coding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FEC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increase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this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19.2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kbps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Then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spread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out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1.228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MHz using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DSSS;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QPSK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949" y="444544"/>
            <a:ext cx="22618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4833" y="7224228"/>
            <a:ext cx="3587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36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13015" cy="33235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14414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Spread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spectrum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achieves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robustness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spreading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out</a:t>
            </a:r>
            <a:r>
              <a:rPr sz="2650" b="1" spc="-10" dirty="0">
                <a:latin typeface="Arial"/>
                <a:cs typeface="Arial"/>
              </a:rPr>
              <a:t> 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signal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over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wide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Sending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data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blocks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frequencies,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Spreading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all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across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entire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</a:t>
            </a:r>
            <a:endParaRPr sz="1950">
              <a:latin typeface="Arial"/>
              <a:cs typeface="Arial"/>
            </a:endParaRPr>
          </a:p>
          <a:p>
            <a:pPr marL="326390" marR="255270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CDMA </a:t>
            </a:r>
            <a:r>
              <a:rPr sz="2650" b="1" spc="-15" dirty="0">
                <a:latin typeface="Arial"/>
                <a:cs typeface="Arial"/>
              </a:rPr>
              <a:t>builds </a:t>
            </a:r>
            <a:r>
              <a:rPr sz="2650" b="1" spc="-10" dirty="0">
                <a:latin typeface="Arial"/>
                <a:cs typeface="Arial"/>
              </a:rPr>
              <a:t>on the same </a:t>
            </a:r>
            <a:r>
              <a:rPr sz="2650" b="1" spc="-15" dirty="0">
                <a:latin typeface="Arial"/>
                <a:cs typeface="Arial"/>
              </a:rPr>
              <a:t>concept </a:t>
            </a:r>
            <a:r>
              <a:rPr sz="2650" b="1" spc="-10" dirty="0">
                <a:latin typeface="Arial"/>
                <a:cs typeface="Arial"/>
              </a:rPr>
              <a:t>by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allowing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senders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simultaneously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same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channel</a:t>
            </a:r>
            <a:endParaRPr sz="2650">
              <a:latin typeface="Arial"/>
              <a:cs typeface="Arial"/>
            </a:endParaRPr>
          </a:p>
          <a:p>
            <a:pPr marL="765175" marR="617855" indent="-25019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Sender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receive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must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coordinate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receiver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decode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AAAF-CEFF-4308-49EB-F06B5ABD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13" y="762000"/>
            <a:ext cx="7462621" cy="607859"/>
          </a:xfrm>
        </p:spPr>
        <p:txBody>
          <a:bodyPr/>
          <a:lstStyle/>
          <a:p>
            <a:r>
              <a:rPr lang="en-US" spc="5" dirty="0"/>
              <a:t>How</a:t>
            </a:r>
            <a:r>
              <a:rPr lang="en-US" spc="-20" dirty="0"/>
              <a:t> </a:t>
            </a:r>
            <a:r>
              <a:rPr lang="en-US" dirty="0"/>
              <a:t>Do</a:t>
            </a:r>
            <a:r>
              <a:rPr lang="en-US" spc="10" dirty="0"/>
              <a:t> </a:t>
            </a:r>
            <a:r>
              <a:rPr lang="en-US" spc="5" dirty="0"/>
              <a:t>We</a:t>
            </a:r>
            <a:r>
              <a:rPr lang="en-US" spc="-45" dirty="0"/>
              <a:t> </a:t>
            </a:r>
            <a:r>
              <a:rPr lang="en-US" spc="-5" dirty="0"/>
              <a:t>Increase </a:t>
            </a:r>
            <a:r>
              <a:rPr lang="en-US" spc="5" dirty="0"/>
              <a:t>Rates?</a:t>
            </a:r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12DD784-7F85-FF18-C601-ED59550F77E7}"/>
              </a:ext>
            </a:extLst>
          </p:cNvPr>
          <p:cNvSpPr txBox="1"/>
          <p:nvPr/>
        </p:nvSpPr>
        <p:spPr>
          <a:xfrm>
            <a:off x="930603" y="2037061"/>
            <a:ext cx="7818755" cy="4798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challenges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related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multipath:</a:t>
            </a:r>
            <a:endParaRPr sz="2650" dirty="0">
              <a:latin typeface="Arial"/>
              <a:cs typeface="Arial"/>
            </a:endParaRPr>
          </a:p>
          <a:p>
            <a:pPr marL="326390" marR="638175" indent="-314325">
              <a:lnSpc>
                <a:spcPct val="8850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Frequency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selective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fading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starts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have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bigger impact </a:t>
            </a:r>
            <a:r>
              <a:rPr sz="2650" b="1" spc="-15" dirty="0">
                <a:latin typeface="Arial"/>
                <a:cs typeface="Arial"/>
              </a:rPr>
              <a:t>because </a:t>
            </a:r>
            <a:r>
              <a:rPr sz="2650" b="1" spc="-10" dirty="0">
                <a:latin typeface="Arial"/>
                <a:cs typeface="Arial"/>
              </a:rPr>
              <a:t>there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5" dirty="0">
                <a:latin typeface="Arial"/>
                <a:cs typeface="Arial"/>
              </a:rPr>
              <a:t>less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redundancy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signal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major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issue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wide-band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only</a:t>
            </a:r>
            <a:endParaRPr sz="1950" dirty="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As </a:t>
            </a:r>
            <a:r>
              <a:rPr sz="2650" b="1" spc="-5" dirty="0">
                <a:latin typeface="Arial"/>
                <a:cs typeface="Arial"/>
              </a:rPr>
              <a:t>rates </a:t>
            </a:r>
            <a:r>
              <a:rPr sz="2650" b="1" spc="-10" dirty="0">
                <a:latin typeface="Arial"/>
                <a:cs typeface="Arial"/>
              </a:rPr>
              <a:t>increase, symbol </a:t>
            </a:r>
            <a:r>
              <a:rPr sz="2650" b="1" spc="-15" dirty="0">
                <a:latin typeface="Arial"/>
                <a:cs typeface="Arial"/>
              </a:rPr>
              <a:t>times </a:t>
            </a:r>
            <a:r>
              <a:rPr sz="2650" b="1" spc="-10" dirty="0">
                <a:latin typeface="Arial"/>
                <a:cs typeface="Arial"/>
              </a:rPr>
              <a:t>shrink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effects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inter-symbol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interference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becomes </a:t>
            </a:r>
            <a:r>
              <a:rPr sz="2650" b="1" spc="-10" dirty="0">
                <a:latin typeface="Arial"/>
                <a:cs typeface="Arial"/>
              </a:rPr>
              <a:t> more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pronounced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There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limit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how </a:t>
            </a:r>
            <a:r>
              <a:rPr sz="1950" b="1" spc="20" dirty="0">
                <a:latin typeface="Arial"/>
                <a:cs typeface="Arial"/>
              </a:rPr>
              <a:t>much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40" dirty="0">
                <a:latin typeface="Arial"/>
                <a:cs typeface="Arial"/>
              </a:rPr>
              <a:t>we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shrink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symbol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times</a:t>
            </a:r>
            <a:endParaRPr sz="1950" dirty="0">
              <a:latin typeface="Arial"/>
              <a:cs typeface="Arial"/>
            </a:endParaRPr>
          </a:p>
          <a:p>
            <a:pPr marL="326390" marR="49530" indent="-314325" algn="just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dirty="0">
                <a:latin typeface="Arial"/>
                <a:cs typeface="Arial"/>
              </a:rPr>
              <a:t>We </a:t>
            </a:r>
            <a:r>
              <a:rPr sz="2650" b="1" spc="-10" dirty="0">
                <a:latin typeface="Arial"/>
                <a:cs typeface="Arial"/>
              </a:rPr>
              <a:t>need </a:t>
            </a:r>
            <a:r>
              <a:rPr sz="2650" b="1" spc="-20" dirty="0">
                <a:latin typeface="Arial"/>
                <a:cs typeface="Arial"/>
              </a:rPr>
              <a:t>an </a:t>
            </a:r>
            <a:r>
              <a:rPr sz="2650" b="1" spc="-15" dirty="0">
                <a:latin typeface="Arial"/>
                <a:cs typeface="Arial"/>
              </a:rPr>
              <a:t>encoding/modulation </a:t>
            </a:r>
            <a:r>
              <a:rPr sz="2650" b="1" spc="-10" dirty="0">
                <a:latin typeface="Arial"/>
                <a:cs typeface="Arial"/>
              </a:rPr>
              <a:t>solution that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has long </a:t>
            </a:r>
            <a:r>
              <a:rPr sz="2650" b="1" spc="-10" dirty="0">
                <a:latin typeface="Arial"/>
                <a:cs typeface="Arial"/>
              </a:rPr>
              <a:t>symbol </a:t>
            </a:r>
            <a:r>
              <a:rPr sz="2650" b="1" spc="-15" dirty="0">
                <a:latin typeface="Arial"/>
                <a:cs typeface="Arial"/>
              </a:rPr>
              <a:t>times </a:t>
            </a:r>
            <a:r>
              <a:rPr sz="2650" b="1" spc="-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limits the impact of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frequency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selective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fading</a:t>
            </a:r>
            <a:endParaRPr sz="26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660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348" y="5719571"/>
            <a:ext cx="3197860" cy="1270000"/>
            <a:chOff x="498348" y="5719571"/>
            <a:chExt cx="3197860" cy="1270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5719571"/>
              <a:ext cx="3197351" cy="12679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8348" y="5721096"/>
              <a:ext cx="3195955" cy="1268095"/>
            </a:xfrm>
            <a:custGeom>
              <a:avLst/>
              <a:gdLst/>
              <a:ahLst/>
              <a:cxnLst/>
              <a:rect l="l" t="t" r="r" b="b"/>
              <a:pathLst>
                <a:path w="3195954" h="1268095">
                  <a:moveTo>
                    <a:pt x="2980944" y="1267968"/>
                  </a:moveTo>
                  <a:lnTo>
                    <a:pt x="192024" y="1267968"/>
                  </a:lnTo>
                  <a:lnTo>
                    <a:pt x="170688" y="1263396"/>
                  </a:lnTo>
                  <a:lnTo>
                    <a:pt x="131064" y="1251204"/>
                  </a:lnTo>
                  <a:lnTo>
                    <a:pt x="94488" y="1231392"/>
                  </a:lnTo>
                  <a:lnTo>
                    <a:pt x="62484" y="1205484"/>
                  </a:lnTo>
                  <a:lnTo>
                    <a:pt x="36576" y="1173480"/>
                  </a:lnTo>
                  <a:lnTo>
                    <a:pt x="16764" y="1136904"/>
                  </a:lnTo>
                  <a:lnTo>
                    <a:pt x="3048" y="1097280"/>
                  </a:lnTo>
                  <a:lnTo>
                    <a:pt x="0" y="1075944"/>
                  </a:lnTo>
                  <a:lnTo>
                    <a:pt x="0" y="193547"/>
                  </a:lnTo>
                  <a:lnTo>
                    <a:pt x="9144" y="152399"/>
                  </a:lnTo>
                  <a:lnTo>
                    <a:pt x="25908" y="112775"/>
                  </a:lnTo>
                  <a:lnTo>
                    <a:pt x="48768" y="79247"/>
                  </a:lnTo>
                  <a:lnTo>
                    <a:pt x="77724" y="50291"/>
                  </a:lnTo>
                  <a:lnTo>
                    <a:pt x="111252" y="25907"/>
                  </a:lnTo>
                  <a:lnTo>
                    <a:pt x="131064" y="18288"/>
                  </a:lnTo>
                  <a:lnTo>
                    <a:pt x="149352" y="10667"/>
                  </a:lnTo>
                  <a:lnTo>
                    <a:pt x="170688" y="4571"/>
                  </a:lnTo>
                  <a:lnTo>
                    <a:pt x="192024" y="1523"/>
                  </a:lnTo>
                  <a:lnTo>
                    <a:pt x="213360" y="0"/>
                  </a:lnTo>
                  <a:lnTo>
                    <a:pt x="2980944" y="0"/>
                  </a:lnTo>
                  <a:lnTo>
                    <a:pt x="3002280" y="1523"/>
                  </a:lnTo>
                  <a:lnTo>
                    <a:pt x="3023616" y="4571"/>
                  </a:lnTo>
                  <a:lnTo>
                    <a:pt x="3044952" y="10667"/>
                  </a:lnTo>
                  <a:lnTo>
                    <a:pt x="214883" y="10667"/>
                  </a:lnTo>
                  <a:lnTo>
                    <a:pt x="193548" y="12191"/>
                  </a:lnTo>
                  <a:lnTo>
                    <a:pt x="153924" y="19811"/>
                  </a:lnTo>
                  <a:lnTo>
                    <a:pt x="117348" y="35052"/>
                  </a:lnTo>
                  <a:lnTo>
                    <a:pt x="83820" y="57911"/>
                  </a:lnTo>
                  <a:lnTo>
                    <a:pt x="56388" y="85343"/>
                  </a:lnTo>
                  <a:lnTo>
                    <a:pt x="35052" y="117347"/>
                  </a:lnTo>
                  <a:lnTo>
                    <a:pt x="19812" y="153923"/>
                  </a:lnTo>
                  <a:lnTo>
                    <a:pt x="10668" y="193547"/>
                  </a:lnTo>
                  <a:lnTo>
                    <a:pt x="9144" y="214883"/>
                  </a:lnTo>
                  <a:lnTo>
                    <a:pt x="9144" y="1053084"/>
                  </a:lnTo>
                  <a:lnTo>
                    <a:pt x="13716" y="1094232"/>
                  </a:lnTo>
                  <a:lnTo>
                    <a:pt x="25908" y="1132332"/>
                  </a:lnTo>
                  <a:lnTo>
                    <a:pt x="44196" y="1167384"/>
                  </a:lnTo>
                  <a:lnTo>
                    <a:pt x="70104" y="1197863"/>
                  </a:lnTo>
                  <a:lnTo>
                    <a:pt x="117348" y="1232915"/>
                  </a:lnTo>
                  <a:lnTo>
                    <a:pt x="152400" y="1248156"/>
                  </a:lnTo>
                  <a:lnTo>
                    <a:pt x="193548" y="1257300"/>
                  </a:lnTo>
                  <a:lnTo>
                    <a:pt x="3048914" y="1257300"/>
                  </a:lnTo>
                  <a:lnTo>
                    <a:pt x="3044952" y="1258824"/>
                  </a:lnTo>
                  <a:lnTo>
                    <a:pt x="3025140" y="1263396"/>
                  </a:lnTo>
                  <a:lnTo>
                    <a:pt x="3003803" y="1266444"/>
                  </a:lnTo>
                  <a:lnTo>
                    <a:pt x="2980944" y="1267968"/>
                  </a:lnTo>
                  <a:close/>
                </a:path>
                <a:path w="3195954" h="1268095">
                  <a:moveTo>
                    <a:pt x="3048914" y="1257300"/>
                  </a:moveTo>
                  <a:lnTo>
                    <a:pt x="3002280" y="1257300"/>
                  </a:lnTo>
                  <a:lnTo>
                    <a:pt x="3022092" y="1254252"/>
                  </a:lnTo>
                  <a:lnTo>
                    <a:pt x="3041903" y="1248156"/>
                  </a:lnTo>
                  <a:lnTo>
                    <a:pt x="3078480" y="1232915"/>
                  </a:lnTo>
                  <a:lnTo>
                    <a:pt x="3110484" y="1211580"/>
                  </a:lnTo>
                  <a:lnTo>
                    <a:pt x="3137916" y="1184148"/>
                  </a:lnTo>
                  <a:lnTo>
                    <a:pt x="3160776" y="1150620"/>
                  </a:lnTo>
                  <a:lnTo>
                    <a:pt x="3176016" y="1114044"/>
                  </a:lnTo>
                  <a:lnTo>
                    <a:pt x="3183635" y="1074420"/>
                  </a:lnTo>
                  <a:lnTo>
                    <a:pt x="3185160" y="1053084"/>
                  </a:lnTo>
                  <a:lnTo>
                    <a:pt x="3185051" y="214883"/>
                  </a:lnTo>
                  <a:lnTo>
                    <a:pt x="3180588" y="173735"/>
                  </a:lnTo>
                  <a:lnTo>
                    <a:pt x="3169919" y="135635"/>
                  </a:lnTo>
                  <a:lnTo>
                    <a:pt x="3150108" y="100583"/>
                  </a:lnTo>
                  <a:lnTo>
                    <a:pt x="3110484" y="57911"/>
                  </a:lnTo>
                  <a:lnTo>
                    <a:pt x="3078480" y="36576"/>
                  </a:lnTo>
                  <a:lnTo>
                    <a:pt x="3041903" y="19811"/>
                  </a:lnTo>
                  <a:lnTo>
                    <a:pt x="3002280" y="12191"/>
                  </a:lnTo>
                  <a:lnTo>
                    <a:pt x="2980944" y="10667"/>
                  </a:lnTo>
                  <a:lnTo>
                    <a:pt x="3044952" y="10667"/>
                  </a:lnTo>
                  <a:lnTo>
                    <a:pt x="3083052" y="25907"/>
                  </a:lnTo>
                  <a:lnTo>
                    <a:pt x="3118103" y="48767"/>
                  </a:lnTo>
                  <a:lnTo>
                    <a:pt x="3147060" y="79247"/>
                  </a:lnTo>
                  <a:lnTo>
                    <a:pt x="3169919" y="112775"/>
                  </a:lnTo>
                  <a:lnTo>
                    <a:pt x="3186684" y="150875"/>
                  </a:lnTo>
                  <a:lnTo>
                    <a:pt x="3194303" y="193547"/>
                  </a:lnTo>
                  <a:lnTo>
                    <a:pt x="3195827" y="214883"/>
                  </a:lnTo>
                  <a:lnTo>
                    <a:pt x="3195827" y="1053084"/>
                  </a:lnTo>
                  <a:lnTo>
                    <a:pt x="3191256" y="1097280"/>
                  </a:lnTo>
                  <a:lnTo>
                    <a:pt x="3179064" y="1136904"/>
                  </a:lnTo>
                  <a:lnTo>
                    <a:pt x="3159252" y="1173480"/>
                  </a:lnTo>
                  <a:lnTo>
                    <a:pt x="3133344" y="1205484"/>
                  </a:lnTo>
                  <a:lnTo>
                    <a:pt x="3101340" y="1231392"/>
                  </a:lnTo>
                  <a:lnTo>
                    <a:pt x="3064764" y="1251204"/>
                  </a:lnTo>
                  <a:lnTo>
                    <a:pt x="3048914" y="1257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1929" y="532949"/>
            <a:ext cx="60559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Inter-Symbol-Interference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4585" y="1869402"/>
            <a:ext cx="2927985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Transmitted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signal: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200" b="1" spc="-5" dirty="0">
                <a:latin typeface="Arial"/>
                <a:cs typeface="Arial"/>
              </a:rPr>
              <a:t>Received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Signals:</a:t>
            </a:r>
            <a:endParaRPr sz="2200">
              <a:latin typeface="Arial"/>
              <a:cs typeface="Arial"/>
            </a:endParaRPr>
          </a:p>
          <a:p>
            <a:pPr marL="1304925">
              <a:lnSpc>
                <a:spcPct val="100000"/>
              </a:lnSpc>
              <a:spcBef>
                <a:spcPts val="800"/>
              </a:spcBef>
            </a:pPr>
            <a:r>
              <a:rPr sz="1950" b="1" spc="10" dirty="0">
                <a:latin typeface="Arial"/>
                <a:cs typeface="Arial"/>
              </a:rPr>
              <a:t>Line-of-sight: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8600" y="4717744"/>
            <a:ext cx="12433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Arial"/>
                <a:cs typeface="Arial"/>
              </a:rPr>
              <a:t>Reflected: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585" y="5856257"/>
            <a:ext cx="2722880" cy="10629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6390" marR="5080" indent="-314325">
              <a:lnSpc>
                <a:spcPts val="2380"/>
              </a:lnSpc>
              <a:spcBef>
                <a:spcPts val="390"/>
              </a:spcBef>
            </a:pPr>
            <a:r>
              <a:rPr sz="2200" b="1" spc="-10" dirty="0">
                <a:latin typeface="Arial"/>
                <a:cs typeface="Arial"/>
              </a:rPr>
              <a:t>The symbols </a:t>
            </a:r>
            <a:r>
              <a:rPr sz="2200" b="1" spc="-5" dirty="0">
                <a:latin typeface="Arial"/>
                <a:cs typeface="Arial"/>
              </a:rPr>
              <a:t>add up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channel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b="1" spc="-50" dirty="0">
                <a:latin typeface="Times New Roman"/>
                <a:cs typeface="Times New Roman"/>
              </a:rPr>
              <a:t>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Distortion!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07179" y="1947672"/>
            <a:ext cx="5701665" cy="3994785"/>
            <a:chOff x="4107179" y="1947672"/>
            <a:chExt cx="5701665" cy="3994785"/>
          </a:xfrm>
        </p:grpSpPr>
        <p:sp>
          <p:nvSpPr>
            <p:cNvPr id="10" name="object 10"/>
            <p:cNvSpPr/>
            <p:nvPr/>
          </p:nvSpPr>
          <p:spPr>
            <a:xfrm>
              <a:off x="4107179" y="1947672"/>
              <a:ext cx="4693920" cy="273050"/>
            </a:xfrm>
            <a:custGeom>
              <a:avLst/>
              <a:gdLst/>
              <a:ahLst/>
              <a:cxnLst/>
              <a:rect l="l" t="t" r="r" b="b"/>
              <a:pathLst>
                <a:path w="4693920" h="273050">
                  <a:moveTo>
                    <a:pt x="240792" y="262128"/>
                  </a:moveTo>
                  <a:lnTo>
                    <a:pt x="240792" y="4572"/>
                  </a:lnTo>
                  <a:lnTo>
                    <a:pt x="245364" y="0"/>
                  </a:lnTo>
                  <a:lnTo>
                    <a:pt x="509016" y="0"/>
                  </a:lnTo>
                  <a:lnTo>
                    <a:pt x="513587" y="4572"/>
                  </a:lnTo>
                  <a:lnTo>
                    <a:pt x="513587" y="10667"/>
                  </a:lnTo>
                  <a:lnTo>
                    <a:pt x="262128" y="10667"/>
                  </a:lnTo>
                  <a:lnTo>
                    <a:pt x="251460" y="21336"/>
                  </a:lnTo>
                  <a:lnTo>
                    <a:pt x="262128" y="21336"/>
                  </a:lnTo>
                  <a:lnTo>
                    <a:pt x="262128" y="251460"/>
                  </a:lnTo>
                  <a:lnTo>
                    <a:pt x="251460" y="251460"/>
                  </a:lnTo>
                  <a:lnTo>
                    <a:pt x="240792" y="262128"/>
                  </a:lnTo>
                  <a:close/>
                </a:path>
                <a:path w="4693920" h="273050">
                  <a:moveTo>
                    <a:pt x="911352" y="262128"/>
                  </a:moveTo>
                  <a:lnTo>
                    <a:pt x="911352" y="4572"/>
                  </a:lnTo>
                  <a:lnTo>
                    <a:pt x="915924" y="0"/>
                  </a:lnTo>
                  <a:lnTo>
                    <a:pt x="1179575" y="0"/>
                  </a:lnTo>
                  <a:lnTo>
                    <a:pt x="1184148" y="4572"/>
                  </a:lnTo>
                  <a:lnTo>
                    <a:pt x="1184148" y="10667"/>
                  </a:lnTo>
                  <a:lnTo>
                    <a:pt x="932688" y="10667"/>
                  </a:lnTo>
                  <a:lnTo>
                    <a:pt x="922020" y="21336"/>
                  </a:lnTo>
                  <a:lnTo>
                    <a:pt x="932688" y="21336"/>
                  </a:lnTo>
                  <a:lnTo>
                    <a:pt x="932688" y="251460"/>
                  </a:lnTo>
                  <a:lnTo>
                    <a:pt x="922020" y="251460"/>
                  </a:lnTo>
                  <a:lnTo>
                    <a:pt x="911352" y="262128"/>
                  </a:lnTo>
                  <a:close/>
                </a:path>
                <a:path w="4693920" h="273050">
                  <a:moveTo>
                    <a:pt x="1581912" y="262128"/>
                  </a:moveTo>
                  <a:lnTo>
                    <a:pt x="1581912" y="4572"/>
                  </a:lnTo>
                  <a:lnTo>
                    <a:pt x="1586484" y="0"/>
                  </a:lnTo>
                  <a:lnTo>
                    <a:pt x="2017776" y="0"/>
                  </a:lnTo>
                  <a:lnTo>
                    <a:pt x="2022348" y="4572"/>
                  </a:lnTo>
                  <a:lnTo>
                    <a:pt x="2022348" y="10667"/>
                  </a:lnTo>
                  <a:lnTo>
                    <a:pt x="1603248" y="10667"/>
                  </a:lnTo>
                  <a:lnTo>
                    <a:pt x="1592580" y="21336"/>
                  </a:lnTo>
                  <a:lnTo>
                    <a:pt x="1603248" y="21336"/>
                  </a:lnTo>
                  <a:lnTo>
                    <a:pt x="1603248" y="251460"/>
                  </a:lnTo>
                  <a:lnTo>
                    <a:pt x="1592580" y="251460"/>
                  </a:lnTo>
                  <a:lnTo>
                    <a:pt x="1581912" y="262128"/>
                  </a:lnTo>
                  <a:close/>
                </a:path>
                <a:path w="4693920" h="273050">
                  <a:moveTo>
                    <a:pt x="2252472" y="262128"/>
                  </a:moveTo>
                  <a:lnTo>
                    <a:pt x="2252472" y="4572"/>
                  </a:lnTo>
                  <a:lnTo>
                    <a:pt x="2258568" y="0"/>
                  </a:lnTo>
                  <a:lnTo>
                    <a:pt x="2939796" y="0"/>
                  </a:lnTo>
                  <a:lnTo>
                    <a:pt x="2944368" y="4572"/>
                  </a:lnTo>
                  <a:lnTo>
                    <a:pt x="2944368" y="10667"/>
                  </a:lnTo>
                  <a:lnTo>
                    <a:pt x="2273808" y="10667"/>
                  </a:lnTo>
                  <a:lnTo>
                    <a:pt x="2263140" y="21336"/>
                  </a:lnTo>
                  <a:lnTo>
                    <a:pt x="2273808" y="21336"/>
                  </a:lnTo>
                  <a:lnTo>
                    <a:pt x="2273808" y="251460"/>
                  </a:lnTo>
                  <a:lnTo>
                    <a:pt x="2263140" y="251460"/>
                  </a:lnTo>
                  <a:lnTo>
                    <a:pt x="2252472" y="262128"/>
                  </a:lnTo>
                  <a:close/>
                </a:path>
                <a:path w="4693920" h="273050">
                  <a:moveTo>
                    <a:pt x="3176016" y="262128"/>
                  </a:moveTo>
                  <a:lnTo>
                    <a:pt x="3176016" y="4572"/>
                  </a:lnTo>
                  <a:lnTo>
                    <a:pt x="3180588" y="0"/>
                  </a:lnTo>
                  <a:lnTo>
                    <a:pt x="3610356" y="0"/>
                  </a:lnTo>
                  <a:lnTo>
                    <a:pt x="3614928" y="4572"/>
                  </a:lnTo>
                  <a:lnTo>
                    <a:pt x="3614928" y="10667"/>
                  </a:lnTo>
                  <a:lnTo>
                    <a:pt x="3195827" y="10667"/>
                  </a:lnTo>
                  <a:lnTo>
                    <a:pt x="3185160" y="21336"/>
                  </a:lnTo>
                  <a:lnTo>
                    <a:pt x="3195827" y="21336"/>
                  </a:lnTo>
                  <a:lnTo>
                    <a:pt x="3195827" y="251460"/>
                  </a:lnTo>
                  <a:lnTo>
                    <a:pt x="3185160" y="251460"/>
                  </a:lnTo>
                  <a:lnTo>
                    <a:pt x="3176016" y="262128"/>
                  </a:lnTo>
                  <a:close/>
                </a:path>
                <a:path w="4693920" h="273050">
                  <a:moveTo>
                    <a:pt x="4014216" y="262128"/>
                  </a:moveTo>
                  <a:lnTo>
                    <a:pt x="4014216" y="4572"/>
                  </a:lnTo>
                  <a:lnTo>
                    <a:pt x="4018788" y="0"/>
                  </a:lnTo>
                  <a:lnTo>
                    <a:pt x="4280916" y="0"/>
                  </a:lnTo>
                  <a:lnTo>
                    <a:pt x="4285488" y="4572"/>
                  </a:lnTo>
                  <a:lnTo>
                    <a:pt x="4285488" y="10667"/>
                  </a:lnTo>
                  <a:lnTo>
                    <a:pt x="4034028" y="10667"/>
                  </a:lnTo>
                  <a:lnTo>
                    <a:pt x="4023360" y="21336"/>
                  </a:lnTo>
                  <a:lnTo>
                    <a:pt x="4034028" y="21336"/>
                  </a:lnTo>
                  <a:lnTo>
                    <a:pt x="4034028" y="251460"/>
                  </a:lnTo>
                  <a:lnTo>
                    <a:pt x="4023360" y="251460"/>
                  </a:lnTo>
                  <a:lnTo>
                    <a:pt x="4014216" y="262128"/>
                  </a:lnTo>
                  <a:close/>
                </a:path>
                <a:path w="4693920" h="273050">
                  <a:moveTo>
                    <a:pt x="262128" y="21336"/>
                  </a:moveTo>
                  <a:lnTo>
                    <a:pt x="251460" y="21336"/>
                  </a:lnTo>
                  <a:lnTo>
                    <a:pt x="262128" y="10667"/>
                  </a:lnTo>
                  <a:lnTo>
                    <a:pt x="262128" y="21336"/>
                  </a:lnTo>
                  <a:close/>
                </a:path>
                <a:path w="4693920" h="273050">
                  <a:moveTo>
                    <a:pt x="492252" y="21336"/>
                  </a:moveTo>
                  <a:lnTo>
                    <a:pt x="262128" y="21336"/>
                  </a:lnTo>
                  <a:lnTo>
                    <a:pt x="262128" y="10667"/>
                  </a:lnTo>
                  <a:lnTo>
                    <a:pt x="492252" y="10667"/>
                  </a:lnTo>
                  <a:lnTo>
                    <a:pt x="492252" y="21336"/>
                  </a:lnTo>
                  <a:close/>
                </a:path>
                <a:path w="4693920" h="273050">
                  <a:moveTo>
                    <a:pt x="928116" y="272796"/>
                  </a:moveTo>
                  <a:lnTo>
                    <a:pt x="496824" y="272796"/>
                  </a:lnTo>
                  <a:lnTo>
                    <a:pt x="492252" y="268224"/>
                  </a:lnTo>
                  <a:lnTo>
                    <a:pt x="492252" y="10667"/>
                  </a:lnTo>
                  <a:lnTo>
                    <a:pt x="502920" y="21336"/>
                  </a:lnTo>
                  <a:lnTo>
                    <a:pt x="513587" y="21336"/>
                  </a:lnTo>
                  <a:lnTo>
                    <a:pt x="513587" y="251460"/>
                  </a:lnTo>
                  <a:lnTo>
                    <a:pt x="502920" y="251460"/>
                  </a:lnTo>
                  <a:lnTo>
                    <a:pt x="513587" y="262128"/>
                  </a:lnTo>
                  <a:lnTo>
                    <a:pt x="932688" y="262128"/>
                  </a:lnTo>
                  <a:lnTo>
                    <a:pt x="932688" y="268224"/>
                  </a:lnTo>
                  <a:lnTo>
                    <a:pt x="928116" y="272796"/>
                  </a:lnTo>
                  <a:close/>
                </a:path>
                <a:path w="4693920" h="273050">
                  <a:moveTo>
                    <a:pt x="513587" y="21336"/>
                  </a:moveTo>
                  <a:lnTo>
                    <a:pt x="502920" y="21336"/>
                  </a:lnTo>
                  <a:lnTo>
                    <a:pt x="492252" y="10667"/>
                  </a:lnTo>
                  <a:lnTo>
                    <a:pt x="513587" y="10667"/>
                  </a:lnTo>
                  <a:lnTo>
                    <a:pt x="513587" y="21336"/>
                  </a:lnTo>
                  <a:close/>
                </a:path>
                <a:path w="4693920" h="273050">
                  <a:moveTo>
                    <a:pt x="932688" y="21336"/>
                  </a:moveTo>
                  <a:lnTo>
                    <a:pt x="922020" y="21336"/>
                  </a:lnTo>
                  <a:lnTo>
                    <a:pt x="932688" y="10667"/>
                  </a:lnTo>
                  <a:lnTo>
                    <a:pt x="932688" y="21336"/>
                  </a:lnTo>
                  <a:close/>
                </a:path>
                <a:path w="4693920" h="273050">
                  <a:moveTo>
                    <a:pt x="1162812" y="21336"/>
                  </a:moveTo>
                  <a:lnTo>
                    <a:pt x="932688" y="21336"/>
                  </a:lnTo>
                  <a:lnTo>
                    <a:pt x="932688" y="10667"/>
                  </a:lnTo>
                  <a:lnTo>
                    <a:pt x="1162812" y="10667"/>
                  </a:lnTo>
                  <a:lnTo>
                    <a:pt x="1162812" y="21336"/>
                  </a:lnTo>
                  <a:close/>
                </a:path>
                <a:path w="4693920" h="273050">
                  <a:moveTo>
                    <a:pt x="1598676" y="272796"/>
                  </a:moveTo>
                  <a:lnTo>
                    <a:pt x="1167384" y="272796"/>
                  </a:lnTo>
                  <a:lnTo>
                    <a:pt x="1162812" y="268224"/>
                  </a:lnTo>
                  <a:lnTo>
                    <a:pt x="1162812" y="10667"/>
                  </a:lnTo>
                  <a:lnTo>
                    <a:pt x="1173480" y="21336"/>
                  </a:lnTo>
                  <a:lnTo>
                    <a:pt x="1184148" y="21336"/>
                  </a:lnTo>
                  <a:lnTo>
                    <a:pt x="1184148" y="251460"/>
                  </a:lnTo>
                  <a:lnTo>
                    <a:pt x="1173480" y="251460"/>
                  </a:lnTo>
                  <a:lnTo>
                    <a:pt x="1184148" y="262128"/>
                  </a:lnTo>
                  <a:lnTo>
                    <a:pt x="1603248" y="262128"/>
                  </a:lnTo>
                  <a:lnTo>
                    <a:pt x="1603248" y="268224"/>
                  </a:lnTo>
                  <a:lnTo>
                    <a:pt x="1598676" y="272796"/>
                  </a:lnTo>
                  <a:close/>
                </a:path>
                <a:path w="4693920" h="273050">
                  <a:moveTo>
                    <a:pt x="1184148" y="21336"/>
                  </a:moveTo>
                  <a:lnTo>
                    <a:pt x="1173480" y="21336"/>
                  </a:lnTo>
                  <a:lnTo>
                    <a:pt x="1162812" y="10667"/>
                  </a:lnTo>
                  <a:lnTo>
                    <a:pt x="1184148" y="10667"/>
                  </a:lnTo>
                  <a:lnTo>
                    <a:pt x="1184148" y="21336"/>
                  </a:lnTo>
                  <a:close/>
                </a:path>
                <a:path w="4693920" h="273050">
                  <a:moveTo>
                    <a:pt x="1603248" y="21336"/>
                  </a:moveTo>
                  <a:lnTo>
                    <a:pt x="1592580" y="21336"/>
                  </a:lnTo>
                  <a:lnTo>
                    <a:pt x="1603248" y="10667"/>
                  </a:lnTo>
                  <a:lnTo>
                    <a:pt x="1603248" y="21336"/>
                  </a:lnTo>
                  <a:close/>
                </a:path>
                <a:path w="4693920" h="273050">
                  <a:moveTo>
                    <a:pt x="2001012" y="21336"/>
                  </a:moveTo>
                  <a:lnTo>
                    <a:pt x="1603248" y="21336"/>
                  </a:lnTo>
                  <a:lnTo>
                    <a:pt x="1603248" y="10667"/>
                  </a:lnTo>
                  <a:lnTo>
                    <a:pt x="2001012" y="10667"/>
                  </a:lnTo>
                  <a:lnTo>
                    <a:pt x="2001012" y="21336"/>
                  </a:lnTo>
                  <a:close/>
                </a:path>
                <a:path w="4693920" h="273050">
                  <a:moveTo>
                    <a:pt x="2269236" y="272796"/>
                  </a:moveTo>
                  <a:lnTo>
                    <a:pt x="2007108" y="272796"/>
                  </a:lnTo>
                  <a:lnTo>
                    <a:pt x="2001012" y="268224"/>
                  </a:lnTo>
                  <a:lnTo>
                    <a:pt x="2001012" y="10667"/>
                  </a:lnTo>
                  <a:lnTo>
                    <a:pt x="2011680" y="21336"/>
                  </a:lnTo>
                  <a:lnTo>
                    <a:pt x="2022348" y="21336"/>
                  </a:lnTo>
                  <a:lnTo>
                    <a:pt x="2022348" y="251460"/>
                  </a:lnTo>
                  <a:lnTo>
                    <a:pt x="2011680" y="251460"/>
                  </a:lnTo>
                  <a:lnTo>
                    <a:pt x="2022348" y="262128"/>
                  </a:lnTo>
                  <a:lnTo>
                    <a:pt x="2273808" y="262128"/>
                  </a:lnTo>
                  <a:lnTo>
                    <a:pt x="2273808" y="268224"/>
                  </a:lnTo>
                  <a:lnTo>
                    <a:pt x="2269236" y="272796"/>
                  </a:lnTo>
                  <a:close/>
                </a:path>
                <a:path w="4693920" h="273050">
                  <a:moveTo>
                    <a:pt x="2022348" y="21336"/>
                  </a:moveTo>
                  <a:lnTo>
                    <a:pt x="2011680" y="21336"/>
                  </a:lnTo>
                  <a:lnTo>
                    <a:pt x="2001012" y="10667"/>
                  </a:lnTo>
                  <a:lnTo>
                    <a:pt x="2022348" y="10667"/>
                  </a:lnTo>
                  <a:lnTo>
                    <a:pt x="2022348" y="21336"/>
                  </a:lnTo>
                  <a:close/>
                </a:path>
                <a:path w="4693920" h="273050">
                  <a:moveTo>
                    <a:pt x="2273808" y="21336"/>
                  </a:moveTo>
                  <a:lnTo>
                    <a:pt x="2263140" y="21336"/>
                  </a:lnTo>
                  <a:lnTo>
                    <a:pt x="2273808" y="10667"/>
                  </a:lnTo>
                  <a:lnTo>
                    <a:pt x="2273808" y="21336"/>
                  </a:lnTo>
                  <a:close/>
                </a:path>
                <a:path w="4693920" h="273050">
                  <a:moveTo>
                    <a:pt x="2923032" y="21336"/>
                  </a:moveTo>
                  <a:lnTo>
                    <a:pt x="2273808" y="21336"/>
                  </a:lnTo>
                  <a:lnTo>
                    <a:pt x="2273808" y="10667"/>
                  </a:lnTo>
                  <a:lnTo>
                    <a:pt x="2923032" y="10667"/>
                  </a:lnTo>
                  <a:lnTo>
                    <a:pt x="2923032" y="21336"/>
                  </a:lnTo>
                  <a:close/>
                </a:path>
                <a:path w="4693920" h="273050">
                  <a:moveTo>
                    <a:pt x="3191256" y="272796"/>
                  </a:moveTo>
                  <a:lnTo>
                    <a:pt x="2929127" y="272796"/>
                  </a:lnTo>
                  <a:lnTo>
                    <a:pt x="2923032" y="268224"/>
                  </a:lnTo>
                  <a:lnTo>
                    <a:pt x="2923032" y="10667"/>
                  </a:lnTo>
                  <a:lnTo>
                    <a:pt x="2933700" y="21336"/>
                  </a:lnTo>
                  <a:lnTo>
                    <a:pt x="2944368" y="21336"/>
                  </a:lnTo>
                  <a:lnTo>
                    <a:pt x="2944368" y="251460"/>
                  </a:lnTo>
                  <a:lnTo>
                    <a:pt x="2933700" y="251460"/>
                  </a:lnTo>
                  <a:lnTo>
                    <a:pt x="2944368" y="262128"/>
                  </a:lnTo>
                  <a:lnTo>
                    <a:pt x="3195827" y="262128"/>
                  </a:lnTo>
                  <a:lnTo>
                    <a:pt x="3195827" y="268224"/>
                  </a:lnTo>
                  <a:lnTo>
                    <a:pt x="3191256" y="272796"/>
                  </a:lnTo>
                  <a:close/>
                </a:path>
                <a:path w="4693920" h="273050">
                  <a:moveTo>
                    <a:pt x="2944368" y="21336"/>
                  </a:moveTo>
                  <a:lnTo>
                    <a:pt x="2933700" y="21336"/>
                  </a:lnTo>
                  <a:lnTo>
                    <a:pt x="2923032" y="10667"/>
                  </a:lnTo>
                  <a:lnTo>
                    <a:pt x="2944368" y="10667"/>
                  </a:lnTo>
                  <a:lnTo>
                    <a:pt x="2944368" y="21336"/>
                  </a:lnTo>
                  <a:close/>
                </a:path>
                <a:path w="4693920" h="273050">
                  <a:moveTo>
                    <a:pt x="3195827" y="21336"/>
                  </a:moveTo>
                  <a:lnTo>
                    <a:pt x="3185160" y="21336"/>
                  </a:lnTo>
                  <a:lnTo>
                    <a:pt x="3195827" y="10667"/>
                  </a:lnTo>
                  <a:lnTo>
                    <a:pt x="3195827" y="21336"/>
                  </a:lnTo>
                  <a:close/>
                </a:path>
                <a:path w="4693920" h="273050">
                  <a:moveTo>
                    <a:pt x="3595116" y="21336"/>
                  </a:moveTo>
                  <a:lnTo>
                    <a:pt x="3195827" y="21336"/>
                  </a:lnTo>
                  <a:lnTo>
                    <a:pt x="3195827" y="10667"/>
                  </a:lnTo>
                  <a:lnTo>
                    <a:pt x="3595116" y="10667"/>
                  </a:lnTo>
                  <a:lnTo>
                    <a:pt x="3595116" y="21336"/>
                  </a:lnTo>
                  <a:close/>
                </a:path>
                <a:path w="4693920" h="273050">
                  <a:moveTo>
                    <a:pt x="4029456" y="272796"/>
                  </a:moveTo>
                  <a:lnTo>
                    <a:pt x="3599688" y="272796"/>
                  </a:lnTo>
                  <a:lnTo>
                    <a:pt x="3595116" y="268224"/>
                  </a:lnTo>
                  <a:lnTo>
                    <a:pt x="3595116" y="10667"/>
                  </a:lnTo>
                  <a:lnTo>
                    <a:pt x="3604260" y="21336"/>
                  </a:lnTo>
                  <a:lnTo>
                    <a:pt x="3614928" y="21336"/>
                  </a:lnTo>
                  <a:lnTo>
                    <a:pt x="3614928" y="251460"/>
                  </a:lnTo>
                  <a:lnTo>
                    <a:pt x="3604260" y="251460"/>
                  </a:lnTo>
                  <a:lnTo>
                    <a:pt x="3614928" y="262128"/>
                  </a:lnTo>
                  <a:lnTo>
                    <a:pt x="4034028" y="262128"/>
                  </a:lnTo>
                  <a:lnTo>
                    <a:pt x="4034028" y="268224"/>
                  </a:lnTo>
                  <a:lnTo>
                    <a:pt x="4029456" y="272796"/>
                  </a:lnTo>
                  <a:close/>
                </a:path>
                <a:path w="4693920" h="273050">
                  <a:moveTo>
                    <a:pt x="3614928" y="21336"/>
                  </a:moveTo>
                  <a:lnTo>
                    <a:pt x="3604260" y="21336"/>
                  </a:lnTo>
                  <a:lnTo>
                    <a:pt x="3595116" y="10667"/>
                  </a:lnTo>
                  <a:lnTo>
                    <a:pt x="3614928" y="10667"/>
                  </a:lnTo>
                  <a:lnTo>
                    <a:pt x="3614928" y="21336"/>
                  </a:lnTo>
                  <a:close/>
                </a:path>
                <a:path w="4693920" h="273050">
                  <a:moveTo>
                    <a:pt x="4034028" y="21336"/>
                  </a:moveTo>
                  <a:lnTo>
                    <a:pt x="4023360" y="21336"/>
                  </a:lnTo>
                  <a:lnTo>
                    <a:pt x="4034028" y="10667"/>
                  </a:lnTo>
                  <a:lnTo>
                    <a:pt x="4034028" y="21336"/>
                  </a:lnTo>
                  <a:close/>
                </a:path>
                <a:path w="4693920" h="273050">
                  <a:moveTo>
                    <a:pt x="4265676" y="21336"/>
                  </a:moveTo>
                  <a:lnTo>
                    <a:pt x="4034028" y="21336"/>
                  </a:lnTo>
                  <a:lnTo>
                    <a:pt x="4034028" y="10667"/>
                  </a:lnTo>
                  <a:lnTo>
                    <a:pt x="4265676" y="10667"/>
                  </a:lnTo>
                  <a:lnTo>
                    <a:pt x="4265676" y="21336"/>
                  </a:lnTo>
                  <a:close/>
                </a:path>
                <a:path w="4693920" h="273050">
                  <a:moveTo>
                    <a:pt x="4693920" y="272796"/>
                  </a:moveTo>
                  <a:lnTo>
                    <a:pt x="4270248" y="272796"/>
                  </a:lnTo>
                  <a:lnTo>
                    <a:pt x="4265676" y="268224"/>
                  </a:lnTo>
                  <a:lnTo>
                    <a:pt x="4265676" y="10667"/>
                  </a:lnTo>
                  <a:lnTo>
                    <a:pt x="4274820" y="21336"/>
                  </a:lnTo>
                  <a:lnTo>
                    <a:pt x="4285488" y="21336"/>
                  </a:lnTo>
                  <a:lnTo>
                    <a:pt x="4285488" y="251460"/>
                  </a:lnTo>
                  <a:lnTo>
                    <a:pt x="4274820" y="251460"/>
                  </a:lnTo>
                  <a:lnTo>
                    <a:pt x="4285488" y="262128"/>
                  </a:lnTo>
                  <a:lnTo>
                    <a:pt x="4693920" y="262128"/>
                  </a:lnTo>
                  <a:lnTo>
                    <a:pt x="4693920" y="272796"/>
                  </a:lnTo>
                  <a:close/>
                </a:path>
                <a:path w="4693920" h="273050">
                  <a:moveTo>
                    <a:pt x="4285488" y="21336"/>
                  </a:moveTo>
                  <a:lnTo>
                    <a:pt x="4274820" y="21336"/>
                  </a:lnTo>
                  <a:lnTo>
                    <a:pt x="4265676" y="10667"/>
                  </a:lnTo>
                  <a:lnTo>
                    <a:pt x="4285488" y="10667"/>
                  </a:lnTo>
                  <a:lnTo>
                    <a:pt x="4285488" y="21336"/>
                  </a:lnTo>
                  <a:close/>
                </a:path>
                <a:path w="4693920" h="273050">
                  <a:moveTo>
                    <a:pt x="257556" y="272796"/>
                  </a:moveTo>
                  <a:lnTo>
                    <a:pt x="0" y="272796"/>
                  </a:lnTo>
                  <a:lnTo>
                    <a:pt x="0" y="251460"/>
                  </a:lnTo>
                  <a:lnTo>
                    <a:pt x="240792" y="251460"/>
                  </a:lnTo>
                  <a:lnTo>
                    <a:pt x="240792" y="262128"/>
                  </a:lnTo>
                  <a:lnTo>
                    <a:pt x="262128" y="262128"/>
                  </a:lnTo>
                  <a:lnTo>
                    <a:pt x="262128" y="268224"/>
                  </a:lnTo>
                  <a:lnTo>
                    <a:pt x="257556" y="272796"/>
                  </a:lnTo>
                  <a:close/>
                </a:path>
                <a:path w="4693920" h="273050">
                  <a:moveTo>
                    <a:pt x="262128" y="262128"/>
                  </a:moveTo>
                  <a:lnTo>
                    <a:pt x="240792" y="262128"/>
                  </a:lnTo>
                  <a:lnTo>
                    <a:pt x="251460" y="251460"/>
                  </a:lnTo>
                  <a:lnTo>
                    <a:pt x="262128" y="251460"/>
                  </a:lnTo>
                  <a:lnTo>
                    <a:pt x="262128" y="262128"/>
                  </a:lnTo>
                  <a:close/>
                </a:path>
                <a:path w="4693920" h="273050">
                  <a:moveTo>
                    <a:pt x="513587" y="262128"/>
                  </a:moveTo>
                  <a:lnTo>
                    <a:pt x="502920" y="251460"/>
                  </a:lnTo>
                  <a:lnTo>
                    <a:pt x="513587" y="251460"/>
                  </a:lnTo>
                  <a:lnTo>
                    <a:pt x="513587" y="262128"/>
                  </a:lnTo>
                  <a:close/>
                </a:path>
                <a:path w="4693920" h="273050">
                  <a:moveTo>
                    <a:pt x="911352" y="262128"/>
                  </a:moveTo>
                  <a:lnTo>
                    <a:pt x="513587" y="262128"/>
                  </a:lnTo>
                  <a:lnTo>
                    <a:pt x="513587" y="251460"/>
                  </a:lnTo>
                  <a:lnTo>
                    <a:pt x="911352" y="251460"/>
                  </a:lnTo>
                  <a:lnTo>
                    <a:pt x="911352" y="262128"/>
                  </a:lnTo>
                  <a:close/>
                </a:path>
                <a:path w="4693920" h="273050">
                  <a:moveTo>
                    <a:pt x="932688" y="262128"/>
                  </a:moveTo>
                  <a:lnTo>
                    <a:pt x="911352" y="262128"/>
                  </a:lnTo>
                  <a:lnTo>
                    <a:pt x="922020" y="251460"/>
                  </a:lnTo>
                  <a:lnTo>
                    <a:pt x="932688" y="251460"/>
                  </a:lnTo>
                  <a:lnTo>
                    <a:pt x="932688" y="262128"/>
                  </a:lnTo>
                  <a:close/>
                </a:path>
                <a:path w="4693920" h="273050">
                  <a:moveTo>
                    <a:pt x="1184148" y="262128"/>
                  </a:moveTo>
                  <a:lnTo>
                    <a:pt x="1173480" y="251460"/>
                  </a:lnTo>
                  <a:lnTo>
                    <a:pt x="1184148" y="251460"/>
                  </a:lnTo>
                  <a:lnTo>
                    <a:pt x="1184148" y="262128"/>
                  </a:lnTo>
                  <a:close/>
                </a:path>
                <a:path w="4693920" h="273050">
                  <a:moveTo>
                    <a:pt x="1581912" y="262128"/>
                  </a:moveTo>
                  <a:lnTo>
                    <a:pt x="1184148" y="262128"/>
                  </a:lnTo>
                  <a:lnTo>
                    <a:pt x="1184148" y="251460"/>
                  </a:lnTo>
                  <a:lnTo>
                    <a:pt x="1581912" y="251460"/>
                  </a:lnTo>
                  <a:lnTo>
                    <a:pt x="1581912" y="262128"/>
                  </a:lnTo>
                  <a:close/>
                </a:path>
                <a:path w="4693920" h="273050">
                  <a:moveTo>
                    <a:pt x="1603248" y="262128"/>
                  </a:moveTo>
                  <a:lnTo>
                    <a:pt x="1581912" y="262128"/>
                  </a:lnTo>
                  <a:lnTo>
                    <a:pt x="1592580" y="251460"/>
                  </a:lnTo>
                  <a:lnTo>
                    <a:pt x="1603248" y="251460"/>
                  </a:lnTo>
                  <a:lnTo>
                    <a:pt x="1603248" y="262128"/>
                  </a:lnTo>
                  <a:close/>
                </a:path>
                <a:path w="4693920" h="273050">
                  <a:moveTo>
                    <a:pt x="2022348" y="262128"/>
                  </a:moveTo>
                  <a:lnTo>
                    <a:pt x="2011680" y="251460"/>
                  </a:lnTo>
                  <a:lnTo>
                    <a:pt x="2022348" y="251460"/>
                  </a:lnTo>
                  <a:lnTo>
                    <a:pt x="2022348" y="262128"/>
                  </a:lnTo>
                  <a:close/>
                </a:path>
                <a:path w="4693920" h="273050">
                  <a:moveTo>
                    <a:pt x="2252472" y="262128"/>
                  </a:moveTo>
                  <a:lnTo>
                    <a:pt x="2022348" y="262128"/>
                  </a:lnTo>
                  <a:lnTo>
                    <a:pt x="2022348" y="251460"/>
                  </a:lnTo>
                  <a:lnTo>
                    <a:pt x="2252472" y="251460"/>
                  </a:lnTo>
                  <a:lnTo>
                    <a:pt x="2252472" y="262128"/>
                  </a:lnTo>
                  <a:close/>
                </a:path>
                <a:path w="4693920" h="273050">
                  <a:moveTo>
                    <a:pt x="2273808" y="262128"/>
                  </a:moveTo>
                  <a:lnTo>
                    <a:pt x="2252472" y="262128"/>
                  </a:lnTo>
                  <a:lnTo>
                    <a:pt x="2263140" y="251460"/>
                  </a:lnTo>
                  <a:lnTo>
                    <a:pt x="2273808" y="251460"/>
                  </a:lnTo>
                  <a:lnTo>
                    <a:pt x="2273808" y="262128"/>
                  </a:lnTo>
                  <a:close/>
                </a:path>
                <a:path w="4693920" h="273050">
                  <a:moveTo>
                    <a:pt x="2944368" y="262128"/>
                  </a:moveTo>
                  <a:lnTo>
                    <a:pt x="2933700" y="251460"/>
                  </a:lnTo>
                  <a:lnTo>
                    <a:pt x="2944368" y="251460"/>
                  </a:lnTo>
                  <a:lnTo>
                    <a:pt x="2944368" y="262128"/>
                  </a:lnTo>
                  <a:close/>
                </a:path>
                <a:path w="4693920" h="273050">
                  <a:moveTo>
                    <a:pt x="3176016" y="262128"/>
                  </a:moveTo>
                  <a:lnTo>
                    <a:pt x="2944368" y="262128"/>
                  </a:lnTo>
                  <a:lnTo>
                    <a:pt x="2944368" y="251460"/>
                  </a:lnTo>
                  <a:lnTo>
                    <a:pt x="3176016" y="251460"/>
                  </a:lnTo>
                  <a:lnTo>
                    <a:pt x="3176016" y="262128"/>
                  </a:lnTo>
                  <a:close/>
                </a:path>
                <a:path w="4693920" h="273050">
                  <a:moveTo>
                    <a:pt x="3195827" y="262128"/>
                  </a:moveTo>
                  <a:lnTo>
                    <a:pt x="3176016" y="262128"/>
                  </a:lnTo>
                  <a:lnTo>
                    <a:pt x="3185160" y="251460"/>
                  </a:lnTo>
                  <a:lnTo>
                    <a:pt x="3195827" y="251460"/>
                  </a:lnTo>
                  <a:lnTo>
                    <a:pt x="3195827" y="262128"/>
                  </a:lnTo>
                  <a:close/>
                </a:path>
                <a:path w="4693920" h="273050">
                  <a:moveTo>
                    <a:pt x="3614928" y="262128"/>
                  </a:moveTo>
                  <a:lnTo>
                    <a:pt x="3604260" y="251460"/>
                  </a:lnTo>
                  <a:lnTo>
                    <a:pt x="3614928" y="251460"/>
                  </a:lnTo>
                  <a:lnTo>
                    <a:pt x="3614928" y="262128"/>
                  </a:lnTo>
                  <a:close/>
                </a:path>
                <a:path w="4693920" h="273050">
                  <a:moveTo>
                    <a:pt x="4014216" y="262128"/>
                  </a:moveTo>
                  <a:lnTo>
                    <a:pt x="3614928" y="262128"/>
                  </a:lnTo>
                  <a:lnTo>
                    <a:pt x="3614928" y="251460"/>
                  </a:lnTo>
                  <a:lnTo>
                    <a:pt x="4014216" y="251460"/>
                  </a:lnTo>
                  <a:lnTo>
                    <a:pt x="4014216" y="262128"/>
                  </a:lnTo>
                  <a:close/>
                </a:path>
                <a:path w="4693920" h="273050">
                  <a:moveTo>
                    <a:pt x="4034028" y="262128"/>
                  </a:moveTo>
                  <a:lnTo>
                    <a:pt x="4014216" y="262128"/>
                  </a:lnTo>
                  <a:lnTo>
                    <a:pt x="4023360" y="251460"/>
                  </a:lnTo>
                  <a:lnTo>
                    <a:pt x="4034028" y="251460"/>
                  </a:lnTo>
                  <a:lnTo>
                    <a:pt x="4034028" y="262128"/>
                  </a:lnTo>
                  <a:close/>
                </a:path>
                <a:path w="4693920" h="273050">
                  <a:moveTo>
                    <a:pt x="4285488" y="262128"/>
                  </a:moveTo>
                  <a:lnTo>
                    <a:pt x="4274820" y="251460"/>
                  </a:lnTo>
                  <a:lnTo>
                    <a:pt x="4285488" y="251460"/>
                  </a:lnTo>
                  <a:lnTo>
                    <a:pt x="4285488" y="262128"/>
                  </a:lnTo>
                  <a:close/>
                </a:path>
                <a:path w="4693920" h="273050">
                  <a:moveTo>
                    <a:pt x="4693920" y="262128"/>
                  </a:moveTo>
                  <a:lnTo>
                    <a:pt x="4285488" y="262128"/>
                  </a:lnTo>
                  <a:lnTo>
                    <a:pt x="4285488" y="251460"/>
                  </a:lnTo>
                  <a:lnTo>
                    <a:pt x="4693920" y="251460"/>
                  </a:lnTo>
                  <a:lnTo>
                    <a:pt x="4693920" y="26212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8639" y="2209799"/>
              <a:ext cx="0" cy="3651885"/>
            </a:xfrm>
            <a:custGeom>
              <a:avLst/>
              <a:gdLst/>
              <a:ahLst/>
              <a:cxnLst/>
              <a:rect l="l" t="t" r="r" b="b"/>
              <a:pathLst>
                <a:path h="3651885">
                  <a:moveTo>
                    <a:pt x="0" y="0"/>
                  </a:moveTo>
                  <a:lnTo>
                    <a:pt x="0" y="365150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54067" y="5891783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>
                  <a:moveTo>
                    <a:pt x="9144" y="7619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9144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3983" y="3121151"/>
              <a:ext cx="4692650" cy="273050"/>
            </a:xfrm>
            <a:custGeom>
              <a:avLst/>
              <a:gdLst/>
              <a:ahLst/>
              <a:cxnLst/>
              <a:rect l="l" t="t" r="r" b="b"/>
              <a:pathLst>
                <a:path w="4692650" h="273050">
                  <a:moveTo>
                    <a:pt x="240792" y="262128"/>
                  </a:moveTo>
                  <a:lnTo>
                    <a:pt x="240792" y="4572"/>
                  </a:lnTo>
                  <a:lnTo>
                    <a:pt x="245364" y="0"/>
                  </a:lnTo>
                  <a:lnTo>
                    <a:pt x="509016" y="0"/>
                  </a:lnTo>
                  <a:lnTo>
                    <a:pt x="513587" y="4572"/>
                  </a:lnTo>
                  <a:lnTo>
                    <a:pt x="513587" y="10667"/>
                  </a:lnTo>
                  <a:lnTo>
                    <a:pt x="262128" y="10667"/>
                  </a:lnTo>
                  <a:lnTo>
                    <a:pt x="251460" y="21336"/>
                  </a:lnTo>
                  <a:lnTo>
                    <a:pt x="262128" y="21336"/>
                  </a:lnTo>
                  <a:lnTo>
                    <a:pt x="262128" y="251460"/>
                  </a:lnTo>
                  <a:lnTo>
                    <a:pt x="251460" y="251460"/>
                  </a:lnTo>
                  <a:lnTo>
                    <a:pt x="240792" y="262128"/>
                  </a:lnTo>
                  <a:close/>
                </a:path>
                <a:path w="4692650" h="273050">
                  <a:moveTo>
                    <a:pt x="911352" y="262128"/>
                  </a:moveTo>
                  <a:lnTo>
                    <a:pt x="911352" y="4572"/>
                  </a:lnTo>
                  <a:lnTo>
                    <a:pt x="915924" y="0"/>
                  </a:lnTo>
                  <a:lnTo>
                    <a:pt x="1179575" y="0"/>
                  </a:lnTo>
                  <a:lnTo>
                    <a:pt x="1184148" y="4572"/>
                  </a:lnTo>
                  <a:lnTo>
                    <a:pt x="1184148" y="10667"/>
                  </a:lnTo>
                  <a:lnTo>
                    <a:pt x="932688" y="10667"/>
                  </a:lnTo>
                  <a:lnTo>
                    <a:pt x="922020" y="21336"/>
                  </a:lnTo>
                  <a:lnTo>
                    <a:pt x="932688" y="21336"/>
                  </a:lnTo>
                  <a:lnTo>
                    <a:pt x="932688" y="251460"/>
                  </a:lnTo>
                  <a:lnTo>
                    <a:pt x="922020" y="251460"/>
                  </a:lnTo>
                  <a:lnTo>
                    <a:pt x="911352" y="262128"/>
                  </a:lnTo>
                  <a:close/>
                </a:path>
                <a:path w="4692650" h="273050">
                  <a:moveTo>
                    <a:pt x="1581912" y="262128"/>
                  </a:moveTo>
                  <a:lnTo>
                    <a:pt x="1581912" y="4572"/>
                  </a:lnTo>
                  <a:lnTo>
                    <a:pt x="1586484" y="0"/>
                  </a:lnTo>
                  <a:lnTo>
                    <a:pt x="2016251" y="0"/>
                  </a:lnTo>
                  <a:lnTo>
                    <a:pt x="2022348" y="4572"/>
                  </a:lnTo>
                  <a:lnTo>
                    <a:pt x="2022348" y="10667"/>
                  </a:lnTo>
                  <a:lnTo>
                    <a:pt x="1603248" y="10667"/>
                  </a:lnTo>
                  <a:lnTo>
                    <a:pt x="1592580" y="21336"/>
                  </a:lnTo>
                  <a:lnTo>
                    <a:pt x="1603248" y="21336"/>
                  </a:lnTo>
                  <a:lnTo>
                    <a:pt x="1603248" y="251460"/>
                  </a:lnTo>
                  <a:lnTo>
                    <a:pt x="1592580" y="251460"/>
                  </a:lnTo>
                  <a:lnTo>
                    <a:pt x="1581912" y="262128"/>
                  </a:lnTo>
                  <a:close/>
                </a:path>
                <a:path w="4692650" h="273050">
                  <a:moveTo>
                    <a:pt x="2252472" y="262128"/>
                  </a:moveTo>
                  <a:lnTo>
                    <a:pt x="2252472" y="4572"/>
                  </a:lnTo>
                  <a:lnTo>
                    <a:pt x="2257044" y="0"/>
                  </a:lnTo>
                  <a:lnTo>
                    <a:pt x="2938272" y="0"/>
                  </a:lnTo>
                  <a:lnTo>
                    <a:pt x="2942844" y="4572"/>
                  </a:lnTo>
                  <a:lnTo>
                    <a:pt x="2942844" y="10667"/>
                  </a:lnTo>
                  <a:lnTo>
                    <a:pt x="2272284" y="10667"/>
                  </a:lnTo>
                  <a:lnTo>
                    <a:pt x="2263140" y="21336"/>
                  </a:lnTo>
                  <a:lnTo>
                    <a:pt x="2272284" y="21336"/>
                  </a:lnTo>
                  <a:lnTo>
                    <a:pt x="2272284" y="251460"/>
                  </a:lnTo>
                  <a:lnTo>
                    <a:pt x="2263140" y="251460"/>
                  </a:lnTo>
                  <a:lnTo>
                    <a:pt x="2252472" y="262128"/>
                  </a:lnTo>
                  <a:close/>
                </a:path>
                <a:path w="4692650" h="273050">
                  <a:moveTo>
                    <a:pt x="3174492" y="262128"/>
                  </a:moveTo>
                  <a:lnTo>
                    <a:pt x="3174492" y="4572"/>
                  </a:lnTo>
                  <a:lnTo>
                    <a:pt x="3179064" y="0"/>
                  </a:lnTo>
                  <a:lnTo>
                    <a:pt x="3608832" y="0"/>
                  </a:lnTo>
                  <a:lnTo>
                    <a:pt x="3613403" y="4572"/>
                  </a:lnTo>
                  <a:lnTo>
                    <a:pt x="3613403" y="10667"/>
                  </a:lnTo>
                  <a:lnTo>
                    <a:pt x="3194303" y="10667"/>
                  </a:lnTo>
                  <a:lnTo>
                    <a:pt x="3183635" y="21336"/>
                  </a:lnTo>
                  <a:lnTo>
                    <a:pt x="3194303" y="21336"/>
                  </a:lnTo>
                  <a:lnTo>
                    <a:pt x="3194303" y="251460"/>
                  </a:lnTo>
                  <a:lnTo>
                    <a:pt x="3183635" y="251460"/>
                  </a:lnTo>
                  <a:lnTo>
                    <a:pt x="3174492" y="262128"/>
                  </a:lnTo>
                  <a:close/>
                </a:path>
                <a:path w="4692650" h="273050">
                  <a:moveTo>
                    <a:pt x="4011168" y="262128"/>
                  </a:moveTo>
                  <a:lnTo>
                    <a:pt x="4011168" y="4572"/>
                  </a:lnTo>
                  <a:lnTo>
                    <a:pt x="4015740" y="0"/>
                  </a:lnTo>
                  <a:lnTo>
                    <a:pt x="4279392" y="0"/>
                  </a:lnTo>
                  <a:lnTo>
                    <a:pt x="4283964" y="4572"/>
                  </a:lnTo>
                  <a:lnTo>
                    <a:pt x="4283964" y="10667"/>
                  </a:lnTo>
                  <a:lnTo>
                    <a:pt x="4032503" y="10667"/>
                  </a:lnTo>
                  <a:lnTo>
                    <a:pt x="4021836" y="21336"/>
                  </a:lnTo>
                  <a:lnTo>
                    <a:pt x="4032503" y="21336"/>
                  </a:lnTo>
                  <a:lnTo>
                    <a:pt x="4032503" y="251460"/>
                  </a:lnTo>
                  <a:lnTo>
                    <a:pt x="4021836" y="251460"/>
                  </a:lnTo>
                  <a:lnTo>
                    <a:pt x="4011168" y="262128"/>
                  </a:lnTo>
                  <a:close/>
                </a:path>
                <a:path w="4692650" h="273050">
                  <a:moveTo>
                    <a:pt x="262128" y="21336"/>
                  </a:moveTo>
                  <a:lnTo>
                    <a:pt x="251460" y="21336"/>
                  </a:lnTo>
                  <a:lnTo>
                    <a:pt x="262128" y="10667"/>
                  </a:lnTo>
                  <a:lnTo>
                    <a:pt x="262128" y="21336"/>
                  </a:lnTo>
                  <a:close/>
                </a:path>
                <a:path w="4692650" h="273050">
                  <a:moveTo>
                    <a:pt x="492252" y="21336"/>
                  </a:moveTo>
                  <a:lnTo>
                    <a:pt x="262128" y="21336"/>
                  </a:lnTo>
                  <a:lnTo>
                    <a:pt x="262128" y="10667"/>
                  </a:lnTo>
                  <a:lnTo>
                    <a:pt x="492252" y="10667"/>
                  </a:lnTo>
                  <a:lnTo>
                    <a:pt x="492252" y="21336"/>
                  </a:lnTo>
                  <a:close/>
                </a:path>
                <a:path w="4692650" h="273050">
                  <a:moveTo>
                    <a:pt x="928116" y="272796"/>
                  </a:moveTo>
                  <a:lnTo>
                    <a:pt x="496824" y="272796"/>
                  </a:lnTo>
                  <a:lnTo>
                    <a:pt x="492252" y="268224"/>
                  </a:lnTo>
                  <a:lnTo>
                    <a:pt x="492252" y="10667"/>
                  </a:lnTo>
                  <a:lnTo>
                    <a:pt x="502920" y="21336"/>
                  </a:lnTo>
                  <a:lnTo>
                    <a:pt x="513587" y="21336"/>
                  </a:lnTo>
                  <a:lnTo>
                    <a:pt x="513587" y="251460"/>
                  </a:lnTo>
                  <a:lnTo>
                    <a:pt x="502920" y="251460"/>
                  </a:lnTo>
                  <a:lnTo>
                    <a:pt x="513587" y="262128"/>
                  </a:lnTo>
                  <a:lnTo>
                    <a:pt x="932688" y="262128"/>
                  </a:lnTo>
                  <a:lnTo>
                    <a:pt x="932688" y="268224"/>
                  </a:lnTo>
                  <a:lnTo>
                    <a:pt x="928116" y="272796"/>
                  </a:lnTo>
                  <a:close/>
                </a:path>
                <a:path w="4692650" h="273050">
                  <a:moveTo>
                    <a:pt x="513587" y="21336"/>
                  </a:moveTo>
                  <a:lnTo>
                    <a:pt x="502920" y="21336"/>
                  </a:lnTo>
                  <a:lnTo>
                    <a:pt x="492252" y="10667"/>
                  </a:lnTo>
                  <a:lnTo>
                    <a:pt x="513587" y="10667"/>
                  </a:lnTo>
                  <a:lnTo>
                    <a:pt x="513587" y="21336"/>
                  </a:lnTo>
                  <a:close/>
                </a:path>
                <a:path w="4692650" h="273050">
                  <a:moveTo>
                    <a:pt x="932688" y="21336"/>
                  </a:moveTo>
                  <a:lnTo>
                    <a:pt x="922020" y="21336"/>
                  </a:lnTo>
                  <a:lnTo>
                    <a:pt x="932688" y="10667"/>
                  </a:lnTo>
                  <a:lnTo>
                    <a:pt x="932688" y="21336"/>
                  </a:lnTo>
                  <a:close/>
                </a:path>
                <a:path w="4692650" h="273050">
                  <a:moveTo>
                    <a:pt x="1162812" y="21336"/>
                  </a:moveTo>
                  <a:lnTo>
                    <a:pt x="932688" y="21336"/>
                  </a:lnTo>
                  <a:lnTo>
                    <a:pt x="932688" y="10667"/>
                  </a:lnTo>
                  <a:lnTo>
                    <a:pt x="1162812" y="10667"/>
                  </a:lnTo>
                  <a:lnTo>
                    <a:pt x="1162812" y="21336"/>
                  </a:lnTo>
                  <a:close/>
                </a:path>
                <a:path w="4692650" h="273050">
                  <a:moveTo>
                    <a:pt x="1598676" y="272796"/>
                  </a:moveTo>
                  <a:lnTo>
                    <a:pt x="1167384" y="272796"/>
                  </a:lnTo>
                  <a:lnTo>
                    <a:pt x="1162812" y="268224"/>
                  </a:lnTo>
                  <a:lnTo>
                    <a:pt x="1162812" y="10667"/>
                  </a:lnTo>
                  <a:lnTo>
                    <a:pt x="1173480" y="21336"/>
                  </a:lnTo>
                  <a:lnTo>
                    <a:pt x="1184148" y="21336"/>
                  </a:lnTo>
                  <a:lnTo>
                    <a:pt x="1184148" y="251460"/>
                  </a:lnTo>
                  <a:lnTo>
                    <a:pt x="1173480" y="251460"/>
                  </a:lnTo>
                  <a:lnTo>
                    <a:pt x="1184148" y="262128"/>
                  </a:lnTo>
                  <a:lnTo>
                    <a:pt x="1603248" y="262128"/>
                  </a:lnTo>
                  <a:lnTo>
                    <a:pt x="1603248" y="268224"/>
                  </a:lnTo>
                  <a:lnTo>
                    <a:pt x="1598676" y="272796"/>
                  </a:lnTo>
                  <a:close/>
                </a:path>
                <a:path w="4692650" h="273050">
                  <a:moveTo>
                    <a:pt x="1184148" y="21336"/>
                  </a:moveTo>
                  <a:lnTo>
                    <a:pt x="1173480" y="21336"/>
                  </a:lnTo>
                  <a:lnTo>
                    <a:pt x="1162812" y="10667"/>
                  </a:lnTo>
                  <a:lnTo>
                    <a:pt x="1184148" y="10667"/>
                  </a:lnTo>
                  <a:lnTo>
                    <a:pt x="1184148" y="21336"/>
                  </a:lnTo>
                  <a:close/>
                </a:path>
                <a:path w="4692650" h="273050">
                  <a:moveTo>
                    <a:pt x="1603248" y="21336"/>
                  </a:moveTo>
                  <a:lnTo>
                    <a:pt x="1592580" y="21336"/>
                  </a:lnTo>
                  <a:lnTo>
                    <a:pt x="1603248" y="10667"/>
                  </a:lnTo>
                  <a:lnTo>
                    <a:pt x="1603248" y="21336"/>
                  </a:lnTo>
                  <a:close/>
                </a:path>
                <a:path w="4692650" h="273050">
                  <a:moveTo>
                    <a:pt x="2001012" y="21336"/>
                  </a:moveTo>
                  <a:lnTo>
                    <a:pt x="1603248" y="21336"/>
                  </a:lnTo>
                  <a:lnTo>
                    <a:pt x="1603248" y="10667"/>
                  </a:lnTo>
                  <a:lnTo>
                    <a:pt x="2001012" y="10667"/>
                  </a:lnTo>
                  <a:lnTo>
                    <a:pt x="2001012" y="21336"/>
                  </a:lnTo>
                  <a:close/>
                </a:path>
                <a:path w="4692650" h="273050">
                  <a:moveTo>
                    <a:pt x="2267712" y="272796"/>
                  </a:moveTo>
                  <a:lnTo>
                    <a:pt x="2005584" y="272796"/>
                  </a:lnTo>
                  <a:lnTo>
                    <a:pt x="2001012" y="268224"/>
                  </a:lnTo>
                  <a:lnTo>
                    <a:pt x="2001012" y="10667"/>
                  </a:lnTo>
                  <a:lnTo>
                    <a:pt x="2011680" y="21336"/>
                  </a:lnTo>
                  <a:lnTo>
                    <a:pt x="2022348" y="21336"/>
                  </a:lnTo>
                  <a:lnTo>
                    <a:pt x="2022348" y="251460"/>
                  </a:lnTo>
                  <a:lnTo>
                    <a:pt x="2011680" y="251460"/>
                  </a:lnTo>
                  <a:lnTo>
                    <a:pt x="2022348" y="262128"/>
                  </a:lnTo>
                  <a:lnTo>
                    <a:pt x="2272284" y="262128"/>
                  </a:lnTo>
                  <a:lnTo>
                    <a:pt x="2272284" y="268224"/>
                  </a:lnTo>
                  <a:lnTo>
                    <a:pt x="2267712" y="272796"/>
                  </a:lnTo>
                  <a:close/>
                </a:path>
                <a:path w="4692650" h="273050">
                  <a:moveTo>
                    <a:pt x="2022348" y="21336"/>
                  </a:moveTo>
                  <a:lnTo>
                    <a:pt x="2011680" y="21336"/>
                  </a:lnTo>
                  <a:lnTo>
                    <a:pt x="2001012" y="10667"/>
                  </a:lnTo>
                  <a:lnTo>
                    <a:pt x="2022348" y="10667"/>
                  </a:lnTo>
                  <a:lnTo>
                    <a:pt x="2022348" y="21336"/>
                  </a:lnTo>
                  <a:close/>
                </a:path>
                <a:path w="4692650" h="273050">
                  <a:moveTo>
                    <a:pt x="2272284" y="21336"/>
                  </a:moveTo>
                  <a:lnTo>
                    <a:pt x="2263140" y="21336"/>
                  </a:lnTo>
                  <a:lnTo>
                    <a:pt x="2272284" y="10667"/>
                  </a:lnTo>
                  <a:lnTo>
                    <a:pt x="2272284" y="21336"/>
                  </a:lnTo>
                  <a:close/>
                </a:path>
                <a:path w="4692650" h="273050">
                  <a:moveTo>
                    <a:pt x="2923032" y="21336"/>
                  </a:moveTo>
                  <a:lnTo>
                    <a:pt x="2272284" y="21336"/>
                  </a:lnTo>
                  <a:lnTo>
                    <a:pt x="2272284" y="10667"/>
                  </a:lnTo>
                  <a:lnTo>
                    <a:pt x="2923032" y="10667"/>
                  </a:lnTo>
                  <a:lnTo>
                    <a:pt x="2923032" y="21336"/>
                  </a:lnTo>
                  <a:close/>
                </a:path>
                <a:path w="4692650" h="273050">
                  <a:moveTo>
                    <a:pt x="3189732" y="272796"/>
                  </a:moveTo>
                  <a:lnTo>
                    <a:pt x="2927603" y="272796"/>
                  </a:lnTo>
                  <a:lnTo>
                    <a:pt x="2923032" y="268224"/>
                  </a:lnTo>
                  <a:lnTo>
                    <a:pt x="2923032" y="10667"/>
                  </a:lnTo>
                  <a:lnTo>
                    <a:pt x="2932176" y="21336"/>
                  </a:lnTo>
                  <a:lnTo>
                    <a:pt x="2942844" y="21336"/>
                  </a:lnTo>
                  <a:lnTo>
                    <a:pt x="2942844" y="251460"/>
                  </a:lnTo>
                  <a:lnTo>
                    <a:pt x="2932176" y="251460"/>
                  </a:lnTo>
                  <a:lnTo>
                    <a:pt x="2942844" y="262128"/>
                  </a:lnTo>
                  <a:lnTo>
                    <a:pt x="3194303" y="262128"/>
                  </a:lnTo>
                  <a:lnTo>
                    <a:pt x="3194303" y="268224"/>
                  </a:lnTo>
                  <a:lnTo>
                    <a:pt x="3189732" y="272796"/>
                  </a:lnTo>
                  <a:close/>
                </a:path>
                <a:path w="4692650" h="273050">
                  <a:moveTo>
                    <a:pt x="2942844" y="21336"/>
                  </a:moveTo>
                  <a:lnTo>
                    <a:pt x="2932176" y="21336"/>
                  </a:lnTo>
                  <a:lnTo>
                    <a:pt x="2923032" y="10667"/>
                  </a:lnTo>
                  <a:lnTo>
                    <a:pt x="2942844" y="10667"/>
                  </a:lnTo>
                  <a:lnTo>
                    <a:pt x="2942844" y="21336"/>
                  </a:lnTo>
                  <a:close/>
                </a:path>
                <a:path w="4692650" h="273050">
                  <a:moveTo>
                    <a:pt x="3194303" y="21336"/>
                  </a:moveTo>
                  <a:lnTo>
                    <a:pt x="3183635" y="21336"/>
                  </a:lnTo>
                  <a:lnTo>
                    <a:pt x="3194303" y="10667"/>
                  </a:lnTo>
                  <a:lnTo>
                    <a:pt x="3194303" y="21336"/>
                  </a:lnTo>
                  <a:close/>
                </a:path>
                <a:path w="4692650" h="273050">
                  <a:moveTo>
                    <a:pt x="3592068" y="21336"/>
                  </a:moveTo>
                  <a:lnTo>
                    <a:pt x="3194303" y="21336"/>
                  </a:lnTo>
                  <a:lnTo>
                    <a:pt x="3194303" y="10667"/>
                  </a:lnTo>
                  <a:lnTo>
                    <a:pt x="3592068" y="10667"/>
                  </a:lnTo>
                  <a:lnTo>
                    <a:pt x="3592068" y="21336"/>
                  </a:lnTo>
                  <a:close/>
                </a:path>
                <a:path w="4692650" h="273050">
                  <a:moveTo>
                    <a:pt x="4027932" y="272796"/>
                  </a:moveTo>
                  <a:lnTo>
                    <a:pt x="3598164" y="272796"/>
                  </a:lnTo>
                  <a:lnTo>
                    <a:pt x="3592068" y="268224"/>
                  </a:lnTo>
                  <a:lnTo>
                    <a:pt x="3592068" y="10667"/>
                  </a:lnTo>
                  <a:lnTo>
                    <a:pt x="3602736" y="21336"/>
                  </a:lnTo>
                  <a:lnTo>
                    <a:pt x="3613403" y="21336"/>
                  </a:lnTo>
                  <a:lnTo>
                    <a:pt x="3613403" y="251460"/>
                  </a:lnTo>
                  <a:lnTo>
                    <a:pt x="3602736" y="251460"/>
                  </a:lnTo>
                  <a:lnTo>
                    <a:pt x="3613403" y="262128"/>
                  </a:lnTo>
                  <a:lnTo>
                    <a:pt x="4032503" y="262128"/>
                  </a:lnTo>
                  <a:lnTo>
                    <a:pt x="4032503" y="268224"/>
                  </a:lnTo>
                  <a:lnTo>
                    <a:pt x="4027932" y="272796"/>
                  </a:lnTo>
                  <a:close/>
                </a:path>
                <a:path w="4692650" h="273050">
                  <a:moveTo>
                    <a:pt x="3613403" y="21336"/>
                  </a:moveTo>
                  <a:lnTo>
                    <a:pt x="3602736" y="21336"/>
                  </a:lnTo>
                  <a:lnTo>
                    <a:pt x="3592068" y="10667"/>
                  </a:lnTo>
                  <a:lnTo>
                    <a:pt x="3613403" y="10667"/>
                  </a:lnTo>
                  <a:lnTo>
                    <a:pt x="3613403" y="21336"/>
                  </a:lnTo>
                  <a:close/>
                </a:path>
                <a:path w="4692650" h="273050">
                  <a:moveTo>
                    <a:pt x="4032503" y="21336"/>
                  </a:moveTo>
                  <a:lnTo>
                    <a:pt x="4021836" y="21336"/>
                  </a:lnTo>
                  <a:lnTo>
                    <a:pt x="4032503" y="10667"/>
                  </a:lnTo>
                  <a:lnTo>
                    <a:pt x="4032503" y="21336"/>
                  </a:lnTo>
                  <a:close/>
                </a:path>
                <a:path w="4692650" h="273050">
                  <a:moveTo>
                    <a:pt x="4262628" y="21336"/>
                  </a:moveTo>
                  <a:lnTo>
                    <a:pt x="4032503" y="21336"/>
                  </a:lnTo>
                  <a:lnTo>
                    <a:pt x="4032503" y="10667"/>
                  </a:lnTo>
                  <a:lnTo>
                    <a:pt x="4262628" y="10667"/>
                  </a:lnTo>
                  <a:lnTo>
                    <a:pt x="4262628" y="21336"/>
                  </a:lnTo>
                  <a:close/>
                </a:path>
                <a:path w="4692650" h="273050">
                  <a:moveTo>
                    <a:pt x="4692396" y="272796"/>
                  </a:moveTo>
                  <a:lnTo>
                    <a:pt x="4267200" y="272796"/>
                  </a:lnTo>
                  <a:lnTo>
                    <a:pt x="4262628" y="268224"/>
                  </a:lnTo>
                  <a:lnTo>
                    <a:pt x="4262628" y="10667"/>
                  </a:lnTo>
                  <a:lnTo>
                    <a:pt x="4273296" y="21336"/>
                  </a:lnTo>
                  <a:lnTo>
                    <a:pt x="4283964" y="21336"/>
                  </a:lnTo>
                  <a:lnTo>
                    <a:pt x="4283964" y="251460"/>
                  </a:lnTo>
                  <a:lnTo>
                    <a:pt x="4273296" y="251460"/>
                  </a:lnTo>
                  <a:lnTo>
                    <a:pt x="4283964" y="262128"/>
                  </a:lnTo>
                  <a:lnTo>
                    <a:pt x="4692396" y="262128"/>
                  </a:lnTo>
                  <a:lnTo>
                    <a:pt x="4692396" y="272796"/>
                  </a:lnTo>
                  <a:close/>
                </a:path>
                <a:path w="4692650" h="273050">
                  <a:moveTo>
                    <a:pt x="4283964" y="21336"/>
                  </a:moveTo>
                  <a:lnTo>
                    <a:pt x="4273296" y="21336"/>
                  </a:lnTo>
                  <a:lnTo>
                    <a:pt x="4262628" y="10667"/>
                  </a:lnTo>
                  <a:lnTo>
                    <a:pt x="4283964" y="10667"/>
                  </a:lnTo>
                  <a:lnTo>
                    <a:pt x="4283964" y="21336"/>
                  </a:lnTo>
                  <a:close/>
                </a:path>
                <a:path w="4692650" h="273050">
                  <a:moveTo>
                    <a:pt x="257556" y="272796"/>
                  </a:moveTo>
                  <a:lnTo>
                    <a:pt x="0" y="272796"/>
                  </a:lnTo>
                  <a:lnTo>
                    <a:pt x="0" y="251460"/>
                  </a:lnTo>
                  <a:lnTo>
                    <a:pt x="240792" y="251460"/>
                  </a:lnTo>
                  <a:lnTo>
                    <a:pt x="240792" y="262128"/>
                  </a:lnTo>
                  <a:lnTo>
                    <a:pt x="262128" y="262128"/>
                  </a:lnTo>
                  <a:lnTo>
                    <a:pt x="262128" y="268224"/>
                  </a:lnTo>
                  <a:lnTo>
                    <a:pt x="257556" y="272796"/>
                  </a:lnTo>
                  <a:close/>
                </a:path>
                <a:path w="4692650" h="273050">
                  <a:moveTo>
                    <a:pt x="262128" y="262128"/>
                  </a:moveTo>
                  <a:lnTo>
                    <a:pt x="240792" y="262128"/>
                  </a:lnTo>
                  <a:lnTo>
                    <a:pt x="251460" y="251460"/>
                  </a:lnTo>
                  <a:lnTo>
                    <a:pt x="262128" y="251460"/>
                  </a:lnTo>
                  <a:lnTo>
                    <a:pt x="262128" y="262128"/>
                  </a:lnTo>
                  <a:close/>
                </a:path>
                <a:path w="4692650" h="273050">
                  <a:moveTo>
                    <a:pt x="513587" y="262128"/>
                  </a:moveTo>
                  <a:lnTo>
                    <a:pt x="502920" y="251460"/>
                  </a:lnTo>
                  <a:lnTo>
                    <a:pt x="513587" y="251460"/>
                  </a:lnTo>
                  <a:lnTo>
                    <a:pt x="513587" y="262128"/>
                  </a:lnTo>
                  <a:close/>
                </a:path>
                <a:path w="4692650" h="273050">
                  <a:moveTo>
                    <a:pt x="911352" y="262128"/>
                  </a:moveTo>
                  <a:lnTo>
                    <a:pt x="513587" y="262128"/>
                  </a:lnTo>
                  <a:lnTo>
                    <a:pt x="513587" y="251460"/>
                  </a:lnTo>
                  <a:lnTo>
                    <a:pt x="911352" y="251460"/>
                  </a:lnTo>
                  <a:lnTo>
                    <a:pt x="911352" y="262128"/>
                  </a:lnTo>
                  <a:close/>
                </a:path>
                <a:path w="4692650" h="273050">
                  <a:moveTo>
                    <a:pt x="932688" y="262128"/>
                  </a:moveTo>
                  <a:lnTo>
                    <a:pt x="911352" y="262128"/>
                  </a:lnTo>
                  <a:lnTo>
                    <a:pt x="922020" y="251460"/>
                  </a:lnTo>
                  <a:lnTo>
                    <a:pt x="932688" y="251460"/>
                  </a:lnTo>
                  <a:lnTo>
                    <a:pt x="932688" y="262128"/>
                  </a:lnTo>
                  <a:close/>
                </a:path>
                <a:path w="4692650" h="273050">
                  <a:moveTo>
                    <a:pt x="1184148" y="262128"/>
                  </a:moveTo>
                  <a:lnTo>
                    <a:pt x="1173480" y="251460"/>
                  </a:lnTo>
                  <a:lnTo>
                    <a:pt x="1184148" y="251460"/>
                  </a:lnTo>
                  <a:lnTo>
                    <a:pt x="1184148" y="262128"/>
                  </a:lnTo>
                  <a:close/>
                </a:path>
                <a:path w="4692650" h="273050">
                  <a:moveTo>
                    <a:pt x="1581912" y="262128"/>
                  </a:moveTo>
                  <a:lnTo>
                    <a:pt x="1184148" y="262128"/>
                  </a:lnTo>
                  <a:lnTo>
                    <a:pt x="1184148" y="251460"/>
                  </a:lnTo>
                  <a:lnTo>
                    <a:pt x="1581912" y="251460"/>
                  </a:lnTo>
                  <a:lnTo>
                    <a:pt x="1581912" y="262128"/>
                  </a:lnTo>
                  <a:close/>
                </a:path>
                <a:path w="4692650" h="273050">
                  <a:moveTo>
                    <a:pt x="1603248" y="262128"/>
                  </a:moveTo>
                  <a:lnTo>
                    <a:pt x="1581912" y="262128"/>
                  </a:lnTo>
                  <a:lnTo>
                    <a:pt x="1592580" y="251460"/>
                  </a:lnTo>
                  <a:lnTo>
                    <a:pt x="1603248" y="251460"/>
                  </a:lnTo>
                  <a:lnTo>
                    <a:pt x="1603248" y="262128"/>
                  </a:lnTo>
                  <a:close/>
                </a:path>
                <a:path w="4692650" h="273050">
                  <a:moveTo>
                    <a:pt x="2022348" y="262128"/>
                  </a:moveTo>
                  <a:lnTo>
                    <a:pt x="2011680" y="251460"/>
                  </a:lnTo>
                  <a:lnTo>
                    <a:pt x="2022348" y="251460"/>
                  </a:lnTo>
                  <a:lnTo>
                    <a:pt x="2022348" y="262128"/>
                  </a:lnTo>
                  <a:close/>
                </a:path>
                <a:path w="4692650" h="273050">
                  <a:moveTo>
                    <a:pt x="2252472" y="262128"/>
                  </a:moveTo>
                  <a:lnTo>
                    <a:pt x="2022348" y="262128"/>
                  </a:lnTo>
                  <a:lnTo>
                    <a:pt x="2022348" y="251460"/>
                  </a:lnTo>
                  <a:lnTo>
                    <a:pt x="2252472" y="251460"/>
                  </a:lnTo>
                  <a:lnTo>
                    <a:pt x="2252472" y="262128"/>
                  </a:lnTo>
                  <a:close/>
                </a:path>
                <a:path w="4692650" h="273050">
                  <a:moveTo>
                    <a:pt x="2272284" y="262128"/>
                  </a:moveTo>
                  <a:lnTo>
                    <a:pt x="2252472" y="262128"/>
                  </a:lnTo>
                  <a:lnTo>
                    <a:pt x="2263140" y="251460"/>
                  </a:lnTo>
                  <a:lnTo>
                    <a:pt x="2272284" y="251460"/>
                  </a:lnTo>
                  <a:lnTo>
                    <a:pt x="2272284" y="262128"/>
                  </a:lnTo>
                  <a:close/>
                </a:path>
                <a:path w="4692650" h="273050">
                  <a:moveTo>
                    <a:pt x="2942844" y="262128"/>
                  </a:moveTo>
                  <a:lnTo>
                    <a:pt x="2932176" y="251460"/>
                  </a:lnTo>
                  <a:lnTo>
                    <a:pt x="2942844" y="251460"/>
                  </a:lnTo>
                  <a:lnTo>
                    <a:pt x="2942844" y="262128"/>
                  </a:lnTo>
                  <a:close/>
                </a:path>
                <a:path w="4692650" h="273050">
                  <a:moveTo>
                    <a:pt x="3174492" y="262128"/>
                  </a:moveTo>
                  <a:lnTo>
                    <a:pt x="2942844" y="262128"/>
                  </a:lnTo>
                  <a:lnTo>
                    <a:pt x="2942844" y="251460"/>
                  </a:lnTo>
                  <a:lnTo>
                    <a:pt x="3174492" y="251460"/>
                  </a:lnTo>
                  <a:lnTo>
                    <a:pt x="3174492" y="262128"/>
                  </a:lnTo>
                  <a:close/>
                </a:path>
                <a:path w="4692650" h="273050">
                  <a:moveTo>
                    <a:pt x="3194303" y="262128"/>
                  </a:moveTo>
                  <a:lnTo>
                    <a:pt x="3174492" y="262128"/>
                  </a:lnTo>
                  <a:lnTo>
                    <a:pt x="3183635" y="251460"/>
                  </a:lnTo>
                  <a:lnTo>
                    <a:pt x="3194303" y="251460"/>
                  </a:lnTo>
                  <a:lnTo>
                    <a:pt x="3194303" y="262128"/>
                  </a:lnTo>
                  <a:close/>
                </a:path>
                <a:path w="4692650" h="273050">
                  <a:moveTo>
                    <a:pt x="3613403" y="262128"/>
                  </a:moveTo>
                  <a:lnTo>
                    <a:pt x="3602736" y="251460"/>
                  </a:lnTo>
                  <a:lnTo>
                    <a:pt x="3613403" y="251460"/>
                  </a:lnTo>
                  <a:lnTo>
                    <a:pt x="3613403" y="262128"/>
                  </a:lnTo>
                  <a:close/>
                </a:path>
                <a:path w="4692650" h="273050">
                  <a:moveTo>
                    <a:pt x="4011168" y="262128"/>
                  </a:moveTo>
                  <a:lnTo>
                    <a:pt x="3613403" y="262128"/>
                  </a:lnTo>
                  <a:lnTo>
                    <a:pt x="3613403" y="251460"/>
                  </a:lnTo>
                  <a:lnTo>
                    <a:pt x="4011168" y="251460"/>
                  </a:lnTo>
                  <a:lnTo>
                    <a:pt x="4011168" y="262128"/>
                  </a:lnTo>
                  <a:close/>
                </a:path>
                <a:path w="4692650" h="273050">
                  <a:moveTo>
                    <a:pt x="4032503" y="262128"/>
                  </a:moveTo>
                  <a:lnTo>
                    <a:pt x="4011168" y="262128"/>
                  </a:lnTo>
                  <a:lnTo>
                    <a:pt x="4021836" y="251460"/>
                  </a:lnTo>
                  <a:lnTo>
                    <a:pt x="4032503" y="251460"/>
                  </a:lnTo>
                  <a:lnTo>
                    <a:pt x="4032503" y="262128"/>
                  </a:lnTo>
                  <a:close/>
                </a:path>
                <a:path w="4692650" h="273050">
                  <a:moveTo>
                    <a:pt x="4283964" y="262128"/>
                  </a:moveTo>
                  <a:lnTo>
                    <a:pt x="4273296" y="251460"/>
                  </a:lnTo>
                  <a:lnTo>
                    <a:pt x="4283964" y="251460"/>
                  </a:lnTo>
                  <a:lnTo>
                    <a:pt x="4283964" y="262128"/>
                  </a:lnTo>
                  <a:close/>
                </a:path>
                <a:path w="4692650" h="273050">
                  <a:moveTo>
                    <a:pt x="4692396" y="262128"/>
                  </a:moveTo>
                  <a:lnTo>
                    <a:pt x="4283964" y="262128"/>
                  </a:lnTo>
                  <a:lnTo>
                    <a:pt x="4283964" y="251460"/>
                  </a:lnTo>
                  <a:lnTo>
                    <a:pt x="4692396" y="251460"/>
                  </a:lnTo>
                  <a:lnTo>
                    <a:pt x="4692396" y="262128"/>
                  </a:lnTo>
                  <a:close/>
                </a:path>
              </a:pathLst>
            </a:custGeom>
            <a:solidFill>
              <a:srgbClr val="FD9A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58627" y="3383292"/>
              <a:ext cx="4946015" cy="754380"/>
            </a:xfrm>
            <a:custGeom>
              <a:avLst/>
              <a:gdLst/>
              <a:ahLst/>
              <a:cxnLst/>
              <a:rect l="l" t="t" r="r" b="b"/>
              <a:pathLst>
                <a:path w="4946015" h="754379">
                  <a:moveTo>
                    <a:pt x="341388" y="230124"/>
                  </a:moveTo>
                  <a:lnTo>
                    <a:pt x="330720" y="230124"/>
                  </a:lnTo>
                  <a:lnTo>
                    <a:pt x="330720" y="313944"/>
                  </a:lnTo>
                  <a:lnTo>
                    <a:pt x="341388" y="313944"/>
                  </a:lnTo>
                  <a:lnTo>
                    <a:pt x="341388" y="230124"/>
                  </a:lnTo>
                  <a:close/>
                </a:path>
                <a:path w="4946015" h="754379">
                  <a:moveTo>
                    <a:pt x="341388" y="114300"/>
                  </a:moveTo>
                  <a:lnTo>
                    <a:pt x="330720" y="114300"/>
                  </a:lnTo>
                  <a:lnTo>
                    <a:pt x="330720" y="166065"/>
                  </a:lnTo>
                  <a:lnTo>
                    <a:pt x="324840" y="163068"/>
                  </a:lnTo>
                  <a:lnTo>
                    <a:pt x="252984" y="126492"/>
                  </a:lnTo>
                  <a:lnTo>
                    <a:pt x="252984" y="163068"/>
                  </a:lnTo>
                  <a:lnTo>
                    <a:pt x="83820" y="163068"/>
                  </a:lnTo>
                  <a:lnTo>
                    <a:pt x="83820" y="126492"/>
                  </a:lnTo>
                  <a:lnTo>
                    <a:pt x="0" y="169164"/>
                  </a:lnTo>
                  <a:lnTo>
                    <a:pt x="83820" y="210312"/>
                  </a:lnTo>
                  <a:lnTo>
                    <a:pt x="83820" y="173736"/>
                  </a:lnTo>
                  <a:lnTo>
                    <a:pt x="252984" y="173736"/>
                  </a:lnTo>
                  <a:lnTo>
                    <a:pt x="252984" y="210312"/>
                  </a:lnTo>
                  <a:lnTo>
                    <a:pt x="327494" y="173736"/>
                  </a:lnTo>
                  <a:lnTo>
                    <a:pt x="330720" y="172161"/>
                  </a:lnTo>
                  <a:lnTo>
                    <a:pt x="330720" y="198120"/>
                  </a:lnTo>
                  <a:lnTo>
                    <a:pt x="341388" y="198120"/>
                  </a:lnTo>
                  <a:lnTo>
                    <a:pt x="341388" y="114300"/>
                  </a:lnTo>
                  <a:close/>
                </a:path>
                <a:path w="4946015" h="754379">
                  <a:moveTo>
                    <a:pt x="341388" y="0"/>
                  </a:moveTo>
                  <a:lnTo>
                    <a:pt x="330720" y="0"/>
                  </a:lnTo>
                  <a:lnTo>
                    <a:pt x="330720" y="83820"/>
                  </a:lnTo>
                  <a:lnTo>
                    <a:pt x="341388" y="83820"/>
                  </a:lnTo>
                  <a:lnTo>
                    <a:pt x="341388" y="0"/>
                  </a:lnTo>
                  <a:close/>
                </a:path>
                <a:path w="4946015" h="754379">
                  <a:moveTo>
                    <a:pt x="4945392" y="661416"/>
                  </a:moveTo>
                  <a:lnTo>
                    <a:pt x="4536960" y="661416"/>
                  </a:lnTo>
                  <a:lnTo>
                    <a:pt x="4536960" y="469392"/>
                  </a:lnTo>
                  <a:lnTo>
                    <a:pt x="4536960" y="458724"/>
                  </a:lnTo>
                  <a:lnTo>
                    <a:pt x="4536960" y="452628"/>
                  </a:lnTo>
                  <a:lnTo>
                    <a:pt x="4532388" y="448056"/>
                  </a:lnTo>
                  <a:lnTo>
                    <a:pt x="4268736" y="448056"/>
                  </a:lnTo>
                  <a:lnTo>
                    <a:pt x="4264164" y="452628"/>
                  </a:lnTo>
                  <a:lnTo>
                    <a:pt x="4264164" y="661416"/>
                  </a:lnTo>
                  <a:lnTo>
                    <a:pt x="3866400" y="661416"/>
                  </a:lnTo>
                  <a:lnTo>
                    <a:pt x="3866400" y="469392"/>
                  </a:lnTo>
                  <a:lnTo>
                    <a:pt x="3866400" y="458724"/>
                  </a:lnTo>
                  <a:lnTo>
                    <a:pt x="3866400" y="452628"/>
                  </a:lnTo>
                  <a:lnTo>
                    <a:pt x="3861828" y="448056"/>
                  </a:lnTo>
                  <a:lnTo>
                    <a:pt x="3430536" y="448056"/>
                  </a:lnTo>
                  <a:lnTo>
                    <a:pt x="3425964" y="452628"/>
                  </a:lnTo>
                  <a:lnTo>
                    <a:pt x="3425964" y="661416"/>
                  </a:lnTo>
                  <a:lnTo>
                    <a:pt x="3195840" y="661416"/>
                  </a:lnTo>
                  <a:lnTo>
                    <a:pt x="3195840" y="469392"/>
                  </a:lnTo>
                  <a:lnTo>
                    <a:pt x="3195840" y="458724"/>
                  </a:lnTo>
                  <a:lnTo>
                    <a:pt x="3195840" y="452628"/>
                  </a:lnTo>
                  <a:lnTo>
                    <a:pt x="3191268" y="448056"/>
                  </a:lnTo>
                  <a:lnTo>
                    <a:pt x="2510040" y="448056"/>
                  </a:lnTo>
                  <a:lnTo>
                    <a:pt x="2505468" y="452628"/>
                  </a:lnTo>
                  <a:lnTo>
                    <a:pt x="2505468" y="661416"/>
                  </a:lnTo>
                  <a:lnTo>
                    <a:pt x="2273820" y="661416"/>
                  </a:lnTo>
                  <a:lnTo>
                    <a:pt x="2273820" y="469392"/>
                  </a:lnTo>
                  <a:lnTo>
                    <a:pt x="2273820" y="458724"/>
                  </a:lnTo>
                  <a:lnTo>
                    <a:pt x="2273820" y="452628"/>
                  </a:lnTo>
                  <a:lnTo>
                    <a:pt x="2269248" y="448056"/>
                  </a:lnTo>
                  <a:lnTo>
                    <a:pt x="1839480" y="448056"/>
                  </a:lnTo>
                  <a:lnTo>
                    <a:pt x="1834908" y="452628"/>
                  </a:lnTo>
                  <a:lnTo>
                    <a:pt x="1834908" y="661416"/>
                  </a:lnTo>
                  <a:lnTo>
                    <a:pt x="1437144" y="661416"/>
                  </a:lnTo>
                  <a:lnTo>
                    <a:pt x="1437144" y="469392"/>
                  </a:lnTo>
                  <a:lnTo>
                    <a:pt x="1437144" y="458724"/>
                  </a:lnTo>
                  <a:lnTo>
                    <a:pt x="1437144" y="452628"/>
                  </a:lnTo>
                  <a:lnTo>
                    <a:pt x="1431048" y="448056"/>
                  </a:lnTo>
                  <a:lnTo>
                    <a:pt x="1168920" y="448056"/>
                  </a:lnTo>
                  <a:lnTo>
                    <a:pt x="1164348" y="452628"/>
                  </a:lnTo>
                  <a:lnTo>
                    <a:pt x="1164348" y="661416"/>
                  </a:lnTo>
                  <a:lnTo>
                    <a:pt x="766584" y="661416"/>
                  </a:lnTo>
                  <a:lnTo>
                    <a:pt x="766584" y="469392"/>
                  </a:lnTo>
                  <a:lnTo>
                    <a:pt x="766584" y="458724"/>
                  </a:lnTo>
                  <a:lnTo>
                    <a:pt x="766584" y="452628"/>
                  </a:lnTo>
                  <a:lnTo>
                    <a:pt x="762012" y="448056"/>
                  </a:lnTo>
                  <a:lnTo>
                    <a:pt x="498360" y="448056"/>
                  </a:lnTo>
                  <a:lnTo>
                    <a:pt x="493788" y="452628"/>
                  </a:lnTo>
                  <a:lnTo>
                    <a:pt x="493788" y="661416"/>
                  </a:lnTo>
                  <a:lnTo>
                    <a:pt x="252996" y="661416"/>
                  </a:lnTo>
                  <a:lnTo>
                    <a:pt x="252996" y="681228"/>
                  </a:lnTo>
                  <a:lnTo>
                    <a:pt x="498360" y="681228"/>
                  </a:lnTo>
                  <a:lnTo>
                    <a:pt x="498360" y="754380"/>
                  </a:lnTo>
                  <a:lnTo>
                    <a:pt x="509028" y="754380"/>
                  </a:lnTo>
                  <a:lnTo>
                    <a:pt x="509028" y="681228"/>
                  </a:lnTo>
                  <a:lnTo>
                    <a:pt x="510552" y="681228"/>
                  </a:lnTo>
                  <a:lnTo>
                    <a:pt x="515124" y="676656"/>
                  </a:lnTo>
                  <a:lnTo>
                    <a:pt x="515124" y="670560"/>
                  </a:lnTo>
                  <a:lnTo>
                    <a:pt x="515124" y="661416"/>
                  </a:lnTo>
                  <a:lnTo>
                    <a:pt x="515124" y="469392"/>
                  </a:lnTo>
                  <a:lnTo>
                    <a:pt x="745248" y="469392"/>
                  </a:lnTo>
                  <a:lnTo>
                    <a:pt x="745248" y="676656"/>
                  </a:lnTo>
                  <a:lnTo>
                    <a:pt x="749820" y="681228"/>
                  </a:lnTo>
                  <a:lnTo>
                    <a:pt x="1179588" y="681228"/>
                  </a:lnTo>
                  <a:lnTo>
                    <a:pt x="1185684" y="676656"/>
                  </a:lnTo>
                  <a:lnTo>
                    <a:pt x="1185684" y="670560"/>
                  </a:lnTo>
                  <a:lnTo>
                    <a:pt x="1185684" y="661416"/>
                  </a:lnTo>
                  <a:lnTo>
                    <a:pt x="1185684" y="469392"/>
                  </a:lnTo>
                  <a:lnTo>
                    <a:pt x="1415808" y="469392"/>
                  </a:lnTo>
                  <a:lnTo>
                    <a:pt x="1415808" y="676656"/>
                  </a:lnTo>
                  <a:lnTo>
                    <a:pt x="1420380" y="681228"/>
                  </a:lnTo>
                  <a:lnTo>
                    <a:pt x="1850148" y="681228"/>
                  </a:lnTo>
                  <a:lnTo>
                    <a:pt x="1854720" y="676656"/>
                  </a:lnTo>
                  <a:lnTo>
                    <a:pt x="1854720" y="670560"/>
                  </a:lnTo>
                  <a:lnTo>
                    <a:pt x="1854720" y="661416"/>
                  </a:lnTo>
                  <a:lnTo>
                    <a:pt x="1854720" y="469392"/>
                  </a:lnTo>
                  <a:lnTo>
                    <a:pt x="2254008" y="469392"/>
                  </a:lnTo>
                  <a:lnTo>
                    <a:pt x="2254008" y="676656"/>
                  </a:lnTo>
                  <a:lnTo>
                    <a:pt x="2258580" y="681228"/>
                  </a:lnTo>
                  <a:lnTo>
                    <a:pt x="2520708" y="681228"/>
                  </a:lnTo>
                  <a:lnTo>
                    <a:pt x="2525280" y="676656"/>
                  </a:lnTo>
                  <a:lnTo>
                    <a:pt x="2525280" y="670560"/>
                  </a:lnTo>
                  <a:lnTo>
                    <a:pt x="2525280" y="661416"/>
                  </a:lnTo>
                  <a:lnTo>
                    <a:pt x="2525280" y="469392"/>
                  </a:lnTo>
                  <a:lnTo>
                    <a:pt x="3174504" y="469392"/>
                  </a:lnTo>
                  <a:lnTo>
                    <a:pt x="3174504" y="676656"/>
                  </a:lnTo>
                  <a:lnTo>
                    <a:pt x="3180588" y="681228"/>
                  </a:lnTo>
                  <a:lnTo>
                    <a:pt x="3442728" y="681228"/>
                  </a:lnTo>
                  <a:lnTo>
                    <a:pt x="3447288" y="676656"/>
                  </a:lnTo>
                  <a:lnTo>
                    <a:pt x="3447288" y="670560"/>
                  </a:lnTo>
                  <a:lnTo>
                    <a:pt x="3447288" y="661416"/>
                  </a:lnTo>
                  <a:lnTo>
                    <a:pt x="3447288" y="469392"/>
                  </a:lnTo>
                  <a:lnTo>
                    <a:pt x="3845064" y="469392"/>
                  </a:lnTo>
                  <a:lnTo>
                    <a:pt x="3845064" y="676656"/>
                  </a:lnTo>
                  <a:lnTo>
                    <a:pt x="3849636" y="681228"/>
                  </a:lnTo>
                  <a:lnTo>
                    <a:pt x="4280928" y="681228"/>
                  </a:lnTo>
                  <a:lnTo>
                    <a:pt x="4285500" y="676656"/>
                  </a:lnTo>
                  <a:lnTo>
                    <a:pt x="4285500" y="670560"/>
                  </a:lnTo>
                  <a:lnTo>
                    <a:pt x="4285500" y="661416"/>
                  </a:lnTo>
                  <a:lnTo>
                    <a:pt x="4285500" y="469392"/>
                  </a:lnTo>
                  <a:lnTo>
                    <a:pt x="4515624" y="469392"/>
                  </a:lnTo>
                  <a:lnTo>
                    <a:pt x="4515624" y="676656"/>
                  </a:lnTo>
                  <a:lnTo>
                    <a:pt x="4520196" y="681228"/>
                  </a:lnTo>
                  <a:lnTo>
                    <a:pt x="4945392" y="681228"/>
                  </a:lnTo>
                  <a:lnTo>
                    <a:pt x="4945392" y="670560"/>
                  </a:lnTo>
                  <a:lnTo>
                    <a:pt x="4945392" y="661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95443" y="4250436"/>
              <a:ext cx="4692650" cy="234950"/>
            </a:xfrm>
            <a:custGeom>
              <a:avLst/>
              <a:gdLst/>
              <a:ahLst/>
              <a:cxnLst/>
              <a:rect l="l" t="t" r="r" b="b"/>
              <a:pathLst>
                <a:path w="4692650" h="234950">
                  <a:moveTo>
                    <a:pt x="240792" y="224028"/>
                  </a:moveTo>
                  <a:lnTo>
                    <a:pt x="240792" y="4572"/>
                  </a:lnTo>
                  <a:lnTo>
                    <a:pt x="245364" y="0"/>
                  </a:lnTo>
                  <a:lnTo>
                    <a:pt x="507492" y="0"/>
                  </a:lnTo>
                  <a:lnTo>
                    <a:pt x="513587" y="4572"/>
                  </a:lnTo>
                  <a:lnTo>
                    <a:pt x="513587" y="9143"/>
                  </a:lnTo>
                  <a:lnTo>
                    <a:pt x="262128" y="9143"/>
                  </a:lnTo>
                  <a:lnTo>
                    <a:pt x="251460" y="19812"/>
                  </a:lnTo>
                  <a:lnTo>
                    <a:pt x="262128" y="19812"/>
                  </a:lnTo>
                  <a:lnTo>
                    <a:pt x="262128" y="213360"/>
                  </a:lnTo>
                  <a:lnTo>
                    <a:pt x="251460" y="213360"/>
                  </a:lnTo>
                  <a:lnTo>
                    <a:pt x="240792" y="224028"/>
                  </a:lnTo>
                  <a:close/>
                </a:path>
                <a:path w="4692650" h="234950">
                  <a:moveTo>
                    <a:pt x="911352" y="224028"/>
                  </a:moveTo>
                  <a:lnTo>
                    <a:pt x="911352" y="4572"/>
                  </a:lnTo>
                  <a:lnTo>
                    <a:pt x="915924" y="0"/>
                  </a:lnTo>
                  <a:lnTo>
                    <a:pt x="1178052" y="0"/>
                  </a:lnTo>
                  <a:lnTo>
                    <a:pt x="1182624" y="4572"/>
                  </a:lnTo>
                  <a:lnTo>
                    <a:pt x="1182624" y="9143"/>
                  </a:lnTo>
                  <a:lnTo>
                    <a:pt x="931164" y="9143"/>
                  </a:lnTo>
                  <a:lnTo>
                    <a:pt x="922020" y="19812"/>
                  </a:lnTo>
                  <a:lnTo>
                    <a:pt x="931164" y="19812"/>
                  </a:lnTo>
                  <a:lnTo>
                    <a:pt x="931164" y="213360"/>
                  </a:lnTo>
                  <a:lnTo>
                    <a:pt x="922020" y="213360"/>
                  </a:lnTo>
                  <a:lnTo>
                    <a:pt x="911352" y="224028"/>
                  </a:lnTo>
                  <a:close/>
                </a:path>
                <a:path w="4692650" h="234950">
                  <a:moveTo>
                    <a:pt x="1581912" y="224028"/>
                  </a:moveTo>
                  <a:lnTo>
                    <a:pt x="1581912" y="4572"/>
                  </a:lnTo>
                  <a:lnTo>
                    <a:pt x="1586484" y="0"/>
                  </a:lnTo>
                  <a:lnTo>
                    <a:pt x="2016251" y="0"/>
                  </a:lnTo>
                  <a:lnTo>
                    <a:pt x="2020824" y="4572"/>
                  </a:lnTo>
                  <a:lnTo>
                    <a:pt x="2020824" y="9143"/>
                  </a:lnTo>
                  <a:lnTo>
                    <a:pt x="1601724" y="9143"/>
                  </a:lnTo>
                  <a:lnTo>
                    <a:pt x="1591055" y="19812"/>
                  </a:lnTo>
                  <a:lnTo>
                    <a:pt x="1601724" y="19812"/>
                  </a:lnTo>
                  <a:lnTo>
                    <a:pt x="1601724" y="213360"/>
                  </a:lnTo>
                  <a:lnTo>
                    <a:pt x="1591055" y="213360"/>
                  </a:lnTo>
                  <a:lnTo>
                    <a:pt x="1581912" y="224028"/>
                  </a:lnTo>
                  <a:close/>
                </a:path>
                <a:path w="4692650" h="234950">
                  <a:moveTo>
                    <a:pt x="2252472" y="224028"/>
                  </a:moveTo>
                  <a:lnTo>
                    <a:pt x="2252472" y="4572"/>
                  </a:lnTo>
                  <a:lnTo>
                    <a:pt x="2257044" y="0"/>
                  </a:lnTo>
                  <a:lnTo>
                    <a:pt x="2938272" y="0"/>
                  </a:lnTo>
                  <a:lnTo>
                    <a:pt x="2942844" y="4572"/>
                  </a:lnTo>
                  <a:lnTo>
                    <a:pt x="2942844" y="9143"/>
                  </a:lnTo>
                  <a:lnTo>
                    <a:pt x="2272284" y="9143"/>
                  </a:lnTo>
                  <a:lnTo>
                    <a:pt x="2261616" y="19812"/>
                  </a:lnTo>
                  <a:lnTo>
                    <a:pt x="2272284" y="19812"/>
                  </a:lnTo>
                  <a:lnTo>
                    <a:pt x="2272284" y="213360"/>
                  </a:lnTo>
                  <a:lnTo>
                    <a:pt x="2261616" y="213360"/>
                  </a:lnTo>
                  <a:lnTo>
                    <a:pt x="2252472" y="224028"/>
                  </a:lnTo>
                  <a:close/>
                </a:path>
                <a:path w="4692650" h="234950">
                  <a:moveTo>
                    <a:pt x="3172968" y="224028"/>
                  </a:moveTo>
                  <a:lnTo>
                    <a:pt x="3172968" y="4572"/>
                  </a:lnTo>
                  <a:lnTo>
                    <a:pt x="3177540" y="0"/>
                  </a:lnTo>
                  <a:lnTo>
                    <a:pt x="3608832" y="0"/>
                  </a:lnTo>
                  <a:lnTo>
                    <a:pt x="3613403" y="4572"/>
                  </a:lnTo>
                  <a:lnTo>
                    <a:pt x="3613403" y="9143"/>
                  </a:lnTo>
                  <a:lnTo>
                    <a:pt x="3194303" y="9143"/>
                  </a:lnTo>
                  <a:lnTo>
                    <a:pt x="3183635" y="19812"/>
                  </a:lnTo>
                  <a:lnTo>
                    <a:pt x="3194303" y="19812"/>
                  </a:lnTo>
                  <a:lnTo>
                    <a:pt x="3194303" y="213360"/>
                  </a:lnTo>
                  <a:lnTo>
                    <a:pt x="3183635" y="213360"/>
                  </a:lnTo>
                  <a:lnTo>
                    <a:pt x="3172968" y="224028"/>
                  </a:lnTo>
                  <a:close/>
                </a:path>
                <a:path w="4692650" h="234950">
                  <a:moveTo>
                    <a:pt x="4011168" y="224028"/>
                  </a:moveTo>
                  <a:lnTo>
                    <a:pt x="4011168" y="4572"/>
                  </a:lnTo>
                  <a:lnTo>
                    <a:pt x="4015740" y="0"/>
                  </a:lnTo>
                  <a:lnTo>
                    <a:pt x="4279392" y="0"/>
                  </a:lnTo>
                  <a:lnTo>
                    <a:pt x="4283964" y="4572"/>
                  </a:lnTo>
                  <a:lnTo>
                    <a:pt x="4283964" y="9143"/>
                  </a:lnTo>
                  <a:lnTo>
                    <a:pt x="4032503" y="9143"/>
                  </a:lnTo>
                  <a:lnTo>
                    <a:pt x="4021836" y="19812"/>
                  </a:lnTo>
                  <a:lnTo>
                    <a:pt x="4032503" y="19812"/>
                  </a:lnTo>
                  <a:lnTo>
                    <a:pt x="4032503" y="213360"/>
                  </a:lnTo>
                  <a:lnTo>
                    <a:pt x="4021836" y="213360"/>
                  </a:lnTo>
                  <a:lnTo>
                    <a:pt x="4011168" y="224028"/>
                  </a:lnTo>
                  <a:close/>
                </a:path>
                <a:path w="4692650" h="234950">
                  <a:moveTo>
                    <a:pt x="262128" y="19812"/>
                  </a:moveTo>
                  <a:lnTo>
                    <a:pt x="251460" y="19812"/>
                  </a:lnTo>
                  <a:lnTo>
                    <a:pt x="262128" y="9143"/>
                  </a:lnTo>
                  <a:lnTo>
                    <a:pt x="262128" y="19812"/>
                  </a:lnTo>
                  <a:close/>
                </a:path>
                <a:path w="4692650" h="234950">
                  <a:moveTo>
                    <a:pt x="492252" y="19812"/>
                  </a:moveTo>
                  <a:lnTo>
                    <a:pt x="262128" y="19812"/>
                  </a:lnTo>
                  <a:lnTo>
                    <a:pt x="262128" y="9143"/>
                  </a:lnTo>
                  <a:lnTo>
                    <a:pt x="492252" y="9143"/>
                  </a:lnTo>
                  <a:lnTo>
                    <a:pt x="492252" y="19812"/>
                  </a:lnTo>
                  <a:close/>
                </a:path>
                <a:path w="4692650" h="234950">
                  <a:moveTo>
                    <a:pt x="926592" y="234696"/>
                  </a:moveTo>
                  <a:lnTo>
                    <a:pt x="496824" y="234696"/>
                  </a:lnTo>
                  <a:lnTo>
                    <a:pt x="492252" y="230124"/>
                  </a:lnTo>
                  <a:lnTo>
                    <a:pt x="492252" y="9143"/>
                  </a:lnTo>
                  <a:lnTo>
                    <a:pt x="502920" y="19812"/>
                  </a:lnTo>
                  <a:lnTo>
                    <a:pt x="513587" y="19812"/>
                  </a:lnTo>
                  <a:lnTo>
                    <a:pt x="513587" y="213360"/>
                  </a:lnTo>
                  <a:lnTo>
                    <a:pt x="502920" y="213360"/>
                  </a:lnTo>
                  <a:lnTo>
                    <a:pt x="513587" y="224028"/>
                  </a:lnTo>
                  <a:lnTo>
                    <a:pt x="931164" y="224028"/>
                  </a:lnTo>
                  <a:lnTo>
                    <a:pt x="931164" y="230124"/>
                  </a:lnTo>
                  <a:lnTo>
                    <a:pt x="926592" y="234696"/>
                  </a:lnTo>
                  <a:close/>
                </a:path>
                <a:path w="4692650" h="234950">
                  <a:moveTo>
                    <a:pt x="513587" y="19812"/>
                  </a:moveTo>
                  <a:lnTo>
                    <a:pt x="502920" y="19812"/>
                  </a:lnTo>
                  <a:lnTo>
                    <a:pt x="492252" y="9143"/>
                  </a:lnTo>
                  <a:lnTo>
                    <a:pt x="513587" y="9143"/>
                  </a:lnTo>
                  <a:lnTo>
                    <a:pt x="513587" y="19812"/>
                  </a:lnTo>
                  <a:close/>
                </a:path>
                <a:path w="4692650" h="234950">
                  <a:moveTo>
                    <a:pt x="931164" y="19812"/>
                  </a:moveTo>
                  <a:lnTo>
                    <a:pt x="922020" y="19812"/>
                  </a:lnTo>
                  <a:lnTo>
                    <a:pt x="931164" y="9143"/>
                  </a:lnTo>
                  <a:lnTo>
                    <a:pt x="931164" y="19812"/>
                  </a:lnTo>
                  <a:close/>
                </a:path>
                <a:path w="4692650" h="234950">
                  <a:moveTo>
                    <a:pt x="1162812" y="19812"/>
                  </a:moveTo>
                  <a:lnTo>
                    <a:pt x="931164" y="19812"/>
                  </a:lnTo>
                  <a:lnTo>
                    <a:pt x="931164" y="9143"/>
                  </a:lnTo>
                  <a:lnTo>
                    <a:pt x="1162812" y="9143"/>
                  </a:lnTo>
                  <a:lnTo>
                    <a:pt x="1162812" y="19812"/>
                  </a:lnTo>
                  <a:close/>
                </a:path>
                <a:path w="4692650" h="234950">
                  <a:moveTo>
                    <a:pt x="1597151" y="234696"/>
                  </a:moveTo>
                  <a:lnTo>
                    <a:pt x="1167384" y="234696"/>
                  </a:lnTo>
                  <a:lnTo>
                    <a:pt x="1162812" y="230124"/>
                  </a:lnTo>
                  <a:lnTo>
                    <a:pt x="1162812" y="9143"/>
                  </a:lnTo>
                  <a:lnTo>
                    <a:pt x="1173480" y="19812"/>
                  </a:lnTo>
                  <a:lnTo>
                    <a:pt x="1182624" y="19812"/>
                  </a:lnTo>
                  <a:lnTo>
                    <a:pt x="1182624" y="213360"/>
                  </a:lnTo>
                  <a:lnTo>
                    <a:pt x="1173480" y="213360"/>
                  </a:lnTo>
                  <a:lnTo>
                    <a:pt x="1182624" y="224028"/>
                  </a:lnTo>
                  <a:lnTo>
                    <a:pt x="1601724" y="224028"/>
                  </a:lnTo>
                  <a:lnTo>
                    <a:pt x="1601724" y="230124"/>
                  </a:lnTo>
                  <a:lnTo>
                    <a:pt x="1597151" y="234696"/>
                  </a:lnTo>
                  <a:close/>
                </a:path>
                <a:path w="4692650" h="234950">
                  <a:moveTo>
                    <a:pt x="1182624" y="19812"/>
                  </a:moveTo>
                  <a:lnTo>
                    <a:pt x="1173480" y="19812"/>
                  </a:lnTo>
                  <a:lnTo>
                    <a:pt x="1162812" y="9143"/>
                  </a:lnTo>
                  <a:lnTo>
                    <a:pt x="1182624" y="9143"/>
                  </a:lnTo>
                  <a:lnTo>
                    <a:pt x="1182624" y="19812"/>
                  </a:lnTo>
                  <a:close/>
                </a:path>
                <a:path w="4692650" h="234950">
                  <a:moveTo>
                    <a:pt x="1601724" y="19812"/>
                  </a:moveTo>
                  <a:lnTo>
                    <a:pt x="1591055" y="19812"/>
                  </a:lnTo>
                  <a:lnTo>
                    <a:pt x="1601724" y="9143"/>
                  </a:lnTo>
                  <a:lnTo>
                    <a:pt x="1601724" y="19812"/>
                  </a:lnTo>
                  <a:close/>
                </a:path>
                <a:path w="4692650" h="234950">
                  <a:moveTo>
                    <a:pt x="2001012" y="19812"/>
                  </a:moveTo>
                  <a:lnTo>
                    <a:pt x="1601724" y="19812"/>
                  </a:lnTo>
                  <a:lnTo>
                    <a:pt x="1601724" y="9143"/>
                  </a:lnTo>
                  <a:lnTo>
                    <a:pt x="2001012" y="9143"/>
                  </a:lnTo>
                  <a:lnTo>
                    <a:pt x="2001012" y="19812"/>
                  </a:lnTo>
                  <a:close/>
                </a:path>
                <a:path w="4692650" h="234950">
                  <a:moveTo>
                    <a:pt x="2267712" y="234696"/>
                  </a:moveTo>
                  <a:lnTo>
                    <a:pt x="2005584" y="234696"/>
                  </a:lnTo>
                  <a:lnTo>
                    <a:pt x="2001012" y="230124"/>
                  </a:lnTo>
                  <a:lnTo>
                    <a:pt x="2001012" y="9143"/>
                  </a:lnTo>
                  <a:lnTo>
                    <a:pt x="2010155" y="19812"/>
                  </a:lnTo>
                  <a:lnTo>
                    <a:pt x="2020824" y="19812"/>
                  </a:lnTo>
                  <a:lnTo>
                    <a:pt x="2020824" y="213360"/>
                  </a:lnTo>
                  <a:lnTo>
                    <a:pt x="2010155" y="213360"/>
                  </a:lnTo>
                  <a:lnTo>
                    <a:pt x="2020824" y="224028"/>
                  </a:lnTo>
                  <a:lnTo>
                    <a:pt x="2272284" y="224028"/>
                  </a:lnTo>
                  <a:lnTo>
                    <a:pt x="2272284" y="230124"/>
                  </a:lnTo>
                  <a:lnTo>
                    <a:pt x="2267712" y="234696"/>
                  </a:lnTo>
                  <a:close/>
                </a:path>
                <a:path w="4692650" h="234950">
                  <a:moveTo>
                    <a:pt x="2020824" y="19812"/>
                  </a:moveTo>
                  <a:lnTo>
                    <a:pt x="2010155" y="19812"/>
                  </a:lnTo>
                  <a:lnTo>
                    <a:pt x="2001012" y="9143"/>
                  </a:lnTo>
                  <a:lnTo>
                    <a:pt x="2020824" y="9143"/>
                  </a:lnTo>
                  <a:lnTo>
                    <a:pt x="2020824" y="19812"/>
                  </a:lnTo>
                  <a:close/>
                </a:path>
                <a:path w="4692650" h="234950">
                  <a:moveTo>
                    <a:pt x="2272284" y="19812"/>
                  </a:moveTo>
                  <a:lnTo>
                    <a:pt x="2261616" y="19812"/>
                  </a:lnTo>
                  <a:lnTo>
                    <a:pt x="2272284" y="9143"/>
                  </a:lnTo>
                  <a:lnTo>
                    <a:pt x="2272284" y="19812"/>
                  </a:lnTo>
                  <a:close/>
                </a:path>
                <a:path w="4692650" h="234950">
                  <a:moveTo>
                    <a:pt x="2921508" y="19812"/>
                  </a:moveTo>
                  <a:lnTo>
                    <a:pt x="2272284" y="19812"/>
                  </a:lnTo>
                  <a:lnTo>
                    <a:pt x="2272284" y="9143"/>
                  </a:lnTo>
                  <a:lnTo>
                    <a:pt x="2921508" y="9143"/>
                  </a:lnTo>
                  <a:lnTo>
                    <a:pt x="2921508" y="19812"/>
                  </a:lnTo>
                  <a:close/>
                </a:path>
                <a:path w="4692650" h="234950">
                  <a:moveTo>
                    <a:pt x="3189732" y="234696"/>
                  </a:moveTo>
                  <a:lnTo>
                    <a:pt x="2926080" y="234696"/>
                  </a:lnTo>
                  <a:lnTo>
                    <a:pt x="2921508" y="230124"/>
                  </a:lnTo>
                  <a:lnTo>
                    <a:pt x="2921508" y="9143"/>
                  </a:lnTo>
                  <a:lnTo>
                    <a:pt x="2932176" y="19812"/>
                  </a:lnTo>
                  <a:lnTo>
                    <a:pt x="2942844" y="19812"/>
                  </a:lnTo>
                  <a:lnTo>
                    <a:pt x="2942844" y="213360"/>
                  </a:lnTo>
                  <a:lnTo>
                    <a:pt x="2932176" y="213360"/>
                  </a:lnTo>
                  <a:lnTo>
                    <a:pt x="2942844" y="224028"/>
                  </a:lnTo>
                  <a:lnTo>
                    <a:pt x="3194303" y="224028"/>
                  </a:lnTo>
                  <a:lnTo>
                    <a:pt x="3194303" y="230124"/>
                  </a:lnTo>
                  <a:lnTo>
                    <a:pt x="3189732" y="234696"/>
                  </a:lnTo>
                  <a:close/>
                </a:path>
                <a:path w="4692650" h="234950">
                  <a:moveTo>
                    <a:pt x="2942844" y="19812"/>
                  </a:moveTo>
                  <a:lnTo>
                    <a:pt x="2932176" y="19812"/>
                  </a:lnTo>
                  <a:lnTo>
                    <a:pt x="2921508" y="9143"/>
                  </a:lnTo>
                  <a:lnTo>
                    <a:pt x="2942844" y="9143"/>
                  </a:lnTo>
                  <a:lnTo>
                    <a:pt x="2942844" y="19812"/>
                  </a:lnTo>
                  <a:close/>
                </a:path>
                <a:path w="4692650" h="234950">
                  <a:moveTo>
                    <a:pt x="3194303" y="19812"/>
                  </a:moveTo>
                  <a:lnTo>
                    <a:pt x="3183635" y="19812"/>
                  </a:lnTo>
                  <a:lnTo>
                    <a:pt x="3194303" y="9143"/>
                  </a:lnTo>
                  <a:lnTo>
                    <a:pt x="3194303" y="19812"/>
                  </a:lnTo>
                  <a:close/>
                </a:path>
                <a:path w="4692650" h="234950">
                  <a:moveTo>
                    <a:pt x="3592068" y="19812"/>
                  </a:moveTo>
                  <a:lnTo>
                    <a:pt x="3194303" y="19812"/>
                  </a:lnTo>
                  <a:lnTo>
                    <a:pt x="3194303" y="9143"/>
                  </a:lnTo>
                  <a:lnTo>
                    <a:pt x="3592068" y="9143"/>
                  </a:lnTo>
                  <a:lnTo>
                    <a:pt x="3592068" y="19812"/>
                  </a:lnTo>
                  <a:close/>
                </a:path>
                <a:path w="4692650" h="234950">
                  <a:moveTo>
                    <a:pt x="4027932" y="234696"/>
                  </a:moveTo>
                  <a:lnTo>
                    <a:pt x="3596640" y="234696"/>
                  </a:lnTo>
                  <a:lnTo>
                    <a:pt x="3592068" y="230124"/>
                  </a:lnTo>
                  <a:lnTo>
                    <a:pt x="3592068" y="9143"/>
                  </a:lnTo>
                  <a:lnTo>
                    <a:pt x="3602736" y="19812"/>
                  </a:lnTo>
                  <a:lnTo>
                    <a:pt x="3613403" y="19812"/>
                  </a:lnTo>
                  <a:lnTo>
                    <a:pt x="3613403" y="213360"/>
                  </a:lnTo>
                  <a:lnTo>
                    <a:pt x="3602736" y="213360"/>
                  </a:lnTo>
                  <a:lnTo>
                    <a:pt x="3613403" y="224028"/>
                  </a:lnTo>
                  <a:lnTo>
                    <a:pt x="4032503" y="224028"/>
                  </a:lnTo>
                  <a:lnTo>
                    <a:pt x="4032503" y="230124"/>
                  </a:lnTo>
                  <a:lnTo>
                    <a:pt x="4027932" y="234696"/>
                  </a:lnTo>
                  <a:close/>
                </a:path>
                <a:path w="4692650" h="234950">
                  <a:moveTo>
                    <a:pt x="3613403" y="19812"/>
                  </a:moveTo>
                  <a:lnTo>
                    <a:pt x="3602736" y="19812"/>
                  </a:lnTo>
                  <a:lnTo>
                    <a:pt x="3592068" y="9143"/>
                  </a:lnTo>
                  <a:lnTo>
                    <a:pt x="3613403" y="9143"/>
                  </a:lnTo>
                  <a:lnTo>
                    <a:pt x="3613403" y="19812"/>
                  </a:lnTo>
                  <a:close/>
                </a:path>
                <a:path w="4692650" h="234950">
                  <a:moveTo>
                    <a:pt x="4032503" y="19812"/>
                  </a:moveTo>
                  <a:lnTo>
                    <a:pt x="4021836" y="19812"/>
                  </a:lnTo>
                  <a:lnTo>
                    <a:pt x="4032503" y="9143"/>
                  </a:lnTo>
                  <a:lnTo>
                    <a:pt x="4032503" y="19812"/>
                  </a:lnTo>
                  <a:close/>
                </a:path>
                <a:path w="4692650" h="234950">
                  <a:moveTo>
                    <a:pt x="4262628" y="19812"/>
                  </a:moveTo>
                  <a:lnTo>
                    <a:pt x="4032503" y="19812"/>
                  </a:lnTo>
                  <a:lnTo>
                    <a:pt x="4032503" y="9143"/>
                  </a:lnTo>
                  <a:lnTo>
                    <a:pt x="4262628" y="9143"/>
                  </a:lnTo>
                  <a:lnTo>
                    <a:pt x="4262628" y="19812"/>
                  </a:lnTo>
                  <a:close/>
                </a:path>
                <a:path w="4692650" h="234950">
                  <a:moveTo>
                    <a:pt x="4692396" y="234696"/>
                  </a:moveTo>
                  <a:lnTo>
                    <a:pt x="4267200" y="234696"/>
                  </a:lnTo>
                  <a:lnTo>
                    <a:pt x="4262628" y="230124"/>
                  </a:lnTo>
                  <a:lnTo>
                    <a:pt x="4262628" y="9143"/>
                  </a:lnTo>
                  <a:lnTo>
                    <a:pt x="4273296" y="19812"/>
                  </a:lnTo>
                  <a:lnTo>
                    <a:pt x="4283964" y="19812"/>
                  </a:lnTo>
                  <a:lnTo>
                    <a:pt x="4283964" y="213360"/>
                  </a:lnTo>
                  <a:lnTo>
                    <a:pt x="4273296" y="213360"/>
                  </a:lnTo>
                  <a:lnTo>
                    <a:pt x="4283964" y="224028"/>
                  </a:lnTo>
                  <a:lnTo>
                    <a:pt x="4692396" y="224028"/>
                  </a:lnTo>
                  <a:lnTo>
                    <a:pt x="4692396" y="234696"/>
                  </a:lnTo>
                  <a:close/>
                </a:path>
                <a:path w="4692650" h="234950">
                  <a:moveTo>
                    <a:pt x="4283964" y="19812"/>
                  </a:moveTo>
                  <a:lnTo>
                    <a:pt x="4273296" y="19812"/>
                  </a:lnTo>
                  <a:lnTo>
                    <a:pt x="4262628" y="9143"/>
                  </a:lnTo>
                  <a:lnTo>
                    <a:pt x="4283964" y="9143"/>
                  </a:lnTo>
                  <a:lnTo>
                    <a:pt x="4283964" y="19812"/>
                  </a:lnTo>
                  <a:close/>
                </a:path>
                <a:path w="4692650" h="234950">
                  <a:moveTo>
                    <a:pt x="257556" y="234696"/>
                  </a:moveTo>
                  <a:lnTo>
                    <a:pt x="0" y="234696"/>
                  </a:lnTo>
                  <a:lnTo>
                    <a:pt x="0" y="213360"/>
                  </a:lnTo>
                  <a:lnTo>
                    <a:pt x="240792" y="213360"/>
                  </a:lnTo>
                  <a:lnTo>
                    <a:pt x="240792" y="224028"/>
                  </a:lnTo>
                  <a:lnTo>
                    <a:pt x="262128" y="224028"/>
                  </a:lnTo>
                  <a:lnTo>
                    <a:pt x="262128" y="230124"/>
                  </a:lnTo>
                  <a:lnTo>
                    <a:pt x="257556" y="234696"/>
                  </a:lnTo>
                  <a:close/>
                </a:path>
                <a:path w="4692650" h="234950">
                  <a:moveTo>
                    <a:pt x="262128" y="224028"/>
                  </a:moveTo>
                  <a:lnTo>
                    <a:pt x="240792" y="224028"/>
                  </a:lnTo>
                  <a:lnTo>
                    <a:pt x="251460" y="213360"/>
                  </a:lnTo>
                  <a:lnTo>
                    <a:pt x="262128" y="213360"/>
                  </a:lnTo>
                  <a:lnTo>
                    <a:pt x="262128" y="224028"/>
                  </a:lnTo>
                  <a:close/>
                </a:path>
                <a:path w="4692650" h="234950">
                  <a:moveTo>
                    <a:pt x="513587" y="224028"/>
                  </a:moveTo>
                  <a:lnTo>
                    <a:pt x="502920" y="213360"/>
                  </a:lnTo>
                  <a:lnTo>
                    <a:pt x="513587" y="213360"/>
                  </a:lnTo>
                  <a:lnTo>
                    <a:pt x="513587" y="224028"/>
                  </a:lnTo>
                  <a:close/>
                </a:path>
                <a:path w="4692650" h="234950">
                  <a:moveTo>
                    <a:pt x="911352" y="224028"/>
                  </a:moveTo>
                  <a:lnTo>
                    <a:pt x="513587" y="224028"/>
                  </a:lnTo>
                  <a:lnTo>
                    <a:pt x="513587" y="213360"/>
                  </a:lnTo>
                  <a:lnTo>
                    <a:pt x="911352" y="213360"/>
                  </a:lnTo>
                  <a:lnTo>
                    <a:pt x="911352" y="224028"/>
                  </a:lnTo>
                  <a:close/>
                </a:path>
                <a:path w="4692650" h="234950">
                  <a:moveTo>
                    <a:pt x="931164" y="224028"/>
                  </a:moveTo>
                  <a:lnTo>
                    <a:pt x="911352" y="224028"/>
                  </a:lnTo>
                  <a:lnTo>
                    <a:pt x="922020" y="213360"/>
                  </a:lnTo>
                  <a:lnTo>
                    <a:pt x="931164" y="213360"/>
                  </a:lnTo>
                  <a:lnTo>
                    <a:pt x="931164" y="224028"/>
                  </a:lnTo>
                  <a:close/>
                </a:path>
                <a:path w="4692650" h="234950">
                  <a:moveTo>
                    <a:pt x="1182624" y="224028"/>
                  </a:moveTo>
                  <a:lnTo>
                    <a:pt x="1173480" y="213360"/>
                  </a:lnTo>
                  <a:lnTo>
                    <a:pt x="1182624" y="213360"/>
                  </a:lnTo>
                  <a:lnTo>
                    <a:pt x="1182624" y="224028"/>
                  </a:lnTo>
                  <a:close/>
                </a:path>
                <a:path w="4692650" h="234950">
                  <a:moveTo>
                    <a:pt x="1581912" y="224028"/>
                  </a:moveTo>
                  <a:lnTo>
                    <a:pt x="1182624" y="224028"/>
                  </a:lnTo>
                  <a:lnTo>
                    <a:pt x="1182624" y="213360"/>
                  </a:lnTo>
                  <a:lnTo>
                    <a:pt x="1581912" y="213360"/>
                  </a:lnTo>
                  <a:lnTo>
                    <a:pt x="1581912" y="224028"/>
                  </a:lnTo>
                  <a:close/>
                </a:path>
                <a:path w="4692650" h="234950">
                  <a:moveTo>
                    <a:pt x="1601724" y="224028"/>
                  </a:moveTo>
                  <a:lnTo>
                    <a:pt x="1581912" y="224028"/>
                  </a:lnTo>
                  <a:lnTo>
                    <a:pt x="1591055" y="213360"/>
                  </a:lnTo>
                  <a:lnTo>
                    <a:pt x="1601724" y="213360"/>
                  </a:lnTo>
                  <a:lnTo>
                    <a:pt x="1601724" y="224028"/>
                  </a:lnTo>
                  <a:close/>
                </a:path>
                <a:path w="4692650" h="234950">
                  <a:moveTo>
                    <a:pt x="2020824" y="224028"/>
                  </a:moveTo>
                  <a:lnTo>
                    <a:pt x="2010155" y="213360"/>
                  </a:lnTo>
                  <a:lnTo>
                    <a:pt x="2020824" y="213360"/>
                  </a:lnTo>
                  <a:lnTo>
                    <a:pt x="2020824" y="224028"/>
                  </a:lnTo>
                  <a:close/>
                </a:path>
                <a:path w="4692650" h="234950">
                  <a:moveTo>
                    <a:pt x="2252472" y="224028"/>
                  </a:moveTo>
                  <a:lnTo>
                    <a:pt x="2020824" y="224028"/>
                  </a:lnTo>
                  <a:lnTo>
                    <a:pt x="2020824" y="213360"/>
                  </a:lnTo>
                  <a:lnTo>
                    <a:pt x="2252472" y="213360"/>
                  </a:lnTo>
                  <a:lnTo>
                    <a:pt x="2252472" y="224028"/>
                  </a:lnTo>
                  <a:close/>
                </a:path>
                <a:path w="4692650" h="234950">
                  <a:moveTo>
                    <a:pt x="2272284" y="224028"/>
                  </a:moveTo>
                  <a:lnTo>
                    <a:pt x="2252472" y="224028"/>
                  </a:lnTo>
                  <a:lnTo>
                    <a:pt x="2261616" y="213360"/>
                  </a:lnTo>
                  <a:lnTo>
                    <a:pt x="2272284" y="213360"/>
                  </a:lnTo>
                  <a:lnTo>
                    <a:pt x="2272284" y="224028"/>
                  </a:lnTo>
                  <a:close/>
                </a:path>
                <a:path w="4692650" h="234950">
                  <a:moveTo>
                    <a:pt x="2942844" y="224028"/>
                  </a:moveTo>
                  <a:lnTo>
                    <a:pt x="2932176" y="213360"/>
                  </a:lnTo>
                  <a:lnTo>
                    <a:pt x="2942844" y="213360"/>
                  </a:lnTo>
                  <a:lnTo>
                    <a:pt x="2942844" y="224028"/>
                  </a:lnTo>
                  <a:close/>
                </a:path>
                <a:path w="4692650" h="234950">
                  <a:moveTo>
                    <a:pt x="3172968" y="224028"/>
                  </a:moveTo>
                  <a:lnTo>
                    <a:pt x="2942844" y="224028"/>
                  </a:lnTo>
                  <a:lnTo>
                    <a:pt x="2942844" y="213360"/>
                  </a:lnTo>
                  <a:lnTo>
                    <a:pt x="3172968" y="213360"/>
                  </a:lnTo>
                  <a:lnTo>
                    <a:pt x="3172968" y="224028"/>
                  </a:lnTo>
                  <a:close/>
                </a:path>
                <a:path w="4692650" h="234950">
                  <a:moveTo>
                    <a:pt x="3194303" y="224028"/>
                  </a:moveTo>
                  <a:lnTo>
                    <a:pt x="3172968" y="224028"/>
                  </a:lnTo>
                  <a:lnTo>
                    <a:pt x="3183635" y="213360"/>
                  </a:lnTo>
                  <a:lnTo>
                    <a:pt x="3194303" y="213360"/>
                  </a:lnTo>
                  <a:lnTo>
                    <a:pt x="3194303" y="224028"/>
                  </a:lnTo>
                  <a:close/>
                </a:path>
                <a:path w="4692650" h="234950">
                  <a:moveTo>
                    <a:pt x="3613403" y="224028"/>
                  </a:moveTo>
                  <a:lnTo>
                    <a:pt x="3602736" y="213360"/>
                  </a:lnTo>
                  <a:lnTo>
                    <a:pt x="3613403" y="213360"/>
                  </a:lnTo>
                  <a:lnTo>
                    <a:pt x="3613403" y="224028"/>
                  </a:lnTo>
                  <a:close/>
                </a:path>
                <a:path w="4692650" h="234950">
                  <a:moveTo>
                    <a:pt x="4011168" y="224028"/>
                  </a:moveTo>
                  <a:lnTo>
                    <a:pt x="3613403" y="224028"/>
                  </a:lnTo>
                  <a:lnTo>
                    <a:pt x="3613403" y="213360"/>
                  </a:lnTo>
                  <a:lnTo>
                    <a:pt x="4011168" y="213360"/>
                  </a:lnTo>
                  <a:lnTo>
                    <a:pt x="4011168" y="224028"/>
                  </a:lnTo>
                  <a:close/>
                </a:path>
                <a:path w="4692650" h="234950">
                  <a:moveTo>
                    <a:pt x="4032503" y="224028"/>
                  </a:moveTo>
                  <a:lnTo>
                    <a:pt x="4011168" y="224028"/>
                  </a:lnTo>
                  <a:lnTo>
                    <a:pt x="4021836" y="213360"/>
                  </a:lnTo>
                  <a:lnTo>
                    <a:pt x="4032503" y="213360"/>
                  </a:lnTo>
                  <a:lnTo>
                    <a:pt x="4032503" y="224028"/>
                  </a:lnTo>
                  <a:close/>
                </a:path>
                <a:path w="4692650" h="234950">
                  <a:moveTo>
                    <a:pt x="4283964" y="224028"/>
                  </a:moveTo>
                  <a:lnTo>
                    <a:pt x="4273296" y="213360"/>
                  </a:lnTo>
                  <a:lnTo>
                    <a:pt x="4283964" y="213360"/>
                  </a:lnTo>
                  <a:lnTo>
                    <a:pt x="4283964" y="224028"/>
                  </a:lnTo>
                  <a:close/>
                </a:path>
                <a:path w="4692650" h="234950">
                  <a:moveTo>
                    <a:pt x="4692396" y="224028"/>
                  </a:moveTo>
                  <a:lnTo>
                    <a:pt x="4283964" y="224028"/>
                  </a:lnTo>
                  <a:lnTo>
                    <a:pt x="4283964" y="213360"/>
                  </a:lnTo>
                  <a:lnTo>
                    <a:pt x="4692396" y="213360"/>
                  </a:lnTo>
                  <a:lnTo>
                    <a:pt x="4692396" y="224028"/>
                  </a:lnTo>
                  <a:close/>
                </a:path>
              </a:pathLst>
            </a:custGeom>
            <a:solidFill>
              <a:srgbClr val="D83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58627" y="4169676"/>
              <a:ext cx="593090" cy="388620"/>
            </a:xfrm>
            <a:custGeom>
              <a:avLst/>
              <a:gdLst/>
              <a:ahLst/>
              <a:cxnLst/>
              <a:rect l="l" t="t" r="r" b="b"/>
              <a:pathLst>
                <a:path w="593089" h="388620">
                  <a:moveTo>
                    <a:pt x="509028" y="0"/>
                  </a:moveTo>
                  <a:lnTo>
                    <a:pt x="498360" y="0"/>
                  </a:lnTo>
                  <a:lnTo>
                    <a:pt x="498360" y="48831"/>
                  </a:lnTo>
                  <a:lnTo>
                    <a:pt x="495134" y="47244"/>
                  </a:lnTo>
                  <a:lnTo>
                    <a:pt x="420624" y="10668"/>
                  </a:lnTo>
                  <a:lnTo>
                    <a:pt x="420624" y="47244"/>
                  </a:lnTo>
                  <a:lnTo>
                    <a:pt x="83820" y="47244"/>
                  </a:lnTo>
                  <a:lnTo>
                    <a:pt x="83820" y="10668"/>
                  </a:lnTo>
                  <a:lnTo>
                    <a:pt x="0" y="51816"/>
                  </a:lnTo>
                  <a:lnTo>
                    <a:pt x="83820" y="94488"/>
                  </a:lnTo>
                  <a:lnTo>
                    <a:pt x="83820" y="57912"/>
                  </a:lnTo>
                  <a:lnTo>
                    <a:pt x="420624" y="57912"/>
                  </a:lnTo>
                  <a:lnTo>
                    <a:pt x="420624" y="94488"/>
                  </a:lnTo>
                  <a:lnTo>
                    <a:pt x="492480" y="57912"/>
                  </a:lnTo>
                  <a:lnTo>
                    <a:pt x="504444" y="51816"/>
                  </a:lnTo>
                  <a:lnTo>
                    <a:pt x="509028" y="51816"/>
                  </a:lnTo>
                  <a:lnTo>
                    <a:pt x="509028" y="0"/>
                  </a:lnTo>
                  <a:close/>
                </a:path>
                <a:path w="593089" h="388620">
                  <a:moveTo>
                    <a:pt x="592848" y="304800"/>
                  </a:moveTo>
                  <a:lnTo>
                    <a:pt x="582180" y="304800"/>
                  </a:lnTo>
                  <a:lnTo>
                    <a:pt x="582180" y="388620"/>
                  </a:lnTo>
                  <a:lnTo>
                    <a:pt x="592848" y="388620"/>
                  </a:lnTo>
                  <a:lnTo>
                    <a:pt x="592848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3083" y="4686300"/>
              <a:ext cx="4693920" cy="218440"/>
            </a:xfrm>
            <a:custGeom>
              <a:avLst/>
              <a:gdLst/>
              <a:ahLst/>
              <a:cxnLst/>
              <a:rect l="l" t="t" r="r" b="b"/>
              <a:pathLst>
                <a:path w="4693920" h="218439">
                  <a:moveTo>
                    <a:pt x="240792" y="207263"/>
                  </a:moveTo>
                  <a:lnTo>
                    <a:pt x="240792" y="4571"/>
                  </a:lnTo>
                  <a:lnTo>
                    <a:pt x="245364" y="0"/>
                  </a:lnTo>
                  <a:lnTo>
                    <a:pt x="507492" y="0"/>
                  </a:lnTo>
                  <a:lnTo>
                    <a:pt x="513587" y="4571"/>
                  </a:lnTo>
                  <a:lnTo>
                    <a:pt x="513587" y="10667"/>
                  </a:lnTo>
                  <a:lnTo>
                    <a:pt x="262128" y="10667"/>
                  </a:lnTo>
                  <a:lnTo>
                    <a:pt x="251460" y="19812"/>
                  </a:lnTo>
                  <a:lnTo>
                    <a:pt x="262128" y="19812"/>
                  </a:lnTo>
                  <a:lnTo>
                    <a:pt x="262128" y="196595"/>
                  </a:lnTo>
                  <a:lnTo>
                    <a:pt x="251460" y="196595"/>
                  </a:lnTo>
                  <a:lnTo>
                    <a:pt x="240792" y="207263"/>
                  </a:lnTo>
                  <a:close/>
                </a:path>
                <a:path w="4693920" h="218439">
                  <a:moveTo>
                    <a:pt x="911352" y="207263"/>
                  </a:moveTo>
                  <a:lnTo>
                    <a:pt x="911352" y="4571"/>
                  </a:lnTo>
                  <a:lnTo>
                    <a:pt x="915924" y="0"/>
                  </a:lnTo>
                  <a:lnTo>
                    <a:pt x="1178052" y="0"/>
                  </a:lnTo>
                  <a:lnTo>
                    <a:pt x="1184148" y="4571"/>
                  </a:lnTo>
                  <a:lnTo>
                    <a:pt x="1184148" y="10667"/>
                  </a:lnTo>
                  <a:lnTo>
                    <a:pt x="932688" y="10667"/>
                  </a:lnTo>
                  <a:lnTo>
                    <a:pt x="922020" y="19812"/>
                  </a:lnTo>
                  <a:lnTo>
                    <a:pt x="932688" y="19812"/>
                  </a:lnTo>
                  <a:lnTo>
                    <a:pt x="932688" y="196595"/>
                  </a:lnTo>
                  <a:lnTo>
                    <a:pt x="922020" y="196595"/>
                  </a:lnTo>
                  <a:lnTo>
                    <a:pt x="911352" y="207263"/>
                  </a:lnTo>
                  <a:close/>
                </a:path>
                <a:path w="4693920" h="218439">
                  <a:moveTo>
                    <a:pt x="1581912" y="207263"/>
                  </a:moveTo>
                  <a:lnTo>
                    <a:pt x="1581912" y="4571"/>
                  </a:lnTo>
                  <a:lnTo>
                    <a:pt x="1586484" y="0"/>
                  </a:lnTo>
                  <a:lnTo>
                    <a:pt x="2017776" y="0"/>
                  </a:lnTo>
                  <a:lnTo>
                    <a:pt x="2022348" y="4571"/>
                  </a:lnTo>
                  <a:lnTo>
                    <a:pt x="2022348" y="10667"/>
                  </a:lnTo>
                  <a:lnTo>
                    <a:pt x="1603248" y="10667"/>
                  </a:lnTo>
                  <a:lnTo>
                    <a:pt x="1592580" y="19812"/>
                  </a:lnTo>
                  <a:lnTo>
                    <a:pt x="1603248" y="19812"/>
                  </a:lnTo>
                  <a:lnTo>
                    <a:pt x="1603248" y="196595"/>
                  </a:lnTo>
                  <a:lnTo>
                    <a:pt x="1592580" y="196595"/>
                  </a:lnTo>
                  <a:lnTo>
                    <a:pt x="1581912" y="207263"/>
                  </a:lnTo>
                  <a:close/>
                </a:path>
                <a:path w="4693920" h="218439">
                  <a:moveTo>
                    <a:pt x="2252472" y="207263"/>
                  </a:moveTo>
                  <a:lnTo>
                    <a:pt x="2252472" y="4571"/>
                  </a:lnTo>
                  <a:lnTo>
                    <a:pt x="2257044" y="0"/>
                  </a:lnTo>
                  <a:lnTo>
                    <a:pt x="2939796" y="0"/>
                  </a:lnTo>
                  <a:lnTo>
                    <a:pt x="2944368" y="4571"/>
                  </a:lnTo>
                  <a:lnTo>
                    <a:pt x="2944368" y="10667"/>
                  </a:lnTo>
                  <a:lnTo>
                    <a:pt x="2273808" y="10667"/>
                  </a:lnTo>
                  <a:lnTo>
                    <a:pt x="2263140" y="19812"/>
                  </a:lnTo>
                  <a:lnTo>
                    <a:pt x="2273808" y="19812"/>
                  </a:lnTo>
                  <a:lnTo>
                    <a:pt x="2273808" y="196595"/>
                  </a:lnTo>
                  <a:lnTo>
                    <a:pt x="2263140" y="196595"/>
                  </a:lnTo>
                  <a:lnTo>
                    <a:pt x="2252472" y="207263"/>
                  </a:lnTo>
                  <a:close/>
                </a:path>
                <a:path w="4693920" h="218439">
                  <a:moveTo>
                    <a:pt x="3174492" y="207263"/>
                  </a:moveTo>
                  <a:lnTo>
                    <a:pt x="3174492" y="4571"/>
                  </a:lnTo>
                  <a:lnTo>
                    <a:pt x="3179064" y="0"/>
                  </a:lnTo>
                  <a:lnTo>
                    <a:pt x="3610356" y="0"/>
                  </a:lnTo>
                  <a:lnTo>
                    <a:pt x="3614928" y="4571"/>
                  </a:lnTo>
                  <a:lnTo>
                    <a:pt x="3614928" y="10667"/>
                  </a:lnTo>
                  <a:lnTo>
                    <a:pt x="3195827" y="10667"/>
                  </a:lnTo>
                  <a:lnTo>
                    <a:pt x="3185160" y="19812"/>
                  </a:lnTo>
                  <a:lnTo>
                    <a:pt x="3195827" y="19812"/>
                  </a:lnTo>
                  <a:lnTo>
                    <a:pt x="3195827" y="196595"/>
                  </a:lnTo>
                  <a:lnTo>
                    <a:pt x="3185160" y="196595"/>
                  </a:lnTo>
                  <a:lnTo>
                    <a:pt x="3174492" y="207263"/>
                  </a:lnTo>
                  <a:close/>
                </a:path>
                <a:path w="4693920" h="218439">
                  <a:moveTo>
                    <a:pt x="4012692" y="207263"/>
                  </a:moveTo>
                  <a:lnTo>
                    <a:pt x="4012692" y="4571"/>
                  </a:lnTo>
                  <a:lnTo>
                    <a:pt x="4017264" y="0"/>
                  </a:lnTo>
                  <a:lnTo>
                    <a:pt x="4280916" y="0"/>
                  </a:lnTo>
                  <a:lnTo>
                    <a:pt x="4285488" y="4571"/>
                  </a:lnTo>
                  <a:lnTo>
                    <a:pt x="4285488" y="10667"/>
                  </a:lnTo>
                  <a:lnTo>
                    <a:pt x="4034028" y="10667"/>
                  </a:lnTo>
                  <a:lnTo>
                    <a:pt x="4023360" y="19812"/>
                  </a:lnTo>
                  <a:lnTo>
                    <a:pt x="4034028" y="19812"/>
                  </a:lnTo>
                  <a:lnTo>
                    <a:pt x="4034028" y="196595"/>
                  </a:lnTo>
                  <a:lnTo>
                    <a:pt x="4023360" y="196595"/>
                  </a:lnTo>
                  <a:lnTo>
                    <a:pt x="4012692" y="207263"/>
                  </a:lnTo>
                  <a:close/>
                </a:path>
                <a:path w="4693920" h="218439">
                  <a:moveTo>
                    <a:pt x="262128" y="19812"/>
                  </a:moveTo>
                  <a:lnTo>
                    <a:pt x="251460" y="19812"/>
                  </a:lnTo>
                  <a:lnTo>
                    <a:pt x="262128" y="10667"/>
                  </a:lnTo>
                  <a:lnTo>
                    <a:pt x="262128" y="19812"/>
                  </a:lnTo>
                  <a:close/>
                </a:path>
                <a:path w="4693920" h="218439">
                  <a:moveTo>
                    <a:pt x="492252" y="19812"/>
                  </a:moveTo>
                  <a:lnTo>
                    <a:pt x="262128" y="19812"/>
                  </a:lnTo>
                  <a:lnTo>
                    <a:pt x="262128" y="10667"/>
                  </a:lnTo>
                  <a:lnTo>
                    <a:pt x="492252" y="10667"/>
                  </a:lnTo>
                  <a:lnTo>
                    <a:pt x="492252" y="19812"/>
                  </a:lnTo>
                  <a:close/>
                </a:path>
                <a:path w="4693920" h="218439">
                  <a:moveTo>
                    <a:pt x="926592" y="217931"/>
                  </a:moveTo>
                  <a:lnTo>
                    <a:pt x="496824" y="217931"/>
                  </a:lnTo>
                  <a:lnTo>
                    <a:pt x="492252" y="213359"/>
                  </a:lnTo>
                  <a:lnTo>
                    <a:pt x="492252" y="10667"/>
                  </a:lnTo>
                  <a:lnTo>
                    <a:pt x="502920" y="19812"/>
                  </a:lnTo>
                  <a:lnTo>
                    <a:pt x="513587" y="19812"/>
                  </a:lnTo>
                  <a:lnTo>
                    <a:pt x="513587" y="196595"/>
                  </a:lnTo>
                  <a:lnTo>
                    <a:pt x="502920" y="196595"/>
                  </a:lnTo>
                  <a:lnTo>
                    <a:pt x="513587" y="207263"/>
                  </a:lnTo>
                  <a:lnTo>
                    <a:pt x="932688" y="207263"/>
                  </a:lnTo>
                  <a:lnTo>
                    <a:pt x="932688" y="213359"/>
                  </a:lnTo>
                  <a:lnTo>
                    <a:pt x="926592" y="217931"/>
                  </a:lnTo>
                  <a:close/>
                </a:path>
                <a:path w="4693920" h="218439">
                  <a:moveTo>
                    <a:pt x="513587" y="19812"/>
                  </a:moveTo>
                  <a:lnTo>
                    <a:pt x="502920" y="19812"/>
                  </a:lnTo>
                  <a:lnTo>
                    <a:pt x="492252" y="10667"/>
                  </a:lnTo>
                  <a:lnTo>
                    <a:pt x="513587" y="10667"/>
                  </a:lnTo>
                  <a:lnTo>
                    <a:pt x="513587" y="19812"/>
                  </a:lnTo>
                  <a:close/>
                </a:path>
                <a:path w="4693920" h="218439">
                  <a:moveTo>
                    <a:pt x="932688" y="19812"/>
                  </a:moveTo>
                  <a:lnTo>
                    <a:pt x="922020" y="19812"/>
                  </a:lnTo>
                  <a:lnTo>
                    <a:pt x="932688" y="10667"/>
                  </a:lnTo>
                  <a:lnTo>
                    <a:pt x="932688" y="19812"/>
                  </a:lnTo>
                  <a:close/>
                </a:path>
                <a:path w="4693920" h="218439">
                  <a:moveTo>
                    <a:pt x="1162812" y="19812"/>
                  </a:moveTo>
                  <a:lnTo>
                    <a:pt x="932688" y="19812"/>
                  </a:lnTo>
                  <a:lnTo>
                    <a:pt x="932688" y="10667"/>
                  </a:lnTo>
                  <a:lnTo>
                    <a:pt x="1162812" y="10667"/>
                  </a:lnTo>
                  <a:lnTo>
                    <a:pt x="1162812" y="19812"/>
                  </a:lnTo>
                  <a:close/>
                </a:path>
                <a:path w="4693920" h="218439">
                  <a:moveTo>
                    <a:pt x="1598676" y="217931"/>
                  </a:moveTo>
                  <a:lnTo>
                    <a:pt x="1167384" y="217931"/>
                  </a:lnTo>
                  <a:lnTo>
                    <a:pt x="1162812" y="213359"/>
                  </a:lnTo>
                  <a:lnTo>
                    <a:pt x="1162812" y="10667"/>
                  </a:lnTo>
                  <a:lnTo>
                    <a:pt x="1173480" y="19812"/>
                  </a:lnTo>
                  <a:lnTo>
                    <a:pt x="1184148" y="19812"/>
                  </a:lnTo>
                  <a:lnTo>
                    <a:pt x="1184148" y="196595"/>
                  </a:lnTo>
                  <a:lnTo>
                    <a:pt x="1173480" y="196595"/>
                  </a:lnTo>
                  <a:lnTo>
                    <a:pt x="1184148" y="207263"/>
                  </a:lnTo>
                  <a:lnTo>
                    <a:pt x="1603248" y="207263"/>
                  </a:lnTo>
                  <a:lnTo>
                    <a:pt x="1603248" y="213359"/>
                  </a:lnTo>
                  <a:lnTo>
                    <a:pt x="1598676" y="217931"/>
                  </a:lnTo>
                  <a:close/>
                </a:path>
                <a:path w="4693920" h="218439">
                  <a:moveTo>
                    <a:pt x="1184148" y="19812"/>
                  </a:moveTo>
                  <a:lnTo>
                    <a:pt x="1173480" y="19812"/>
                  </a:lnTo>
                  <a:lnTo>
                    <a:pt x="1162812" y="10667"/>
                  </a:lnTo>
                  <a:lnTo>
                    <a:pt x="1184148" y="10667"/>
                  </a:lnTo>
                  <a:lnTo>
                    <a:pt x="1184148" y="19812"/>
                  </a:lnTo>
                  <a:close/>
                </a:path>
                <a:path w="4693920" h="218439">
                  <a:moveTo>
                    <a:pt x="1603248" y="19812"/>
                  </a:moveTo>
                  <a:lnTo>
                    <a:pt x="1592580" y="19812"/>
                  </a:lnTo>
                  <a:lnTo>
                    <a:pt x="1603248" y="10667"/>
                  </a:lnTo>
                  <a:lnTo>
                    <a:pt x="1603248" y="19812"/>
                  </a:lnTo>
                  <a:close/>
                </a:path>
                <a:path w="4693920" h="218439">
                  <a:moveTo>
                    <a:pt x="2001012" y="19812"/>
                  </a:moveTo>
                  <a:lnTo>
                    <a:pt x="1603248" y="19812"/>
                  </a:lnTo>
                  <a:lnTo>
                    <a:pt x="1603248" y="10667"/>
                  </a:lnTo>
                  <a:lnTo>
                    <a:pt x="2001012" y="10667"/>
                  </a:lnTo>
                  <a:lnTo>
                    <a:pt x="2001012" y="19812"/>
                  </a:lnTo>
                  <a:close/>
                </a:path>
                <a:path w="4693920" h="218439">
                  <a:moveTo>
                    <a:pt x="2269236" y="217931"/>
                  </a:moveTo>
                  <a:lnTo>
                    <a:pt x="2005584" y="217931"/>
                  </a:lnTo>
                  <a:lnTo>
                    <a:pt x="2001012" y="213359"/>
                  </a:lnTo>
                  <a:lnTo>
                    <a:pt x="2001012" y="10667"/>
                  </a:lnTo>
                  <a:lnTo>
                    <a:pt x="2011680" y="19812"/>
                  </a:lnTo>
                  <a:lnTo>
                    <a:pt x="2022348" y="19812"/>
                  </a:lnTo>
                  <a:lnTo>
                    <a:pt x="2022348" y="196595"/>
                  </a:lnTo>
                  <a:lnTo>
                    <a:pt x="2011680" y="196595"/>
                  </a:lnTo>
                  <a:lnTo>
                    <a:pt x="2022348" y="207263"/>
                  </a:lnTo>
                  <a:lnTo>
                    <a:pt x="2273808" y="207263"/>
                  </a:lnTo>
                  <a:lnTo>
                    <a:pt x="2273808" y="213359"/>
                  </a:lnTo>
                  <a:lnTo>
                    <a:pt x="2269236" y="217931"/>
                  </a:lnTo>
                  <a:close/>
                </a:path>
                <a:path w="4693920" h="218439">
                  <a:moveTo>
                    <a:pt x="2022348" y="19812"/>
                  </a:moveTo>
                  <a:lnTo>
                    <a:pt x="2011680" y="19812"/>
                  </a:lnTo>
                  <a:lnTo>
                    <a:pt x="2001012" y="10667"/>
                  </a:lnTo>
                  <a:lnTo>
                    <a:pt x="2022348" y="10667"/>
                  </a:lnTo>
                  <a:lnTo>
                    <a:pt x="2022348" y="19812"/>
                  </a:lnTo>
                  <a:close/>
                </a:path>
                <a:path w="4693920" h="218439">
                  <a:moveTo>
                    <a:pt x="2273808" y="19812"/>
                  </a:moveTo>
                  <a:lnTo>
                    <a:pt x="2263140" y="19812"/>
                  </a:lnTo>
                  <a:lnTo>
                    <a:pt x="2273808" y="10667"/>
                  </a:lnTo>
                  <a:lnTo>
                    <a:pt x="2273808" y="19812"/>
                  </a:lnTo>
                  <a:close/>
                </a:path>
                <a:path w="4693920" h="218439">
                  <a:moveTo>
                    <a:pt x="2923032" y="19812"/>
                  </a:moveTo>
                  <a:lnTo>
                    <a:pt x="2273808" y="19812"/>
                  </a:lnTo>
                  <a:lnTo>
                    <a:pt x="2273808" y="10667"/>
                  </a:lnTo>
                  <a:lnTo>
                    <a:pt x="2923032" y="10667"/>
                  </a:lnTo>
                  <a:lnTo>
                    <a:pt x="2923032" y="19812"/>
                  </a:lnTo>
                  <a:close/>
                </a:path>
                <a:path w="4693920" h="218439">
                  <a:moveTo>
                    <a:pt x="3191256" y="217931"/>
                  </a:moveTo>
                  <a:lnTo>
                    <a:pt x="2927603" y="217931"/>
                  </a:lnTo>
                  <a:lnTo>
                    <a:pt x="2923032" y="213359"/>
                  </a:lnTo>
                  <a:lnTo>
                    <a:pt x="2923032" y="10667"/>
                  </a:lnTo>
                  <a:lnTo>
                    <a:pt x="2933700" y="19812"/>
                  </a:lnTo>
                  <a:lnTo>
                    <a:pt x="2944368" y="19812"/>
                  </a:lnTo>
                  <a:lnTo>
                    <a:pt x="2944368" y="196595"/>
                  </a:lnTo>
                  <a:lnTo>
                    <a:pt x="2933700" y="196595"/>
                  </a:lnTo>
                  <a:lnTo>
                    <a:pt x="2944368" y="207263"/>
                  </a:lnTo>
                  <a:lnTo>
                    <a:pt x="3195827" y="207263"/>
                  </a:lnTo>
                  <a:lnTo>
                    <a:pt x="3195827" y="213359"/>
                  </a:lnTo>
                  <a:lnTo>
                    <a:pt x="3191256" y="217931"/>
                  </a:lnTo>
                  <a:close/>
                </a:path>
                <a:path w="4693920" h="218439">
                  <a:moveTo>
                    <a:pt x="2944368" y="19812"/>
                  </a:moveTo>
                  <a:lnTo>
                    <a:pt x="2933700" y="19812"/>
                  </a:lnTo>
                  <a:lnTo>
                    <a:pt x="2923032" y="10667"/>
                  </a:lnTo>
                  <a:lnTo>
                    <a:pt x="2944368" y="10667"/>
                  </a:lnTo>
                  <a:lnTo>
                    <a:pt x="2944368" y="19812"/>
                  </a:lnTo>
                  <a:close/>
                </a:path>
                <a:path w="4693920" h="218439">
                  <a:moveTo>
                    <a:pt x="3195827" y="19812"/>
                  </a:moveTo>
                  <a:lnTo>
                    <a:pt x="3185160" y="19812"/>
                  </a:lnTo>
                  <a:lnTo>
                    <a:pt x="3195827" y="10667"/>
                  </a:lnTo>
                  <a:lnTo>
                    <a:pt x="3195827" y="19812"/>
                  </a:lnTo>
                  <a:close/>
                </a:path>
                <a:path w="4693920" h="218439">
                  <a:moveTo>
                    <a:pt x="3593592" y="19812"/>
                  </a:moveTo>
                  <a:lnTo>
                    <a:pt x="3195827" y="19812"/>
                  </a:lnTo>
                  <a:lnTo>
                    <a:pt x="3195827" y="10667"/>
                  </a:lnTo>
                  <a:lnTo>
                    <a:pt x="3593592" y="10667"/>
                  </a:lnTo>
                  <a:lnTo>
                    <a:pt x="3593592" y="19812"/>
                  </a:lnTo>
                  <a:close/>
                </a:path>
                <a:path w="4693920" h="218439">
                  <a:moveTo>
                    <a:pt x="4029456" y="217931"/>
                  </a:moveTo>
                  <a:lnTo>
                    <a:pt x="3598164" y="217931"/>
                  </a:lnTo>
                  <a:lnTo>
                    <a:pt x="3593592" y="213359"/>
                  </a:lnTo>
                  <a:lnTo>
                    <a:pt x="3593592" y="10667"/>
                  </a:lnTo>
                  <a:lnTo>
                    <a:pt x="3604260" y="19812"/>
                  </a:lnTo>
                  <a:lnTo>
                    <a:pt x="3614928" y="19812"/>
                  </a:lnTo>
                  <a:lnTo>
                    <a:pt x="3614928" y="196595"/>
                  </a:lnTo>
                  <a:lnTo>
                    <a:pt x="3604260" y="196595"/>
                  </a:lnTo>
                  <a:lnTo>
                    <a:pt x="3614928" y="207263"/>
                  </a:lnTo>
                  <a:lnTo>
                    <a:pt x="4034028" y="207263"/>
                  </a:lnTo>
                  <a:lnTo>
                    <a:pt x="4034028" y="213359"/>
                  </a:lnTo>
                  <a:lnTo>
                    <a:pt x="4029456" y="217931"/>
                  </a:lnTo>
                  <a:close/>
                </a:path>
                <a:path w="4693920" h="218439">
                  <a:moveTo>
                    <a:pt x="3614928" y="19812"/>
                  </a:moveTo>
                  <a:lnTo>
                    <a:pt x="3604260" y="19812"/>
                  </a:lnTo>
                  <a:lnTo>
                    <a:pt x="3593592" y="10667"/>
                  </a:lnTo>
                  <a:lnTo>
                    <a:pt x="3614928" y="10667"/>
                  </a:lnTo>
                  <a:lnTo>
                    <a:pt x="3614928" y="19812"/>
                  </a:lnTo>
                  <a:close/>
                </a:path>
                <a:path w="4693920" h="218439">
                  <a:moveTo>
                    <a:pt x="4034028" y="19812"/>
                  </a:moveTo>
                  <a:lnTo>
                    <a:pt x="4023360" y="19812"/>
                  </a:lnTo>
                  <a:lnTo>
                    <a:pt x="4034028" y="10667"/>
                  </a:lnTo>
                  <a:lnTo>
                    <a:pt x="4034028" y="19812"/>
                  </a:lnTo>
                  <a:close/>
                </a:path>
                <a:path w="4693920" h="218439">
                  <a:moveTo>
                    <a:pt x="4264152" y="19812"/>
                  </a:moveTo>
                  <a:lnTo>
                    <a:pt x="4034028" y="19812"/>
                  </a:lnTo>
                  <a:lnTo>
                    <a:pt x="4034028" y="10667"/>
                  </a:lnTo>
                  <a:lnTo>
                    <a:pt x="4264152" y="10667"/>
                  </a:lnTo>
                  <a:lnTo>
                    <a:pt x="4264152" y="19812"/>
                  </a:lnTo>
                  <a:close/>
                </a:path>
                <a:path w="4693920" h="218439">
                  <a:moveTo>
                    <a:pt x="4693920" y="217931"/>
                  </a:moveTo>
                  <a:lnTo>
                    <a:pt x="4268724" y="217931"/>
                  </a:lnTo>
                  <a:lnTo>
                    <a:pt x="4264152" y="213359"/>
                  </a:lnTo>
                  <a:lnTo>
                    <a:pt x="4264152" y="10667"/>
                  </a:lnTo>
                  <a:lnTo>
                    <a:pt x="4274820" y="19812"/>
                  </a:lnTo>
                  <a:lnTo>
                    <a:pt x="4285488" y="19812"/>
                  </a:lnTo>
                  <a:lnTo>
                    <a:pt x="4285488" y="196595"/>
                  </a:lnTo>
                  <a:lnTo>
                    <a:pt x="4274820" y="196595"/>
                  </a:lnTo>
                  <a:lnTo>
                    <a:pt x="4285488" y="207263"/>
                  </a:lnTo>
                  <a:lnTo>
                    <a:pt x="4693920" y="207263"/>
                  </a:lnTo>
                  <a:lnTo>
                    <a:pt x="4693920" y="217931"/>
                  </a:lnTo>
                  <a:close/>
                </a:path>
                <a:path w="4693920" h="218439">
                  <a:moveTo>
                    <a:pt x="4285488" y="19812"/>
                  </a:moveTo>
                  <a:lnTo>
                    <a:pt x="4274820" y="19812"/>
                  </a:lnTo>
                  <a:lnTo>
                    <a:pt x="4264152" y="10667"/>
                  </a:lnTo>
                  <a:lnTo>
                    <a:pt x="4285488" y="10667"/>
                  </a:lnTo>
                  <a:lnTo>
                    <a:pt x="4285488" y="19812"/>
                  </a:lnTo>
                  <a:close/>
                </a:path>
                <a:path w="4693920" h="218439">
                  <a:moveTo>
                    <a:pt x="256031" y="217931"/>
                  </a:moveTo>
                  <a:lnTo>
                    <a:pt x="0" y="217931"/>
                  </a:lnTo>
                  <a:lnTo>
                    <a:pt x="0" y="196595"/>
                  </a:lnTo>
                  <a:lnTo>
                    <a:pt x="240792" y="196595"/>
                  </a:lnTo>
                  <a:lnTo>
                    <a:pt x="240792" y="207263"/>
                  </a:lnTo>
                  <a:lnTo>
                    <a:pt x="262128" y="207263"/>
                  </a:lnTo>
                  <a:lnTo>
                    <a:pt x="262128" y="213359"/>
                  </a:lnTo>
                  <a:lnTo>
                    <a:pt x="256031" y="217931"/>
                  </a:lnTo>
                  <a:close/>
                </a:path>
                <a:path w="4693920" h="218439">
                  <a:moveTo>
                    <a:pt x="262128" y="207263"/>
                  </a:moveTo>
                  <a:lnTo>
                    <a:pt x="240792" y="207263"/>
                  </a:lnTo>
                  <a:lnTo>
                    <a:pt x="251460" y="196595"/>
                  </a:lnTo>
                  <a:lnTo>
                    <a:pt x="262128" y="196595"/>
                  </a:lnTo>
                  <a:lnTo>
                    <a:pt x="262128" y="207263"/>
                  </a:lnTo>
                  <a:close/>
                </a:path>
                <a:path w="4693920" h="218439">
                  <a:moveTo>
                    <a:pt x="513587" y="207263"/>
                  </a:moveTo>
                  <a:lnTo>
                    <a:pt x="502920" y="196595"/>
                  </a:lnTo>
                  <a:lnTo>
                    <a:pt x="513587" y="196595"/>
                  </a:lnTo>
                  <a:lnTo>
                    <a:pt x="513587" y="207263"/>
                  </a:lnTo>
                  <a:close/>
                </a:path>
                <a:path w="4693920" h="218439">
                  <a:moveTo>
                    <a:pt x="911352" y="207263"/>
                  </a:moveTo>
                  <a:lnTo>
                    <a:pt x="513587" y="207263"/>
                  </a:lnTo>
                  <a:lnTo>
                    <a:pt x="513587" y="196595"/>
                  </a:lnTo>
                  <a:lnTo>
                    <a:pt x="911352" y="196595"/>
                  </a:lnTo>
                  <a:lnTo>
                    <a:pt x="911352" y="207263"/>
                  </a:lnTo>
                  <a:close/>
                </a:path>
                <a:path w="4693920" h="218439">
                  <a:moveTo>
                    <a:pt x="932688" y="207263"/>
                  </a:moveTo>
                  <a:lnTo>
                    <a:pt x="911352" y="207263"/>
                  </a:lnTo>
                  <a:lnTo>
                    <a:pt x="922020" y="196595"/>
                  </a:lnTo>
                  <a:lnTo>
                    <a:pt x="932688" y="196595"/>
                  </a:lnTo>
                  <a:lnTo>
                    <a:pt x="932688" y="207263"/>
                  </a:lnTo>
                  <a:close/>
                </a:path>
                <a:path w="4693920" h="218439">
                  <a:moveTo>
                    <a:pt x="1184148" y="207263"/>
                  </a:moveTo>
                  <a:lnTo>
                    <a:pt x="1173480" y="196595"/>
                  </a:lnTo>
                  <a:lnTo>
                    <a:pt x="1184148" y="196595"/>
                  </a:lnTo>
                  <a:lnTo>
                    <a:pt x="1184148" y="207263"/>
                  </a:lnTo>
                  <a:close/>
                </a:path>
                <a:path w="4693920" h="218439">
                  <a:moveTo>
                    <a:pt x="1581912" y="207263"/>
                  </a:moveTo>
                  <a:lnTo>
                    <a:pt x="1184148" y="207263"/>
                  </a:lnTo>
                  <a:lnTo>
                    <a:pt x="1184148" y="196595"/>
                  </a:lnTo>
                  <a:lnTo>
                    <a:pt x="1581912" y="196595"/>
                  </a:lnTo>
                  <a:lnTo>
                    <a:pt x="1581912" y="207263"/>
                  </a:lnTo>
                  <a:close/>
                </a:path>
                <a:path w="4693920" h="218439">
                  <a:moveTo>
                    <a:pt x="1603248" y="207263"/>
                  </a:moveTo>
                  <a:lnTo>
                    <a:pt x="1581912" y="207263"/>
                  </a:lnTo>
                  <a:lnTo>
                    <a:pt x="1592580" y="196595"/>
                  </a:lnTo>
                  <a:lnTo>
                    <a:pt x="1603248" y="196595"/>
                  </a:lnTo>
                  <a:lnTo>
                    <a:pt x="1603248" y="207263"/>
                  </a:lnTo>
                  <a:close/>
                </a:path>
                <a:path w="4693920" h="218439">
                  <a:moveTo>
                    <a:pt x="2022348" y="207263"/>
                  </a:moveTo>
                  <a:lnTo>
                    <a:pt x="2011680" y="196595"/>
                  </a:lnTo>
                  <a:lnTo>
                    <a:pt x="2022348" y="196595"/>
                  </a:lnTo>
                  <a:lnTo>
                    <a:pt x="2022348" y="207263"/>
                  </a:lnTo>
                  <a:close/>
                </a:path>
                <a:path w="4693920" h="218439">
                  <a:moveTo>
                    <a:pt x="2252472" y="207263"/>
                  </a:moveTo>
                  <a:lnTo>
                    <a:pt x="2022348" y="207263"/>
                  </a:lnTo>
                  <a:lnTo>
                    <a:pt x="2022348" y="196595"/>
                  </a:lnTo>
                  <a:lnTo>
                    <a:pt x="2252472" y="196595"/>
                  </a:lnTo>
                  <a:lnTo>
                    <a:pt x="2252472" y="207263"/>
                  </a:lnTo>
                  <a:close/>
                </a:path>
                <a:path w="4693920" h="218439">
                  <a:moveTo>
                    <a:pt x="2273808" y="207263"/>
                  </a:moveTo>
                  <a:lnTo>
                    <a:pt x="2252472" y="207263"/>
                  </a:lnTo>
                  <a:lnTo>
                    <a:pt x="2263140" y="196595"/>
                  </a:lnTo>
                  <a:lnTo>
                    <a:pt x="2273808" y="196595"/>
                  </a:lnTo>
                  <a:lnTo>
                    <a:pt x="2273808" y="207263"/>
                  </a:lnTo>
                  <a:close/>
                </a:path>
                <a:path w="4693920" h="218439">
                  <a:moveTo>
                    <a:pt x="2944368" y="207263"/>
                  </a:moveTo>
                  <a:lnTo>
                    <a:pt x="2933700" y="196595"/>
                  </a:lnTo>
                  <a:lnTo>
                    <a:pt x="2944368" y="196595"/>
                  </a:lnTo>
                  <a:lnTo>
                    <a:pt x="2944368" y="207263"/>
                  </a:lnTo>
                  <a:close/>
                </a:path>
                <a:path w="4693920" h="218439">
                  <a:moveTo>
                    <a:pt x="3174492" y="207263"/>
                  </a:moveTo>
                  <a:lnTo>
                    <a:pt x="2944368" y="207263"/>
                  </a:lnTo>
                  <a:lnTo>
                    <a:pt x="2944368" y="196595"/>
                  </a:lnTo>
                  <a:lnTo>
                    <a:pt x="3174492" y="196595"/>
                  </a:lnTo>
                  <a:lnTo>
                    <a:pt x="3174492" y="207263"/>
                  </a:lnTo>
                  <a:close/>
                </a:path>
                <a:path w="4693920" h="218439">
                  <a:moveTo>
                    <a:pt x="3195827" y="207263"/>
                  </a:moveTo>
                  <a:lnTo>
                    <a:pt x="3174492" y="207263"/>
                  </a:lnTo>
                  <a:lnTo>
                    <a:pt x="3185160" y="196595"/>
                  </a:lnTo>
                  <a:lnTo>
                    <a:pt x="3195827" y="196595"/>
                  </a:lnTo>
                  <a:lnTo>
                    <a:pt x="3195827" y="207263"/>
                  </a:lnTo>
                  <a:close/>
                </a:path>
                <a:path w="4693920" h="218439">
                  <a:moveTo>
                    <a:pt x="3614928" y="207263"/>
                  </a:moveTo>
                  <a:lnTo>
                    <a:pt x="3604260" y="196595"/>
                  </a:lnTo>
                  <a:lnTo>
                    <a:pt x="3614928" y="196595"/>
                  </a:lnTo>
                  <a:lnTo>
                    <a:pt x="3614928" y="207263"/>
                  </a:lnTo>
                  <a:close/>
                </a:path>
                <a:path w="4693920" h="218439">
                  <a:moveTo>
                    <a:pt x="4012692" y="207263"/>
                  </a:moveTo>
                  <a:lnTo>
                    <a:pt x="3614928" y="207263"/>
                  </a:lnTo>
                  <a:lnTo>
                    <a:pt x="3614928" y="196595"/>
                  </a:lnTo>
                  <a:lnTo>
                    <a:pt x="4012692" y="196595"/>
                  </a:lnTo>
                  <a:lnTo>
                    <a:pt x="4012692" y="207263"/>
                  </a:lnTo>
                  <a:close/>
                </a:path>
                <a:path w="4693920" h="218439">
                  <a:moveTo>
                    <a:pt x="4034028" y="207263"/>
                  </a:moveTo>
                  <a:lnTo>
                    <a:pt x="4012692" y="207263"/>
                  </a:lnTo>
                  <a:lnTo>
                    <a:pt x="4023360" y="196595"/>
                  </a:lnTo>
                  <a:lnTo>
                    <a:pt x="4034028" y="196595"/>
                  </a:lnTo>
                  <a:lnTo>
                    <a:pt x="4034028" y="207263"/>
                  </a:lnTo>
                  <a:close/>
                </a:path>
                <a:path w="4693920" h="218439">
                  <a:moveTo>
                    <a:pt x="4285488" y="207263"/>
                  </a:moveTo>
                  <a:lnTo>
                    <a:pt x="4274820" y="196595"/>
                  </a:lnTo>
                  <a:lnTo>
                    <a:pt x="4285488" y="196595"/>
                  </a:lnTo>
                  <a:lnTo>
                    <a:pt x="4285488" y="207263"/>
                  </a:lnTo>
                  <a:close/>
                </a:path>
                <a:path w="4693920" h="218439">
                  <a:moveTo>
                    <a:pt x="4693920" y="207263"/>
                  </a:moveTo>
                  <a:lnTo>
                    <a:pt x="4285488" y="207263"/>
                  </a:lnTo>
                  <a:lnTo>
                    <a:pt x="4285488" y="196595"/>
                  </a:lnTo>
                  <a:lnTo>
                    <a:pt x="4693920" y="196595"/>
                  </a:lnTo>
                  <a:lnTo>
                    <a:pt x="4693920" y="207263"/>
                  </a:lnTo>
                  <a:close/>
                </a:path>
              </a:pathLst>
            </a:custGeom>
            <a:solidFill>
              <a:srgbClr val="D83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58627" y="4590300"/>
              <a:ext cx="5450205" cy="1351915"/>
            </a:xfrm>
            <a:custGeom>
              <a:avLst/>
              <a:gdLst/>
              <a:ahLst/>
              <a:cxnLst/>
              <a:rect l="l" t="t" r="r" b="b"/>
              <a:pathLst>
                <a:path w="5450205" h="1351914">
                  <a:moveTo>
                    <a:pt x="592848" y="0"/>
                  </a:moveTo>
                  <a:lnTo>
                    <a:pt x="582180" y="0"/>
                  </a:lnTo>
                  <a:lnTo>
                    <a:pt x="582180" y="48831"/>
                  </a:lnTo>
                  <a:lnTo>
                    <a:pt x="578954" y="47244"/>
                  </a:lnTo>
                  <a:lnTo>
                    <a:pt x="504444" y="10668"/>
                  </a:lnTo>
                  <a:lnTo>
                    <a:pt x="504444" y="47244"/>
                  </a:lnTo>
                  <a:lnTo>
                    <a:pt x="83820" y="47244"/>
                  </a:lnTo>
                  <a:lnTo>
                    <a:pt x="83820" y="10668"/>
                  </a:lnTo>
                  <a:lnTo>
                    <a:pt x="0" y="51816"/>
                  </a:lnTo>
                  <a:lnTo>
                    <a:pt x="83820" y="94488"/>
                  </a:lnTo>
                  <a:lnTo>
                    <a:pt x="83820" y="57912"/>
                  </a:lnTo>
                  <a:lnTo>
                    <a:pt x="504444" y="57912"/>
                  </a:lnTo>
                  <a:lnTo>
                    <a:pt x="504444" y="94488"/>
                  </a:lnTo>
                  <a:lnTo>
                    <a:pt x="576300" y="57912"/>
                  </a:lnTo>
                  <a:lnTo>
                    <a:pt x="588264" y="51816"/>
                  </a:lnTo>
                  <a:lnTo>
                    <a:pt x="592848" y="51816"/>
                  </a:lnTo>
                  <a:lnTo>
                    <a:pt x="592848" y="0"/>
                  </a:lnTo>
                  <a:close/>
                </a:path>
                <a:path w="5450205" h="1351914">
                  <a:moveTo>
                    <a:pt x="760488" y="417576"/>
                  </a:moveTo>
                  <a:lnTo>
                    <a:pt x="749820" y="417576"/>
                  </a:lnTo>
                  <a:lnTo>
                    <a:pt x="749820" y="468591"/>
                  </a:lnTo>
                  <a:lnTo>
                    <a:pt x="742416" y="464807"/>
                  </a:lnTo>
                  <a:lnTo>
                    <a:pt x="670560" y="428231"/>
                  </a:lnTo>
                  <a:lnTo>
                    <a:pt x="670560" y="464807"/>
                  </a:lnTo>
                  <a:lnTo>
                    <a:pt x="83820" y="464807"/>
                  </a:lnTo>
                  <a:lnTo>
                    <a:pt x="83820" y="428231"/>
                  </a:lnTo>
                  <a:lnTo>
                    <a:pt x="0" y="470903"/>
                  </a:lnTo>
                  <a:lnTo>
                    <a:pt x="83820" y="512051"/>
                  </a:lnTo>
                  <a:lnTo>
                    <a:pt x="83820" y="475475"/>
                  </a:lnTo>
                  <a:lnTo>
                    <a:pt x="670560" y="475475"/>
                  </a:lnTo>
                  <a:lnTo>
                    <a:pt x="670560" y="512051"/>
                  </a:lnTo>
                  <a:lnTo>
                    <a:pt x="745070" y="475475"/>
                  </a:lnTo>
                  <a:lnTo>
                    <a:pt x="754341" y="470916"/>
                  </a:lnTo>
                  <a:lnTo>
                    <a:pt x="760488" y="470916"/>
                  </a:lnTo>
                  <a:lnTo>
                    <a:pt x="760488" y="417576"/>
                  </a:lnTo>
                  <a:close/>
                </a:path>
                <a:path w="5450205" h="1351914">
                  <a:moveTo>
                    <a:pt x="760488" y="303276"/>
                  </a:moveTo>
                  <a:lnTo>
                    <a:pt x="749820" y="303276"/>
                  </a:lnTo>
                  <a:lnTo>
                    <a:pt x="749820" y="387096"/>
                  </a:lnTo>
                  <a:lnTo>
                    <a:pt x="760488" y="387096"/>
                  </a:lnTo>
                  <a:lnTo>
                    <a:pt x="760488" y="303276"/>
                  </a:lnTo>
                  <a:close/>
                </a:path>
                <a:path w="5450205" h="1351914">
                  <a:moveTo>
                    <a:pt x="928116" y="838187"/>
                  </a:moveTo>
                  <a:lnTo>
                    <a:pt x="917448" y="838187"/>
                  </a:lnTo>
                  <a:lnTo>
                    <a:pt x="917448" y="887780"/>
                  </a:lnTo>
                  <a:lnTo>
                    <a:pt x="912710" y="885444"/>
                  </a:lnTo>
                  <a:lnTo>
                    <a:pt x="838200" y="848868"/>
                  </a:lnTo>
                  <a:lnTo>
                    <a:pt x="838200" y="885444"/>
                  </a:lnTo>
                  <a:lnTo>
                    <a:pt x="83820" y="885444"/>
                  </a:lnTo>
                  <a:lnTo>
                    <a:pt x="83820" y="848868"/>
                  </a:lnTo>
                  <a:lnTo>
                    <a:pt x="0" y="890016"/>
                  </a:lnTo>
                  <a:lnTo>
                    <a:pt x="83820" y="932688"/>
                  </a:lnTo>
                  <a:lnTo>
                    <a:pt x="83820" y="896112"/>
                  </a:lnTo>
                  <a:lnTo>
                    <a:pt x="838200" y="896112"/>
                  </a:lnTo>
                  <a:lnTo>
                    <a:pt x="838200" y="932688"/>
                  </a:lnTo>
                  <a:lnTo>
                    <a:pt x="910056" y="896112"/>
                  </a:lnTo>
                  <a:lnTo>
                    <a:pt x="922020" y="890016"/>
                  </a:lnTo>
                  <a:lnTo>
                    <a:pt x="928116" y="890003"/>
                  </a:lnTo>
                  <a:lnTo>
                    <a:pt x="928116" y="838187"/>
                  </a:lnTo>
                  <a:close/>
                </a:path>
                <a:path w="5450205" h="1351914">
                  <a:moveTo>
                    <a:pt x="1011948" y="1257300"/>
                  </a:moveTo>
                  <a:lnTo>
                    <a:pt x="1001280" y="1257300"/>
                  </a:lnTo>
                  <a:lnTo>
                    <a:pt x="1001280" y="1306880"/>
                  </a:lnTo>
                  <a:lnTo>
                    <a:pt x="996530" y="1304544"/>
                  </a:lnTo>
                  <a:lnTo>
                    <a:pt x="922020" y="1267968"/>
                  </a:lnTo>
                  <a:lnTo>
                    <a:pt x="922020" y="1304544"/>
                  </a:lnTo>
                  <a:lnTo>
                    <a:pt x="83820" y="1304544"/>
                  </a:lnTo>
                  <a:lnTo>
                    <a:pt x="83820" y="1267968"/>
                  </a:lnTo>
                  <a:lnTo>
                    <a:pt x="0" y="1309116"/>
                  </a:lnTo>
                  <a:lnTo>
                    <a:pt x="83820" y="1351788"/>
                  </a:lnTo>
                  <a:lnTo>
                    <a:pt x="83820" y="1315212"/>
                  </a:lnTo>
                  <a:lnTo>
                    <a:pt x="922020" y="1315212"/>
                  </a:lnTo>
                  <a:lnTo>
                    <a:pt x="922020" y="1351788"/>
                  </a:lnTo>
                  <a:lnTo>
                    <a:pt x="993876" y="1315212"/>
                  </a:lnTo>
                  <a:lnTo>
                    <a:pt x="1005840" y="1309116"/>
                  </a:lnTo>
                  <a:lnTo>
                    <a:pt x="1011948" y="1309116"/>
                  </a:lnTo>
                  <a:lnTo>
                    <a:pt x="1011948" y="1257300"/>
                  </a:lnTo>
                  <a:close/>
                </a:path>
                <a:path w="5450205" h="1351914">
                  <a:moveTo>
                    <a:pt x="1011948" y="1141476"/>
                  </a:moveTo>
                  <a:lnTo>
                    <a:pt x="1001280" y="1141476"/>
                  </a:lnTo>
                  <a:lnTo>
                    <a:pt x="1001280" y="1225296"/>
                  </a:lnTo>
                  <a:lnTo>
                    <a:pt x="1011948" y="1225296"/>
                  </a:lnTo>
                  <a:lnTo>
                    <a:pt x="1011948" y="1141476"/>
                  </a:lnTo>
                  <a:close/>
                </a:path>
                <a:path w="5450205" h="1351914">
                  <a:moveTo>
                    <a:pt x="5366016" y="713219"/>
                  </a:moveTo>
                  <a:lnTo>
                    <a:pt x="4957584" y="713219"/>
                  </a:lnTo>
                  <a:lnTo>
                    <a:pt x="4957584" y="557771"/>
                  </a:lnTo>
                  <a:lnTo>
                    <a:pt x="4957584" y="547103"/>
                  </a:lnTo>
                  <a:lnTo>
                    <a:pt x="4957584" y="541007"/>
                  </a:lnTo>
                  <a:lnTo>
                    <a:pt x="4953012" y="536435"/>
                  </a:lnTo>
                  <a:lnTo>
                    <a:pt x="4689360" y="536435"/>
                  </a:lnTo>
                  <a:lnTo>
                    <a:pt x="4684788" y="541007"/>
                  </a:lnTo>
                  <a:lnTo>
                    <a:pt x="4684788" y="713219"/>
                  </a:lnTo>
                  <a:lnTo>
                    <a:pt x="4287024" y="713219"/>
                  </a:lnTo>
                  <a:lnTo>
                    <a:pt x="4287024" y="557771"/>
                  </a:lnTo>
                  <a:lnTo>
                    <a:pt x="4287024" y="547103"/>
                  </a:lnTo>
                  <a:lnTo>
                    <a:pt x="4287024" y="541007"/>
                  </a:lnTo>
                  <a:lnTo>
                    <a:pt x="4280928" y="536435"/>
                  </a:lnTo>
                  <a:lnTo>
                    <a:pt x="3851160" y="536435"/>
                  </a:lnTo>
                  <a:lnTo>
                    <a:pt x="3846588" y="541007"/>
                  </a:lnTo>
                  <a:lnTo>
                    <a:pt x="3846588" y="713219"/>
                  </a:lnTo>
                  <a:lnTo>
                    <a:pt x="3616464" y="713219"/>
                  </a:lnTo>
                  <a:lnTo>
                    <a:pt x="3616464" y="557771"/>
                  </a:lnTo>
                  <a:lnTo>
                    <a:pt x="3616464" y="547103"/>
                  </a:lnTo>
                  <a:lnTo>
                    <a:pt x="3616464" y="541007"/>
                  </a:lnTo>
                  <a:lnTo>
                    <a:pt x="3610368" y="536435"/>
                  </a:lnTo>
                  <a:lnTo>
                    <a:pt x="2929140" y="536435"/>
                  </a:lnTo>
                  <a:lnTo>
                    <a:pt x="2924568" y="541007"/>
                  </a:lnTo>
                  <a:lnTo>
                    <a:pt x="2924568" y="713219"/>
                  </a:lnTo>
                  <a:lnTo>
                    <a:pt x="2692920" y="713219"/>
                  </a:lnTo>
                  <a:lnTo>
                    <a:pt x="2692920" y="557771"/>
                  </a:lnTo>
                  <a:lnTo>
                    <a:pt x="2692920" y="547103"/>
                  </a:lnTo>
                  <a:lnTo>
                    <a:pt x="2692920" y="541007"/>
                  </a:lnTo>
                  <a:lnTo>
                    <a:pt x="2688348" y="536435"/>
                  </a:lnTo>
                  <a:lnTo>
                    <a:pt x="2258580" y="536435"/>
                  </a:lnTo>
                  <a:lnTo>
                    <a:pt x="2254008" y="541007"/>
                  </a:lnTo>
                  <a:lnTo>
                    <a:pt x="2254008" y="713219"/>
                  </a:lnTo>
                  <a:lnTo>
                    <a:pt x="1854720" y="713219"/>
                  </a:lnTo>
                  <a:lnTo>
                    <a:pt x="1854720" y="557771"/>
                  </a:lnTo>
                  <a:lnTo>
                    <a:pt x="1854720" y="547103"/>
                  </a:lnTo>
                  <a:lnTo>
                    <a:pt x="1854720" y="541007"/>
                  </a:lnTo>
                  <a:lnTo>
                    <a:pt x="1850136" y="536435"/>
                  </a:lnTo>
                  <a:lnTo>
                    <a:pt x="1588020" y="536435"/>
                  </a:lnTo>
                  <a:lnTo>
                    <a:pt x="1583436" y="541007"/>
                  </a:lnTo>
                  <a:lnTo>
                    <a:pt x="1583436" y="713219"/>
                  </a:lnTo>
                  <a:lnTo>
                    <a:pt x="1184148" y="713219"/>
                  </a:lnTo>
                  <a:lnTo>
                    <a:pt x="1184148" y="557771"/>
                  </a:lnTo>
                  <a:lnTo>
                    <a:pt x="1184148" y="547103"/>
                  </a:lnTo>
                  <a:lnTo>
                    <a:pt x="1184148" y="541007"/>
                  </a:lnTo>
                  <a:lnTo>
                    <a:pt x="1179588" y="536435"/>
                  </a:lnTo>
                  <a:lnTo>
                    <a:pt x="917460" y="536435"/>
                  </a:lnTo>
                  <a:lnTo>
                    <a:pt x="912888" y="541007"/>
                  </a:lnTo>
                  <a:lnTo>
                    <a:pt x="912888" y="713219"/>
                  </a:lnTo>
                  <a:lnTo>
                    <a:pt x="670572" y="713219"/>
                  </a:lnTo>
                  <a:lnTo>
                    <a:pt x="670572" y="733031"/>
                  </a:lnTo>
                  <a:lnTo>
                    <a:pt x="917448" y="733031"/>
                  </a:lnTo>
                  <a:lnTo>
                    <a:pt x="917448" y="807707"/>
                  </a:lnTo>
                  <a:lnTo>
                    <a:pt x="928116" y="807707"/>
                  </a:lnTo>
                  <a:lnTo>
                    <a:pt x="928116" y="733031"/>
                  </a:lnTo>
                  <a:lnTo>
                    <a:pt x="932700" y="728459"/>
                  </a:lnTo>
                  <a:lnTo>
                    <a:pt x="932700" y="723887"/>
                  </a:lnTo>
                  <a:lnTo>
                    <a:pt x="932700" y="713219"/>
                  </a:lnTo>
                  <a:lnTo>
                    <a:pt x="932700" y="557771"/>
                  </a:lnTo>
                  <a:lnTo>
                    <a:pt x="1164348" y="557771"/>
                  </a:lnTo>
                  <a:lnTo>
                    <a:pt x="1164348" y="728459"/>
                  </a:lnTo>
                  <a:lnTo>
                    <a:pt x="1168920" y="733031"/>
                  </a:lnTo>
                  <a:lnTo>
                    <a:pt x="1598688" y="733031"/>
                  </a:lnTo>
                  <a:lnTo>
                    <a:pt x="1603260" y="728459"/>
                  </a:lnTo>
                  <a:lnTo>
                    <a:pt x="1603260" y="723887"/>
                  </a:lnTo>
                  <a:lnTo>
                    <a:pt x="1603260" y="713219"/>
                  </a:lnTo>
                  <a:lnTo>
                    <a:pt x="1603260" y="557771"/>
                  </a:lnTo>
                  <a:lnTo>
                    <a:pt x="1834908" y="557771"/>
                  </a:lnTo>
                  <a:lnTo>
                    <a:pt x="1834908" y="728459"/>
                  </a:lnTo>
                  <a:lnTo>
                    <a:pt x="1839480" y="733031"/>
                  </a:lnTo>
                  <a:lnTo>
                    <a:pt x="2269248" y="733031"/>
                  </a:lnTo>
                  <a:lnTo>
                    <a:pt x="2273820" y="728459"/>
                  </a:lnTo>
                  <a:lnTo>
                    <a:pt x="2273820" y="723887"/>
                  </a:lnTo>
                  <a:lnTo>
                    <a:pt x="2273820" y="713219"/>
                  </a:lnTo>
                  <a:lnTo>
                    <a:pt x="2273820" y="557771"/>
                  </a:lnTo>
                  <a:lnTo>
                    <a:pt x="2673108" y="557771"/>
                  </a:lnTo>
                  <a:lnTo>
                    <a:pt x="2673108" y="728459"/>
                  </a:lnTo>
                  <a:lnTo>
                    <a:pt x="2677680" y="733031"/>
                  </a:lnTo>
                  <a:lnTo>
                    <a:pt x="2939808" y="733031"/>
                  </a:lnTo>
                  <a:lnTo>
                    <a:pt x="2944380" y="728459"/>
                  </a:lnTo>
                  <a:lnTo>
                    <a:pt x="2944380" y="723887"/>
                  </a:lnTo>
                  <a:lnTo>
                    <a:pt x="2944380" y="713219"/>
                  </a:lnTo>
                  <a:lnTo>
                    <a:pt x="2944380" y="557771"/>
                  </a:lnTo>
                  <a:lnTo>
                    <a:pt x="3595128" y="557771"/>
                  </a:lnTo>
                  <a:lnTo>
                    <a:pt x="3595128" y="728459"/>
                  </a:lnTo>
                  <a:lnTo>
                    <a:pt x="3599688" y="733031"/>
                  </a:lnTo>
                  <a:lnTo>
                    <a:pt x="3861828" y="733031"/>
                  </a:lnTo>
                  <a:lnTo>
                    <a:pt x="3867924" y="728459"/>
                  </a:lnTo>
                  <a:lnTo>
                    <a:pt x="3867924" y="723887"/>
                  </a:lnTo>
                  <a:lnTo>
                    <a:pt x="3867924" y="713219"/>
                  </a:lnTo>
                  <a:lnTo>
                    <a:pt x="3867924" y="557771"/>
                  </a:lnTo>
                  <a:lnTo>
                    <a:pt x="4265688" y="557771"/>
                  </a:lnTo>
                  <a:lnTo>
                    <a:pt x="4265688" y="728459"/>
                  </a:lnTo>
                  <a:lnTo>
                    <a:pt x="4270260" y="733031"/>
                  </a:lnTo>
                  <a:lnTo>
                    <a:pt x="4701552" y="733031"/>
                  </a:lnTo>
                  <a:lnTo>
                    <a:pt x="4706124" y="728459"/>
                  </a:lnTo>
                  <a:lnTo>
                    <a:pt x="4706124" y="723887"/>
                  </a:lnTo>
                  <a:lnTo>
                    <a:pt x="4706124" y="713219"/>
                  </a:lnTo>
                  <a:lnTo>
                    <a:pt x="4706124" y="557771"/>
                  </a:lnTo>
                  <a:lnTo>
                    <a:pt x="4936248" y="557771"/>
                  </a:lnTo>
                  <a:lnTo>
                    <a:pt x="4936248" y="728459"/>
                  </a:lnTo>
                  <a:lnTo>
                    <a:pt x="4940820" y="733031"/>
                  </a:lnTo>
                  <a:lnTo>
                    <a:pt x="5366016" y="733031"/>
                  </a:lnTo>
                  <a:lnTo>
                    <a:pt x="5366016" y="723887"/>
                  </a:lnTo>
                  <a:lnTo>
                    <a:pt x="5366016" y="713219"/>
                  </a:lnTo>
                  <a:close/>
                </a:path>
                <a:path w="5450205" h="1351914">
                  <a:moveTo>
                    <a:pt x="5449824" y="1098804"/>
                  </a:moveTo>
                  <a:lnTo>
                    <a:pt x="5041392" y="1098804"/>
                  </a:lnTo>
                  <a:lnTo>
                    <a:pt x="5041392" y="984504"/>
                  </a:lnTo>
                  <a:lnTo>
                    <a:pt x="5041392" y="973836"/>
                  </a:lnTo>
                  <a:lnTo>
                    <a:pt x="5041392" y="969264"/>
                  </a:lnTo>
                  <a:lnTo>
                    <a:pt x="5035308" y="964692"/>
                  </a:lnTo>
                  <a:lnTo>
                    <a:pt x="4773180" y="964692"/>
                  </a:lnTo>
                  <a:lnTo>
                    <a:pt x="4768608" y="969264"/>
                  </a:lnTo>
                  <a:lnTo>
                    <a:pt x="4768608" y="1098804"/>
                  </a:lnTo>
                  <a:lnTo>
                    <a:pt x="4369308" y="1098804"/>
                  </a:lnTo>
                  <a:lnTo>
                    <a:pt x="4369308" y="984504"/>
                  </a:lnTo>
                  <a:lnTo>
                    <a:pt x="4369308" y="973836"/>
                  </a:lnTo>
                  <a:lnTo>
                    <a:pt x="4369308" y="969264"/>
                  </a:lnTo>
                  <a:lnTo>
                    <a:pt x="4364748" y="964692"/>
                  </a:lnTo>
                  <a:lnTo>
                    <a:pt x="3934980" y="964692"/>
                  </a:lnTo>
                  <a:lnTo>
                    <a:pt x="3930396" y="969264"/>
                  </a:lnTo>
                  <a:lnTo>
                    <a:pt x="3930396" y="1098804"/>
                  </a:lnTo>
                  <a:lnTo>
                    <a:pt x="3698748" y="1098804"/>
                  </a:lnTo>
                  <a:lnTo>
                    <a:pt x="3698748" y="984504"/>
                  </a:lnTo>
                  <a:lnTo>
                    <a:pt x="3698748" y="973836"/>
                  </a:lnTo>
                  <a:lnTo>
                    <a:pt x="3698748" y="969264"/>
                  </a:lnTo>
                  <a:lnTo>
                    <a:pt x="3694188" y="964692"/>
                  </a:lnTo>
                  <a:lnTo>
                    <a:pt x="3012948" y="964692"/>
                  </a:lnTo>
                  <a:lnTo>
                    <a:pt x="3008376" y="969264"/>
                  </a:lnTo>
                  <a:lnTo>
                    <a:pt x="3008376" y="1098804"/>
                  </a:lnTo>
                  <a:lnTo>
                    <a:pt x="2776740" y="1098804"/>
                  </a:lnTo>
                  <a:lnTo>
                    <a:pt x="2776740" y="984504"/>
                  </a:lnTo>
                  <a:lnTo>
                    <a:pt x="2776740" y="973836"/>
                  </a:lnTo>
                  <a:lnTo>
                    <a:pt x="2776740" y="969264"/>
                  </a:lnTo>
                  <a:lnTo>
                    <a:pt x="2772156" y="964692"/>
                  </a:lnTo>
                  <a:lnTo>
                    <a:pt x="2342388" y="964692"/>
                  </a:lnTo>
                  <a:lnTo>
                    <a:pt x="2337816" y="969264"/>
                  </a:lnTo>
                  <a:lnTo>
                    <a:pt x="2337816" y="1098804"/>
                  </a:lnTo>
                  <a:lnTo>
                    <a:pt x="1938528" y="1098804"/>
                  </a:lnTo>
                  <a:lnTo>
                    <a:pt x="1938528" y="984504"/>
                  </a:lnTo>
                  <a:lnTo>
                    <a:pt x="1938528" y="973836"/>
                  </a:lnTo>
                  <a:lnTo>
                    <a:pt x="1938528" y="969264"/>
                  </a:lnTo>
                  <a:lnTo>
                    <a:pt x="1933956" y="964692"/>
                  </a:lnTo>
                  <a:lnTo>
                    <a:pt x="1671828" y="964692"/>
                  </a:lnTo>
                  <a:lnTo>
                    <a:pt x="1667256" y="969264"/>
                  </a:lnTo>
                  <a:lnTo>
                    <a:pt x="1667256" y="1098804"/>
                  </a:lnTo>
                  <a:lnTo>
                    <a:pt x="1267968" y="1098804"/>
                  </a:lnTo>
                  <a:lnTo>
                    <a:pt x="1267968" y="984504"/>
                  </a:lnTo>
                  <a:lnTo>
                    <a:pt x="1267968" y="973836"/>
                  </a:lnTo>
                  <a:lnTo>
                    <a:pt x="1267968" y="969264"/>
                  </a:lnTo>
                  <a:lnTo>
                    <a:pt x="1263396" y="964692"/>
                  </a:lnTo>
                  <a:lnTo>
                    <a:pt x="1001268" y="964692"/>
                  </a:lnTo>
                  <a:lnTo>
                    <a:pt x="996696" y="969264"/>
                  </a:lnTo>
                  <a:lnTo>
                    <a:pt x="996696" y="1098804"/>
                  </a:lnTo>
                  <a:lnTo>
                    <a:pt x="754380" y="1098804"/>
                  </a:lnTo>
                  <a:lnTo>
                    <a:pt x="754380" y="1118616"/>
                  </a:lnTo>
                  <a:lnTo>
                    <a:pt x="1011936" y="1118616"/>
                  </a:lnTo>
                  <a:lnTo>
                    <a:pt x="1016508" y="1114044"/>
                  </a:lnTo>
                  <a:lnTo>
                    <a:pt x="1016508" y="1107948"/>
                  </a:lnTo>
                  <a:lnTo>
                    <a:pt x="1016508" y="1098804"/>
                  </a:lnTo>
                  <a:lnTo>
                    <a:pt x="1016508" y="984504"/>
                  </a:lnTo>
                  <a:lnTo>
                    <a:pt x="1248156" y="984504"/>
                  </a:lnTo>
                  <a:lnTo>
                    <a:pt x="1248156" y="1114044"/>
                  </a:lnTo>
                  <a:lnTo>
                    <a:pt x="1252728" y="1118616"/>
                  </a:lnTo>
                  <a:lnTo>
                    <a:pt x="1682496" y="1118616"/>
                  </a:lnTo>
                  <a:lnTo>
                    <a:pt x="1687068" y="1114044"/>
                  </a:lnTo>
                  <a:lnTo>
                    <a:pt x="1687068" y="1107948"/>
                  </a:lnTo>
                  <a:lnTo>
                    <a:pt x="1687068" y="1098804"/>
                  </a:lnTo>
                  <a:lnTo>
                    <a:pt x="1687068" y="984504"/>
                  </a:lnTo>
                  <a:lnTo>
                    <a:pt x="1918716" y="984504"/>
                  </a:lnTo>
                  <a:lnTo>
                    <a:pt x="1918716" y="1114044"/>
                  </a:lnTo>
                  <a:lnTo>
                    <a:pt x="1923288" y="1118616"/>
                  </a:lnTo>
                  <a:lnTo>
                    <a:pt x="2353056" y="1118616"/>
                  </a:lnTo>
                  <a:lnTo>
                    <a:pt x="2357640" y="1114044"/>
                  </a:lnTo>
                  <a:lnTo>
                    <a:pt x="2357640" y="1107948"/>
                  </a:lnTo>
                  <a:lnTo>
                    <a:pt x="2357640" y="1098804"/>
                  </a:lnTo>
                  <a:lnTo>
                    <a:pt x="2357640" y="984504"/>
                  </a:lnTo>
                  <a:lnTo>
                    <a:pt x="2756916" y="984504"/>
                  </a:lnTo>
                  <a:lnTo>
                    <a:pt x="2756916" y="1114044"/>
                  </a:lnTo>
                  <a:lnTo>
                    <a:pt x="2761488" y="1118616"/>
                  </a:lnTo>
                  <a:lnTo>
                    <a:pt x="3023628" y="1118616"/>
                  </a:lnTo>
                  <a:lnTo>
                    <a:pt x="3028188" y="1114044"/>
                  </a:lnTo>
                  <a:lnTo>
                    <a:pt x="3028188" y="1107948"/>
                  </a:lnTo>
                  <a:lnTo>
                    <a:pt x="3028188" y="1098804"/>
                  </a:lnTo>
                  <a:lnTo>
                    <a:pt x="3028188" y="984504"/>
                  </a:lnTo>
                  <a:lnTo>
                    <a:pt x="3678948" y="984504"/>
                  </a:lnTo>
                  <a:lnTo>
                    <a:pt x="3678948" y="1114044"/>
                  </a:lnTo>
                  <a:lnTo>
                    <a:pt x="3683508" y="1118616"/>
                  </a:lnTo>
                  <a:lnTo>
                    <a:pt x="3945648" y="1118616"/>
                  </a:lnTo>
                  <a:lnTo>
                    <a:pt x="3950208" y="1114044"/>
                  </a:lnTo>
                  <a:lnTo>
                    <a:pt x="3950208" y="1107948"/>
                  </a:lnTo>
                  <a:lnTo>
                    <a:pt x="3950208" y="1098804"/>
                  </a:lnTo>
                  <a:lnTo>
                    <a:pt x="3950208" y="984504"/>
                  </a:lnTo>
                  <a:lnTo>
                    <a:pt x="4349508" y="984504"/>
                  </a:lnTo>
                  <a:lnTo>
                    <a:pt x="4349508" y="1114044"/>
                  </a:lnTo>
                  <a:lnTo>
                    <a:pt x="4354080" y="1118616"/>
                  </a:lnTo>
                  <a:lnTo>
                    <a:pt x="4783848" y="1118616"/>
                  </a:lnTo>
                  <a:lnTo>
                    <a:pt x="4789932" y="1114044"/>
                  </a:lnTo>
                  <a:lnTo>
                    <a:pt x="4789932" y="1107948"/>
                  </a:lnTo>
                  <a:lnTo>
                    <a:pt x="4789932" y="1098804"/>
                  </a:lnTo>
                  <a:lnTo>
                    <a:pt x="4789932" y="984504"/>
                  </a:lnTo>
                  <a:lnTo>
                    <a:pt x="5020056" y="984504"/>
                  </a:lnTo>
                  <a:lnTo>
                    <a:pt x="5020056" y="1114044"/>
                  </a:lnTo>
                  <a:lnTo>
                    <a:pt x="5024640" y="1118616"/>
                  </a:lnTo>
                  <a:lnTo>
                    <a:pt x="5449824" y="1118616"/>
                  </a:lnTo>
                  <a:lnTo>
                    <a:pt x="5449824" y="1107948"/>
                  </a:lnTo>
                  <a:lnTo>
                    <a:pt x="5449824" y="1098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767328" y="3713988"/>
            <a:ext cx="173990" cy="2024380"/>
          </a:xfrm>
          <a:custGeom>
            <a:avLst/>
            <a:gdLst/>
            <a:ahLst/>
            <a:cxnLst/>
            <a:rect l="l" t="t" r="r" b="b"/>
            <a:pathLst>
              <a:path w="173989" h="2024379">
                <a:moveTo>
                  <a:pt x="39243" y="1004315"/>
                </a:moveTo>
                <a:lnTo>
                  <a:pt x="19812" y="1004315"/>
                </a:lnTo>
                <a:lnTo>
                  <a:pt x="35052" y="995171"/>
                </a:lnTo>
                <a:lnTo>
                  <a:pt x="41148" y="987551"/>
                </a:lnTo>
                <a:lnTo>
                  <a:pt x="48768" y="979932"/>
                </a:lnTo>
                <a:lnTo>
                  <a:pt x="54864" y="970788"/>
                </a:lnTo>
                <a:lnTo>
                  <a:pt x="59436" y="960119"/>
                </a:lnTo>
                <a:lnTo>
                  <a:pt x="65532" y="949451"/>
                </a:lnTo>
                <a:lnTo>
                  <a:pt x="70104" y="935736"/>
                </a:lnTo>
                <a:lnTo>
                  <a:pt x="73152" y="922019"/>
                </a:lnTo>
                <a:lnTo>
                  <a:pt x="77724" y="908303"/>
                </a:lnTo>
                <a:lnTo>
                  <a:pt x="80772" y="893063"/>
                </a:lnTo>
                <a:lnTo>
                  <a:pt x="82296" y="877823"/>
                </a:lnTo>
                <a:lnTo>
                  <a:pt x="83820" y="861059"/>
                </a:lnTo>
                <a:lnTo>
                  <a:pt x="83820" y="155447"/>
                </a:lnTo>
                <a:lnTo>
                  <a:pt x="85344" y="138683"/>
                </a:lnTo>
                <a:lnTo>
                  <a:pt x="88392" y="123443"/>
                </a:lnTo>
                <a:lnTo>
                  <a:pt x="89916" y="106679"/>
                </a:lnTo>
                <a:lnTo>
                  <a:pt x="94488" y="92963"/>
                </a:lnTo>
                <a:lnTo>
                  <a:pt x="97536" y="77723"/>
                </a:lnTo>
                <a:lnTo>
                  <a:pt x="103632" y="65531"/>
                </a:lnTo>
                <a:lnTo>
                  <a:pt x="108204" y="53339"/>
                </a:lnTo>
                <a:lnTo>
                  <a:pt x="114300" y="41147"/>
                </a:lnTo>
                <a:lnTo>
                  <a:pt x="121920" y="32004"/>
                </a:lnTo>
                <a:lnTo>
                  <a:pt x="128016" y="22859"/>
                </a:lnTo>
                <a:lnTo>
                  <a:pt x="163068" y="1523"/>
                </a:lnTo>
                <a:lnTo>
                  <a:pt x="172212" y="0"/>
                </a:lnTo>
                <a:lnTo>
                  <a:pt x="173736" y="10667"/>
                </a:lnTo>
                <a:lnTo>
                  <a:pt x="164592" y="12191"/>
                </a:lnTo>
                <a:lnTo>
                  <a:pt x="166116" y="12191"/>
                </a:lnTo>
                <a:lnTo>
                  <a:pt x="156972" y="13716"/>
                </a:lnTo>
                <a:lnTo>
                  <a:pt x="158496" y="13716"/>
                </a:lnTo>
                <a:lnTo>
                  <a:pt x="153416" y="16763"/>
                </a:lnTo>
                <a:lnTo>
                  <a:pt x="150876" y="16763"/>
                </a:lnTo>
                <a:lnTo>
                  <a:pt x="143256" y="22859"/>
                </a:lnTo>
                <a:lnTo>
                  <a:pt x="112776" y="68579"/>
                </a:lnTo>
                <a:lnTo>
                  <a:pt x="97536" y="124967"/>
                </a:lnTo>
                <a:lnTo>
                  <a:pt x="94488" y="156971"/>
                </a:lnTo>
                <a:lnTo>
                  <a:pt x="94488" y="862584"/>
                </a:lnTo>
                <a:lnTo>
                  <a:pt x="92964" y="879347"/>
                </a:lnTo>
                <a:lnTo>
                  <a:pt x="89916" y="894588"/>
                </a:lnTo>
                <a:lnTo>
                  <a:pt x="86868" y="911351"/>
                </a:lnTo>
                <a:lnTo>
                  <a:pt x="83820" y="925067"/>
                </a:lnTo>
                <a:lnTo>
                  <a:pt x="62484" y="976884"/>
                </a:lnTo>
                <a:lnTo>
                  <a:pt x="41148" y="1002792"/>
                </a:lnTo>
                <a:lnTo>
                  <a:pt x="39243" y="1004315"/>
                </a:lnTo>
                <a:close/>
              </a:path>
              <a:path w="173989" h="2024379">
                <a:moveTo>
                  <a:pt x="150876" y="18287"/>
                </a:moveTo>
                <a:lnTo>
                  <a:pt x="150876" y="16763"/>
                </a:lnTo>
                <a:lnTo>
                  <a:pt x="153416" y="16763"/>
                </a:lnTo>
                <a:lnTo>
                  <a:pt x="150876" y="18287"/>
                </a:lnTo>
                <a:close/>
              </a:path>
              <a:path w="173989" h="2024379">
                <a:moveTo>
                  <a:pt x="26924" y="1011935"/>
                </a:moveTo>
                <a:lnTo>
                  <a:pt x="24384" y="1010411"/>
                </a:lnTo>
                <a:lnTo>
                  <a:pt x="15240" y="1007363"/>
                </a:lnTo>
                <a:lnTo>
                  <a:pt x="4572" y="1007363"/>
                </a:lnTo>
                <a:lnTo>
                  <a:pt x="13716" y="1005840"/>
                </a:lnTo>
                <a:lnTo>
                  <a:pt x="12192" y="1005840"/>
                </a:lnTo>
                <a:lnTo>
                  <a:pt x="21336" y="1002792"/>
                </a:lnTo>
                <a:lnTo>
                  <a:pt x="19812" y="1004315"/>
                </a:lnTo>
                <a:lnTo>
                  <a:pt x="39243" y="1004315"/>
                </a:lnTo>
                <a:lnTo>
                  <a:pt x="33528" y="1008888"/>
                </a:lnTo>
                <a:lnTo>
                  <a:pt x="32004" y="1008888"/>
                </a:lnTo>
                <a:lnTo>
                  <a:pt x="26924" y="1011935"/>
                </a:lnTo>
                <a:close/>
              </a:path>
              <a:path w="173989" h="2024379">
                <a:moveTo>
                  <a:pt x="6095" y="1016507"/>
                </a:moveTo>
                <a:lnTo>
                  <a:pt x="1524" y="1016507"/>
                </a:lnTo>
                <a:lnTo>
                  <a:pt x="0" y="1014984"/>
                </a:lnTo>
                <a:lnTo>
                  <a:pt x="0" y="1008888"/>
                </a:lnTo>
                <a:lnTo>
                  <a:pt x="1524" y="1007363"/>
                </a:lnTo>
                <a:lnTo>
                  <a:pt x="6095" y="1007363"/>
                </a:lnTo>
                <a:lnTo>
                  <a:pt x="6095" y="1016507"/>
                </a:lnTo>
                <a:close/>
              </a:path>
              <a:path w="173989" h="2024379">
                <a:moveTo>
                  <a:pt x="15240" y="1016507"/>
                </a:moveTo>
                <a:lnTo>
                  <a:pt x="6095" y="1016507"/>
                </a:lnTo>
                <a:lnTo>
                  <a:pt x="6095" y="1007363"/>
                </a:lnTo>
                <a:lnTo>
                  <a:pt x="15240" y="1007363"/>
                </a:lnTo>
                <a:lnTo>
                  <a:pt x="24384" y="1010411"/>
                </a:lnTo>
                <a:lnTo>
                  <a:pt x="26924" y="1011935"/>
                </a:lnTo>
                <a:lnTo>
                  <a:pt x="24384" y="1013459"/>
                </a:lnTo>
                <a:lnTo>
                  <a:pt x="15240" y="1016507"/>
                </a:lnTo>
                <a:close/>
              </a:path>
              <a:path w="173989" h="2024379">
                <a:moveTo>
                  <a:pt x="21336" y="1021080"/>
                </a:moveTo>
                <a:lnTo>
                  <a:pt x="12192" y="1018032"/>
                </a:lnTo>
                <a:lnTo>
                  <a:pt x="13716" y="1018032"/>
                </a:lnTo>
                <a:lnTo>
                  <a:pt x="4572" y="1016507"/>
                </a:lnTo>
                <a:lnTo>
                  <a:pt x="15240" y="1016507"/>
                </a:lnTo>
                <a:lnTo>
                  <a:pt x="24384" y="1013459"/>
                </a:lnTo>
                <a:lnTo>
                  <a:pt x="26924" y="1011935"/>
                </a:lnTo>
                <a:lnTo>
                  <a:pt x="32004" y="1014984"/>
                </a:lnTo>
                <a:lnTo>
                  <a:pt x="33528" y="1014984"/>
                </a:lnTo>
                <a:lnTo>
                  <a:pt x="39242" y="1019555"/>
                </a:lnTo>
                <a:lnTo>
                  <a:pt x="19812" y="1019555"/>
                </a:lnTo>
                <a:lnTo>
                  <a:pt x="21336" y="1021080"/>
                </a:lnTo>
                <a:close/>
              </a:path>
              <a:path w="173989" h="2024379">
                <a:moveTo>
                  <a:pt x="172212" y="2023872"/>
                </a:moveTo>
                <a:lnTo>
                  <a:pt x="137160" y="2008632"/>
                </a:lnTo>
                <a:lnTo>
                  <a:pt x="109728" y="1972056"/>
                </a:lnTo>
                <a:lnTo>
                  <a:pt x="94488" y="1932432"/>
                </a:lnTo>
                <a:lnTo>
                  <a:pt x="88392" y="1901952"/>
                </a:lnTo>
                <a:lnTo>
                  <a:pt x="85344" y="1885188"/>
                </a:lnTo>
                <a:lnTo>
                  <a:pt x="83820" y="1868424"/>
                </a:lnTo>
                <a:lnTo>
                  <a:pt x="83820" y="1162811"/>
                </a:lnTo>
                <a:lnTo>
                  <a:pt x="82296" y="1146047"/>
                </a:lnTo>
                <a:lnTo>
                  <a:pt x="80772" y="1130807"/>
                </a:lnTo>
                <a:lnTo>
                  <a:pt x="77724" y="1115567"/>
                </a:lnTo>
                <a:lnTo>
                  <a:pt x="73152" y="1100328"/>
                </a:lnTo>
                <a:lnTo>
                  <a:pt x="70104" y="1088136"/>
                </a:lnTo>
                <a:lnTo>
                  <a:pt x="53340" y="1053084"/>
                </a:lnTo>
                <a:lnTo>
                  <a:pt x="27432" y="1024128"/>
                </a:lnTo>
                <a:lnTo>
                  <a:pt x="19812" y="1019555"/>
                </a:lnTo>
                <a:lnTo>
                  <a:pt x="39242" y="1019555"/>
                </a:lnTo>
                <a:lnTo>
                  <a:pt x="74676" y="1071371"/>
                </a:lnTo>
                <a:lnTo>
                  <a:pt x="89916" y="1129284"/>
                </a:lnTo>
                <a:lnTo>
                  <a:pt x="94488" y="1162811"/>
                </a:lnTo>
                <a:lnTo>
                  <a:pt x="94488" y="1866900"/>
                </a:lnTo>
                <a:lnTo>
                  <a:pt x="96012" y="1883664"/>
                </a:lnTo>
                <a:lnTo>
                  <a:pt x="103632" y="1929384"/>
                </a:lnTo>
                <a:lnTo>
                  <a:pt x="118872" y="1965960"/>
                </a:lnTo>
                <a:lnTo>
                  <a:pt x="123444" y="1976628"/>
                </a:lnTo>
                <a:lnTo>
                  <a:pt x="129540" y="1985772"/>
                </a:lnTo>
                <a:lnTo>
                  <a:pt x="137160" y="1994916"/>
                </a:lnTo>
                <a:lnTo>
                  <a:pt x="143256" y="2001012"/>
                </a:lnTo>
                <a:lnTo>
                  <a:pt x="150876" y="2007108"/>
                </a:lnTo>
                <a:lnTo>
                  <a:pt x="153416" y="2007108"/>
                </a:lnTo>
                <a:lnTo>
                  <a:pt x="158496" y="2010156"/>
                </a:lnTo>
                <a:lnTo>
                  <a:pt x="156972" y="2010156"/>
                </a:lnTo>
                <a:lnTo>
                  <a:pt x="166116" y="2011680"/>
                </a:lnTo>
                <a:lnTo>
                  <a:pt x="164592" y="2011680"/>
                </a:lnTo>
                <a:lnTo>
                  <a:pt x="173736" y="2013204"/>
                </a:lnTo>
                <a:lnTo>
                  <a:pt x="172212" y="2023872"/>
                </a:lnTo>
                <a:close/>
              </a:path>
              <a:path w="173989" h="2024379">
                <a:moveTo>
                  <a:pt x="153416" y="2007108"/>
                </a:moveTo>
                <a:lnTo>
                  <a:pt x="150876" y="2007108"/>
                </a:lnTo>
                <a:lnTo>
                  <a:pt x="150876" y="2005584"/>
                </a:lnTo>
                <a:lnTo>
                  <a:pt x="153416" y="2007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46502" y="5929390"/>
            <a:ext cx="6419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imes New Roman"/>
                <a:cs typeface="Times New Roman"/>
              </a:rPr>
              <a:t>D</a:t>
            </a:r>
            <a:r>
              <a:rPr sz="1750" spc="-10" dirty="0">
                <a:latin typeface="Times New Roman"/>
                <a:cs typeface="Times New Roman"/>
              </a:rPr>
              <a:t>e</a:t>
            </a:r>
            <a:r>
              <a:rPr sz="1750" spc="20" dirty="0">
                <a:latin typeface="Times New Roman"/>
                <a:cs typeface="Times New Roman"/>
              </a:rPr>
              <a:t>l</a:t>
            </a:r>
            <a:r>
              <a:rPr sz="1750" spc="-10" dirty="0">
                <a:latin typeface="Times New Roman"/>
                <a:cs typeface="Times New Roman"/>
              </a:rPr>
              <a:t>a</a:t>
            </a:r>
            <a:r>
              <a:rPr sz="1750" spc="-20" dirty="0">
                <a:latin typeface="Times New Roman"/>
                <a:cs typeface="Times New Roman"/>
              </a:rPr>
              <a:t>y</a:t>
            </a:r>
            <a:r>
              <a:rPr sz="1750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4860" y="6397752"/>
            <a:ext cx="4792979" cy="27178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134833" y="7224228"/>
            <a:ext cx="3587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38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901A-0AB3-D6AC-1134-E070176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89" y="176386"/>
            <a:ext cx="7462621" cy="1215717"/>
          </a:xfrm>
        </p:spPr>
        <p:txBody>
          <a:bodyPr/>
          <a:lstStyle/>
          <a:p>
            <a:r>
              <a:rPr lang="en-US" dirty="0"/>
              <a:t>OFDM</a:t>
            </a:r>
            <a:r>
              <a:rPr lang="en-US" spc="-20" dirty="0"/>
              <a:t> </a:t>
            </a:r>
            <a:r>
              <a:rPr lang="en-US" dirty="0"/>
              <a:t>-</a:t>
            </a:r>
            <a:r>
              <a:rPr lang="en-US" spc="-25" dirty="0"/>
              <a:t> </a:t>
            </a:r>
            <a:r>
              <a:rPr lang="en-US" spc="5" dirty="0"/>
              <a:t>Orthogonal</a:t>
            </a:r>
            <a:r>
              <a:rPr lang="en-US" spc="-60" dirty="0"/>
              <a:t> </a:t>
            </a:r>
            <a:r>
              <a:rPr lang="en-US" dirty="0"/>
              <a:t>Frequency </a:t>
            </a:r>
            <a:r>
              <a:rPr lang="en-US" spc="-975" dirty="0"/>
              <a:t> </a:t>
            </a:r>
            <a:r>
              <a:rPr lang="en-US" spc="5" dirty="0"/>
              <a:t>Division</a:t>
            </a:r>
            <a:r>
              <a:rPr lang="en-US" spc="-55" dirty="0"/>
              <a:t> </a:t>
            </a:r>
            <a:r>
              <a:rPr lang="en-US" spc="5" dirty="0"/>
              <a:t>Multiplexing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70515-6DEB-2553-CD4C-11E90C3A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94" y="2070055"/>
            <a:ext cx="8591412" cy="55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2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36" y="3971544"/>
            <a:ext cx="8119871" cy="14940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0200" y="444544"/>
            <a:ext cx="195516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Framing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4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9704" y="1950839"/>
            <a:ext cx="6818630" cy="19405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Typical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structure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“wired”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packet: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Preamble: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synchronize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clocks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sender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receiver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Header: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addresses,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type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field,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length,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data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e.g.,</a:t>
            </a:r>
            <a:r>
              <a:rPr sz="1950" b="1" spc="10" dirty="0">
                <a:latin typeface="Arial"/>
                <a:cs typeface="Arial"/>
              </a:rPr>
              <a:t> an IP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Trailer: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padding,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CRC,</a:t>
            </a:r>
            <a:r>
              <a:rPr sz="1950" b="1" spc="5" dirty="0">
                <a:latin typeface="Arial"/>
                <a:cs typeface="Arial"/>
              </a:rPr>
              <a:t> ..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704" y="5065204"/>
            <a:ext cx="6877050" cy="217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08145">
              <a:lnSpc>
                <a:spcPts val="253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/Length</a:t>
            </a:r>
            <a:endParaRPr sz="2200">
              <a:latin typeface="Times New Roman"/>
              <a:cs typeface="Times New Roman"/>
            </a:endParaRPr>
          </a:p>
          <a:p>
            <a:pPr marL="326390" indent="-314325">
              <a:lnSpc>
                <a:spcPts val="3070"/>
              </a:lnSpc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How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does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differ?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Explicit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multi-hop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support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physical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layer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Ensure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robustness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header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505" y="444544"/>
            <a:ext cx="67544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Subcarriers</a:t>
            </a:r>
            <a:r>
              <a:rPr spc="-55" dirty="0"/>
              <a:t> </a:t>
            </a:r>
            <a:r>
              <a:rPr dirty="0"/>
              <a:t>are</a:t>
            </a:r>
            <a:r>
              <a:rPr spc="10" dirty="0"/>
              <a:t> </a:t>
            </a:r>
            <a:r>
              <a:rPr dirty="0"/>
              <a:t>“Orthogonal”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423" y="1944139"/>
            <a:ext cx="8230870" cy="15036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794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Peaks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spectral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density 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each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carrier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coincide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zeros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other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carriers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Carriers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very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densely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minimal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Requires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very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good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frequencies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637788"/>
            <a:ext cx="6719315" cy="402183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691" y="176386"/>
            <a:ext cx="3950335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26670">
              <a:lnSpc>
                <a:spcPts val="4220"/>
              </a:lnSpc>
              <a:spcBef>
                <a:spcPts val="685"/>
              </a:spcBef>
            </a:pPr>
            <a:r>
              <a:rPr dirty="0"/>
              <a:t>Densely Packing </a:t>
            </a:r>
            <a:r>
              <a:rPr spc="-975" dirty="0"/>
              <a:t> </a:t>
            </a:r>
            <a:r>
              <a:rPr dirty="0"/>
              <a:t>OFDM</a:t>
            </a:r>
            <a:r>
              <a:rPr spc="-80" dirty="0"/>
              <a:t> </a:t>
            </a:r>
            <a:r>
              <a:rPr spc="5" dirty="0"/>
              <a:t>Channels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9887" y="2310383"/>
            <a:ext cx="8243570" cy="1664335"/>
            <a:chOff x="1389887" y="2310383"/>
            <a:chExt cx="8243570" cy="1664335"/>
          </a:xfrm>
        </p:grpSpPr>
        <p:sp>
          <p:nvSpPr>
            <p:cNvPr id="4" name="object 4"/>
            <p:cNvSpPr/>
            <p:nvPr/>
          </p:nvSpPr>
          <p:spPr>
            <a:xfrm>
              <a:off x="1834883" y="2330195"/>
              <a:ext cx="6990715" cy="1455420"/>
            </a:xfrm>
            <a:custGeom>
              <a:avLst/>
              <a:gdLst/>
              <a:ahLst/>
              <a:cxnLst/>
              <a:rect l="l" t="t" r="r" b="b"/>
              <a:pathLst>
                <a:path w="6990715" h="1455420">
                  <a:moveTo>
                    <a:pt x="589788" y="1435608"/>
                  </a:moveTo>
                  <a:lnTo>
                    <a:pt x="586740" y="1420368"/>
                  </a:lnTo>
                  <a:lnTo>
                    <a:pt x="585216" y="1405128"/>
                  </a:lnTo>
                  <a:lnTo>
                    <a:pt x="579120" y="1371600"/>
                  </a:lnTo>
                  <a:lnTo>
                    <a:pt x="577596" y="1351788"/>
                  </a:lnTo>
                  <a:lnTo>
                    <a:pt x="574560" y="1331976"/>
                  </a:lnTo>
                  <a:lnTo>
                    <a:pt x="573036" y="1310640"/>
                  </a:lnTo>
                  <a:lnTo>
                    <a:pt x="569988" y="1289304"/>
                  </a:lnTo>
                  <a:lnTo>
                    <a:pt x="568464" y="1266444"/>
                  </a:lnTo>
                  <a:lnTo>
                    <a:pt x="565416" y="1243584"/>
                  </a:lnTo>
                  <a:lnTo>
                    <a:pt x="563892" y="1219200"/>
                  </a:lnTo>
                  <a:lnTo>
                    <a:pt x="560844" y="1194816"/>
                  </a:lnTo>
                  <a:lnTo>
                    <a:pt x="559409" y="1170432"/>
                  </a:lnTo>
                  <a:lnTo>
                    <a:pt x="557796" y="1141476"/>
                  </a:lnTo>
                  <a:lnTo>
                    <a:pt x="554748" y="1115568"/>
                  </a:lnTo>
                  <a:lnTo>
                    <a:pt x="553224" y="1088136"/>
                  </a:lnTo>
                  <a:lnTo>
                    <a:pt x="548767" y="1033272"/>
                  </a:lnTo>
                  <a:lnTo>
                    <a:pt x="544195" y="975360"/>
                  </a:lnTo>
                  <a:lnTo>
                    <a:pt x="539496" y="914400"/>
                  </a:lnTo>
                  <a:lnTo>
                    <a:pt x="533412" y="853440"/>
                  </a:lnTo>
                  <a:lnTo>
                    <a:pt x="522744" y="731520"/>
                  </a:lnTo>
                  <a:lnTo>
                    <a:pt x="516648" y="672084"/>
                  </a:lnTo>
                  <a:lnTo>
                    <a:pt x="510540" y="611124"/>
                  </a:lnTo>
                  <a:lnTo>
                    <a:pt x="504444" y="551688"/>
                  </a:lnTo>
                  <a:lnTo>
                    <a:pt x="489216" y="435864"/>
                  </a:lnTo>
                  <a:lnTo>
                    <a:pt x="484644" y="408432"/>
                  </a:lnTo>
                  <a:lnTo>
                    <a:pt x="481596" y="381000"/>
                  </a:lnTo>
                  <a:lnTo>
                    <a:pt x="467868" y="303276"/>
                  </a:lnTo>
                  <a:lnTo>
                    <a:pt x="463296" y="278892"/>
                  </a:lnTo>
                  <a:lnTo>
                    <a:pt x="457212" y="254508"/>
                  </a:lnTo>
                  <a:lnTo>
                    <a:pt x="452640" y="231648"/>
                  </a:lnTo>
                  <a:lnTo>
                    <a:pt x="446544" y="210312"/>
                  </a:lnTo>
                  <a:lnTo>
                    <a:pt x="441972" y="188976"/>
                  </a:lnTo>
                  <a:lnTo>
                    <a:pt x="435864" y="167640"/>
                  </a:lnTo>
                  <a:lnTo>
                    <a:pt x="429768" y="147828"/>
                  </a:lnTo>
                  <a:lnTo>
                    <a:pt x="423684" y="129540"/>
                  </a:lnTo>
                  <a:lnTo>
                    <a:pt x="416064" y="112776"/>
                  </a:lnTo>
                  <a:lnTo>
                    <a:pt x="409968" y="96012"/>
                  </a:lnTo>
                  <a:lnTo>
                    <a:pt x="387096" y="53340"/>
                  </a:lnTo>
                  <a:lnTo>
                    <a:pt x="367296" y="25908"/>
                  </a:lnTo>
                  <a:lnTo>
                    <a:pt x="362724" y="21336"/>
                  </a:lnTo>
                  <a:lnTo>
                    <a:pt x="360591" y="19812"/>
                  </a:lnTo>
                  <a:lnTo>
                    <a:pt x="352044" y="13716"/>
                  </a:lnTo>
                  <a:lnTo>
                    <a:pt x="344436" y="9144"/>
                  </a:lnTo>
                  <a:lnTo>
                    <a:pt x="344436" y="7620"/>
                  </a:lnTo>
                  <a:lnTo>
                    <a:pt x="342912" y="7620"/>
                  </a:lnTo>
                  <a:lnTo>
                    <a:pt x="333768" y="4572"/>
                  </a:lnTo>
                  <a:lnTo>
                    <a:pt x="333768" y="3048"/>
                  </a:lnTo>
                  <a:lnTo>
                    <a:pt x="332244" y="3048"/>
                  </a:lnTo>
                  <a:lnTo>
                    <a:pt x="321564" y="0"/>
                  </a:lnTo>
                  <a:lnTo>
                    <a:pt x="298716" y="0"/>
                  </a:lnTo>
                  <a:lnTo>
                    <a:pt x="289560" y="3048"/>
                  </a:lnTo>
                  <a:lnTo>
                    <a:pt x="288036" y="3048"/>
                  </a:lnTo>
                  <a:lnTo>
                    <a:pt x="288036" y="4572"/>
                  </a:lnTo>
                  <a:lnTo>
                    <a:pt x="278904" y="7620"/>
                  </a:lnTo>
                  <a:lnTo>
                    <a:pt x="277380" y="9144"/>
                  </a:lnTo>
                  <a:lnTo>
                    <a:pt x="268224" y="15240"/>
                  </a:lnTo>
                  <a:lnTo>
                    <a:pt x="257568" y="24384"/>
                  </a:lnTo>
                  <a:lnTo>
                    <a:pt x="249936" y="33528"/>
                  </a:lnTo>
                  <a:lnTo>
                    <a:pt x="240804" y="44196"/>
                  </a:lnTo>
                  <a:lnTo>
                    <a:pt x="233172" y="56388"/>
                  </a:lnTo>
                  <a:lnTo>
                    <a:pt x="224028" y="70104"/>
                  </a:lnTo>
                  <a:lnTo>
                    <a:pt x="216408" y="85344"/>
                  </a:lnTo>
                  <a:lnTo>
                    <a:pt x="208788" y="102108"/>
                  </a:lnTo>
                  <a:lnTo>
                    <a:pt x="202704" y="118872"/>
                  </a:lnTo>
                  <a:lnTo>
                    <a:pt x="195072" y="137160"/>
                  </a:lnTo>
                  <a:lnTo>
                    <a:pt x="187452" y="156972"/>
                  </a:lnTo>
                  <a:lnTo>
                    <a:pt x="181368" y="176784"/>
                  </a:lnTo>
                  <a:lnTo>
                    <a:pt x="175260" y="199644"/>
                  </a:lnTo>
                  <a:lnTo>
                    <a:pt x="169164" y="220980"/>
                  </a:lnTo>
                  <a:lnTo>
                    <a:pt x="150876" y="294132"/>
                  </a:lnTo>
                  <a:lnTo>
                    <a:pt x="144780" y="320040"/>
                  </a:lnTo>
                  <a:lnTo>
                    <a:pt x="140208" y="345948"/>
                  </a:lnTo>
                  <a:lnTo>
                    <a:pt x="134112" y="373380"/>
                  </a:lnTo>
                  <a:lnTo>
                    <a:pt x="129540" y="402336"/>
                  </a:lnTo>
                  <a:lnTo>
                    <a:pt x="124968" y="429768"/>
                  </a:lnTo>
                  <a:lnTo>
                    <a:pt x="118872" y="458724"/>
                  </a:lnTo>
                  <a:lnTo>
                    <a:pt x="109728" y="518160"/>
                  </a:lnTo>
                  <a:lnTo>
                    <a:pt x="100584" y="579120"/>
                  </a:lnTo>
                  <a:lnTo>
                    <a:pt x="92964" y="640080"/>
                  </a:lnTo>
                  <a:lnTo>
                    <a:pt x="70104" y="827532"/>
                  </a:lnTo>
                  <a:lnTo>
                    <a:pt x="64008" y="890016"/>
                  </a:lnTo>
                  <a:lnTo>
                    <a:pt x="51816" y="1011936"/>
                  </a:lnTo>
                  <a:lnTo>
                    <a:pt x="42672" y="1098804"/>
                  </a:lnTo>
                  <a:lnTo>
                    <a:pt x="36576" y="1153668"/>
                  </a:lnTo>
                  <a:lnTo>
                    <a:pt x="35052" y="1179576"/>
                  </a:lnTo>
                  <a:lnTo>
                    <a:pt x="32004" y="1205484"/>
                  </a:lnTo>
                  <a:lnTo>
                    <a:pt x="28956" y="1229868"/>
                  </a:lnTo>
                  <a:lnTo>
                    <a:pt x="27432" y="1254252"/>
                  </a:lnTo>
                  <a:lnTo>
                    <a:pt x="21336" y="1299972"/>
                  </a:lnTo>
                  <a:lnTo>
                    <a:pt x="19812" y="1321308"/>
                  </a:lnTo>
                  <a:lnTo>
                    <a:pt x="16764" y="1342644"/>
                  </a:lnTo>
                  <a:lnTo>
                    <a:pt x="15240" y="1360932"/>
                  </a:lnTo>
                  <a:lnTo>
                    <a:pt x="12192" y="1379220"/>
                  </a:lnTo>
                  <a:lnTo>
                    <a:pt x="9144" y="1395984"/>
                  </a:lnTo>
                  <a:lnTo>
                    <a:pt x="7620" y="1412748"/>
                  </a:lnTo>
                  <a:lnTo>
                    <a:pt x="4572" y="1426464"/>
                  </a:lnTo>
                  <a:lnTo>
                    <a:pt x="3048" y="1440180"/>
                  </a:lnTo>
                  <a:lnTo>
                    <a:pt x="0" y="1452372"/>
                  </a:lnTo>
                  <a:lnTo>
                    <a:pt x="21336" y="1455420"/>
                  </a:lnTo>
                  <a:lnTo>
                    <a:pt x="22860" y="1444752"/>
                  </a:lnTo>
                  <a:lnTo>
                    <a:pt x="25908" y="1431036"/>
                  </a:lnTo>
                  <a:lnTo>
                    <a:pt x="27432" y="1415796"/>
                  </a:lnTo>
                  <a:lnTo>
                    <a:pt x="33528" y="1382268"/>
                  </a:lnTo>
                  <a:lnTo>
                    <a:pt x="35052" y="1363980"/>
                  </a:lnTo>
                  <a:lnTo>
                    <a:pt x="38100" y="1344168"/>
                  </a:lnTo>
                  <a:lnTo>
                    <a:pt x="39624" y="1324356"/>
                  </a:lnTo>
                  <a:lnTo>
                    <a:pt x="42672" y="1303020"/>
                  </a:lnTo>
                  <a:lnTo>
                    <a:pt x="45720" y="1280160"/>
                  </a:lnTo>
                  <a:lnTo>
                    <a:pt x="47244" y="1257300"/>
                  </a:lnTo>
                  <a:lnTo>
                    <a:pt x="50292" y="1232916"/>
                  </a:lnTo>
                  <a:lnTo>
                    <a:pt x="53340" y="1207008"/>
                  </a:lnTo>
                  <a:lnTo>
                    <a:pt x="54864" y="1181100"/>
                  </a:lnTo>
                  <a:lnTo>
                    <a:pt x="57912" y="1155192"/>
                  </a:lnTo>
                  <a:lnTo>
                    <a:pt x="64008" y="1100328"/>
                  </a:lnTo>
                  <a:lnTo>
                    <a:pt x="65532" y="1071372"/>
                  </a:lnTo>
                  <a:lnTo>
                    <a:pt x="71628" y="1013460"/>
                  </a:lnTo>
                  <a:lnTo>
                    <a:pt x="77724" y="954024"/>
                  </a:lnTo>
                  <a:lnTo>
                    <a:pt x="83820" y="893064"/>
                  </a:lnTo>
                  <a:lnTo>
                    <a:pt x="99060" y="768096"/>
                  </a:lnTo>
                  <a:lnTo>
                    <a:pt x="105156" y="705612"/>
                  </a:lnTo>
                  <a:lnTo>
                    <a:pt x="114300" y="643128"/>
                  </a:lnTo>
                  <a:lnTo>
                    <a:pt x="121920" y="582168"/>
                  </a:lnTo>
                  <a:lnTo>
                    <a:pt x="131064" y="521208"/>
                  </a:lnTo>
                  <a:lnTo>
                    <a:pt x="140208" y="461772"/>
                  </a:lnTo>
                  <a:lnTo>
                    <a:pt x="149352" y="405384"/>
                  </a:lnTo>
                  <a:lnTo>
                    <a:pt x="155448" y="377952"/>
                  </a:lnTo>
                  <a:lnTo>
                    <a:pt x="160020" y="350520"/>
                  </a:lnTo>
                  <a:lnTo>
                    <a:pt x="166128" y="324612"/>
                  </a:lnTo>
                  <a:lnTo>
                    <a:pt x="170688" y="298704"/>
                  </a:lnTo>
                  <a:lnTo>
                    <a:pt x="182892" y="249936"/>
                  </a:lnTo>
                  <a:lnTo>
                    <a:pt x="195072" y="204216"/>
                  </a:lnTo>
                  <a:lnTo>
                    <a:pt x="201180" y="182880"/>
                  </a:lnTo>
                  <a:lnTo>
                    <a:pt x="207264" y="163068"/>
                  </a:lnTo>
                  <a:lnTo>
                    <a:pt x="214884" y="144780"/>
                  </a:lnTo>
                  <a:lnTo>
                    <a:pt x="220992" y="126492"/>
                  </a:lnTo>
                  <a:lnTo>
                    <a:pt x="228600" y="109728"/>
                  </a:lnTo>
                  <a:lnTo>
                    <a:pt x="236220" y="94488"/>
                  </a:lnTo>
                  <a:lnTo>
                    <a:pt x="243840" y="80772"/>
                  </a:lnTo>
                  <a:lnTo>
                    <a:pt x="249936" y="67056"/>
                  </a:lnTo>
                  <a:lnTo>
                    <a:pt x="265176" y="45720"/>
                  </a:lnTo>
                  <a:lnTo>
                    <a:pt x="274320" y="38100"/>
                  </a:lnTo>
                  <a:lnTo>
                    <a:pt x="289560" y="25908"/>
                  </a:lnTo>
                  <a:lnTo>
                    <a:pt x="288036" y="27432"/>
                  </a:lnTo>
                  <a:lnTo>
                    <a:pt x="291084" y="25908"/>
                  </a:lnTo>
                  <a:lnTo>
                    <a:pt x="297192" y="22860"/>
                  </a:lnTo>
                  <a:lnTo>
                    <a:pt x="295668" y="22860"/>
                  </a:lnTo>
                  <a:lnTo>
                    <a:pt x="304800" y="21336"/>
                  </a:lnTo>
                  <a:lnTo>
                    <a:pt x="303276" y="21336"/>
                  </a:lnTo>
                  <a:lnTo>
                    <a:pt x="310896" y="20066"/>
                  </a:lnTo>
                  <a:lnTo>
                    <a:pt x="327672" y="22860"/>
                  </a:lnTo>
                  <a:lnTo>
                    <a:pt x="326148" y="22860"/>
                  </a:lnTo>
                  <a:lnTo>
                    <a:pt x="333768" y="27432"/>
                  </a:lnTo>
                  <a:lnTo>
                    <a:pt x="362724" y="54864"/>
                  </a:lnTo>
                  <a:lnTo>
                    <a:pt x="370344" y="65532"/>
                  </a:lnTo>
                  <a:lnTo>
                    <a:pt x="377964" y="77724"/>
                  </a:lnTo>
                  <a:lnTo>
                    <a:pt x="384060" y="89916"/>
                  </a:lnTo>
                  <a:lnTo>
                    <a:pt x="390144" y="105156"/>
                  </a:lnTo>
                  <a:lnTo>
                    <a:pt x="397764" y="120396"/>
                  </a:lnTo>
                  <a:lnTo>
                    <a:pt x="403872" y="137160"/>
                  </a:lnTo>
                  <a:lnTo>
                    <a:pt x="416064" y="173736"/>
                  </a:lnTo>
                  <a:lnTo>
                    <a:pt x="420636" y="193548"/>
                  </a:lnTo>
                  <a:lnTo>
                    <a:pt x="426720" y="214884"/>
                  </a:lnTo>
                  <a:lnTo>
                    <a:pt x="437388" y="259080"/>
                  </a:lnTo>
                  <a:lnTo>
                    <a:pt x="451116" y="332232"/>
                  </a:lnTo>
                  <a:lnTo>
                    <a:pt x="460260" y="385572"/>
                  </a:lnTo>
                  <a:lnTo>
                    <a:pt x="464820" y="411480"/>
                  </a:lnTo>
                  <a:lnTo>
                    <a:pt x="469392" y="438912"/>
                  </a:lnTo>
                  <a:lnTo>
                    <a:pt x="477024" y="495300"/>
                  </a:lnTo>
                  <a:lnTo>
                    <a:pt x="483120" y="554736"/>
                  </a:lnTo>
                  <a:lnTo>
                    <a:pt x="490740" y="612648"/>
                  </a:lnTo>
                  <a:lnTo>
                    <a:pt x="502920" y="734568"/>
                  </a:lnTo>
                  <a:lnTo>
                    <a:pt x="513588" y="856488"/>
                  </a:lnTo>
                  <a:lnTo>
                    <a:pt x="522617" y="973836"/>
                  </a:lnTo>
                  <a:lnTo>
                    <a:pt x="527189" y="1031748"/>
                  </a:lnTo>
                  <a:lnTo>
                    <a:pt x="531888" y="1089660"/>
                  </a:lnTo>
                  <a:lnTo>
                    <a:pt x="533412" y="1117092"/>
                  </a:lnTo>
                  <a:lnTo>
                    <a:pt x="536460" y="1144524"/>
                  </a:lnTo>
                  <a:lnTo>
                    <a:pt x="537984" y="1170432"/>
                  </a:lnTo>
                  <a:lnTo>
                    <a:pt x="541020" y="1196340"/>
                  </a:lnTo>
                  <a:lnTo>
                    <a:pt x="542544" y="1220724"/>
                  </a:lnTo>
                  <a:lnTo>
                    <a:pt x="545592" y="1245108"/>
                  </a:lnTo>
                  <a:lnTo>
                    <a:pt x="547116" y="1267968"/>
                  </a:lnTo>
                  <a:lnTo>
                    <a:pt x="550164" y="1290828"/>
                  </a:lnTo>
                  <a:lnTo>
                    <a:pt x="551688" y="1313688"/>
                  </a:lnTo>
                  <a:lnTo>
                    <a:pt x="554748" y="1335024"/>
                  </a:lnTo>
                  <a:lnTo>
                    <a:pt x="556272" y="1354836"/>
                  </a:lnTo>
                  <a:lnTo>
                    <a:pt x="559320" y="1373124"/>
                  </a:lnTo>
                  <a:lnTo>
                    <a:pt x="560844" y="1391412"/>
                  </a:lnTo>
                  <a:lnTo>
                    <a:pt x="566940" y="1424940"/>
                  </a:lnTo>
                  <a:lnTo>
                    <a:pt x="568464" y="1438656"/>
                  </a:lnTo>
                  <a:lnTo>
                    <a:pt x="589788" y="1435608"/>
                  </a:lnTo>
                  <a:close/>
                </a:path>
                <a:path w="6990715" h="1455420">
                  <a:moveTo>
                    <a:pt x="1299972" y="1435608"/>
                  </a:moveTo>
                  <a:lnTo>
                    <a:pt x="1298448" y="1420368"/>
                  </a:lnTo>
                  <a:lnTo>
                    <a:pt x="1295400" y="1405128"/>
                  </a:lnTo>
                  <a:lnTo>
                    <a:pt x="1293876" y="1388364"/>
                  </a:lnTo>
                  <a:lnTo>
                    <a:pt x="1290828" y="1371600"/>
                  </a:lnTo>
                  <a:lnTo>
                    <a:pt x="1287780" y="1351788"/>
                  </a:lnTo>
                  <a:lnTo>
                    <a:pt x="1286256" y="1331976"/>
                  </a:lnTo>
                  <a:lnTo>
                    <a:pt x="1283208" y="1310640"/>
                  </a:lnTo>
                  <a:lnTo>
                    <a:pt x="1281798" y="1290828"/>
                  </a:lnTo>
                  <a:lnTo>
                    <a:pt x="1280160" y="1266444"/>
                  </a:lnTo>
                  <a:lnTo>
                    <a:pt x="1277112" y="1243584"/>
                  </a:lnTo>
                  <a:lnTo>
                    <a:pt x="1275588" y="1219200"/>
                  </a:lnTo>
                  <a:lnTo>
                    <a:pt x="1272540" y="1194816"/>
                  </a:lnTo>
                  <a:lnTo>
                    <a:pt x="1271016" y="1168908"/>
                  </a:lnTo>
                  <a:lnTo>
                    <a:pt x="1267968" y="1141476"/>
                  </a:lnTo>
                  <a:lnTo>
                    <a:pt x="1266545" y="1117092"/>
                  </a:lnTo>
                  <a:lnTo>
                    <a:pt x="1264920" y="1088136"/>
                  </a:lnTo>
                  <a:lnTo>
                    <a:pt x="1260475" y="1033272"/>
                  </a:lnTo>
                  <a:lnTo>
                    <a:pt x="1255903" y="975360"/>
                  </a:lnTo>
                  <a:lnTo>
                    <a:pt x="1251204" y="914400"/>
                  </a:lnTo>
                  <a:lnTo>
                    <a:pt x="1245108" y="853440"/>
                  </a:lnTo>
                  <a:lnTo>
                    <a:pt x="1234440" y="731520"/>
                  </a:lnTo>
                  <a:lnTo>
                    <a:pt x="1229868" y="672084"/>
                  </a:lnTo>
                  <a:lnTo>
                    <a:pt x="1222248" y="611124"/>
                  </a:lnTo>
                  <a:lnTo>
                    <a:pt x="1216152" y="551688"/>
                  </a:lnTo>
                  <a:lnTo>
                    <a:pt x="1200912" y="435864"/>
                  </a:lnTo>
                  <a:lnTo>
                    <a:pt x="1197864" y="408432"/>
                  </a:lnTo>
                  <a:lnTo>
                    <a:pt x="1193292" y="381000"/>
                  </a:lnTo>
                  <a:lnTo>
                    <a:pt x="1179576" y="303276"/>
                  </a:lnTo>
                  <a:lnTo>
                    <a:pt x="1170432" y="254508"/>
                  </a:lnTo>
                  <a:lnTo>
                    <a:pt x="1164336" y="231648"/>
                  </a:lnTo>
                  <a:lnTo>
                    <a:pt x="1159764" y="210312"/>
                  </a:lnTo>
                  <a:lnTo>
                    <a:pt x="1147572" y="167640"/>
                  </a:lnTo>
                  <a:lnTo>
                    <a:pt x="1135380" y="129540"/>
                  </a:lnTo>
                  <a:lnTo>
                    <a:pt x="1121664" y="96012"/>
                  </a:lnTo>
                  <a:lnTo>
                    <a:pt x="1115568" y="80772"/>
                  </a:lnTo>
                  <a:lnTo>
                    <a:pt x="1092708" y="41148"/>
                  </a:lnTo>
                  <a:lnTo>
                    <a:pt x="1065276" y="13716"/>
                  </a:lnTo>
                  <a:lnTo>
                    <a:pt x="1057656" y="9144"/>
                  </a:lnTo>
                  <a:lnTo>
                    <a:pt x="1056132" y="7620"/>
                  </a:lnTo>
                  <a:lnTo>
                    <a:pt x="1046988" y="4572"/>
                  </a:lnTo>
                  <a:lnTo>
                    <a:pt x="1046988" y="3048"/>
                  </a:lnTo>
                  <a:lnTo>
                    <a:pt x="1045464" y="3048"/>
                  </a:lnTo>
                  <a:lnTo>
                    <a:pt x="1034796" y="0"/>
                  </a:lnTo>
                  <a:lnTo>
                    <a:pt x="1011936" y="0"/>
                  </a:lnTo>
                  <a:lnTo>
                    <a:pt x="1002792" y="3048"/>
                  </a:lnTo>
                  <a:lnTo>
                    <a:pt x="1001268" y="3048"/>
                  </a:lnTo>
                  <a:lnTo>
                    <a:pt x="1001268" y="4572"/>
                  </a:lnTo>
                  <a:lnTo>
                    <a:pt x="992124" y="7620"/>
                  </a:lnTo>
                  <a:lnTo>
                    <a:pt x="990600" y="9144"/>
                  </a:lnTo>
                  <a:lnTo>
                    <a:pt x="954024" y="44196"/>
                  </a:lnTo>
                  <a:lnTo>
                    <a:pt x="938784" y="70104"/>
                  </a:lnTo>
                  <a:lnTo>
                    <a:pt x="929640" y="85344"/>
                  </a:lnTo>
                  <a:lnTo>
                    <a:pt x="923544" y="102108"/>
                  </a:lnTo>
                  <a:lnTo>
                    <a:pt x="915924" y="118872"/>
                  </a:lnTo>
                  <a:lnTo>
                    <a:pt x="908304" y="137160"/>
                  </a:lnTo>
                  <a:lnTo>
                    <a:pt x="902208" y="156972"/>
                  </a:lnTo>
                  <a:lnTo>
                    <a:pt x="894588" y="176784"/>
                  </a:lnTo>
                  <a:lnTo>
                    <a:pt x="888492" y="199644"/>
                  </a:lnTo>
                  <a:lnTo>
                    <a:pt x="882396" y="220980"/>
                  </a:lnTo>
                  <a:lnTo>
                    <a:pt x="870204" y="269748"/>
                  </a:lnTo>
                  <a:lnTo>
                    <a:pt x="865632" y="294132"/>
                  </a:lnTo>
                  <a:lnTo>
                    <a:pt x="853440" y="345948"/>
                  </a:lnTo>
                  <a:lnTo>
                    <a:pt x="848868" y="373380"/>
                  </a:lnTo>
                  <a:lnTo>
                    <a:pt x="842772" y="402336"/>
                  </a:lnTo>
                  <a:lnTo>
                    <a:pt x="838200" y="429768"/>
                  </a:lnTo>
                  <a:lnTo>
                    <a:pt x="824484" y="518160"/>
                  </a:lnTo>
                  <a:lnTo>
                    <a:pt x="815340" y="579120"/>
                  </a:lnTo>
                  <a:lnTo>
                    <a:pt x="807720" y="640080"/>
                  </a:lnTo>
                  <a:lnTo>
                    <a:pt x="784860" y="827532"/>
                  </a:lnTo>
                  <a:lnTo>
                    <a:pt x="778764" y="890016"/>
                  </a:lnTo>
                  <a:lnTo>
                    <a:pt x="766572" y="1011936"/>
                  </a:lnTo>
                  <a:lnTo>
                    <a:pt x="757428" y="1098804"/>
                  </a:lnTo>
                  <a:lnTo>
                    <a:pt x="751332" y="1153668"/>
                  </a:lnTo>
                  <a:lnTo>
                    <a:pt x="749808" y="1179576"/>
                  </a:lnTo>
                  <a:lnTo>
                    <a:pt x="746760" y="1205484"/>
                  </a:lnTo>
                  <a:lnTo>
                    <a:pt x="743712" y="1229868"/>
                  </a:lnTo>
                  <a:lnTo>
                    <a:pt x="742188" y="1254252"/>
                  </a:lnTo>
                  <a:lnTo>
                    <a:pt x="736092" y="1299972"/>
                  </a:lnTo>
                  <a:lnTo>
                    <a:pt x="734568" y="1321308"/>
                  </a:lnTo>
                  <a:lnTo>
                    <a:pt x="731520" y="1342644"/>
                  </a:lnTo>
                  <a:lnTo>
                    <a:pt x="729996" y="1360932"/>
                  </a:lnTo>
                  <a:lnTo>
                    <a:pt x="726948" y="1379220"/>
                  </a:lnTo>
                  <a:lnTo>
                    <a:pt x="725424" y="1395984"/>
                  </a:lnTo>
                  <a:lnTo>
                    <a:pt x="722376" y="1412748"/>
                  </a:lnTo>
                  <a:lnTo>
                    <a:pt x="720852" y="1426464"/>
                  </a:lnTo>
                  <a:lnTo>
                    <a:pt x="717804" y="1440180"/>
                  </a:lnTo>
                  <a:lnTo>
                    <a:pt x="714756" y="1452372"/>
                  </a:lnTo>
                  <a:lnTo>
                    <a:pt x="736092" y="1455420"/>
                  </a:lnTo>
                  <a:lnTo>
                    <a:pt x="739140" y="1444752"/>
                  </a:lnTo>
                  <a:lnTo>
                    <a:pt x="740664" y="1431036"/>
                  </a:lnTo>
                  <a:lnTo>
                    <a:pt x="743712" y="1415796"/>
                  </a:lnTo>
                  <a:lnTo>
                    <a:pt x="745236" y="1399032"/>
                  </a:lnTo>
                  <a:lnTo>
                    <a:pt x="748284" y="1382268"/>
                  </a:lnTo>
                  <a:lnTo>
                    <a:pt x="749808" y="1363980"/>
                  </a:lnTo>
                  <a:lnTo>
                    <a:pt x="752856" y="1344168"/>
                  </a:lnTo>
                  <a:lnTo>
                    <a:pt x="754380" y="1324356"/>
                  </a:lnTo>
                  <a:lnTo>
                    <a:pt x="757428" y="1303020"/>
                  </a:lnTo>
                  <a:lnTo>
                    <a:pt x="760476" y="1280160"/>
                  </a:lnTo>
                  <a:lnTo>
                    <a:pt x="762000" y="1257300"/>
                  </a:lnTo>
                  <a:lnTo>
                    <a:pt x="765048" y="1232916"/>
                  </a:lnTo>
                  <a:lnTo>
                    <a:pt x="768096" y="1207008"/>
                  </a:lnTo>
                  <a:lnTo>
                    <a:pt x="769620" y="1181100"/>
                  </a:lnTo>
                  <a:lnTo>
                    <a:pt x="772668" y="1155192"/>
                  </a:lnTo>
                  <a:lnTo>
                    <a:pt x="778764" y="1100328"/>
                  </a:lnTo>
                  <a:lnTo>
                    <a:pt x="780288" y="1071372"/>
                  </a:lnTo>
                  <a:lnTo>
                    <a:pt x="786384" y="1013460"/>
                  </a:lnTo>
                  <a:lnTo>
                    <a:pt x="792480" y="954024"/>
                  </a:lnTo>
                  <a:lnTo>
                    <a:pt x="798576" y="893064"/>
                  </a:lnTo>
                  <a:lnTo>
                    <a:pt x="806196" y="830580"/>
                  </a:lnTo>
                  <a:lnTo>
                    <a:pt x="812292" y="768096"/>
                  </a:lnTo>
                  <a:lnTo>
                    <a:pt x="827532" y="643128"/>
                  </a:lnTo>
                  <a:lnTo>
                    <a:pt x="836676" y="582168"/>
                  </a:lnTo>
                  <a:lnTo>
                    <a:pt x="844296" y="521208"/>
                  </a:lnTo>
                  <a:lnTo>
                    <a:pt x="854964" y="461772"/>
                  </a:lnTo>
                  <a:lnTo>
                    <a:pt x="859536" y="432816"/>
                  </a:lnTo>
                  <a:lnTo>
                    <a:pt x="868680" y="377952"/>
                  </a:lnTo>
                  <a:lnTo>
                    <a:pt x="874776" y="350520"/>
                  </a:lnTo>
                  <a:lnTo>
                    <a:pt x="879348" y="324612"/>
                  </a:lnTo>
                  <a:lnTo>
                    <a:pt x="885444" y="298704"/>
                  </a:lnTo>
                  <a:lnTo>
                    <a:pt x="891540" y="274320"/>
                  </a:lnTo>
                  <a:lnTo>
                    <a:pt x="896112" y="249936"/>
                  </a:lnTo>
                  <a:lnTo>
                    <a:pt x="908304" y="204216"/>
                  </a:lnTo>
                  <a:lnTo>
                    <a:pt x="915924" y="182880"/>
                  </a:lnTo>
                  <a:lnTo>
                    <a:pt x="922020" y="163068"/>
                  </a:lnTo>
                  <a:lnTo>
                    <a:pt x="928116" y="144780"/>
                  </a:lnTo>
                  <a:lnTo>
                    <a:pt x="935736" y="126492"/>
                  </a:lnTo>
                  <a:lnTo>
                    <a:pt x="941832" y="109728"/>
                  </a:lnTo>
                  <a:lnTo>
                    <a:pt x="949452" y="94488"/>
                  </a:lnTo>
                  <a:lnTo>
                    <a:pt x="964692" y="67056"/>
                  </a:lnTo>
                  <a:lnTo>
                    <a:pt x="979932" y="45720"/>
                  </a:lnTo>
                  <a:lnTo>
                    <a:pt x="987552" y="38100"/>
                  </a:lnTo>
                  <a:lnTo>
                    <a:pt x="1002792" y="25908"/>
                  </a:lnTo>
                  <a:lnTo>
                    <a:pt x="1001268" y="27432"/>
                  </a:lnTo>
                  <a:lnTo>
                    <a:pt x="1004316" y="25908"/>
                  </a:lnTo>
                  <a:lnTo>
                    <a:pt x="1010412" y="22860"/>
                  </a:lnTo>
                  <a:lnTo>
                    <a:pt x="1008888" y="22860"/>
                  </a:lnTo>
                  <a:lnTo>
                    <a:pt x="1018032" y="21336"/>
                  </a:lnTo>
                  <a:lnTo>
                    <a:pt x="1014984" y="21336"/>
                  </a:lnTo>
                  <a:lnTo>
                    <a:pt x="1024013" y="20053"/>
                  </a:lnTo>
                  <a:lnTo>
                    <a:pt x="1031748" y="21336"/>
                  </a:lnTo>
                  <a:lnTo>
                    <a:pt x="1039368" y="22860"/>
                  </a:lnTo>
                  <a:lnTo>
                    <a:pt x="1037844" y="22860"/>
                  </a:lnTo>
                  <a:lnTo>
                    <a:pt x="1046988" y="27432"/>
                  </a:lnTo>
                  <a:lnTo>
                    <a:pt x="1045464" y="25908"/>
                  </a:lnTo>
                  <a:lnTo>
                    <a:pt x="1054608" y="32004"/>
                  </a:lnTo>
                  <a:lnTo>
                    <a:pt x="1062228" y="38100"/>
                  </a:lnTo>
                  <a:lnTo>
                    <a:pt x="1068324" y="45720"/>
                  </a:lnTo>
                  <a:lnTo>
                    <a:pt x="1075944" y="54864"/>
                  </a:lnTo>
                  <a:lnTo>
                    <a:pt x="1083564" y="65532"/>
                  </a:lnTo>
                  <a:lnTo>
                    <a:pt x="1089660" y="77724"/>
                  </a:lnTo>
                  <a:lnTo>
                    <a:pt x="1097280" y="89916"/>
                  </a:lnTo>
                  <a:lnTo>
                    <a:pt x="1115568" y="137160"/>
                  </a:lnTo>
                  <a:lnTo>
                    <a:pt x="1127760" y="173736"/>
                  </a:lnTo>
                  <a:lnTo>
                    <a:pt x="1138428" y="214884"/>
                  </a:lnTo>
                  <a:lnTo>
                    <a:pt x="1144524" y="237744"/>
                  </a:lnTo>
                  <a:lnTo>
                    <a:pt x="1149096" y="259080"/>
                  </a:lnTo>
                  <a:lnTo>
                    <a:pt x="1155192" y="283464"/>
                  </a:lnTo>
                  <a:lnTo>
                    <a:pt x="1164336" y="332232"/>
                  </a:lnTo>
                  <a:lnTo>
                    <a:pt x="1168908" y="358140"/>
                  </a:lnTo>
                  <a:lnTo>
                    <a:pt x="1171956" y="385572"/>
                  </a:lnTo>
                  <a:lnTo>
                    <a:pt x="1176528" y="411480"/>
                  </a:lnTo>
                  <a:lnTo>
                    <a:pt x="1181100" y="438912"/>
                  </a:lnTo>
                  <a:lnTo>
                    <a:pt x="1188720" y="495300"/>
                  </a:lnTo>
                  <a:lnTo>
                    <a:pt x="1194816" y="554736"/>
                  </a:lnTo>
                  <a:lnTo>
                    <a:pt x="1202436" y="612648"/>
                  </a:lnTo>
                  <a:lnTo>
                    <a:pt x="1214628" y="734568"/>
                  </a:lnTo>
                  <a:lnTo>
                    <a:pt x="1225296" y="856488"/>
                  </a:lnTo>
                  <a:lnTo>
                    <a:pt x="1234325" y="973836"/>
                  </a:lnTo>
                  <a:lnTo>
                    <a:pt x="1238897" y="1031748"/>
                  </a:lnTo>
                  <a:lnTo>
                    <a:pt x="1243584" y="1089660"/>
                  </a:lnTo>
                  <a:lnTo>
                    <a:pt x="1245108" y="1117092"/>
                  </a:lnTo>
                  <a:lnTo>
                    <a:pt x="1248156" y="1144524"/>
                  </a:lnTo>
                  <a:lnTo>
                    <a:pt x="1249680" y="1170432"/>
                  </a:lnTo>
                  <a:lnTo>
                    <a:pt x="1252728" y="1196340"/>
                  </a:lnTo>
                  <a:lnTo>
                    <a:pt x="1255776" y="1245108"/>
                  </a:lnTo>
                  <a:lnTo>
                    <a:pt x="1258824" y="1267968"/>
                  </a:lnTo>
                  <a:lnTo>
                    <a:pt x="1260348" y="1290828"/>
                  </a:lnTo>
                  <a:lnTo>
                    <a:pt x="1263396" y="1313688"/>
                  </a:lnTo>
                  <a:lnTo>
                    <a:pt x="1264920" y="1335024"/>
                  </a:lnTo>
                  <a:lnTo>
                    <a:pt x="1267968" y="1354836"/>
                  </a:lnTo>
                  <a:lnTo>
                    <a:pt x="1269492" y="1373124"/>
                  </a:lnTo>
                  <a:lnTo>
                    <a:pt x="1272540" y="1391412"/>
                  </a:lnTo>
                  <a:lnTo>
                    <a:pt x="1275588" y="1408176"/>
                  </a:lnTo>
                  <a:lnTo>
                    <a:pt x="1277112" y="1424940"/>
                  </a:lnTo>
                  <a:lnTo>
                    <a:pt x="1280160" y="1438656"/>
                  </a:lnTo>
                  <a:lnTo>
                    <a:pt x="1299972" y="1435608"/>
                  </a:lnTo>
                  <a:close/>
                </a:path>
                <a:path w="6990715" h="1455420">
                  <a:moveTo>
                    <a:pt x="2016252" y="1435608"/>
                  </a:moveTo>
                  <a:lnTo>
                    <a:pt x="2013204" y="1420368"/>
                  </a:lnTo>
                  <a:lnTo>
                    <a:pt x="2011680" y="1405128"/>
                  </a:lnTo>
                  <a:lnTo>
                    <a:pt x="2005584" y="1371600"/>
                  </a:lnTo>
                  <a:lnTo>
                    <a:pt x="2004060" y="1351788"/>
                  </a:lnTo>
                  <a:lnTo>
                    <a:pt x="2001012" y="1331976"/>
                  </a:lnTo>
                  <a:lnTo>
                    <a:pt x="1999488" y="1310640"/>
                  </a:lnTo>
                  <a:lnTo>
                    <a:pt x="1996440" y="1289304"/>
                  </a:lnTo>
                  <a:lnTo>
                    <a:pt x="1994916" y="1266444"/>
                  </a:lnTo>
                  <a:lnTo>
                    <a:pt x="1991880" y="1243584"/>
                  </a:lnTo>
                  <a:lnTo>
                    <a:pt x="1990356" y="1219200"/>
                  </a:lnTo>
                  <a:lnTo>
                    <a:pt x="1987308" y="1194816"/>
                  </a:lnTo>
                  <a:lnTo>
                    <a:pt x="1985873" y="1170432"/>
                  </a:lnTo>
                  <a:lnTo>
                    <a:pt x="1984260" y="1141476"/>
                  </a:lnTo>
                  <a:lnTo>
                    <a:pt x="1981212" y="1115568"/>
                  </a:lnTo>
                  <a:lnTo>
                    <a:pt x="1979676" y="1088136"/>
                  </a:lnTo>
                  <a:lnTo>
                    <a:pt x="1975231" y="1033272"/>
                  </a:lnTo>
                  <a:lnTo>
                    <a:pt x="1970659" y="975360"/>
                  </a:lnTo>
                  <a:lnTo>
                    <a:pt x="1965960" y="914400"/>
                  </a:lnTo>
                  <a:lnTo>
                    <a:pt x="1959864" y="853440"/>
                  </a:lnTo>
                  <a:lnTo>
                    <a:pt x="1949208" y="731520"/>
                  </a:lnTo>
                  <a:lnTo>
                    <a:pt x="1944636" y="672084"/>
                  </a:lnTo>
                  <a:lnTo>
                    <a:pt x="1937004" y="611124"/>
                  </a:lnTo>
                  <a:lnTo>
                    <a:pt x="1930908" y="551688"/>
                  </a:lnTo>
                  <a:lnTo>
                    <a:pt x="1915680" y="435864"/>
                  </a:lnTo>
                  <a:lnTo>
                    <a:pt x="1912632" y="408432"/>
                  </a:lnTo>
                  <a:lnTo>
                    <a:pt x="1908060" y="381000"/>
                  </a:lnTo>
                  <a:lnTo>
                    <a:pt x="1894332" y="303276"/>
                  </a:lnTo>
                  <a:lnTo>
                    <a:pt x="1885188" y="254508"/>
                  </a:lnTo>
                  <a:lnTo>
                    <a:pt x="1879104" y="231648"/>
                  </a:lnTo>
                  <a:lnTo>
                    <a:pt x="1874532" y="210312"/>
                  </a:lnTo>
                  <a:lnTo>
                    <a:pt x="1862328" y="167640"/>
                  </a:lnTo>
                  <a:lnTo>
                    <a:pt x="1850136" y="129540"/>
                  </a:lnTo>
                  <a:lnTo>
                    <a:pt x="1836432" y="96012"/>
                  </a:lnTo>
                  <a:lnTo>
                    <a:pt x="1830336" y="80772"/>
                  </a:lnTo>
                  <a:lnTo>
                    <a:pt x="1815084" y="53340"/>
                  </a:lnTo>
                  <a:lnTo>
                    <a:pt x="1805940" y="41148"/>
                  </a:lnTo>
                  <a:lnTo>
                    <a:pt x="1798332" y="30480"/>
                  </a:lnTo>
                  <a:lnTo>
                    <a:pt x="1770888" y="9144"/>
                  </a:lnTo>
                  <a:lnTo>
                    <a:pt x="1770888" y="7620"/>
                  </a:lnTo>
                  <a:lnTo>
                    <a:pt x="1769364" y="7620"/>
                  </a:lnTo>
                  <a:lnTo>
                    <a:pt x="1761756" y="4572"/>
                  </a:lnTo>
                  <a:lnTo>
                    <a:pt x="1760232" y="3048"/>
                  </a:lnTo>
                  <a:lnTo>
                    <a:pt x="1749552" y="0"/>
                  </a:lnTo>
                  <a:lnTo>
                    <a:pt x="1725168" y="0"/>
                  </a:lnTo>
                  <a:lnTo>
                    <a:pt x="1716024" y="3048"/>
                  </a:lnTo>
                  <a:lnTo>
                    <a:pt x="1714500" y="4572"/>
                  </a:lnTo>
                  <a:lnTo>
                    <a:pt x="1705356" y="7620"/>
                  </a:lnTo>
                  <a:lnTo>
                    <a:pt x="1705356" y="9144"/>
                  </a:lnTo>
                  <a:lnTo>
                    <a:pt x="1694688" y="15240"/>
                  </a:lnTo>
                  <a:lnTo>
                    <a:pt x="1676400" y="33528"/>
                  </a:lnTo>
                  <a:lnTo>
                    <a:pt x="1668780" y="44196"/>
                  </a:lnTo>
                  <a:lnTo>
                    <a:pt x="1659636" y="56388"/>
                  </a:lnTo>
                  <a:lnTo>
                    <a:pt x="1652016" y="70104"/>
                  </a:lnTo>
                  <a:lnTo>
                    <a:pt x="1644396" y="85344"/>
                  </a:lnTo>
                  <a:lnTo>
                    <a:pt x="1629156" y="118872"/>
                  </a:lnTo>
                  <a:lnTo>
                    <a:pt x="1623060" y="137160"/>
                  </a:lnTo>
                  <a:lnTo>
                    <a:pt x="1615440" y="156972"/>
                  </a:lnTo>
                  <a:lnTo>
                    <a:pt x="1609344" y="176784"/>
                  </a:lnTo>
                  <a:lnTo>
                    <a:pt x="1603248" y="199644"/>
                  </a:lnTo>
                  <a:lnTo>
                    <a:pt x="1595628" y="220980"/>
                  </a:lnTo>
                  <a:lnTo>
                    <a:pt x="1589532" y="245364"/>
                  </a:lnTo>
                  <a:lnTo>
                    <a:pt x="1584960" y="269748"/>
                  </a:lnTo>
                  <a:lnTo>
                    <a:pt x="1578864" y="294132"/>
                  </a:lnTo>
                  <a:lnTo>
                    <a:pt x="1572768" y="320040"/>
                  </a:lnTo>
                  <a:lnTo>
                    <a:pt x="1568196" y="345948"/>
                  </a:lnTo>
                  <a:lnTo>
                    <a:pt x="1562100" y="373380"/>
                  </a:lnTo>
                  <a:lnTo>
                    <a:pt x="1557528" y="402336"/>
                  </a:lnTo>
                  <a:lnTo>
                    <a:pt x="1551432" y="429768"/>
                  </a:lnTo>
                  <a:lnTo>
                    <a:pt x="1546860" y="458724"/>
                  </a:lnTo>
                  <a:lnTo>
                    <a:pt x="1537716" y="518160"/>
                  </a:lnTo>
                  <a:lnTo>
                    <a:pt x="1528572" y="579120"/>
                  </a:lnTo>
                  <a:lnTo>
                    <a:pt x="1520952" y="640080"/>
                  </a:lnTo>
                  <a:lnTo>
                    <a:pt x="1498092" y="827532"/>
                  </a:lnTo>
                  <a:lnTo>
                    <a:pt x="1491996" y="890016"/>
                  </a:lnTo>
                  <a:lnTo>
                    <a:pt x="1479804" y="1011936"/>
                  </a:lnTo>
                  <a:lnTo>
                    <a:pt x="1470660" y="1098804"/>
                  </a:lnTo>
                  <a:lnTo>
                    <a:pt x="1464564" y="1153668"/>
                  </a:lnTo>
                  <a:lnTo>
                    <a:pt x="1463040" y="1179576"/>
                  </a:lnTo>
                  <a:lnTo>
                    <a:pt x="1459992" y="1205484"/>
                  </a:lnTo>
                  <a:lnTo>
                    <a:pt x="1456944" y="1229868"/>
                  </a:lnTo>
                  <a:lnTo>
                    <a:pt x="1455420" y="1254252"/>
                  </a:lnTo>
                  <a:lnTo>
                    <a:pt x="1449324" y="1299972"/>
                  </a:lnTo>
                  <a:lnTo>
                    <a:pt x="1447800" y="1321308"/>
                  </a:lnTo>
                  <a:lnTo>
                    <a:pt x="1444752" y="1342644"/>
                  </a:lnTo>
                  <a:lnTo>
                    <a:pt x="1443228" y="1360932"/>
                  </a:lnTo>
                  <a:lnTo>
                    <a:pt x="1440180" y="1379220"/>
                  </a:lnTo>
                  <a:lnTo>
                    <a:pt x="1438656" y="1395984"/>
                  </a:lnTo>
                  <a:lnTo>
                    <a:pt x="1435608" y="1412748"/>
                  </a:lnTo>
                  <a:lnTo>
                    <a:pt x="1434084" y="1426464"/>
                  </a:lnTo>
                  <a:lnTo>
                    <a:pt x="1431036" y="1440180"/>
                  </a:lnTo>
                  <a:lnTo>
                    <a:pt x="1427988" y="1452372"/>
                  </a:lnTo>
                  <a:lnTo>
                    <a:pt x="1449324" y="1455420"/>
                  </a:lnTo>
                  <a:lnTo>
                    <a:pt x="1452372" y="1444752"/>
                  </a:lnTo>
                  <a:lnTo>
                    <a:pt x="1453896" y="1431036"/>
                  </a:lnTo>
                  <a:lnTo>
                    <a:pt x="1456944" y="1415796"/>
                  </a:lnTo>
                  <a:lnTo>
                    <a:pt x="1458468" y="1399032"/>
                  </a:lnTo>
                  <a:lnTo>
                    <a:pt x="1461516" y="1382268"/>
                  </a:lnTo>
                  <a:lnTo>
                    <a:pt x="1463040" y="1363980"/>
                  </a:lnTo>
                  <a:lnTo>
                    <a:pt x="1466088" y="1344168"/>
                  </a:lnTo>
                  <a:lnTo>
                    <a:pt x="1467612" y="1324356"/>
                  </a:lnTo>
                  <a:lnTo>
                    <a:pt x="1470660" y="1303020"/>
                  </a:lnTo>
                  <a:lnTo>
                    <a:pt x="1473708" y="1280160"/>
                  </a:lnTo>
                  <a:lnTo>
                    <a:pt x="1475232" y="1257300"/>
                  </a:lnTo>
                  <a:lnTo>
                    <a:pt x="1478280" y="1232916"/>
                  </a:lnTo>
                  <a:lnTo>
                    <a:pt x="1481328" y="1207008"/>
                  </a:lnTo>
                  <a:lnTo>
                    <a:pt x="1482852" y="1181100"/>
                  </a:lnTo>
                  <a:lnTo>
                    <a:pt x="1485900" y="1155192"/>
                  </a:lnTo>
                  <a:lnTo>
                    <a:pt x="1491996" y="1100328"/>
                  </a:lnTo>
                  <a:lnTo>
                    <a:pt x="1493520" y="1071372"/>
                  </a:lnTo>
                  <a:lnTo>
                    <a:pt x="1499616" y="1013460"/>
                  </a:lnTo>
                  <a:lnTo>
                    <a:pt x="1505712" y="954024"/>
                  </a:lnTo>
                  <a:lnTo>
                    <a:pt x="1511808" y="893064"/>
                  </a:lnTo>
                  <a:lnTo>
                    <a:pt x="1519428" y="830580"/>
                  </a:lnTo>
                  <a:lnTo>
                    <a:pt x="1525524" y="768096"/>
                  </a:lnTo>
                  <a:lnTo>
                    <a:pt x="1540764" y="643128"/>
                  </a:lnTo>
                  <a:lnTo>
                    <a:pt x="1559052" y="521208"/>
                  </a:lnTo>
                  <a:lnTo>
                    <a:pt x="1568196" y="461772"/>
                  </a:lnTo>
                  <a:lnTo>
                    <a:pt x="1577340" y="405384"/>
                  </a:lnTo>
                  <a:lnTo>
                    <a:pt x="1583436" y="377952"/>
                  </a:lnTo>
                  <a:lnTo>
                    <a:pt x="1588008" y="350520"/>
                  </a:lnTo>
                  <a:lnTo>
                    <a:pt x="1594104" y="324612"/>
                  </a:lnTo>
                  <a:lnTo>
                    <a:pt x="1598676" y="298704"/>
                  </a:lnTo>
                  <a:lnTo>
                    <a:pt x="1610868" y="249936"/>
                  </a:lnTo>
                  <a:lnTo>
                    <a:pt x="1623060" y="204216"/>
                  </a:lnTo>
                  <a:lnTo>
                    <a:pt x="1629156" y="182880"/>
                  </a:lnTo>
                  <a:lnTo>
                    <a:pt x="1635252" y="163068"/>
                  </a:lnTo>
                  <a:lnTo>
                    <a:pt x="1642872" y="144780"/>
                  </a:lnTo>
                  <a:lnTo>
                    <a:pt x="1648968" y="126492"/>
                  </a:lnTo>
                  <a:lnTo>
                    <a:pt x="1656588" y="109728"/>
                  </a:lnTo>
                  <a:lnTo>
                    <a:pt x="1662684" y="94488"/>
                  </a:lnTo>
                  <a:lnTo>
                    <a:pt x="1677924" y="67056"/>
                  </a:lnTo>
                  <a:lnTo>
                    <a:pt x="1693164" y="45720"/>
                  </a:lnTo>
                  <a:lnTo>
                    <a:pt x="1700784" y="38100"/>
                  </a:lnTo>
                  <a:lnTo>
                    <a:pt x="1716024" y="25908"/>
                  </a:lnTo>
                  <a:lnTo>
                    <a:pt x="1714500" y="27432"/>
                  </a:lnTo>
                  <a:lnTo>
                    <a:pt x="1717548" y="25908"/>
                  </a:lnTo>
                  <a:lnTo>
                    <a:pt x="1723644" y="22860"/>
                  </a:lnTo>
                  <a:lnTo>
                    <a:pt x="1722120" y="22860"/>
                  </a:lnTo>
                  <a:lnTo>
                    <a:pt x="1731264" y="21336"/>
                  </a:lnTo>
                  <a:lnTo>
                    <a:pt x="1729740" y="21336"/>
                  </a:lnTo>
                  <a:lnTo>
                    <a:pt x="1738122" y="19939"/>
                  </a:lnTo>
                  <a:lnTo>
                    <a:pt x="1746504" y="21336"/>
                  </a:lnTo>
                  <a:lnTo>
                    <a:pt x="1754136" y="22860"/>
                  </a:lnTo>
                  <a:lnTo>
                    <a:pt x="1752612" y="22860"/>
                  </a:lnTo>
                  <a:lnTo>
                    <a:pt x="1761756" y="27432"/>
                  </a:lnTo>
                  <a:lnTo>
                    <a:pt x="1790712" y="54864"/>
                  </a:lnTo>
                  <a:lnTo>
                    <a:pt x="1796808" y="65532"/>
                  </a:lnTo>
                  <a:lnTo>
                    <a:pt x="1804416" y="77724"/>
                  </a:lnTo>
                  <a:lnTo>
                    <a:pt x="1824228" y="120396"/>
                  </a:lnTo>
                  <a:lnTo>
                    <a:pt x="1842516" y="173736"/>
                  </a:lnTo>
                  <a:lnTo>
                    <a:pt x="1853184" y="214884"/>
                  </a:lnTo>
                  <a:lnTo>
                    <a:pt x="1859280" y="237744"/>
                  </a:lnTo>
                  <a:lnTo>
                    <a:pt x="1863852" y="259080"/>
                  </a:lnTo>
                  <a:lnTo>
                    <a:pt x="1868436" y="283464"/>
                  </a:lnTo>
                  <a:lnTo>
                    <a:pt x="1874532" y="307848"/>
                  </a:lnTo>
                  <a:lnTo>
                    <a:pt x="1879104" y="332232"/>
                  </a:lnTo>
                  <a:lnTo>
                    <a:pt x="1883664" y="358140"/>
                  </a:lnTo>
                  <a:lnTo>
                    <a:pt x="1886712" y="385572"/>
                  </a:lnTo>
                  <a:lnTo>
                    <a:pt x="1891284" y="411480"/>
                  </a:lnTo>
                  <a:lnTo>
                    <a:pt x="1895856" y="438912"/>
                  </a:lnTo>
                  <a:lnTo>
                    <a:pt x="1903476" y="495300"/>
                  </a:lnTo>
                  <a:lnTo>
                    <a:pt x="1909584" y="554736"/>
                  </a:lnTo>
                  <a:lnTo>
                    <a:pt x="1917204" y="612648"/>
                  </a:lnTo>
                  <a:lnTo>
                    <a:pt x="1929384" y="734568"/>
                  </a:lnTo>
                  <a:lnTo>
                    <a:pt x="1940052" y="856488"/>
                  </a:lnTo>
                  <a:lnTo>
                    <a:pt x="1949081" y="973836"/>
                  </a:lnTo>
                  <a:lnTo>
                    <a:pt x="1953653" y="1031748"/>
                  </a:lnTo>
                  <a:lnTo>
                    <a:pt x="1958340" y="1089660"/>
                  </a:lnTo>
                  <a:lnTo>
                    <a:pt x="1961388" y="1117092"/>
                  </a:lnTo>
                  <a:lnTo>
                    <a:pt x="1962912" y="1144524"/>
                  </a:lnTo>
                  <a:lnTo>
                    <a:pt x="1964436" y="1170432"/>
                  </a:lnTo>
                  <a:lnTo>
                    <a:pt x="1967484" y="1196340"/>
                  </a:lnTo>
                  <a:lnTo>
                    <a:pt x="1969008" y="1220724"/>
                  </a:lnTo>
                  <a:lnTo>
                    <a:pt x="1972056" y="1245108"/>
                  </a:lnTo>
                  <a:lnTo>
                    <a:pt x="1973580" y="1269492"/>
                  </a:lnTo>
                  <a:lnTo>
                    <a:pt x="1976628" y="1290828"/>
                  </a:lnTo>
                  <a:lnTo>
                    <a:pt x="1978152" y="1313688"/>
                  </a:lnTo>
                  <a:lnTo>
                    <a:pt x="1981212" y="1335024"/>
                  </a:lnTo>
                  <a:lnTo>
                    <a:pt x="1982736" y="1354836"/>
                  </a:lnTo>
                  <a:lnTo>
                    <a:pt x="1985784" y="1373124"/>
                  </a:lnTo>
                  <a:lnTo>
                    <a:pt x="1987308" y="1391412"/>
                  </a:lnTo>
                  <a:lnTo>
                    <a:pt x="1993404" y="1424940"/>
                  </a:lnTo>
                  <a:lnTo>
                    <a:pt x="1994916" y="1438656"/>
                  </a:lnTo>
                  <a:lnTo>
                    <a:pt x="2016252" y="1435608"/>
                  </a:lnTo>
                  <a:close/>
                </a:path>
                <a:path w="6990715" h="1455420">
                  <a:moveTo>
                    <a:pt x="2729496" y="1435608"/>
                  </a:moveTo>
                  <a:lnTo>
                    <a:pt x="2726448" y="1420368"/>
                  </a:lnTo>
                  <a:lnTo>
                    <a:pt x="2724924" y="1405128"/>
                  </a:lnTo>
                  <a:lnTo>
                    <a:pt x="2718828" y="1371600"/>
                  </a:lnTo>
                  <a:lnTo>
                    <a:pt x="2717304" y="1351788"/>
                  </a:lnTo>
                  <a:lnTo>
                    <a:pt x="2714256" y="1331976"/>
                  </a:lnTo>
                  <a:lnTo>
                    <a:pt x="2712732" y="1310640"/>
                  </a:lnTo>
                  <a:lnTo>
                    <a:pt x="2709684" y="1289304"/>
                  </a:lnTo>
                  <a:lnTo>
                    <a:pt x="2708160" y="1266444"/>
                  </a:lnTo>
                  <a:lnTo>
                    <a:pt x="2705112" y="1243584"/>
                  </a:lnTo>
                  <a:lnTo>
                    <a:pt x="2703588" y="1219200"/>
                  </a:lnTo>
                  <a:lnTo>
                    <a:pt x="2700540" y="1194816"/>
                  </a:lnTo>
                  <a:lnTo>
                    <a:pt x="2699105" y="1170432"/>
                  </a:lnTo>
                  <a:lnTo>
                    <a:pt x="2697492" y="1141476"/>
                  </a:lnTo>
                  <a:lnTo>
                    <a:pt x="2694444" y="1115568"/>
                  </a:lnTo>
                  <a:lnTo>
                    <a:pt x="2692920" y="1088136"/>
                  </a:lnTo>
                  <a:lnTo>
                    <a:pt x="2688463" y="1033272"/>
                  </a:lnTo>
                  <a:lnTo>
                    <a:pt x="2683891" y="975360"/>
                  </a:lnTo>
                  <a:lnTo>
                    <a:pt x="2679204" y="914400"/>
                  </a:lnTo>
                  <a:lnTo>
                    <a:pt x="2673108" y="853440"/>
                  </a:lnTo>
                  <a:lnTo>
                    <a:pt x="2662440" y="731520"/>
                  </a:lnTo>
                  <a:lnTo>
                    <a:pt x="2657868" y="672084"/>
                  </a:lnTo>
                  <a:lnTo>
                    <a:pt x="2650248" y="611124"/>
                  </a:lnTo>
                  <a:lnTo>
                    <a:pt x="2644152" y="551688"/>
                  </a:lnTo>
                  <a:lnTo>
                    <a:pt x="2628912" y="435864"/>
                  </a:lnTo>
                  <a:lnTo>
                    <a:pt x="2625864" y="408432"/>
                  </a:lnTo>
                  <a:lnTo>
                    <a:pt x="2621292" y="381000"/>
                  </a:lnTo>
                  <a:lnTo>
                    <a:pt x="2607576" y="303276"/>
                  </a:lnTo>
                  <a:lnTo>
                    <a:pt x="2598432" y="254508"/>
                  </a:lnTo>
                  <a:lnTo>
                    <a:pt x="2592336" y="231648"/>
                  </a:lnTo>
                  <a:lnTo>
                    <a:pt x="2587764" y="210312"/>
                  </a:lnTo>
                  <a:lnTo>
                    <a:pt x="2575572" y="167640"/>
                  </a:lnTo>
                  <a:lnTo>
                    <a:pt x="2563380" y="129540"/>
                  </a:lnTo>
                  <a:lnTo>
                    <a:pt x="2549664" y="96012"/>
                  </a:lnTo>
                  <a:lnTo>
                    <a:pt x="2543568" y="80772"/>
                  </a:lnTo>
                  <a:lnTo>
                    <a:pt x="2528328" y="53340"/>
                  </a:lnTo>
                  <a:lnTo>
                    <a:pt x="2519184" y="41148"/>
                  </a:lnTo>
                  <a:lnTo>
                    <a:pt x="2511564" y="30480"/>
                  </a:lnTo>
                  <a:lnTo>
                    <a:pt x="2506992" y="25908"/>
                  </a:lnTo>
                  <a:lnTo>
                    <a:pt x="2502420" y="21336"/>
                  </a:lnTo>
                  <a:lnTo>
                    <a:pt x="2500592" y="19812"/>
                  </a:lnTo>
                  <a:lnTo>
                    <a:pt x="2493276" y="13716"/>
                  </a:lnTo>
                  <a:lnTo>
                    <a:pt x="2484132" y="9144"/>
                  </a:lnTo>
                  <a:lnTo>
                    <a:pt x="2484132" y="7620"/>
                  </a:lnTo>
                  <a:lnTo>
                    <a:pt x="2482608" y="7620"/>
                  </a:lnTo>
                  <a:lnTo>
                    <a:pt x="2474988" y="4572"/>
                  </a:lnTo>
                  <a:lnTo>
                    <a:pt x="2473464" y="3048"/>
                  </a:lnTo>
                  <a:lnTo>
                    <a:pt x="2462796" y="0"/>
                  </a:lnTo>
                  <a:lnTo>
                    <a:pt x="2438412" y="0"/>
                  </a:lnTo>
                  <a:lnTo>
                    <a:pt x="2429268" y="3048"/>
                  </a:lnTo>
                  <a:lnTo>
                    <a:pt x="2427744" y="4572"/>
                  </a:lnTo>
                  <a:lnTo>
                    <a:pt x="2418600" y="7620"/>
                  </a:lnTo>
                  <a:lnTo>
                    <a:pt x="2418600" y="9144"/>
                  </a:lnTo>
                  <a:lnTo>
                    <a:pt x="2407932" y="15240"/>
                  </a:lnTo>
                  <a:lnTo>
                    <a:pt x="2389644" y="33528"/>
                  </a:lnTo>
                  <a:lnTo>
                    <a:pt x="2382024" y="44196"/>
                  </a:lnTo>
                  <a:lnTo>
                    <a:pt x="2372880" y="56388"/>
                  </a:lnTo>
                  <a:lnTo>
                    <a:pt x="2365260" y="70104"/>
                  </a:lnTo>
                  <a:lnTo>
                    <a:pt x="2357640" y="85344"/>
                  </a:lnTo>
                  <a:lnTo>
                    <a:pt x="2342400" y="118872"/>
                  </a:lnTo>
                  <a:lnTo>
                    <a:pt x="2336304" y="137160"/>
                  </a:lnTo>
                  <a:lnTo>
                    <a:pt x="2328684" y="156972"/>
                  </a:lnTo>
                  <a:lnTo>
                    <a:pt x="2322588" y="176784"/>
                  </a:lnTo>
                  <a:lnTo>
                    <a:pt x="2316492" y="199644"/>
                  </a:lnTo>
                  <a:lnTo>
                    <a:pt x="2308872" y="220980"/>
                  </a:lnTo>
                  <a:lnTo>
                    <a:pt x="2302776" y="245364"/>
                  </a:lnTo>
                  <a:lnTo>
                    <a:pt x="2298204" y="269748"/>
                  </a:lnTo>
                  <a:lnTo>
                    <a:pt x="2292108" y="294132"/>
                  </a:lnTo>
                  <a:lnTo>
                    <a:pt x="2286012" y="320040"/>
                  </a:lnTo>
                  <a:lnTo>
                    <a:pt x="2281440" y="345948"/>
                  </a:lnTo>
                  <a:lnTo>
                    <a:pt x="2275344" y="373380"/>
                  </a:lnTo>
                  <a:lnTo>
                    <a:pt x="2270772" y="402336"/>
                  </a:lnTo>
                  <a:lnTo>
                    <a:pt x="2264676" y="429768"/>
                  </a:lnTo>
                  <a:lnTo>
                    <a:pt x="2260104" y="458724"/>
                  </a:lnTo>
                  <a:lnTo>
                    <a:pt x="2250960" y="518160"/>
                  </a:lnTo>
                  <a:lnTo>
                    <a:pt x="2241816" y="579120"/>
                  </a:lnTo>
                  <a:lnTo>
                    <a:pt x="2234196" y="640080"/>
                  </a:lnTo>
                  <a:lnTo>
                    <a:pt x="2211336" y="827532"/>
                  </a:lnTo>
                  <a:lnTo>
                    <a:pt x="2205240" y="890016"/>
                  </a:lnTo>
                  <a:lnTo>
                    <a:pt x="2193048" y="1011936"/>
                  </a:lnTo>
                  <a:lnTo>
                    <a:pt x="2183904" y="1098804"/>
                  </a:lnTo>
                  <a:lnTo>
                    <a:pt x="2177808" y="1153668"/>
                  </a:lnTo>
                  <a:lnTo>
                    <a:pt x="2176284" y="1179576"/>
                  </a:lnTo>
                  <a:lnTo>
                    <a:pt x="2173236" y="1205484"/>
                  </a:lnTo>
                  <a:lnTo>
                    <a:pt x="2170188" y="1229868"/>
                  </a:lnTo>
                  <a:lnTo>
                    <a:pt x="2168664" y="1254252"/>
                  </a:lnTo>
                  <a:lnTo>
                    <a:pt x="2162568" y="1299972"/>
                  </a:lnTo>
                  <a:lnTo>
                    <a:pt x="2161044" y="1321308"/>
                  </a:lnTo>
                  <a:lnTo>
                    <a:pt x="2157996" y="1342644"/>
                  </a:lnTo>
                  <a:lnTo>
                    <a:pt x="2156472" y="1360932"/>
                  </a:lnTo>
                  <a:lnTo>
                    <a:pt x="2153424" y="1379220"/>
                  </a:lnTo>
                  <a:lnTo>
                    <a:pt x="2151900" y="1395984"/>
                  </a:lnTo>
                  <a:lnTo>
                    <a:pt x="2148852" y="1412748"/>
                  </a:lnTo>
                  <a:lnTo>
                    <a:pt x="2147328" y="1426464"/>
                  </a:lnTo>
                  <a:lnTo>
                    <a:pt x="2144280" y="1440180"/>
                  </a:lnTo>
                  <a:lnTo>
                    <a:pt x="2141232" y="1452372"/>
                  </a:lnTo>
                  <a:lnTo>
                    <a:pt x="2162568" y="1455420"/>
                  </a:lnTo>
                  <a:lnTo>
                    <a:pt x="2165616" y="1444752"/>
                  </a:lnTo>
                  <a:lnTo>
                    <a:pt x="2167140" y="1431036"/>
                  </a:lnTo>
                  <a:lnTo>
                    <a:pt x="2170188" y="1415796"/>
                  </a:lnTo>
                  <a:lnTo>
                    <a:pt x="2171712" y="1399032"/>
                  </a:lnTo>
                  <a:lnTo>
                    <a:pt x="2174760" y="1382268"/>
                  </a:lnTo>
                  <a:lnTo>
                    <a:pt x="2176284" y="1363980"/>
                  </a:lnTo>
                  <a:lnTo>
                    <a:pt x="2179332" y="1344168"/>
                  </a:lnTo>
                  <a:lnTo>
                    <a:pt x="2180856" y="1324356"/>
                  </a:lnTo>
                  <a:lnTo>
                    <a:pt x="2183904" y="1303020"/>
                  </a:lnTo>
                  <a:lnTo>
                    <a:pt x="2186952" y="1280160"/>
                  </a:lnTo>
                  <a:lnTo>
                    <a:pt x="2188476" y="1257300"/>
                  </a:lnTo>
                  <a:lnTo>
                    <a:pt x="2191524" y="1232916"/>
                  </a:lnTo>
                  <a:lnTo>
                    <a:pt x="2194572" y="1207008"/>
                  </a:lnTo>
                  <a:lnTo>
                    <a:pt x="2196096" y="1181100"/>
                  </a:lnTo>
                  <a:lnTo>
                    <a:pt x="2199144" y="1155192"/>
                  </a:lnTo>
                  <a:lnTo>
                    <a:pt x="2205240" y="1100328"/>
                  </a:lnTo>
                  <a:lnTo>
                    <a:pt x="2206764" y="1071372"/>
                  </a:lnTo>
                  <a:lnTo>
                    <a:pt x="2212860" y="1013460"/>
                  </a:lnTo>
                  <a:lnTo>
                    <a:pt x="2218956" y="954024"/>
                  </a:lnTo>
                  <a:lnTo>
                    <a:pt x="2225052" y="893064"/>
                  </a:lnTo>
                  <a:lnTo>
                    <a:pt x="2232672" y="830580"/>
                  </a:lnTo>
                  <a:lnTo>
                    <a:pt x="2238768" y="768096"/>
                  </a:lnTo>
                  <a:lnTo>
                    <a:pt x="2254008" y="643128"/>
                  </a:lnTo>
                  <a:lnTo>
                    <a:pt x="2272296" y="521208"/>
                  </a:lnTo>
                  <a:lnTo>
                    <a:pt x="2281440" y="461772"/>
                  </a:lnTo>
                  <a:lnTo>
                    <a:pt x="2290584" y="405384"/>
                  </a:lnTo>
                  <a:lnTo>
                    <a:pt x="2296680" y="377952"/>
                  </a:lnTo>
                  <a:lnTo>
                    <a:pt x="2301252" y="350520"/>
                  </a:lnTo>
                  <a:lnTo>
                    <a:pt x="2307348" y="324612"/>
                  </a:lnTo>
                  <a:lnTo>
                    <a:pt x="2311920" y="298704"/>
                  </a:lnTo>
                  <a:lnTo>
                    <a:pt x="2324112" y="249936"/>
                  </a:lnTo>
                  <a:lnTo>
                    <a:pt x="2336304" y="204216"/>
                  </a:lnTo>
                  <a:lnTo>
                    <a:pt x="2342400" y="182880"/>
                  </a:lnTo>
                  <a:lnTo>
                    <a:pt x="2348496" y="163068"/>
                  </a:lnTo>
                  <a:lnTo>
                    <a:pt x="2356116" y="144780"/>
                  </a:lnTo>
                  <a:lnTo>
                    <a:pt x="2362212" y="126492"/>
                  </a:lnTo>
                  <a:lnTo>
                    <a:pt x="2369832" y="109728"/>
                  </a:lnTo>
                  <a:lnTo>
                    <a:pt x="2375928" y="94488"/>
                  </a:lnTo>
                  <a:lnTo>
                    <a:pt x="2391168" y="67056"/>
                  </a:lnTo>
                  <a:lnTo>
                    <a:pt x="2406408" y="45720"/>
                  </a:lnTo>
                  <a:lnTo>
                    <a:pt x="2414028" y="38100"/>
                  </a:lnTo>
                  <a:lnTo>
                    <a:pt x="2429268" y="25908"/>
                  </a:lnTo>
                  <a:lnTo>
                    <a:pt x="2427744" y="27432"/>
                  </a:lnTo>
                  <a:lnTo>
                    <a:pt x="2430780" y="25908"/>
                  </a:lnTo>
                  <a:lnTo>
                    <a:pt x="2436888" y="22860"/>
                  </a:lnTo>
                  <a:lnTo>
                    <a:pt x="2435364" y="22860"/>
                  </a:lnTo>
                  <a:lnTo>
                    <a:pt x="2444508" y="21336"/>
                  </a:lnTo>
                  <a:lnTo>
                    <a:pt x="2442984" y="21336"/>
                  </a:lnTo>
                  <a:lnTo>
                    <a:pt x="2451366" y="19939"/>
                  </a:lnTo>
                  <a:lnTo>
                    <a:pt x="2459748" y="21336"/>
                  </a:lnTo>
                  <a:lnTo>
                    <a:pt x="2467368" y="22860"/>
                  </a:lnTo>
                  <a:lnTo>
                    <a:pt x="2465844" y="22860"/>
                  </a:lnTo>
                  <a:lnTo>
                    <a:pt x="2474988" y="27432"/>
                  </a:lnTo>
                  <a:lnTo>
                    <a:pt x="2503944" y="54864"/>
                  </a:lnTo>
                  <a:lnTo>
                    <a:pt x="2510040" y="65532"/>
                  </a:lnTo>
                  <a:lnTo>
                    <a:pt x="2517660" y="77724"/>
                  </a:lnTo>
                  <a:lnTo>
                    <a:pt x="2537472" y="120396"/>
                  </a:lnTo>
                  <a:lnTo>
                    <a:pt x="2555760" y="173736"/>
                  </a:lnTo>
                  <a:lnTo>
                    <a:pt x="2566428" y="214884"/>
                  </a:lnTo>
                  <a:lnTo>
                    <a:pt x="2572524" y="237744"/>
                  </a:lnTo>
                  <a:lnTo>
                    <a:pt x="2577096" y="259080"/>
                  </a:lnTo>
                  <a:lnTo>
                    <a:pt x="2581668" y="283464"/>
                  </a:lnTo>
                  <a:lnTo>
                    <a:pt x="2587764" y="307848"/>
                  </a:lnTo>
                  <a:lnTo>
                    <a:pt x="2592336" y="332232"/>
                  </a:lnTo>
                  <a:lnTo>
                    <a:pt x="2596908" y="358140"/>
                  </a:lnTo>
                  <a:lnTo>
                    <a:pt x="2599956" y="385572"/>
                  </a:lnTo>
                  <a:lnTo>
                    <a:pt x="2604528" y="411480"/>
                  </a:lnTo>
                  <a:lnTo>
                    <a:pt x="2609100" y="438912"/>
                  </a:lnTo>
                  <a:lnTo>
                    <a:pt x="2616720" y="495300"/>
                  </a:lnTo>
                  <a:lnTo>
                    <a:pt x="2622816" y="554736"/>
                  </a:lnTo>
                  <a:lnTo>
                    <a:pt x="2630436" y="612648"/>
                  </a:lnTo>
                  <a:lnTo>
                    <a:pt x="2642628" y="734568"/>
                  </a:lnTo>
                  <a:lnTo>
                    <a:pt x="2653296" y="856488"/>
                  </a:lnTo>
                  <a:lnTo>
                    <a:pt x="2662313" y="973836"/>
                  </a:lnTo>
                  <a:lnTo>
                    <a:pt x="2666885" y="1031748"/>
                  </a:lnTo>
                  <a:lnTo>
                    <a:pt x="2671584" y="1089660"/>
                  </a:lnTo>
                  <a:lnTo>
                    <a:pt x="2674632" y="1117092"/>
                  </a:lnTo>
                  <a:lnTo>
                    <a:pt x="2676156" y="1144524"/>
                  </a:lnTo>
                  <a:lnTo>
                    <a:pt x="2677680" y="1170432"/>
                  </a:lnTo>
                  <a:lnTo>
                    <a:pt x="2680728" y="1196340"/>
                  </a:lnTo>
                  <a:lnTo>
                    <a:pt x="2682252" y="1220724"/>
                  </a:lnTo>
                  <a:lnTo>
                    <a:pt x="2685300" y="1245108"/>
                  </a:lnTo>
                  <a:lnTo>
                    <a:pt x="2686824" y="1269492"/>
                  </a:lnTo>
                  <a:lnTo>
                    <a:pt x="2689872" y="1290828"/>
                  </a:lnTo>
                  <a:lnTo>
                    <a:pt x="2691396" y="1313688"/>
                  </a:lnTo>
                  <a:lnTo>
                    <a:pt x="2694444" y="1335024"/>
                  </a:lnTo>
                  <a:lnTo>
                    <a:pt x="2695968" y="1354836"/>
                  </a:lnTo>
                  <a:lnTo>
                    <a:pt x="2699016" y="1373124"/>
                  </a:lnTo>
                  <a:lnTo>
                    <a:pt x="2700540" y="1391412"/>
                  </a:lnTo>
                  <a:lnTo>
                    <a:pt x="2706636" y="1424940"/>
                  </a:lnTo>
                  <a:lnTo>
                    <a:pt x="2708160" y="1438656"/>
                  </a:lnTo>
                  <a:lnTo>
                    <a:pt x="2729496" y="1435608"/>
                  </a:lnTo>
                  <a:close/>
                </a:path>
                <a:path w="6990715" h="1455420">
                  <a:moveTo>
                    <a:pt x="3441204" y="1435608"/>
                  </a:moveTo>
                  <a:lnTo>
                    <a:pt x="3435108" y="1405128"/>
                  </a:lnTo>
                  <a:lnTo>
                    <a:pt x="3433584" y="1388364"/>
                  </a:lnTo>
                  <a:lnTo>
                    <a:pt x="3430536" y="1371600"/>
                  </a:lnTo>
                  <a:lnTo>
                    <a:pt x="3429012" y="1351788"/>
                  </a:lnTo>
                  <a:lnTo>
                    <a:pt x="3425964" y="1331976"/>
                  </a:lnTo>
                  <a:lnTo>
                    <a:pt x="3424440" y="1310640"/>
                  </a:lnTo>
                  <a:lnTo>
                    <a:pt x="3421392" y="1289304"/>
                  </a:lnTo>
                  <a:lnTo>
                    <a:pt x="3419868" y="1266444"/>
                  </a:lnTo>
                  <a:lnTo>
                    <a:pt x="3416820" y="1243584"/>
                  </a:lnTo>
                  <a:lnTo>
                    <a:pt x="3415296" y="1219200"/>
                  </a:lnTo>
                  <a:lnTo>
                    <a:pt x="3412248" y="1194816"/>
                  </a:lnTo>
                  <a:lnTo>
                    <a:pt x="3410813" y="1170432"/>
                  </a:lnTo>
                  <a:lnTo>
                    <a:pt x="3409200" y="1141476"/>
                  </a:lnTo>
                  <a:lnTo>
                    <a:pt x="3406152" y="1115568"/>
                  </a:lnTo>
                  <a:lnTo>
                    <a:pt x="3404628" y="1088136"/>
                  </a:lnTo>
                  <a:lnTo>
                    <a:pt x="3400171" y="1033272"/>
                  </a:lnTo>
                  <a:lnTo>
                    <a:pt x="3395599" y="975360"/>
                  </a:lnTo>
                  <a:lnTo>
                    <a:pt x="3390912" y="914400"/>
                  </a:lnTo>
                  <a:lnTo>
                    <a:pt x="3384816" y="853440"/>
                  </a:lnTo>
                  <a:lnTo>
                    <a:pt x="3374148" y="731520"/>
                  </a:lnTo>
                  <a:lnTo>
                    <a:pt x="3368052" y="672084"/>
                  </a:lnTo>
                  <a:lnTo>
                    <a:pt x="3361956" y="611124"/>
                  </a:lnTo>
                  <a:lnTo>
                    <a:pt x="3355860" y="551688"/>
                  </a:lnTo>
                  <a:lnTo>
                    <a:pt x="3340620" y="435864"/>
                  </a:lnTo>
                  <a:lnTo>
                    <a:pt x="3337572" y="408432"/>
                  </a:lnTo>
                  <a:lnTo>
                    <a:pt x="3333000" y="381000"/>
                  </a:lnTo>
                  <a:lnTo>
                    <a:pt x="3319284" y="303276"/>
                  </a:lnTo>
                  <a:lnTo>
                    <a:pt x="3314712" y="278892"/>
                  </a:lnTo>
                  <a:lnTo>
                    <a:pt x="3308616" y="254508"/>
                  </a:lnTo>
                  <a:lnTo>
                    <a:pt x="3304044" y="231648"/>
                  </a:lnTo>
                  <a:lnTo>
                    <a:pt x="3297948" y="210312"/>
                  </a:lnTo>
                  <a:lnTo>
                    <a:pt x="3293376" y="188976"/>
                  </a:lnTo>
                  <a:lnTo>
                    <a:pt x="3287280" y="167640"/>
                  </a:lnTo>
                  <a:lnTo>
                    <a:pt x="3281184" y="147828"/>
                  </a:lnTo>
                  <a:lnTo>
                    <a:pt x="3275088" y="129540"/>
                  </a:lnTo>
                  <a:lnTo>
                    <a:pt x="3267468" y="112776"/>
                  </a:lnTo>
                  <a:lnTo>
                    <a:pt x="3261372" y="96012"/>
                  </a:lnTo>
                  <a:lnTo>
                    <a:pt x="3253752" y="80772"/>
                  </a:lnTo>
                  <a:lnTo>
                    <a:pt x="3247656" y="67056"/>
                  </a:lnTo>
                  <a:lnTo>
                    <a:pt x="3240036" y="53340"/>
                  </a:lnTo>
                  <a:lnTo>
                    <a:pt x="3230892" y="41148"/>
                  </a:lnTo>
                  <a:lnTo>
                    <a:pt x="3223272" y="30480"/>
                  </a:lnTo>
                  <a:lnTo>
                    <a:pt x="3218700" y="25908"/>
                  </a:lnTo>
                  <a:lnTo>
                    <a:pt x="3214128" y="21336"/>
                  </a:lnTo>
                  <a:lnTo>
                    <a:pt x="3212300" y="19812"/>
                  </a:lnTo>
                  <a:lnTo>
                    <a:pt x="3204984" y="13716"/>
                  </a:lnTo>
                  <a:lnTo>
                    <a:pt x="3195840" y="9144"/>
                  </a:lnTo>
                  <a:lnTo>
                    <a:pt x="3195840" y="7620"/>
                  </a:lnTo>
                  <a:lnTo>
                    <a:pt x="3194316" y="7620"/>
                  </a:lnTo>
                  <a:lnTo>
                    <a:pt x="3185172" y="4572"/>
                  </a:lnTo>
                  <a:lnTo>
                    <a:pt x="3185172" y="3048"/>
                  </a:lnTo>
                  <a:lnTo>
                    <a:pt x="3183648" y="3048"/>
                  </a:lnTo>
                  <a:lnTo>
                    <a:pt x="3174504" y="0"/>
                  </a:lnTo>
                  <a:lnTo>
                    <a:pt x="3150120" y="0"/>
                  </a:lnTo>
                  <a:lnTo>
                    <a:pt x="3140976" y="3048"/>
                  </a:lnTo>
                  <a:lnTo>
                    <a:pt x="3139452" y="4572"/>
                  </a:lnTo>
                  <a:lnTo>
                    <a:pt x="3130308" y="7620"/>
                  </a:lnTo>
                  <a:lnTo>
                    <a:pt x="3130308" y="9144"/>
                  </a:lnTo>
                  <a:lnTo>
                    <a:pt x="3128784" y="9144"/>
                  </a:lnTo>
                  <a:lnTo>
                    <a:pt x="3119640" y="15240"/>
                  </a:lnTo>
                  <a:lnTo>
                    <a:pt x="3092208" y="44196"/>
                  </a:lnTo>
                  <a:lnTo>
                    <a:pt x="3069348" y="85344"/>
                  </a:lnTo>
                  <a:lnTo>
                    <a:pt x="3046488" y="137160"/>
                  </a:lnTo>
                  <a:lnTo>
                    <a:pt x="3034296" y="176784"/>
                  </a:lnTo>
                  <a:lnTo>
                    <a:pt x="3026676" y="199644"/>
                  </a:lnTo>
                  <a:lnTo>
                    <a:pt x="3020580" y="220980"/>
                  </a:lnTo>
                  <a:lnTo>
                    <a:pt x="3008388" y="269748"/>
                  </a:lnTo>
                  <a:lnTo>
                    <a:pt x="3003816" y="294132"/>
                  </a:lnTo>
                  <a:lnTo>
                    <a:pt x="2991624" y="345948"/>
                  </a:lnTo>
                  <a:lnTo>
                    <a:pt x="2987052" y="373380"/>
                  </a:lnTo>
                  <a:lnTo>
                    <a:pt x="2980956" y="402336"/>
                  </a:lnTo>
                  <a:lnTo>
                    <a:pt x="2976384" y="429768"/>
                  </a:lnTo>
                  <a:lnTo>
                    <a:pt x="2962668" y="518160"/>
                  </a:lnTo>
                  <a:lnTo>
                    <a:pt x="2953524" y="579120"/>
                  </a:lnTo>
                  <a:lnTo>
                    <a:pt x="2945904" y="640080"/>
                  </a:lnTo>
                  <a:lnTo>
                    <a:pt x="2923044" y="827532"/>
                  </a:lnTo>
                  <a:lnTo>
                    <a:pt x="2916948" y="890016"/>
                  </a:lnTo>
                  <a:lnTo>
                    <a:pt x="2909328" y="950976"/>
                  </a:lnTo>
                  <a:lnTo>
                    <a:pt x="2903232" y="1011936"/>
                  </a:lnTo>
                  <a:lnTo>
                    <a:pt x="2898660" y="1069848"/>
                  </a:lnTo>
                  <a:lnTo>
                    <a:pt x="2895612" y="1098804"/>
                  </a:lnTo>
                  <a:lnTo>
                    <a:pt x="2889516" y="1153668"/>
                  </a:lnTo>
                  <a:lnTo>
                    <a:pt x="2887992" y="1179576"/>
                  </a:lnTo>
                  <a:lnTo>
                    <a:pt x="2884944" y="1205484"/>
                  </a:lnTo>
                  <a:lnTo>
                    <a:pt x="2878848" y="1254252"/>
                  </a:lnTo>
                  <a:lnTo>
                    <a:pt x="2877324" y="1277112"/>
                  </a:lnTo>
                  <a:lnTo>
                    <a:pt x="2874276" y="1299972"/>
                  </a:lnTo>
                  <a:lnTo>
                    <a:pt x="2872752" y="1321308"/>
                  </a:lnTo>
                  <a:lnTo>
                    <a:pt x="2869704" y="1342644"/>
                  </a:lnTo>
                  <a:lnTo>
                    <a:pt x="2868180" y="1360932"/>
                  </a:lnTo>
                  <a:lnTo>
                    <a:pt x="2865132" y="1379220"/>
                  </a:lnTo>
                  <a:lnTo>
                    <a:pt x="2862084" y="1395984"/>
                  </a:lnTo>
                  <a:lnTo>
                    <a:pt x="2860560" y="1412748"/>
                  </a:lnTo>
                  <a:lnTo>
                    <a:pt x="2857512" y="1426464"/>
                  </a:lnTo>
                  <a:lnTo>
                    <a:pt x="2855988" y="1440180"/>
                  </a:lnTo>
                  <a:lnTo>
                    <a:pt x="2852940" y="1452372"/>
                  </a:lnTo>
                  <a:lnTo>
                    <a:pt x="2874276" y="1455420"/>
                  </a:lnTo>
                  <a:lnTo>
                    <a:pt x="2875800" y="1444752"/>
                  </a:lnTo>
                  <a:lnTo>
                    <a:pt x="2878848" y="1431036"/>
                  </a:lnTo>
                  <a:lnTo>
                    <a:pt x="2880372" y="1415796"/>
                  </a:lnTo>
                  <a:lnTo>
                    <a:pt x="2886468" y="1382268"/>
                  </a:lnTo>
                  <a:lnTo>
                    <a:pt x="2887992" y="1363980"/>
                  </a:lnTo>
                  <a:lnTo>
                    <a:pt x="2891040" y="1344168"/>
                  </a:lnTo>
                  <a:lnTo>
                    <a:pt x="2892564" y="1324356"/>
                  </a:lnTo>
                  <a:lnTo>
                    <a:pt x="2895612" y="1303020"/>
                  </a:lnTo>
                  <a:lnTo>
                    <a:pt x="2898660" y="1280160"/>
                  </a:lnTo>
                  <a:lnTo>
                    <a:pt x="2900184" y="1257300"/>
                  </a:lnTo>
                  <a:lnTo>
                    <a:pt x="2903232" y="1232916"/>
                  </a:lnTo>
                  <a:lnTo>
                    <a:pt x="2904756" y="1207008"/>
                  </a:lnTo>
                  <a:lnTo>
                    <a:pt x="2910852" y="1155192"/>
                  </a:lnTo>
                  <a:lnTo>
                    <a:pt x="2916948" y="1100328"/>
                  </a:lnTo>
                  <a:lnTo>
                    <a:pt x="2918472" y="1071372"/>
                  </a:lnTo>
                  <a:lnTo>
                    <a:pt x="2924568" y="1013460"/>
                  </a:lnTo>
                  <a:lnTo>
                    <a:pt x="2930664" y="954024"/>
                  </a:lnTo>
                  <a:lnTo>
                    <a:pt x="2936760" y="893064"/>
                  </a:lnTo>
                  <a:lnTo>
                    <a:pt x="2944380" y="830580"/>
                  </a:lnTo>
                  <a:lnTo>
                    <a:pt x="2950476" y="768096"/>
                  </a:lnTo>
                  <a:lnTo>
                    <a:pt x="2965716" y="643128"/>
                  </a:lnTo>
                  <a:lnTo>
                    <a:pt x="2984004" y="521208"/>
                  </a:lnTo>
                  <a:lnTo>
                    <a:pt x="2993148" y="461772"/>
                  </a:lnTo>
                  <a:lnTo>
                    <a:pt x="3006864" y="377952"/>
                  </a:lnTo>
                  <a:lnTo>
                    <a:pt x="3012960" y="350520"/>
                  </a:lnTo>
                  <a:lnTo>
                    <a:pt x="3017532" y="324612"/>
                  </a:lnTo>
                  <a:lnTo>
                    <a:pt x="3035820" y="249936"/>
                  </a:lnTo>
                  <a:lnTo>
                    <a:pt x="3048012" y="204216"/>
                  </a:lnTo>
                  <a:lnTo>
                    <a:pt x="3060204" y="163068"/>
                  </a:lnTo>
                  <a:lnTo>
                    <a:pt x="3073920" y="126492"/>
                  </a:lnTo>
                  <a:lnTo>
                    <a:pt x="3081540" y="109728"/>
                  </a:lnTo>
                  <a:lnTo>
                    <a:pt x="3087636" y="94488"/>
                  </a:lnTo>
                  <a:lnTo>
                    <a:pt x="3102876" y="67056"/>
                  </a:lnTo>
                  <a:lnTo>
                    <a:pt x="3118116" y="45720"/>
                  </a:lnTo>
                  <a:lnTo>
                    <a:pt x="3125736" y="38100"/>
                  </a:lnTo>
                  <a:lnTo>
                    <a:pt x="3140976" y="25908"/>
                  </a:lnTo>
                  <a:lnTo>
                    <a:pt x="3139452" y="27432"/>
                  </a:lnTo>
                  <a:lnTo>
                    <a:pt x="3142488" y="25908"/>
                  </a:lnTo>
                  <a:lnTo>
                    <a:pt x="3148596" y="22860"/>
                  </a:lnTo>
                  <a:lnTo>
                    <a:pt x="3147072" y="22860"/>
                  </a:lnTo>
                  <a:lnTo>
                    <a:pt x="3156216" y="21336"/>
                  </a:lnTo>
                  <a:lnTo>
                    <a:pt x="3154692" y="21336"/>
                  </a:lnTo>
                  <a:lnTo>
                    <a:pt x="3162427" y="20053"/>
                  </a:lnTo>
                  <a:lnTo>
                    <a:pt x="3171456" y="21336"/>
                  </a:lnTo>
                  <a:lnTo>
                    <a:pt x="3179076" y="22860"/>
                  </a:lnTo>
                  <a:lnTo>
                    <a:pt x="3177552" y="22860"/>
                  </a:lnTo>
                  <a:lnTo>
                    <a:pt x="3186696" y="27432"/>
                  </a:lnTo>
                  <a:lnTo>
                    <a:pt x="3215652" y="54864"/>
                  </a:lnTo>
                  <a:lnTo>
                    <a:pt x="3221748" y="65532"/>
                  </a:lnTo>
                  <a:lnTo>
                    <a:pt x="3229368" y="77724"/>
                  </a:lnTo>
                  <a:lnTo>
                    <a:pt x="3249180" y="120396"/>
                  </a:lnTo>
                  <a:lnTo>
                    <a:pt x="3267468" y="173736"/>
                  </a:lnTo>
                  <a:lnTo>
                    <a:pt x="3278136" y="214884"/>
                  </a:lnTo>
                  <a:lnTo>
                    <a:pt x="3284232" y="237744"/>
                  </a:lnTo>
                  <a:lnTo>
                    <a:pt x="3288804" y="259080"/>
                  </a:lnTo>
                  <a:lnTo>
                    <a:pt x="3302520" y="332232"/>
                  </a:lnTo>
                  <a:lnTo>
                    <a:pt x="3307092" y="358140"/>
                  </a:lnTo>
                  <a:lnTo>
                    <a:pt x="3311664" y="385572"/>
                  </a:lnTo>
                  <a:lnTo>
                    <a:pt x="3316236" y="411480"/>
                  </a:lnTo>
                  <a:lnTo>
                    <a:pt x="3320808" y="438912"/>
                  </a:lnTo>
                  <a:lnTo>
                    <a:pt x="3328428" y="495300"/>
                  </a:lnTo>
                  <a:lnTo>
                    <a:pt x="3334524" y="554736"/>
                  </a:lnTo>
                  <a:lnTo>
                    <a:pt x="3342144" y="612648"/>
                  </a:lnTo>
                  <a:lnTo>
                    <a:pt x="3354336" y="734568"/>
                  </a:lnTo>
                  <a:lnTo>
                    <a:pt x="3365004" y="856488"/>
                  </a:lnTo>
                  <a:lnTo>
                    <a:pt x="3374021" y="973836"/>
                  </a:lnTo>
                  <a:lnTo>
                    <a:pt x="3378593" y="1031748"/>
                  </a:lnTo>
                  <a:lnTo>
                    <a:pt x="3383292" y="1089660"/>
                  </a:lnTo>
                  <a:lnTo>
                    <a:pt x="3384816" y="1117092"/>
                  </a:lnTo>
                  <a:lnTo>
                    <a:pt x="3387864" y="1144524"/>
                  </a:lnTo>
                  <a:lnTo>
                    <a:pt x="3389388" y="1170432"/>
                  </a:lnTo>
                  <a:lnTo>
                    <a:pt x="3392436" y="1196340"/>
                  </a:lnTo>
                  <a:lnTo>
                    <a:pt x="3393960" y="1220724"/>
                  </a:lnTo>
                  <a:lnTo>
                    <a:pt x="3397008" y="1245108"/>
                  </a:lnTo>
                  <a:lnTo>
                    <a:pt x="3398532" y="1269492"/>
                  </a:lnTo>
                  <a:lnTo>
                    <a:pt x="3400056" y="1290828"/>
                  </a:lnTo>
                  <a:lnTo>
                    <a:pt x="3403104" y="1313688"/>
                  </a:lnTo>
                  <a:lnTo>
                    <a:pt x="3404628" y="1335024"/>
                  </a:lnTo>
                  <a:lnTo>
                    <a:pt x="3407676" y="1354836"/>
                  </a:lnTo>
                  <a:lnTo>
                    <a:pt x="3410724" y="1373124"/>
                  </a:lnTo>
                  <a:lnTo>
                    <a:pt x="3412248" y="1391412"/>
                  </a:lnTo>
                  <a:lnTo>
                    <a:pt x="3415296" y="1408176"/>
                  </a:lnTo>
                  <a:lnTo>
                    <a:pt x="3416820" y="1424940"/>
                  </a:lnTo>
                  <a:lnTo>
                    <a:pt x="3419868" y="1438656"/>
                  </a:lnTo>
                  <a:lnTo>
                    <a:pt x="3441204" y="1435608"/>
                  </a:lnTo>
                  <a:close/>
                </a:path>
                <a:path w="6990715" h="1455420">
                  <a:moveTo>
                    <a:pt x="4155948" y="1435608"/>
                  </a:moveTo>
                  <a:lnTo>
                    <a:pt x="4152900" y="1420368"/>
                  </a:lnTo>
                  <a:lnTo>
                    <a:pt x="4151376" y="1405128"/>
                  </a:lnTo>
                  <a:lnTo>
                    <a:pt x="4145280" y="1371600"/>
                  </a:lnTo>
                  <a:lnTo>
                    <a:pt x="4143756" y="1351788"/>
                  </a:lnTo>
                  <a:lnTo>
                    <a:pt x="4140708" y="1331976"/>
                  </a:lnTo>
                  <a:lnTo>
                    <a:pt x="4139184" y="1310640"/>
                  </a:lnTo>
                  <a:lnTo>
                    <a:pt x="4136136" y="1289304"/>
                  </a:lnTo>
                  <a:lnTo>
                    <a:pt x="4134612" y="1266444"/>
                  </a:lnTo>
                  <a:lnTo>
                    <a:pt x="4131564" y="1243584"/>
                  </a:lnTo>
                  <a:lnTo>
                    <a:pt x="4130040" y="1219200"/>
                  </a:lnTo>
                  <a:lnTo>
                    <a:pt x="4126992" y="1194816"/>
                  </a:lnTo>
                  <a:lnTo>
                    <a:pt x="4125569" y="1170432"/>
                  </a:lnTo>
                  <a:lnTo>
                    <a:pt x="4123944" y="1141476"/>
                  </a:lnTo>
                  <a:lnTo>
                    <a:pt x="4120896" y="1115568"/>
                  </a:lnTo>
                  <a:lnTo>
                    <a:pt x="4119372" y="1088136"/>
                  </a:lnTo>
                  <a:lnTo>
                    <a:pt x="4114927" y="1033272"/>
                  </a:lnTo>
                  <a:lnTo>
                    <a:pt x="4110355" y="975360"/>
                  </a:lnTo>
                  <a:lnTo>
                    <a:pt x="4105656" y="914400"/>
                  </a:lnTo>
                  <a:lnTo>
                    <a:pt x="4099560" y="853440"/>
                  </a:lnTo>
                  <a:lnTo>
                    <a:pt x="4088892" y="731520"/>
                  </a:lnTo>
                  <a:lnTo>
                    <a:pt x="4082796" y="672084"/>
                  </a:lnTo>
                  <a:lnTo>
                    <a:pt x="4076700" y="611124"/>
                  </a:lnTo>
                  <a:lnTo>
                    <a:pt x="4070604" y="551688"/>
                  </a:lnTo>
                  <a:lnTo>
                    <a:pt x="4055364" y="435864"/>
                  </a:lnTo>
                  <a:lnTo>
                    <a:pt x="4050792" y="408432"/>
                  </a:lnTo>
                  <a:lnTo>
                    <a:pt x="4047744" y="381000"/>
                  </a:lnTo>
                  <a:lnTo>
                    <a:pt x="4034028" y="303276"/>
                  </a:lnTo>
                  <a:lnTo>
                    <a:pt x="4029456" y="278892"/>
                  </a:lnTo>
                  <a:lnTo>
                    <a:pt x="4023360" y="254508"/>
                  </a:lnTo>
                  <a:lnTo>
                    <a:pt x="4018788" y="231648"/>
                  </a:lnTo>
                  <a:lnTo>
                    <a:pt x="4012692" y="210312"/>
                  </a:lnTo>
                  <a:lnTo>
                    <a:pt x="4008120" y="188976"/>
                  </a:lnTo>
                  <a:lnTo>
                    <a:pt x="4002024" y="167640"/>
                  </a:lnTo>
                  <a:lnTo>
                    <a:pt x="3995928" y="147828"/>
                  </a:lnTo>
                  <a:lnTo>
                    <a:pt x="3989832" y="129540"/>
                  </a:lnTo>
                  <a:lnTo>
                    <a:pt x="3982212" y="112776"/>
                  </a:lnTo>
                  <a:lnTo>
                    <a:pt x="3976116" y="96012"/>
                  </a:lnTo>
                  <a:lnTo>
                    <a:pt x="3953256" y="53340"/>
                  </a:lnTo>
                  <a:lnTo>
                    <a:pt x="3933444" y="25908"/>
                  </a:lnTo>
                  <a:lnTo>
                    <a:pt x="3928872" y="21336"/>
                  </a:lnTo>
                  <a:lnTo>
                    <a:pt x="3926738" y="19812"/>
                  </a:lnTo>
                  <a:lnTo>
                    <a:pt x="3918204" y="13716"/>
                  </a:lnTo>
                  <a:lnTo>
                    <a:pt x="3910584" y="9144"/>
                  </a:lnTo>
                  <a:lnTo>
                    <a:pt x="3910584" y="7620"/>
                  </a:lnTo>
                  <a:lnTo>
                    <a:pt x="3909060" y="7620"/>
                  </a:lnTo>
                  <a:lnTo>
                    <a:pt x="3899916" y="4572"/>
                  </a:lnTo>
                  <a:lnTo>
                    <a:pt x="3899916" y="3048"/>
                  </a:lnTo>
                  <a:lnTo>
                    <a:pt x="3898392" y="3048"/>
                  </a:lnTo>
                  <a:lnTo>
                    <a:pt x="3887724" y="0"/>
                  </a:lnTo>
                  <a:lnTo>
                    <a:pt x="3864864" y="0"/>
                  </a:lnTo>
                  <a:lnTo>
                    <a:pt x="3855720" y="3048"/>
                  </a:lnTo>
                  <a:lnTo>
                    <a:pt x="3854196" y="3048"/>
                  </a:lnTo>
                  <a:lnTo>
                    <a:pt x="3854196" y="4572"/>
                  </a:lnTo>
                  <a:lnTo>
                    <a:pt x="3845052" y="7620"/>
                  </a:lnTo>
                  <a:lnTo>
                    <a:pt x="3843528" y="9144"/>
                  </a:lnTo>
                  <a:lnTo>
                    <a:pt x="3834384" y="15240"/>
                  </a:lnTo>
                  <a:lnTo>
                    <a:pt x="3823716" y="24384"/>
                  </a:lnTo>
                  <a:lnTo>
                    <a:pt x="3816096" y="33528"/>
                  </a:lnTo>
                  <a:lnTo>
                    <a:pt x="3806952" y="44196"/>
                  </a:lnTo>
                  <a:lnTo>
                    <a:pt x="3799332" y="56388"/>
                  </a:lnTo>
                  <a:lnTo>
                    <a:pt x="3790188" y="70104"/>
                  </a:lnTo>
                  <a:lnTo>
                    <a:pt x="3782568" y="85344"/>
                  </a:lnTo>
                  <a:lnTo>
                    <a:pt x="3774948" y="102108"/>
                  </a:lnTo>
                  <a:lnTo>
                    <a:pt x="3768852" y="118872"/>
                  </a:lnTo>
                  <a:lnTo>
                    <a:pt x="3761232" y="137160"/>
                  </a:lnTo>
                  <a:lnTo>
                    <a:pt x="3753612" y="156972"/>
                  </a:lnTo>
                  <a:lnTo>
                    <a:pt x="3747516" y="176784"/>
                  </a:lnTo>
                  <a:lnTo>
                    <a:pt x="3741420" y="199644"/>
                  </a:lnTo>
                  <a:lnTo>
                    <a:pt x="3735324" y="220980"/>
                  </a:lnTo>
                  <a:lnTo>
                    <a:pt x="3717036" y="294132"/>
                  </a:lnTo>
                  <a:lnTo>
                    <a:pt x="3710940" y="320040"/>
                  </a:lnTo>
                  <a:lnTo>
                    <a:pt x="3706368" y="345948"/>
                  </a:lnTo>
                  <a:lnTo>
                    <a:pt x="3700272" y="373380"/>
                  </a:lnTo>
                  <a:lnTo>
                    <a:pt x="3695700" y="402336"/>
                  </a:lnTo>
                  <a:lnTo>
                    <a:pt x="3691128" y="429768"/>
                  </a:lnTo>
                  <a:lnTo>
                    <a:pt x="3685032" y="458724"/>
                  </a:lnTo>
                  <a:lnTo>
                    <a:pt x="3675888" y="518160"/>
                  </a:lnTo>
                  <a:lnTo>
                    <a:pt x="3666744" y="579120"/>
                  </a:lnTo>
                  <a:lnTo>
                    <a:pt x="3659124" y="640080"/>
                  </a:lnTo>
                  <a:lnTo>
                    <a:pt x="3636264" y="827532"/>
                  </a:lnTo>
                  <a:lnTo>
                    <a:pt x="3630168" y="890016"/>
                  </a:lnTo>
                  <a:lnTo>
                    <a:pt x="3617976" y="1011936"/>
                  </a:lnTo>
                  <a:lnTo>
                    <a:pt x="3608832" y="1098804"/>
                  </a:lnTo>
                  <a:lnTo>
                    <a:pt x="3602736" y="1153668"/>
                  </a:lnTo>
                  <a:lnTo>
                    <a:pt x="3601212" y="1179576"/>
                  </a:lnTo>
                  <a:lnTo>
                    <a:pt x="3598164" y="1205484"/>
                  </a:lnTo>
                  <a:lnTo>
                    <a:pt x="3595116" y="1229868"/>
                  </a:lnTo>
                  <a:lnTo>
                    <a:pt x="3593592" y="1254252"/>
                  </a:lnTo>
                  <a:lnTo>
                    <a:pt x="3587496" y="1299972"/>
                  </a:lnTo>
                  <a:lnTo>
                    <a:pt x="3585972" y="1321308"/>
                  </a:lnTo>
                  <a:lnTo>
                    <a:pt x="3582924" y="1342644"/>
                  </a:lnTo>
                  <a:lnTo>
                    <a:pt x="3581400" y="1360932"/>
                  </a:lnTo>
                  <a:lnTo>
                    <a:pt x="3578352" y="1379220"/>
                  </a:lnTo>
                  <a:lnTo>
                    <a:pt x="3575304" y="1395984"/>
                  </a:lnTo>
                  <a:lnTo>
                    <a:pt x="3573780" y="1412748"/>
                  </a:lnTo>
                  <a:lnTo>
                    <a:pt x="3570732" y="1426464"/>
                  </a:lnTo>
                  <a:lnTo>
                    <a:pt x="3569208" y="1440180"/>
                  </a:lnTo>
                  <a:lnTo>
                    <a:pt x="3566160" y="1452372"/>
                  </a:lnTo>
                  <a:lnTo>
                    <a:pt x="3587496" y="1455420"/>
                  </a:lnTo>
                  <a:lnTo>
                    <a:pt x="3589020" y="1444752"/>
                  </a:lnTo>
                  <a:lnTo>
                    <a:pt x="3592068" y="1431036"/>
                  </a:lnTo>
                  <a:lnTo>
                    <a:pt x="3593592" y="1415796"/>
                  </a:lnTo>
                  <a:lnTo>
                    <a:pt x="3599688" y="1382268"/>
                  </a:lnTo>
                  <a:lnTo>
                    <a:pt x="3601212" y="1363980"/>
                  </a:lnTo>
                  <a:lnTo>
                    <a:pt x="3604260" y="1344168"/>
                  </a:lnTo>
                  <a:lnTo>
                    <a:pt x="3605784" y="1324356"/>
                  </a:lnTo>
                  <a:lnTo>
                    <a:pt x="3608832" y="1303020"/>
                  </a:lnTo>
                  <a:lnTo>
                    <a:pt x="3611880" y="1280160"/>
                  </a:lnTo>
                  <a:lnTo>
                    <a:pt x="3613404" y="1257300"/>
                  </a:lnTo>
                  <a:lnTo>
                    <a:pt x="3616452" y="1232916"/>
                  </a:lnTo>
                  <a:lnTo>
                    <a:pt x="3619500" y="1207008"/>
                  </a:lnTo>
                  <a:lnTo>
                    <a:pt x="3621024" y="1181100"/>
                  </a:lnTo>
                  <a:lnTo>
                    <a:pt x="3624072" y="1155192"/>
                  </a:lnTo>
                  <a:lnTo>
                    <a:pt x="3630168" y="1100328"/>
                  </a:lnTo>
                  <a:lnTo>
                    <a:pt x="3631692" y="1071372"/>
                  </a:lnTo>
                  <a:lnTo>
                    <a:pt x="3637788" y="1013460"/>
                  </a:lnTo>
                  <a:lnTo>
                    <a:pt x="3643884" y="954024"/>
                  </a:lnTo>
                  <a:lnTo>
                    <a:pt x="3649980" y="893064"/>
                  </a:lnTo>
                  <a:lnTo>
                    <a:pt x="3665220" y="768096"/>
                  </a:lnTo>
                  <a:lnTo>
                    <a:pt x="3671316" y="705612"/>
                  </a:lnTo>
                  <a:lnTo>
                    <a:pt x="3680460" y="643128"/>
                  </a:lnTo>
                  <a:lnTo>
                    <a:pt x="3688080" y="582168"/>
                  </a:lnTo>
                  <a:lnTo>
                    <a:pt x="3697224" y="521208"/>
                  </a:lnTo>
                  <a:lnTo>
                    <a:pt x="3706368" y="461772"/>
                  </a:lnTo>
                  <a:lnTo>
                    <a:pt x="3715512" y="405384"/>
                  </a:lnTo>
                  <a:lnTo>
                    <a:pt x="3721608" y="377952"/>
                  </a:lnTo>
                  <a:lnTo>
                    <a:pt x="3726180" y="350520"/>
                  </a:lnTo>
                  <a:lnTo>
                    <a:pt x="3732276" y="324612"/>
                  </a:lnTo>
                  <a:lnTo>
                    <a:pt x="3736848" y="298704"/>
                  </a:lnTo>
                  <a:lnTo>
                    <a:pt x="3749040" y="249936"/>
                  </a:lnTo>
                  <a:lnTo>
                    <a:pt x="3761232" y="204216"/>
                  </a:lnTo>
                  <a:lnTo>
                    <a:pt x="3767328" y="182880"/>
                  </a:lnTo>
                  <a:lnTo>
                    <a:pt x="3773424" y="163068"/>
                  </a:lnTo>
                  <a:lnTo>
                    <a:pt x="3781044" y="144780"/>
                  </a:lnTo>
                  <a:lnTo>
                    <a:pt x="3787140" y="126492"/>
                  </a:lnTo>
                  <a:lnTo>
                    <a:pt x="3794760" y="109728"/>
                  </a:lnTo>
                  <a:lnTo>
                    <a:pt x="3802380" y="94488"/>
                  </a:lnTo>
                  <a:lnTo>
                    <a:pt x="3810000" y="80772"/>
                  </a:lnTo>
                  <a:lnTo>
                    <a:pt x="3816096" y="67056"/>
                  </a:lnTo>
                  <a:lnTo>
                    <a:pt x="3831336" y="45720"/>
                  </a:lnTo>
                  <a:lnTo>
                    <a:pt x="3840480" y="38100"/>
                  </a:lnTo>
                  <a:lnTo>
                    <a:pt x="3855720" y="25908"/>
                  </a:lnTo>
                  <a:lnTo>
                    <a:pt x="3854196" y="27432"/>
                  </a:lnTo>
                  <a:lnTo>
                    <a:pt x="3857244" y="25908"/>
                  </a:lnTo>
                  <a:lnTo>
                    <a:pt x="3863340" y="22860"/>
                  </a:lnTo>
                  <a:lnTo>
                    <a:pt x="3861816" y="22860"/>
                  </a:lnTo>
                  <a:lnTo>
                    <a:pt x="3870960" y="21336"/>
                  </a:lnTo>
                  <a:lnTo>
                    <a:pt x="3867912" y="21336"/>
                  </a:lnTo>
                  <a:lnTo>
                    <a:pt x="3876941" y="20053"/>
                  </a:lnTo>
                  <a:lnTo>
                    <a:pt x="3893820" y="22860"/>
                  </a:lnTo>
                  <a:lnTo>
                    <a:pt x="3890772" y="22860"/>
                  </a:lnTo>
                  <a:lnTo>
                    <a:pt x="3899916" y="27432"/>
                  </a:lnTo>
                  <a:lnTo>
                    <a:pt x="3928872" y="54864"/>
                  </a:lnTo>
                  <a:lnTo>
                    <a:pt x="3936492" y="65532"/>
                  </a:lnTo>
                  <a:lnTo>
                    <a:pt x="3944112" y="77724"/>
                  </a:lnTo>
                  <a:lnTo>
                    <a:pt x="3950208" y="89916"/>
                  </a:lnTo>
                  <a:lnTo>
                    <a:pt x="3956304" y="105156"/>
                  </a:lnTo>
                  <a:lnTo>
                    <a:pt x="3963924" y="120396"/>
                  </a:lnTo>
                  <a:lnTo>
                    <a:pt x="3970020" y="137160"/>
                  </a:lnTo>
                  <a:lnTo>
                    <a:pt x="3982212" y="173736"/>
                  </a:lnTo>
                  <a:lnTo>
                    <a:pt x="3986784" y="193548"/>
                  </a:lnTo>
                  <a:lnTo>
                    <a:pt x="3992880" y="214884"/>
                  </a:lnTo>
                  <a:lnTo>
                    <a:pt x="4003548" y="259080"/>
                  </a:lnTo>
                  <a:lnTo>
                    <a:pt x="4017264" y="332232"/>
                  </a:lnTo>
                  <a:lnTo>
                    <a:pt x="4026408" y="385572"/>
                  </a:lnTo>
                  <a:lnTo>
                    <a:pt x="4030980" y="411480"/>
                  </a:lnTo>
                  <a:lnTo>
                    <a:pt x="4035552" y="438912"/>
                  </a:lnTo>
                  <a:lnTo>
                    <a:pt x="4043172" y="495300"/>
                  </a:lnTo>
                  <a:lnTo>
                    <a:pt x="4049268" y="554736"/>
                  </a:lnTo>
                  <a:lnTo>
                    <a:pt x="4056888" y="612648"/>
                  </a:lnTo>
                  <a:lnTo>
                    <a:pt x="4069080" y="734568"/>
                  </a:lnTo>
                  <a:lnTo>
                    <a:pt x="4079748" y="856488"/>
                  </a:lnTo>
                  <a:lnTo>
                    <a:pt x="4088777" y="973836"/>
                  </a:lnTo>
                  <a:lnTo>
                    <a:pt x="4093349" y="1031748"/>
                  </a:lnTo>
                  <a:lnTo>
                    <a:pt x="4098036" y="1089660"/>
                  </a:lnTo>
                  <a:lnTo>
                    <a:pt x="4099560" y="1117092"/>
                  </a:lnTo>
                  <a:lnTo>
                    <a:pt x="4102608" y="1144524"/>
                  </a:lnTo>
                  <a:lnTo>
                    <a:pt x="4104132" y="1170432"/>
                  </a:lnTo>
                  <a:lnTo>
                    <a:pt x="4107180" y="1196340"/>
                  </a:lnTo>
                  <a:lnTo>
                    <a:pt x="4108704" y="1220724"/>
                  </a:lnTo>
                  <a:lnTo>
                    <a:pt x="4111752" y="1245108"/>
                  </a:lnTo>
                  <a:lnTo>
                    <a:pt x="4113276" y="1267968"/>
                  </a:lnTo>
                  <a:lnTo>
                    <a:pt x="4116324" y="1290828"/>
                  </a:lnTo>
                  <a:lnTo>
                    <a:pt x="4117848" y="1313688"/>
                  </a:lnTo>
                  <a:lnTo>
                    <a:pt x="4120896" y="1335024"/>
                  </a:lnTo>
                  <a:lnTo>
                    <a:pt x="4122420" y="1354836"/>
                  </a:lnTo>
                  <a:lnTo>
                    <a:pt x="4125468" y="1373124"/>
                  </a:lnTo>
                  <a:lnTo>
                    <a:pt x="4126992" y="1391412"/>
                  </a:lnTo>
                  <a:lnTo>
                    <a:pt x="4133088" y="1424940"/>
                  </a:lnTo>
                  <a:lnTo>
                    <a:pt x="4134612" y="1438656"/>
                  </a:lnTo>
                  <a:lnTo>
                    <a:pt x="4155948" y="1435608"/>
                  </a:lnTo>
                  <a:close/>
                </a:path>
                <a:path w="6990715" h="1455420">
                  <a:moveTo>
                    <a:pt x="4866144" y="1435608"/>
                  </a:moveTo>
                  <a:lnTo>
                    <a:pt x="4864620" y="1420368"/>
                  </a:lnTo>
                  <a:lnTo>
                    <a:pt x="4861572" y="1405128"/>
                  </a:lnTo>
                  <a:lnTo>
                    <a:pt x="4860048" y="1388364"/>
                  </a:lnTo>
                  <a:lnTo>
                    <a:pt x="4857000" y="1371600"/>
                  </a:lnTo>
                  <a:lnTo>
                    <a:pt x="4853952" y="1351788"/>
                  </a:lnTo>
                  <a:lnTo>
                    <a:pt x="4852428" y="1331976"/>
                  </a:lnTo>
                  <a:lnTo>
                    <a:pt x="4849380" y="1310640"/>
                  </a:lnTo>
                  <a:lnTo>
                    <a:pt x="4847958" y="1290828"/>
                  </a:lnTo>
                  <a:lnTo>
                    <a:pt x="4846332" y="1266444"/>
                  </a:lnTo>
                  <a:lnTo>
                    <a:pt x="4843284" y="1243584"/>
                  </a:lnTo>
                  <a:lnTo>
                    <a:pt x="4841760" y="1219200"/>
                  </a:lnTo>
                  <a:lnTo>
                    <a:pt x="4838712" y="1194816"/>
                  </a:lnTo>
                  <a:lnTo>
                    <a:pt x="4837188" y="1168908"/>
                  </a:lnTo>
                  <a:lnTo>
                    <a:pt x="4834140" y="1141476"/>
                  </a:lnTo>
                  <a:lnTo>
                    <a:pt x="4832705" y="1117092"/>
                  </a:lnTo>
                  <a:lnTo>
                    <a:pt x="4831092" y="1088136"/>
                  </a:lnTo>
                  <a:lnTo>
                    <a:pt x="4826635" y="1033272"/>
                  </a:lnTo>
                  <a:lnTo>
                    <a:pt x="4822063" y="975360"/>
                  </a:lnTo>
                  <a:lnTo>
                    <a:pt x="4817376" y="914400"/>
                  </a:lnTo>
                  <a:lnTo>
                    <a:pt x="4811280" y="853440"/>
                  </a:lnTo>
                  <a:lnTo>
                    <a:pt x="4800612" y="731520"/>
                  </a:lnTo>
                  <a:lnTo>
                    <a:pt x="4796040" y="672084"/>
                  </a:lnTo>
                  <a:lnTo>
                    <a:pt x="4788420" y="611124"/>
                  </a:lnTo>
                  <a:lnTo>
                    <a:pt x="4782324" y="551688"/>
                  </a:lnTo>
                  <a:lnTo>
                    <a:pt x="4767084" y="435864"/>
                  </a:lnTo>
                  <a:lnTo>
                    <a:pt x="4764036" y="408432"/>
                  </a:lnTo>
                  <a:lnTo>
                    <a:pt x="4759464" y="381000"/>
                  </a:lnTo>
                  <a:lnTo>
                    <a:pt x="4745748" y="303276"/>
                  </a:lnTo>
                  <a:lnTo>
                    <a:pt x="4736604" y="254508"/>
                  </a:lnTo>
                  <a:lnTo>
                    <a:pt x="4730508" y="231648"/>
                  </a:lnTo>
                  <a:lnTo>
                    <a:pt x="4725936" y="210312"/>
                  </a:lnTo>
                  <a:lnTo>
                    <a:pt x="4713744" y="167640"/>
                  </a:lnTo>
                  <a:lnTo>
                    <a:pt x="4701552" y="129540"/>
                  </a:lnTo>
                  <a:lnTo>
                    <a:pt x="4687836" y="96012"/>
                  </a:lnTo>
                  <a:lnTo>
                    <a:pt x="4681740" y="80772"/>
                  </a:lnTo>
                  <a:lnTo>
                    <a:pt x="4666500" y="53340"/>
                  </a:lnTo>
                  <a:lnTo>
                    <a:pt x="4658880" y="41148"/>
                  </a:lnTo>
                  <a:lnTo>
                    <a:pt x="4649736" y="30480"/>
                  </a:lnTo>
                  <a:lnTo>
                    <a:pt x="4645164" y="25908"/>
                  </a:lnTo>
                  <a:lnTo>
                    <a:pt x="4640592" y="21336"/>
                  </a:lnTo>
                  <a:lnTo>
                    <a:pt x="4638764" y="19812"/>
                  </a:lnTo>
                  <a:lnTo>
                    <a:pt x="4631448" y="13716"/>
                  </a:lnTo>
                  <a:lnTo>
                    <a:pt x="4623828" y="9144"/>
                  </a:lnTo>
                  <a:lnTo>
                    <a:pt x="4622304" y="7620"/>
                  </a:lnTo>
                  <a:lnTo>
                    <a:pt x="4613160" y="4572"/>
                  </a:lnTo>
                  <a:lnTo>
                    <a:pt x="4613160" y="3048"/>
                  </a:lnTo>
                  <a:lnTo>
                    <a:pt x="4611636" y="3048"/>
                  </a:lnTo>
                  <a:lnTo>
                    <a:pt x="4600968" y="0"/>
                  </a:lnTo>
                  <a:lnTo>
                    <a:pt x="4578108" y="0"/>
                  </a:lnTo>
                  <a:lnTo>
                    <a:pt x="4568964" y="3048"/>
                  </a:lnTo>
                  <a:lnTo>
                    <a:pt x="4567440" y="3048"/>
                  </a:lnTo>
                  <a:lnTo>
                    <a:pt x="4567440" y="4572"/>
                  </a:lnTo>
                  <a:lnTo>
                    <a:pt x="4558296" y="7620"/>
                  </a:lnTo>
                  <a:lnTo>
                    <a:pt x="4556772" y="9144"/>
                  </a:lnTo>
                  <a:lnTo>
                    <a:pt x="4547628" y="15240"/>
                  </a:lnTo>
                  <a:lnTo>
                    <a:pt x="4529340" y="33528"/>
                  </a:lnTo>
                  <a:lnTo>
                    <a:pt x="4520196" y="44196"/>
                  </a:lnTo>
                  <a:lnTo>
                    <a:pt x="4512576" y="56388"/>
                  </a:lnTo>
                  <a:lnTo>
                    <a:pt x="4504956" y="70104"/>
                  </a:lnTo>
                  <a:lnTo>
                    <a:pt x="4495812" y="85344"/>
                  </a:lnTo>
                  <a:lnTo>
                    <a:pt x="4489716" y="102108"/>
                  </a:lnTo>
                  <a:lnTo>
                    <a:pt x="4482096" y="118872"/>
                  </a:lnTo>
                  <a:lnTo>
                    <a:pt x="4474476" y="137160"/>
                  </a:lnTo>
                  <a:lnTo>
                    <a:pt x="4468380" y="156972"/>
                  </a:lnTo>
                  <a:lnTo>
                    <a:pt x="4460760" y="176784"/>
                  </a:lnTo>
                  <a:lnTo>
                    <a:pt x="4454664" y="199644"/>
                  </a:lnTo>
                  <a:lnTo>
                    <a:pt x="4448568" y="220980"/>
                  </a:lnTo>
                  <a:lnTo>
                    <a:pt x="4430280" y="294132"/>
                  </a:lnTo>
                  <a:lnTo>
                    <a:pt x="4425708" y="320040"/>
                  </a:lnTo>
                  <a:lnTo>
                    <a:pt x="4419612" y="345948"/>
                  </a:lnTo>
                  <a:lnTo>
                    <a:pt x="4415040" y="373380"/>
                  </a:lnTo>
                  <a:lnTo>
                    <a:pt x="4408944" y="402336"/>
                  </a:lnTo>
                  <a:lnTo>
                    <a:pt x="4404372" y="429768"/>
                  </a:lnTo>
                  <a:lnTo>
                    <a:pt x="4390656" y="518160"/>
                  </a:lnTo>
                  <a:lnTo>
                    <a:pt x="4381512" y="579120"/>
                  </a:lnTo>
                  <a:lnTo>
                    <a:pt x="4373892" y="640080"/>
                  </a:lnTo>
                  <a:lnTo>
                    <a:pt x="4351032" y="827532"/>
                  </a:lnTo>
                  <a:lnTo>
                    <a:pt x="4344936" y="890016"/>
                  </a:lnTo>
                  <a:lnTo>
                    <a:pt x="4337316" y="950976"/>
                  </a:lnTo>
                  <a:lnTo>
                    <a:pt x="4331220" y="1011936"/>
                  </a:lnTo>
                  <a:lnTo>
                    <a:pt x="4326648" y="1069848"/>
                  </a:lnTo>
                  <a:lnTo>
                    <a:pt x="4323600" y="1098804"/>
                  </a:lnTo>
                  <a:lnTo>
                    <a:pt x="4317504" y="1153668"/>
                  </a:lnTo>
                  <a:lnTo>
                    <a:pt x="4315980" y="1179576"/>
                  </a:lnTo>
                  <a:lnTo>
                    <a:pt x="4312932" y="1205484"/>
                  </a:lnTo>
                  <a:lnTo>
                    <a:pt x="4309884" y="1229868"/>
                  </a:lnTo>
                  <a:lnTo>
                    <a:pt x="4308360" y="1254252"/>
                  </a:lnTo>
                  <a:lnTo>
                    <a:pt x="4302264" y="1299972"/>
                  </a:lnTo>
                  <a:lnTo>
                    <a:pt x="4300740" y="1321308"/>
                  </a:lnTo>
                  <a:lnTo>
                    <a:pt x="4297692" y="1342644"/>
                  </a:lnTo>
                  <a:lnTo>
                    <a:pt x="4296168" y="1360932"/>
                  </a:lnTo>
                  <a:lnTo>
                    <a:pt x="4293120" y="1379220"/>
                  </a:lnTo>
                  <a:lnTo>
                    <a:pt x="4291596" y="1395984"/>
                  </a:lnTo>
                  <a:lnTo>
                    <a:pt x="4288548" y="1412748"/>
                  </a:lnTo>
                  <a:lnTo>
                    <a:pt x="4285500" y="1426464"/>
                  </a:lnTo>
                  <a:lnTo>
                    <a:pt x="4283976" y="1440180"/>
                  </a:lnTo>
                  <a:lnTo>
                    <a:pt x="4280928" y="1452372"/>
                  </a:lnTo>
                  <a:lnTo>
                    <a:pt x="4302264" y="1455420"/>
                  </a:lnTo>
                  <a:lnTo>
                    <a:pt x="4303788" y="1444752"/>
                  </a:lnTo>
                  <a:lnTo>
                    <a:pt x="4306836" y="1431036"/>
                  </a:lnTo>
                  <a:lnTo>
                    <a:pt x="4309884" y="1415796"/>
                  </a:lnTo>
                  <a:lnTo>
                    <a:pt x="4311408" y="1399032"/>
                  </a:lnTo>
                  <a:lnTo>
                    <a:pt x="4314456" y="1382268"/>
                  </a:lnTo>
                  <a:lnTo>
                    <a:pt x="4315980" y="1363980"/>
                  </a:lnTo>
                  <a:lnTo>
                    <a:pt x="4319028" y="1344168"/>
                  </a:lnTo>
                  <a:lnTo>
                    <a:pt x="4320552" y="1324356"/>
                  </a:lnTo>
                  <a:lnTo>
                    <a:pt x="4323600" y="1303020"/>
                  </a:lnTo>
                  <a:lnTo>
                    <a:pt x="4326648" y="1280160"/>
                  </a:lnTo>
                  <a:lnTo>
                    <a:pt x="4328172" y="1257300"/>
                  </a:lnTo>
                  <a:lnTo>
                    <a:pt x="4331220" y="1232916"/>
                  </a:lnTo>
                  <a:lnTo>
                    <a:pt x="4334268" y="1207008"/>
                  </a:lnTo>
                  <a:lnTo>
                    <a:pt x="4335792" y="1181100"/>
                  </a:lnTo>
                  <a:lnTo>
                    <a:pt x="4338840" y="1155192"/>
                  </a:lnTo>
                  <a:lnTo>
                    <a:pt x="4344936" y="1100328"/>
                  </a:lnTo>
                  <a:lnTo>
                    <a:pt x="4346460" y="1071372"/>
                  </a:lnTo>
                  <a:lnTo>
                    <a:pt x="4352556" y="1013460"/>
                  </a:lnTo>
                  <a:lnTo>
                    <a:pt x="4358652" y="954024"/>
                  </a:lnTo>
                  <a:lnTo>
                    <a:pt x="4364748" y="893064"/>
                  </a:lnTo>
                  <a:lnTo>
                    <a:pt x="4372368" y="830580"/>
                  </a:lnTo>
                  <a:lnTo>
                    <a:pt x="4378464" y="768096"/>
                  </a:lnTo>
                  <a:lnTo>
                    <a:pt x="4393704" y="643128"/>
                  </a:lnTo>
                  <a:lnTo>
                    <a:pt x="4402848" y="582168"/>
                  </a:lnTo>
                  <a:lnTo>
                    <a:pt x="4410468" y="521208"/>
                  </a:lnTo>
                  <a:lnTo>
                    <a:pt x="4421136" y="461772"/>
                  </a:lnTo>
                  <a:lnTo>
                    <a:pt x="4425708" y="432816"/>
                  </a:lnTo>
                  <a:lnTo>
                    <a:pt x="4434852" y="377952"/>
                  </a:lnTo>
                  <a:lnTo>
                    <a:pt x="4440948" y="350520"/>
                  </a:lnTo>
                  <a:lnTo>
                    <a:pt x="4445520" y="324612"/>
                  </a:lnTo>
                  <a:lnTo>
                    <a:pt x="4451616" y="298704"/>
                  </a:lnTo>
                  <a:lnTo>
                    <a:pt x="4457712" y="274320"/>
                  </a:lnTo>
                  <a:lnTo>
                    <a:pt x="4462284" y="249936"/>
                  </a:lnTo>
                  <a:lnTo>
                    <a:pt x="4474476" y="204216"/>
                  </a:lnTo>
                  <a:lnTo>
                    <a:pt x="4482096" y="182880"/>
                  </a:lnTo>
                  <a:lnTo>
                    <a:pt x="4488192" y="163068"/>
                  </a:lnTo>
                  <a:lnTo>
                    <a:pt x="4494288" y="144780"/>
                  </a:lnTo>
                  <a:lnTo>
                    <a:pt x="4501908" y="126492"/>
                  </a:lnTo>
                  <a:lnTo>
                    <a:pt x="4508004" y="109728"/>
                  </a:lnTo>
                  <a:lnTo>
                    <a:pt x="4515624" y="94488"/>
                  </a:lnTo>
                  <a:lnTo>
                    <a:pt x="4530864" y="67056"/>
                  </a:lnTo>
                  <a:lnTo>
                    <a:pt x="4546104" y="45720"/>
                  </a:lnTo>
                  <a:lnTo>
                    <a:pt x="4553724" y="38100"/>
                  </a:lnTo>
                  <a:lnTo>
                    <a:pt x="4568964" y="25908"/>
                  </a:lnTo>
                  <a:lnTo>
                    <a:pt x="4567440" y="27432"/>
                  </a:lnTo>
                  <a:lnTo>
                    <a:pt x="4570476" y="25908"/>
                  </a:lnTo>
                  <a:lnTo>
                    <a:pt x="4576584" y="22860"/>
                  </a:lnTo>
                  <a:lnTo>
                    <a:pt x="4575060" y="22860"/>
                  </a:lnTo>
                  <a:lnTo>
                    <a:pt x="4584204" y="21336"/>
                  </a:lnTo>
                  <a:lnTo>
                    <a:pt x="4581156" y="21336"/>
                  </a:lnTo>
                  <a:lnTo>
                    <a:pt x="4590173" y="20053"/>
                  </a:lnTo>
                  <a:lnTo>
                    <a:pt x="4597920" y="21336"/>
                  </a:lnTo>
                  <a:lnTo>
                    <a:pt x="4605540" y="22860"/>
                  </a:lnTo>
                  <a:lnTo>
                    <a:pt x="4604016" y="22860"/>
                  </a:lnTo>
                  <a:lnTo>
                    <a:pt x="4613160" y="27432"/>
                  </a:lnTo>
                  <a:lnTo>
                    <a:pt x="4611636" y="25908"/>
                  </a:lnTo>
                  <a:lnTo>
                    <a:pt x="4620780" y="32004"/>
                  </a:lnTo>
                  <a:lnTo>
                    <a:pt x="4628400" y="38100"/>
                  </a:lnTo>
                  <a:lnTo>
                    <a:pt x="4634496" y="45720"/>
                  </a:lnTo>
                  <a:lnTo>
                    <a:pt x="4642116" y="54864"/>
                  </a:lnTo>
                  <a:lnTo>
                    <a:pt x="4649736" y="65532"/>
                  </a:lnTo>
                  <a:lnTo>
                    <a:pt x="4655832" y="77724"/>
                  </a:lnTo>
                  <a:lnTo>
                    <a:pt x="4663452" y="89916"/>
                  </a:lnTo>
                  <a:lnTo>
                    <a:pt x="4681740" y="137160"/>
                  </a:lnTo>
                  <a:lnTo>
                    <a:pt x="4693932" y="173736"/>
                  </a:lnTo>
                  <a:lnTo>
                    <a:pt x="4704600" y="214884"/>
                  </a:lnTo>
                  <a:lnTo>
                    <a:pt x="4710696" y="237744"/>
                  </a:lnTo>
                  <a:lnTo>
                    <a:pt x="4715268" y="259080"/>
                  </a:lnTo>
                  <a:lnTo>
                    <a:pt x="4719840" y="283464"/>
                  </a:lnTo>
                  <a:lnTo>
                    <a:pt x="4725936" y="307848"/>
                  </a:lnTo>
                  <a:lnTo>
                    <a:pt x="4730508" y="332232"/>
                  </a:lnTo>
                  <a:lnTo>
                    <a:pt x="4735080" y="358140"/>
                  </a:lnTo>
                  <a:lnTo>
                    <a:pt x="4738128" y="385572"/>
                  </a:lnTo>
                  <a:lnTo>
                    <a:pt x="4742700" y="411480"/>
                  </a:lnTo>
                  <a:lnTo>
                    <a:pt x="4747272" y="438912"/>
                  </a:lnTo>
                  <a:lnTo>
                    <a:pt x="4754892" y="495300"/>
                  </a:lnTo>
                  <a:lnTo>
                    <a:pt x="4760988" y="554736"/>
                  </a:lnTo>
                  <a:lnTo>
                    <a:pt x="4768608" y="612648"/>
                  </a:lnTo>
                  <a:lnTo>
                    <a:pt x="4780800" y="734568"/>
                  </a:lnTo>
                  <a:lnTo>
                    <a:pt x="4791468" y="856488"/>
                  </a:lnTo>
                  <a:lnTo>
                    <a:pt x="4800485" y="973836"/>
                  </a:lnTo>
                  <a:lnTo>
                    <a:pt x="4805057" y="1031748"/>
                  </a:lnTo>
                  <a:lnTo>
                    <a:pt x="4809756" y="1089660"/>
                  </a:lnTo>
                  <a:lnTo>
                    <a:pt x="4811280" y="1117092"/>
                  </a:lnTo>
                  <a:lnTo>
                    <a:pt x="4814328" y="1144524"/>
                  </a:lnTo>
                  <a:lnTo>
                    <a:pt x="4815852" y="1170432"/>
                  </a:lnTo>
                  <a:lnTo>
                    <a:pt x="4818900" y="1196340"/>
                  </a:lnTo>
                  <a:lnTo>
                    <a:pt x="4821948" y="1245108"/>
                  </a:lnTo>
                  <a:lnTo>
                    <a:pt x="4824996" y="1267968"/>
                  </a:lnTo>
                  <a:lnTo>
                    <a:pt x="4826520" y="1290828"/>
                  </a:lnTo>
                  <a:lnTo>
                    <a:pt x="4829568" y="1313688"/>
                  </a:lnTo>
                  <a:lnTo>
                    <a:pt x="4831092" y="1335024"/>
                  </a:lnTo>
                  <a:lnTo>
                    <a:pt x="4834140" y="1354836"/>
                  </a:lnTo>
                  <a:lnTo>
                    <a:pt x="4835664" y="1373124"/>
                  </a:lnTo>
                  <a:lnTo>
                    <a:pt x="4838712" y="1391412"/>
                  </a:lnTo>
                  <a:lnTo>
                    <a:pt x="4841760" y="1408176"/>
                  </a:lnTo>
                  <a:lnTo>
                    <a:pt x="4843284" y="1424940"/>
                  </a:lnTo>
                  <a:lnTo>
                    <a:pt x="4846332" y="1438656"/>
                  </a:lnTo>
                  <a:lnTo>
                    <a:pt x="4866144" y="1435608"/>
                  </a:lnTo>
                  <a:close/>
                </a:path>
                <a:path w="6990715" h="1455420">
                  <a:moveTo>
                    <a:pt x="5582412" y="1435608"/>
                  </a:moveTo>
                  <a:lnTo>
                    <a:pt x="5579364" y="1420368"/>
                  </a:lnTo>
                  <a:lnTo>
                    <a:pt x="5577840" y="1405128"/>
                  </a:lnTo>
                  <a:lnTo>
                    <a:pt x="5571744" y="1371600"/>
                  </a:lnTo>
                  <a:lnTo>
                    <a:pt x="5570220" y="1351788"/>
                  </a:lnTo>
                  <a:lnTo>
                    <a:pt x="5567172" y="1331976"/>
                  </a:lnTo>
                  <a:lnTo>
                    <a:pt x="5565648" y="1310640"/>
                  </a:lnTo>
                  <a:lnTo>
                    <a:pt x="5562600" y="1289304"/>
                  </a:lnTo>
                  <a:lnTo>
                    <a:pt x="5561076" y="1266444"/>
                  </a:lnTo>
                  <a:lnTo>
                    <a:pt x="5558028" y="1243584"/>
                  </a:lnTo>
                  <a:lnTo>
                    <a:pt x="5556504" y="1219200"/>
                  </a:lnTo>
                  <a:lnTo>
                    <a:pt x="5553456" y="1194816"/>
                  </a:lnTo>
                  <a:lnTo>
                    <a:pt x="5552033" y="1170432"/>
                  </a:lnTo>
                  <a:lnTo>
                    <a:pt x="5550408" y="1141476"/>
                  </a:lnTo>
                  <a:lnTo>
                    <a:pt x="5547360" y="1115568"/>
                  </a:lnTo>
                  <a:lnTo>
                    <a:pt x="5545836" y="1088136"/>
                  </a:lnTo>
                  <a:lnTo>
                    <a:pt x="5541391" y="1033272"/>
                  </a:lnTo>
                  <a:lnTo>
                    <a:pt x="5536819" y="975360"/>
                  </a:lnTo>
                  <a:lnTo>
                    <a:pt x="5532120" y="914400"/>
                  </a:lnTo>
                  <a:lnTo>
                    <a:pt x="5526024" y="853440"/>
                  </a:lnTo>
                  <a:lnTo>
                    <a:pt x="5515356" y="731520"/>
                  </a:lnTo>
                  <a:lnTo>
                    <a:pt x="5509260" y="672084"/>
                  </a:lnTo>
                  <a:lnTo>
                    <a:pt x="5503164" y="611124"/>
                  </a:lnTo>
                  <a:lnTo>
                    <a:pt x="5497068" y="551688"/>
                  </a:lnTo>
                  <a:lnTo>
                    <a:pt x="5481828" y="435864"/>
                  </a:lnTo>
                  <a:lnTo>
                    <a:pt x="5477256" y="408432"/>
                  </a:lnTo>
                  <a:lnTo>
                    <a:pt x="5474208" y="381000"/>
                  </a:lnTo>
                  <a:lnTo>
                    <a:pt x="5460492" y="303276"/>
                  </a:lnTo>
                  <a:lnTo>
                    <a:pt x="5455920" y="278892"/>
                  </a:lnTo>
                  <a:lnTo>
                    <a:pt x="5449824" y="254508"/>
                  </a:lnTo>
                  <a:lnTo>
                    <a:pt x="5445252" y="231648"/>
                  </a:lnTo>
                  <a:lnTo>
                    <a:pt x="5439156" y="210312"/>
                  </a:lnTo>
                  <a:lnTo>
                    <a:pt x="5434584" y="188976"/>
                  </a:lnTo>
                  <a:lnTo>
                    <a:pt x="5428488" y="167640"/>
                  </a:lnTo>
                  <a:lnTo>
                    <a:pt x="5422392" y="147828"/>
                  </a:lnTo>
                  <a:lnTo>
                    <a:pt x="5416296" y="129540"/>
                  </a:lnTo>
                  <a:lnTo>
                    <a:pt x="5408676" y="112776"/>
                  </a:lnTo>
                  <a:lnTo>
                    <a:pt x="5402580" y="96012"/>
                  </a:lnTo>
                  <a:lnTo>
                    <a:pt x="5379720" y="53340"/>
                  </a:lnTo>
                  <a:lnTo>
                    <a:pt x="5359908" y="25908"/>
                  </a:lnTo>
                  <a:lnTo>
                    <a:pt x="5355336" y="21336"/>
                  </a:lnTo>
                  <a:lnTo>
                    <a:pt x="5353215" y="19812"/>
                  </a:lnTo>
                  <a:lnTo>
                    <a:pt x="5344668" y="13716"/>
                  </a:lnTo>
                  <a:lnTo>
                    <a:pt x="5337048" y="9144"/>
                  </a:lnTo>
                  <a:lnTo>
                    <a:pt x="5337048" y="7620"/>
                  </a:lnTo>
                  <a:lnTo>
                    <a:pt x="5335524" y="7620"/>
                  </a:lnTo>
                  <a:lnTo>
                    <a:pt x="5326380" y="4572"/>
                  </a:lnTo>
                  <a:lnTo>
                    <a:pt x="5326380" y="3048"/>
                  </a:lnTo>
                  <a:lnTo>
                    <a:pt x="5324856" y="3048"/>
                  </a:lnTo>
                  <a:lnTo>
                    <a:pt x="5314188" y="0"/>
                  </a:lnTo>
                  <a:lnTo>
                    <a:pt x="5291328" y="0"/>
                  </a:lnTo>
                  <a:lnTo>
                    <a:pt x="5282184" y="3048"/>
                  </a:lnTo>
                  <a:lnTo>
                    <a:pt x="5280660" y="3048"/>
                  </a:lnTo>
                  <a:lnTo>
                    <a:pt x="5280660" y="4572"/>
                  </a:lnTo>
                  <a:lnTo>
                    <a:pt x="5271516" y="7620"/>
                  </a:lnTo>
                  <a:lnTo>
                    <a:pt x="5269992" y="9144"/>
                  </a:lnTo>
                  <a:lnTo>
                    <a:pt x="5260848" y="15240"/>
                  </a:lnTo>
                  <a:lnTo>
                    <a:pt x="5250180" y="24384"/>
                  </a:lnTo>
                  <a:lnTo>
                    <a:pt x="5242560" y="33528"/>
                  </a:lnTo>
                  <a:lnTo>
                    <a:pt x="5233416" y="44196"/>
                  </a:lnTo>
                  <a:lnTo>
                    <a:pt x="5225796" y="56388"/>
                  </a:lnTo>
                  <a:lnTo>
                    <a:pt x="5216652" y="70104"/>
                  </a:lnTo>
                  <a:lnTo>
                    <a:pt x="5209032" y="85344"/>
                  </a:lnTo>
                  <a:lnTo>
                    <a:pt x="5201412" y="102108"/>
                  </a:lnTo>
                  <a:lnTo>
                    <a:pt x="5195316" y="118872"/>
                  </a:lnTo>
                  <a:lnTo>
                    <a:pt x="5187696" y="137160"/>
                  </a:lnTo>
                  <a:lnTo>
                    <a:pt x="5180076" y="156972"/>
                  </a:lnTo>
                  <a:lnTo>
                    <a:pt x="5173980" y="176784"/>
                  </a:lnTo>
                  <a:lnTo>
                    <a:pt x="5167884" y="199644"/>
                  </a:lnTo>
                  <a:lnTo>
                    <a:pt x="5161788" y="220980"/>
                  </a:lnTo>
                  <a:lnTo>
                    <a:pt x="5143500" y="294132"/>
                  </a:lnTo>
                  <a:lnTo>
                    <a:pt x="5137404" y="320040"/>
                  </a:lnTo>
                  <a:lnTo>
                    <a:pt x="5132832" y="345948"/>
                  </a:lnTo>
                  <a:lnTo>
                    <a:pt x="5126736" y="373380"/>
                  </a:lnTo>
                  <a:lnTo>
                    <a:pt x="5122164" y="402336"/>
                  </a:lnTo>
                  <a:lnTo>
                    <a:pt x="5117592" y="429768"/>
                  </a:lnTo>
                  <a:lnTo>
                    <a:pt x="5111496" y="458724"/>
                  </a:lnTo>
                  <a:lnTo>
                    <a:pt x="5102352" y="518160"/>
                  </a:lnTo>
                  <a:lnTo>
                    <a:pt x="5093208" y="579120"/>
                  </a:lnTo>
                  <a:lnTo>
                    <a:pt x="5085588" y="640080"/>
                  </a:lnTo>
                  <a:lnTo>
                    <a:pt x="5062728" y="827532"/>
                  </a:lnTo>
                  <a:lnTo>
                    <a:pt x="5056632" y="890016"/>
                  </a:lnTo>
                  <a:lnTo>
                    <a:pt x="5044440" y="1011936"/>
                  </a:lnTo>
                  <a:lnTo>
                    <a:pt x="5035296" y="1098804"/>
                  </a:lnTo>
                  <a:lnTo>
                    <a:pt x="5029200" y="1153668"/>
                  </a:lnTo>
                  <a:lnTo>
                    <a:pt x="5027676" y="1179576"/>
                  </a:lnTo>
                  <a:lnTo>
                    <a:pt x="5024628" y="1205484"/>
                  </a:lnTo>
                  <a:lnTo>
                    <a:pt x="5021580" y="1229868"/>
                  </a:lnTo>
                  <a:lnTo>
                    <a:pt x="5020056" y="1254252"/>
                  </a:lnTo>
                  <a:lnTo>
                    <a:pt x="5013960" y="1299972"/>
                  </a:lnTo>
                  <a:lnTo>
                    <a:pt x="5012436" y="1321308"/>
                  </a:lnTo>
                  <a:lnTo>
                    <a:pt x="5009388" y="1342644"/>
                  </a:lnTo>
                  <a:lnTo>
                    <a:pt x="5007864" y="1360932"/>
                  </a:lnTo>
                  <a:lnTo>
                    <a:pt x="5004816" y="1379220"/>
                  </a:lnTo>
                  <a:lnTo>
                    <a:pt x="5001768" y="1395984"/>
                  </a:lnTo>
                  <a:lnTo>
                    <a:pt x="5000244" y="1412748"/>
                  </a:lnTo>
                  <a:lnTo>
                    <a:pt x="4997196" y="1426464"/>
                  </a:lnTo>
                  <a:lnTo>
                    <a:pt x="4995672" y="1440180"/>
                  </a:lnTo>
                  <a:lnTo>
                    <a:pt x="4992624" y="1452372"/>
                  </a:lnTo>
                  <a:lnTo>
                    <a:pt x="5013960" y="1455420"/>
                  </a:lnTo>
                  <a:lnTo>
                    <a:pt x="5015484" y="1444752"/>
                  </a:lnTo>
                  <a:lnTo>
                    <a:pt x="5018532" y="1431036"/>
                  </a:lnTo>
                  <a:lnTo>
                    <a:pt x="5020056" y="1415796"/>
                  </a:lnTo>
                  <a:lnTo>
                    <a:pt x="5026152" y="1382268"/>
                  </a:lnTo>
                  <a:lnTo>
                    <a:pt x="5027676" y="1363980"/>
                  </a:lnTo>
                  <a:lnTo>
                    <a:pt x="5030724" y="1344168"/>
                  </a:lnTo>
                  <a:lnTo>
                    <a:pt x="5032248" y="1324356"/>
                  </a:lnTo>
                  <a:lnTo>
                    <a:pt x="5035296" y="1303020"/>
                  </a:lnTo>
                  <a:lnTo>
                    <a:pt x="5038344" y="1280160"/>
                  </a:lnTo>
                  <a:lnTo>
                    <a:pt x="5039868" y="1257300"/>
                  </a:lnTo>
                  <a:lnTo>
                    <a:pt x="5042916" y="1232916"/>
                  </a:lnTo>
                  <a:lnTo>
                    <a:pt x="5045964" y="1207008"/>
                  </a:lnTo>
                  <a:lnTo>
                    <a:pt x="5047488" y="1181100"/>
                  </a:lnTo>
                  <a:lnTo>
                    <a:pt x="5050536" y="1155192"/>
                  </a:lnTo>
                  <a:lnTo>
                    <a:pt x="5056632" y="1100328"/>
                  </a:lnTo>
                  <a:lnTo>
                    <a:pt x="5058156" y="1071372"/>
                  </a:lnTo>
                  <a:lnTo>
                    <a:pt x="5064252" y="1013460"/>
                  </a:lnTo>
                  <a:lnTo>
                    <a:pt x="5070348" y="954024"/>
                  </a:lnTo>
                  <a:lnTo>
                    <a:pt x="5076444" y="893064"/>
                  </a:lnTo>
                  <a:lnTo>
                    <a:pt x="5084064" y="830580"/>
                  </a:lnTo>
                  <a:lnTo>
                    <a:pt x="5090160" y="768096"/>
                  </a:lnTo>
                  <a:lnTo>
                    <a:pt x="5097780" y="705612"/>
                  </a:lnTo>
                  <a:lnTo>
                    <a:pt x="5106924" y="643128"/>
                  </a:lnTo>
                  <a:lnTo>
                    <a:pt x="5114544" y="582168"/>
                  </a:lnTo>
                  <a:lnTo>
                    <a:pt x="5123688" y="521208"/>
                  </a:lnTo>
                  <a:lnTo>
                    <a:pt x="5132832" y="461772"/>
                  </a:lnTo>
                  <a:lnTo>
                    <a:pt x="5141976" y="405384"/>
                  </a:lnTo>
                  <a:lnTo>
                    <a:pt x="5148072" y="377952"/>
                  </a:lnTo>
                  <a:lnTo>
                    <a:pt x="5152644" y="350520"/>
                  </a:lnTo>
                  <a:lnTo>
                    <a:pt x="5158740" y="324612"/>
                  </a:lnTo>
                  <a:lnTo>
                    <a:pt x="5163312" y="298704"/>
                  </a:lnTo>
                  <a:lnTo>
                    <a:pt x="5175504" y="249936"/>
                  </a:lnTo>
                  <a:lnTo>
                    <a:pt x="5187696" y="204216"/>
                  </a:lnTo>
                  <a:lnTo>
                    <a:pt x="5193792" y="182880"/>
                  </a:lnTo>
                  <a:lnTo>
                    <a:pt x="5199888" y="163068"/>
                  </a:lnTo>
                  <a:lnTo>
                    <a:pt x="5207508" y="144780"/>
                  </a:lnTo>
                  <a:lnTo>
                    <a:pt x="5213604" y="126492"/>
                  </a:lnTo>
                  <a:lnTo>
                    <a:pt x="5221224" y="109728"/>
                  </a:lnTo>
                  <a:lnTo>
                    <a:pt x="5228844" y="94488"/>
                  </a:lnTo>
                  <a:lnTo>
                    <a:pt x="5236464" y="80772"/>
                  </a:lnTo>
                  <a:lnTo>
                    <a:pt x="5242560" y="67056"/>
                  </a:lnTo>
                  <a:lnTo>
                    <a:pt x="5257800" y="45720"/>
                  </a:lnTo>
                  <a:lnTo>
                    <a:pt x="5266944" y="38100"/>
                  </a:lnTo>
                  <a:lnTo>
                    <a:pt x="5282184" y="25908"/>
                  </a:lnTo>
                  <a:lnTo>
                    <a:pt x="5280660" y="27432"/>
                  </a:lnTo>
                  <a:lnTo>
                    <a:pt x="5283708" y="25908"/>
                  </a:lnTo>
                  <a:lnTo>
                    <a:pt x="5289804" y="22860"/>
                  </a:lnTo>
                  <a:lnTo>
                    <a:pt x="5288280" y="22860"/>
                  </a:lnTo>
                  <a:lnTo>
                    <a:pt x="5297424" y="21336"/>
                  </a:lnTo>
                  <a:lnTo>
                    <a:pt x="5294376" y="21336"/>
                  </a:lnTo>
                  <a:lnTo>
                    <a:pt x="5303405" y="20053"/>
                  </a:lnTo>
                  <a:lnTo>
                    <a:pt x="5320284" y="22860"/>
                  </a:lnTo>
                  <a:lnTo>
                    <a:pt x="5317236" y="22860"/>
                  </a:lnTo>
                  <a:lnTo>
                    <a:pt x="5326380" y="27432"/>
                  </a:lnTo>
                  <a:lnTo>
                    <a:pt x="5355336" y="54864"/>
                  </a:lnTo>
                  <a:lnTo>
                    <a:pt x="5362956" y="65532"/>
                  </a:lnTo>
                  <a:lnTo>
                    <a:pt x="5370576" y="77724"/>
                  </a:lnTo>
                  <a:lnTo>
                    <a:pt x="5376672" y="89916"/>
                  </a:lnTo>
                  <a:lnTo>
                    <a:pt x="5382768" y="105156"/>
                  </a:lnTo>
                  <a:lnTo>
                    <a:pt x="5390388" y="120396"/>
                  </a:lnTo>
                  <a:lnTo>
                    <a:pt x="5396484" y="137160"/>
                  </a:lnTo>
                  <a:lnTo>
                    <a:pt x="5408676" y="173736"/>
                  </a:lnTo>
                  <a:lnTo>
                    <a:pt x="5413248" y="193548"/>
                  </a:lnTo>
                  <a:lnTo>
                    <a:pt x="5419344" y="214884"/>
                  </a:lnTo>
                  <a:lnTo>
                    <a:pt x="5430012" y="259080"/>
                  </a:lnTo>
                  <a:lnTo>
                    <a:pt x="5443728" y="332232"/>
                  </a:lnTo>
                  <a:lnTo>
                    <a:pt x="5452872" y="385572"/>
                  </a:lnTo>
                  <a:lnTo>
                    <a:pt x="5457444" y="411480"/>
                  </a:lnTo>
                  <a:lnTo>
                    <a:pt x="5462016" y="438912"/>
                  </a:lnTo>
                  <a:lnTo>
                    <a:pt x="5469636" y="495300"/>
                  </a:lnTo>
                  <a:lnTo>
                    <a:pt x="5475732" y="554736"/>
                  </a:lnTo>
                  <a:lnTo>
                    <a:pt x="5483352" y="612648"/>
                  </a:lnTo>
                  <a:lnTo>
                    <a:pt x="5495544" y="734568"/>
                  </a:lnTo>
                  <a:lnTo>
                    <a:pt x="5506212" y="856488"/>
                  </a:lnTo>
                  <a:lnTo>
                    <a:pt x="5515241" y="973836"/>
                  </a:lnTo>
                  <a:lnTo>
                    <a:pt x="5519813" y="1031748"/>
                  </a:lnTo>
                  <a:lnTo>
                    <a:pt x="5524500" y="1089660"/>
                  </a:lnTo>
                  <a:lnTo>
                    <a:pt x="5526024" y="1117092"/>
                  </a:lnTo>
                  <a:lnTo>
                    <a:pt x="5529072" y="1144524"/>
                  </a:lnTo>
                  <a:lnTo>
                    <a:pt x="5530596" y="1170432"/>
                  </a:lnTo>
                  <a:lnTo>
                    <a:pt x="5533644" y="1196340"/>
                  </a:lnTo>
                  <a:lnTo>
                    <a:pt x="5535168" y="1220724"/>
                  </a:lnTo>
                  <a:lnTo>
                    <a:pt x="5538216" y="1245108"/>
                  </a:lnTo>
                  <a:lnTo>
                    <a:pt x="5539740" y="1267968"/>
                  </a:lnTo>
                  <a:lnTo>
                    <a:pt x="5542788" y="1290828"/>
                  </a:lnTo>
                  <a:lnTo>
                    <a:pt x="5544312" y="1313688"/>
                  </a:lnTo>
                  <a:lnTo>
                    <a:pt x="5547360" y="1335024"/>
                  </a:lnTo>
                  <a:lnTo>
                    <a:pt x="5548884" y="1354836"/>
                  </a:lnTo>
                  <a:lnTo>
                    <a:pt x="5551932" y="1373124"/>
                  </a:lnTo>
                  <a:lnTo>
                    <a:pt x="5553456" y="1391412"/>
                  </a:lnTo>
                  <a:lnTo>
                    <a:pt x="5559552" y="1424940"/>
                  </a:lnTo>
                  <a:lnTo>
                    <a:pt x="5561076" y="1438656"/>
                  </a:lnTo>
                  <a:lnTo>
                    <a:pt x="5582412" y="1435608"/>
                  </a:lnTo>
                  <a:close/>
                </a:path>
                <a:path w="6990715" h="1455420">
                  <a:moveTo>
                    <a:pt x="6275844" y="1435608"/>
                  </a:moveTo>
                  <a:lnTo>
                    <a:pt x="6272796" y="1420368"/>
                  </a:lnTo>
                  <a:lnTo>
                    <a:pt x="6271272" y="1405128"/>
                  </a:lnTo>
                  <a:lnTo>
                    <a:pt x="6268224" y="1388364"/>
                  </a:lnTo>
                  <a:lnTo>
                    <a:pt x="6266700" y="1371600"/>
                  </a:lnTo>
                  <a:lnTo>
                    <a:pt x="6263652" y="1351788"/>
                  </a:lnTo>
                  <a:lnTo>
                    <a:pt x="6262128" y="1331976"/>
                  </a:lnTo>
                  <a:lnTo>
                    <a:pt x="6259080" y="1310640"/>
                  </a:lnTo>
                  <a:lnTo>
                    <a:pt x="6257556" y="1289304"/>
                  </a:lnTo>
                  <a:lnTo>
                    <a:pt x="6254508" y="1266444"/>
                  </a:lnTo>
                  <a:lnTo>
                    <a:pt x="6252984" y="1243584"/>
                  </a:lnTo>
                  <a:lnTo>
                    <a:pt x="6249936" y="1219200"/>
                  </a:lnTo>
                  <a:lnTo>
                    <a:pt x="6248412" y="1194816"/>
                  </a:lnTo>
                  <a:lnTo>
                    <a:pt x="6245364" y="1168908"/>
                  </a:lnTo>
                  <a:lnTo>
                    <a:pt x="6243840" y="1141476"/>
                  </a:lnTo>
                  <a:lnTo>
                    <a:pt x="6242316" y="1115568"/>
                  </a:lnTo>
                  <a:lnTo>
                    <a:pt x="6234811" y="1033272"/>
                  </a:lnTo>
                  <a:lnTo>
                    <a:pt x="6230239" y="975360"/>
                  </a:lnTo>
                  <a:lnTo>
                    <a:pt x="6225667" y="915924"/>
                  </a:lnTo>
                  <a:lnTo>
                    <a:pt x="6220980" y="853440"/>
                  </a:lnTo>
                  <a:lnTo>
                    <a:pt x="6210312" y="731520"/>
                  </a:lnTo>
                  <a:lnTo>
                    <a:pt x="6204216" y="672084"/>
                  </a:lnTo>
                  <a:lnTo>
                    <a:pt x="6198120" y="611124"/>
                  </a:lnTo>
                  <a:lnTo>
                    <a:pt x="6192024" y="551688"/>
                  </a:lnTo>
                  <a:lnTo>
                    <a:pt x="6176784" y="435864"/>
                  </a:lnTo>
                  <a:lnTo>
                    <a:pt x="6172212" y="408432"/>
                  </a:lnTo>
                  <a:lnTo>
                    <a:pt x="6169164" y="381000"/>
                  </a:lnTo>
                  <a:lnTo>
                    <a:pt x="6155448" y="303276"/>
                  </a:lnTo>
                  <a:lnTo>
                    <a:pt x="6149352" y="278892"/>
                  </a:lnTo>
                  <a:lnTo>
                    <a:pt x="6144780" y="254508"/>
                  </a:lnTo>
                  <a:lnTo>
                    <a:pt x="6140208" y="231648"/>
                  </a:lnTo>
                  <a:lnTo>
                    <a:pt x="6134112" y="210312"/>
                  </a:lnTo>
                  <a:lnTo>
                    <a:pt x="6129540" y="188976"/>
                  </a:lnTo>
                  <a:lnTo>
                    <a:pt x="6123444" y="167640"/>
                  </a:lnTo>
                  <a:lnTo>
                    <a:pt x="6117348" y="147828"/>
                  </a:lnTo>
                  <a:lnTo>
                    <a:pt x="6111252" y="129540"/>
                  </a:lnTo>
                  <a:lnTo>
                    <a:pt x="6103632" y="112776"/>
                  </a:lnTo>
                  <a:lnTo>
                    <a:pt x="6097536" y="96012"/>
                  </a:lnTo>
                  <a:lnTo>
                    <a:pt x="6089916" y="80772"/>
                  </a:lnTo>
                  <a:lnTo>
                    <a:pt x="6082296" y="67056"/>
                  </a:lnTo>
                  <a:lnTo>
                    <a:pt x="6076200" y="53340"/>
                  </a:lnTo>
                  <a:lnTo>
                    <a:pt x="6067056" y="41148"/>
                  </a:lnTo>
                  <a:lnTo>
                    <a:pt x="6059436" y="30480"/>
                  </a:lnTo>
                  <a:lnTo>
                    <a:pt x="6054864" y="25908"/>
                  </a:lnTo>
                  <a:lnTo>
                    <a:pt x="6050292" y="21336"/>
                  </a:lnTo>
                  <a:lnTo>
                    <a:pt x="6048464" y="19812"/>
                  </a:lnTo>
                  <a:lnTo>
                    <a:pt x="6041148" y="13716"/>
                  </a:lnTo>
                  <a:lnTo>
                    <a:pt x="6032004" y="9144"/>
                  </a:lnTo>
                  <a:lnTo>
                    <a:pt x="6032004" y="7620"/>
                  </a:lnTo>
                  <a:lnTo>
                    <a:pt x="6030480" y="7620"/>
                  </a:lnTo>
                  <a:lnTo>
                    <a:pt x="6022860" y="4572"/>
                  </a:lnTo>
                  <a:lnTo>
                    <a:pt x="6021336" y="3048"/>
                  </a:lnTo>
                  <a:lnTo>
                    <a:pt x="6019812" y="3048"/>
                  </a:lnTo>
                  <a:lnTo>
                    <a:pt x="6010668" y="0"/>
                  </a:lnTo>
                  <a:lnTo>
                    <a:pt x="5986284" y="0"/>
                  </a:lnTo>
                  <a:lnTo>
                    <a:pt x="5977140" y="3048"/>
                  </a:lnTo>
                  <a:lnTo>
                    <a:pt x="5975616" y="4572"/>
                  </a:lnTo>
                  <a:lnTo>
                    <a:pt x="5967996" y="7620"/>
                  </a:lnTo>
                  <a:lnTo>
                    <a:pt x="5966472" y="7620"/>
                  </a:lnTo>
                  <a:lnTo>
                    <a:pt x="5966472" y="9144"/>
                  </a:lnTo>
                  <a:lnTo>
                    <a:pt x="5955804" y="15240"/>
                  </a:lnTo>
                  <a:lnTo>
                    <a:pt x="5937516" y="33528"/>
                  </a:lnTo>
                  <a:lnTo>
                    <a:pt x="5929896" y="44196"/>
                  </a:lnTo>
                  <a:lnTo>
                    <a:pt x="5920752" y="56388"/>
                  </a:lnTo>
                  <a:lnTo>
                    <a:pt x="5913132" y="70104"/>
                  </a:lnTo>
                  <a:lnTo>
                    <a:pt x="5905512" y="85344"/>
                  </a:lnTo>
                  <a:lnTo>
                    <a:pt x="5890272" y="118872"/>
                  </a:lnTo>
                  <a:lnTo>
                    <a:pt x="5884176" y="137160"/>
                  </a:lnTo>
                  <a:lnTo>
                    <a:pt x="5876556" y="156972"/>
                  </a:lnTo>
                  <a:lnTo>
                    <a:pt x="5870460" y="176784"/>
                  </a:lnTo>
                  <a:lnTo>
                    <a:pt x="5864364" y="199644"/>
                  </a:lnTo>
                  <a:lnTo>
                    <a:pt x="5858268" y="220980"/>
                  </a:lnTo>
                  <a:lnTo>
                    <a:pt x="5839980" y="294132"/>
                  </a:lnTo>
                  <a:lnTo>
                    <a:pt x="5833884" y="320040"/>
                  </a:lnTo>
                  <a:lnTo>
                    <a:pt x="5829312" y="345948"/>
                  </a:lnTo>
                  <a:lnTo>
                    <a:pt x="5823216" y="373380"/>
                  </a:lnTo>
                  <a:lnTo>
                    <a:pt x="5818644" y="402336"/>
                  </a:lnTo>
                  <a:lnTo>
                    <a:pt x="5814072" y="429768"/>
                  </a:lnTo>
                  <a:lnTo>
                    <a:pt x="5809500" y="458724"/>
                  </a:lnTo>
                  <a:lnTo>
                    <a:pt x="5798832" y="518160"/>
                  </a:lnTo>
                  <a:lnTo>
                    <a:pt x="5791212" y="579120"/>
                  </a:lnTo>
                  <a:lnTo>
                    <a:pt x="5782068" y="640080"/>
                  </a:lnTo>
                  <a:lnTo>
                    <a:pt x="5766828" y="765048"/>
                  </a:lnTo>
                  <a:lnTo>
                    <a:pt x="5760732" y="827532"/>
                  </a:lnTo>
                  <a:lnTo>
                    <a:pt x="5753112" y="890016"/>
                  </a:lnTo>
                  <a:lnTo>
                    <a:pt x="5740920" y="1011936"/>
                  </a:lnTo>
                  <a:lnTo>
                    <a:pt x="5731776" y="1098804"/>
                  </a:lnTo>
                  <a:lnTo>
                    <a:pt x="5730252" y="1126236"/>
                  </a:lnTo>
                  <a:lnTo>
                    <a:pt x="5727204" y="1153668"/>
                  </a:lnTo>
                  <a:lnTo>
                    <a:pt x="5721108" y="1205484"/>
                  </a:lnTo>
                  <a:lnTo>
                    <a:pt x="5719584" y="1229868"/>
                  </a:lnTo>
                  <a:lnTo>
                    <a:pt x="5716536" y="1254252"/>
                  </a:lnTo>
                  <a:lnTo>
                    <a:pt x="5713488" y="1277112"/>
                  </a:lnTo>
                  <a:lnTo>
                    <a:pt x="5711964" y="1299972"/>
                  </a:lnTo>
                  <a:lnTo>
                    <a:pt x="5708916" y="1321308"/>
                  </a:lnTo>
                  <a:lnTo>
                    <a:pt x="5707392" y="1342644"/>
                  </a:lnTo>
                  <a:lnTo>
                    <a:pt x="5704344" y="1360932"/>
                  </a:lnTo>
                  <a:lnTo>
                    <a:pt x="5702820" y="1379220"/>
                  </a:lnTo>
                  <a:lnTo>
                    <a:pt x="5699772" y="1395984"/>
                  </a:lnTo>
                  <a:lnTo>
                    <a:pt x="5698248" y="1412748"/>
                  </a:lnTo>
                  <a:lnTo>
                    <a:pt x="5695200" y="1426464"/>
                  </a:lnTo>
                  <a:lnTo>
                    <a:pt x="5693676" y="1440180"/>
                  </a:lnTo>
                  <a:lnTo>
                    <a:pt x="5690628" y="1452372"/>
                  </a:lnTo>
                  <a:lnTo>
                    <a:pt x="5710440" y="1455420"/>
                  </a:lnTo>
                  <a:lnTo>
                    <a:pt x="5713488" y="1444752"/>
                  </a:lnTo>
                  <a:lnTo>
                    <a:pt x="5716536" y="1431036"/>
                  </a:lnTo>
                  <a:lnTo>
                    <a:pt x="5718060" y="1415796"/>
                  </a:lnTo>
                  <a:lnTo>
                    <a:pt x="5721108" y="1399032"/>
                  </a:lnTo>
                  <a:lnTo>
                    <a:pt x="5722632" y="1382268"/>
                  </a:lnTo>
                  <a:lnTo>
                    <a:pt x="5725680" y="1363980"/>
                  </a:lnTo>
                  <a:lnTo>
                    <a:pt x="5727204" y="1344168"/>
                  </a:lnTo>
                  <a:lnTo>
                    <a:pt x="5730252" y="1324356"/>
                  </a:lnTo>
                  <a:lnTo>
                    <a:pt x="5733300" y="1303020"/>
                  </a:lnTo>
                  <a:lnTo>
                    <a:pt x="5734824" y="1280160"/>
                  </a:lnTo>
                  <a:lnTo>
                    <a:pt x="5737872" y="1257300"/>
                  </a:lnTo>
                  <a:lnTo>
                    <a:pt x="5739396" y="1232916"/>
                  </a:lnTo>
                  <a:lnTo>
                    <a:pt x="5748540" y="1155192"/>
                  </a:lnTo>
                  <a:lnTo>
                    <a:pt x="5750064" y="1127760"/>
                  </a:lnTo>
                  <a:lnTo>
                    <a:pt x="5762256" y="1013460"/>
                  </a:lnTo>
                  <a:lnTo>
                    <a:pt x="5768352" y="954024"/>
                  </a:lnTo>
                  <a:lnTo>
                    <a:pt x="5774448" y="893064"/>
                  </a:lnTo>
                  <a:lnTo>
                    <a:pt x="5780544" y="830580"/>
                  </a:lnTo>
                  <a:lnTo>
                    <a:pt x="5803404" y="643128"/>
                  </a:lnTo>
                  <a:lnTo>
                    <a:pt x="5811024" y="582168"/>
                  </a:lnTo>
                  <a:lnTo>
                    <a:pt x="5820168" y="521208"/>
                  </a:lnTo>
                  <a:lnTo>
                    <a:pt x="5829312" y="461772"/>
                  </a:lnTo>
                  <a:lnTo>
                    <a:pt x="5839980" y="405384"/>
                  </a:lnTo>
                  <a:lnTo>
                    <a:pt x="5849124" y="350520"/>
                  </a:lnTo>
                  <a:lnTo>
                    <a:pt x="5855220" y="324612"/>
                  </a:lnTo>
                  <a:lnTo>
                    <a:pt x="5859792" y="298704"/>
                  </a:lnTo>
                  <a:lnTo>
                    <a:pt x="5871984" y="249936"/>
                  </a:lnTo>
                  <a:lnTo>
                    <a:pt x="5884176" y="204216"/>
                  </a:lnTo>
                  <a:lnTo>
                    <a:pt x="5890272" y="182880"/>
                  </a:lnTo>
                  <a:lnTo>
                    <a:pt x="5896368" y="163068"/>
                  </a:lnTo>
                  <a:lnTo>
                    <a:pt x="5903988" y="144780"/>
                  </a:lnTo>
                  <a:lnTo>
                    <a:pt x="5910084" y="126492"/>
                  </a:lnTo>
                  <a:lnTo>
                    <a:pt x="5917704" y="109728"/>
                  </a:lnTo>
                  <a:lnTo>
                    <a:pt x="5923800" y="94488"/>
                  </a:lnTo>
                  <a:lnTo>
                    <a:pt x="5939040" y="67056"/>
                  </a:lnTo>
                  <a:lnTo>
                    <a:pt x="5954280" y="45720"/>
                  </a:lnTo>
                  <a:lnTo>
                    <a:pt x="5961900" y="38100"/>
                  </a:lnTo>
                  <a:lnTo>
                    <a:pt x="5977140" y="25908"/>
                  </a:lnTo>
                  <a:lnTo>
                    <a:pt x="5975616" y="27432"/>
                  </a:lnTo>
                  <a:lnTo>
                    <a:pt x="5978652" y="25908"/>
                  </a:lnTo>
                  <a:lnTo>
                    <a:pt x="5984760" y="22860"/>
                  </a:lnTo>
                  <a:lnTo>
                    <a:pt x="5983236" y="22860"/>
                  </a:lnTo>
                  <a:lnTo>
                    <a:pt x="5992380" y="21336"/>
                  </a:lnTo>
                  <a:lnTo>
                    <a:pt x="5990856" y="21336"/>
                  </a:lnTo>
                  <a:lnTo>
                    <a:pt x="5999238" y="19939"/>
                  </a:lnTo>
                  <a:lnTo>
                    <a:pt x="6007620" y="21336"/>
                  </a:lnTo>
                  <a:lnTo>
                    <a:pt x="6015240" y="22860"/>
                  </a:lnTo>
                  <a:lnTo>
                    <a:pt x="6013716" y="22860"/>
                  </a:lnTo>
                  <a:lnTo>
                    <a:pt x="6022860" y="27432"/>
                  </a:lnTo>
                  <a:lnTo>
                    <a:pt x="6051816" y="54864"/>
                  </a:lnTo>
                  <a:lnTo>
                    <a:pt x="6057912" y="65532"/>
                  </a:lnTo>
                  <a:lnTo>
                    <a:pt x="6065532" y="77724"/>
                  </a:lnTo>
                  <a:lnTo>
                    <a:pt x="6071628" y="89916"/>
                  </a:lnTo>
                  <a:lnTo>
                    <a:pt x="6077724" y="105156"/>
                  </a:lnTo>
                  <a:lnTo>
                    <a:pt x="6085344" y="120396"/>
                  </a:lnTo>
                  <a:lnTo>
                    <a:pt x="6091440" y="137160"/>
                  </a:lnTo>
                  <a:lnTo>
                    <a:pt x="6103632" y="173736"/>
                  </a:lnTo>
                  <a:lnTo>
                    <a:pt x="6108204" y="193548"/>
                  </a:lnTo>
                  <a:lnTo>
                    <a:pt x="6114300" y="214884"/>
                  </a:lnTo>
                  <a:lnTo>
                    <a:pt x="6118872" y="237744"/>
                  </a:lnTo>
                  <a:lnTo>
                    <a:pt x="6124968" y="259080"/>
                  </a:lnTo>
                  <a:lnTo>
                    <a:pt x="6138684" y="332232"/>
                  </a:lnTo>
                  <a:lnTo>
                    <a:pt x="6143256" y="358140"/>
                  </a:lnTo>
                  <a:lnTo>
                    <a:pt x="6147828" y="385572"/>
                  </a:lnTo>
                  <a:lnTo>
                    <a:pt x="6152400" y="411480"/>
                  </a:lnTo>
                  <a:lnTo>
                    <a:pt x="6155448" y="438912"/>
                  </a:lnTo>
                  <a:lnTo>
                    <a:pt x="6163068" y="495300"/>
                  </a:lnTo>
                  <a:lnTo>
                    <a:pt x="6170688" y="554736"/>
                  </a:lnTo>
                  <a:lnTo>
                    <a:pt x="6176784" y="612648"/>
                  </a:lnTo>
                  <a:lnTo>
                    <a:pt x="6188976" y="734568"/>
                  </a:lnTo>
                  <a:lnTo>
                    <a:pt x="6199644" y="856488"/>
                  </a:lnTo>
                  <a:lnTo>
                    <a:pt x="6204216" y="915924"/>
                  </a:lnTo>
                  <a:lnTo>
                    <a:pt x="6210312" y="975360"/>
                  </a:lnTo>
                  <a:lnTo>
                    <a:pt x="6214884" y="1033272"/>
                  </a:lnTo>
                  <a:lnTo>
                    <a:pt x="6217932" y="1089660"/>
                  </a:lnTo>
                  <a:lnTo>
                    <a:pt x="6220980" y="1117092"/>
                  </a:lnTo>
                  <a:lnTo>
                    <a:pt x="6222504" y="1144524"/>
                  </a:lnTo>
                  <a:lnTo>
                    <a:pt x="6225552" y="1170432"/>
                  </a:lnTo>
                  <a:lnTo>
                    <a:pt x="6227076" y="1196340"/>
                  </a:lnTo>
                  <a:lnTo>
                    <a:pt x="6230124" y="1220724"/>
                  </a:lnTo>
                  <a:lnTo>
                    <a:pt x="6231547" y="1243584"/>
                  </a:lnTo>
                  <a:lnTo>
                    <a:pt x="6233172" y="1267968"/>
                  </a:lnTo>
                  <a:lnTo>
                    <a:pt x="6236220" y="1290828"/>
                  </a:lnTo>
                  <a:lnTo>
                    <a:pt x="6237744" y="1313688"/>
                  </a:lnTo>
                  <a:lnTo>
                    <a:pt x="6240792" y="1335024"/>
                  </a:lnTo>
                  <a:lnTo>
                    <a:pt x="6242316" y="1354836"/>
                  </a:lnTo>
                  <a:lnTo>
                    <a:pt x="6248412" y="1391412"/>
                  </a:lnTo>
                  <a:lnTo>
                    <a:pt x="6249936" y="1408176"/>
                  </a:lnTo>
                  <a:lnTo>
                    <a:pt x="6252984" y="1424940"/>
                  </a:lnTo>
                  <a:lnTo>
                    <a:pt x="6254508" y="1438656"/>
                  </a:lnTo>
                  <a:lnTo>
                    <a:pt x="6275844" y="1435608"/>
                  </a:lnTo>
                  <a:close/>
                </a:path>
                <a:path w="6990715" h="1455420">
                  <a:moveTo>
                    <a:pt x="6990601" y="1435608"/>
                  </a:moveTo>
                  <a:lnTo>
                    <a:pt x="6989077" y="1420368"/>
                  </a:lnTo>
                  <a:lnTo>
                    <a:pt x="6986029" y="1405128"/>
                  </a:lnTo>
                  <a:lnTo>
                    <a:pt x="6982981" y="1388364"/>
                  </a:lnTo>
                  <a:lnTo>
                    <a:pt x="6981457" y="1371600"/>
                  </a:lnTo>
                  <a:lnTo>
                    <a:pt x="6978409" y="1351788"/>
                  </a:lnTo>
                  <a:lnTo>
                    <a:pt x="6976885" y="1331976"/>
                  </a:lnTo>
                  <a:lnTo>
                    <a:pt x="6973837" y="1310640"/>
                  </a:lnTo>
                  <a:lnTo>
                    <a:pt x="6972313" y="1289304"/>
                  </a:lnTo>
                  <a:lnTo>
                    <a:pt x="6969265" y="1266444"/>
                  </a:lnTo>
                  <a:lnTo>
                    <a:pt x="6967741" y="1243584"/>
                  </a:lnTo>
                  <a:lnTo>
                    <a:pt x="6964693" y="1219200"/>
                  </a:lnTo>
                  <a:lnTo>
                    <a:pt x="6963257" y="1196340"/>
                  </a:lnTo>
                  <a:lnTo>
                    <a:pt x="6961645" y="1168908"/>
                  </a:lnTo>
                  <a:lnTo>
                    <a:pt x="6958597" y="1141476"/>
                  </a:lnTo>
                  <a:lnTo>
                    <a:pt x="6957073" y="1115568"/>
                  </a:lnTo>
                  <a:lnTo>
                    <a:pt x="6949567" y="1033272"/>
                  </a:lnTo>
                  <a:lnTo>
                    <a:pt x="6944995" y="975360"/>
                  </a:lnTo>
                  <a:lnTo>
                    <a:pt x="6940423" y="915924"/>
                  </a:lnTo>
                  <a:lnTo>
                    <a:pt x="6935737" y="853440"/>
                  </a:lnTo>
                  <a:lnTo>
                    <a:pt x="6925069" y="731520"/>
                  </a:lnTo>
                  <a:lnTo>
                    <a:pt x="6918973" y="672084"/>
                  </a:lnTo>
                  <a:lnTo>
                    <a:pt x="6912877" y="611124"/>
                  </a:lnTo>
                  <a:lnTo>
                    <a:pt x="6906781" y="551688"/>
                  </a:lnTo>
                  <a:lnTo>
                    <a:pt x="6891541" y="435864"/>
                  </a:lnTo>
                  <a:lnTo>
                    <a:pt x="6882397" y="381000"/>
                  </a:lnTo>
                  <a:lnTo>
                    <a:pt x="6879349" y="355092"/>
                  </a:lnTo>
                  <a:lnTo>
                    <a:pt x="6870205" y="303276"/>
                  </a:lnTo>
                  <a:lnTo>
                    <a:pt x="6864109" y="278892"/>
                  </a:lnTo>
                  <a:lnTo>
                    <a:pt x="6859537" y="254508"/>
                  </a:lnTo>
                  <a:lnTo>
                    <a:pt x="6854965" y="231648"/>
                  </a:lnTo>
                  <a:lnTo>
                    <a:pt x="6842773" y="188976"/>
                  </a:lnTo>
                  <a:lnTo>
                    <a:pt x="6838201" y="167640"/>
                  </a:lnTo>
                  <a:lnTo>
                    <a:pt x="6832105" y="147828"/>
                  </a:lnTo>
                  <a:lnTo>
                    <a:pt x="6824485" y="129540"/>
                  </a:lnTo>
                  <a:lnTo>
                    <a:pt x="6812293" y="96012"/>
                  </a:lnTo>
                  <a:lnTo>
                    <a:pt x="6804673" y="80772"/>
                  </a:lnTo>
                  <a:lnTo>
                    <a:pt x="6789433" y="53340"/>
                  </a:lnTo>
                  <a:lnTo>
                    <a:pt x="6781813" y="41148"/>
                  </a:lnTo>
                  <a:lnTo>
                    <a:pt x="6772669" y="30480"/>
                  </a:lnTo>
                  <a:lnTo>
                    <a:pt x="6768859" y="25908"/>
                  </a:lnTo>
                  <a:lnTo>
                    <a:pt x="6765049" y="21336"/>
                  </a:lnTo>
                  <a:lnTo>
                    <a:pt x="6762915" y="19812"/>
                  </a:lnTo>
                  <a:lnTo>
                    <a:pt x="6754381" y="13716"/>
                  </a:lnTo>
                  <a:lnTo>
                    <a:pt x="6746761" y="9144"/>
                  </a:lnTo>
                  <a:lnTo>
                    <a:pt x="6746761" y="7620"/>
                  </a:lnTo>
                  <a:lnTo>
                    <a:pt x="6745237" y="7620"/>
                  </a:lnTo>
                  <a:lnTo>
                    <a:pt x="6736093" y="4572"/>
                  </a:lnTo>
                  <a:lnTo>
                    <a:pt x="6736093" y="3048"/>
                  </a:lnTo>
                  <a:lnTo>
                    <a:pt x="6734569" y="3048"/>
                  </a:lnTo>
                  <a:lnTo>
                    <a:pt x="6723901" y="0"/>
                  </a:lnTo>
                  <a:lnTo>
                    <a:pt x="6701041" y="0"/>
                  </a:lnTo>
                  <a:lnTo>
                    <a:pt x="6691897" y="3048"/>
                  </a:lnTo>
                  <a:lnTo>
                    <a:pt x="6690373" y="3048"/>
                  </a:lnTo>
                  <a:lnTo>
                    <a:pt x="6690373" y="4572"/>
                  </a:lnTo>
                  <a:lnTo>
                    <a:pt x="6681229" y="7620"/>
                  </a:lnTo>
                  <a:lnTo>
                    <a:pt x="6679705" y="9144"/>
                  </a:lnTo>
                  <a:lnTo>
                    <a:pt x="6670561" y="15240"/>
                  </a:lnTo>
                  <a:lnTo>
                    <a:pt x="6652273" y="33528"/>
                  </a:lnTo>
                  <a:lnTo>
                    <a:pt x="6643129" y="44196"/>
                  </a:lnTo>
                  <a:lnTo>
                    <a:pt x="6635509" y="56388"/>
                  </a:lnTo>
                  <a:lnTo>
                    <a:pt x="6626365" y="70104"/>
                  </a:lnTo>
                  <a:lnTo>
                    <a:pt x="6618745" y="85344"/>
                  </a:lnTo>
                  <a:lnTo>
                    <a:pt x="6612649" y="102108"/>
                  </a:lnTo>
                  <a:lnTo>
                    <a:pt x="6605029" y="118872"/>
                  </a:lnTo>
                  <a:lnTo>
                    <a:pt x="6597409" y="137160"/>
                  </a:lnTo>
                  <a:lnTo>
                    <a:pt x="6591313" y="156972"/>
                  </a:lnTo>
                  <a:lnTo>
                    <a:pt x="6583693" y="176784"/>
                  </a:lnTo>
                  <a:lnTo>
                    <a:pt x="6577597" y="199644"/>
                  </a:lnTo>
                  <a:lnTo>
                    <a:pt x="6571501" y="220980"/>
                  </a:lnTo>
                  <a:lnTo>
                    <a:pt x="6553213" y="294132"/>
                  </a:lnTo>
                  <a:lnTo>
                    <a:pt x="6548641" y="320040"/>
                  </a:lnTo>
                  <a:lnTo>
                    <a:pt x="6542545" y="345948"/>
                  </a:lnTo>
                  <a:lnTo>
                    <a:pt x="6537973" y="373380"/>
                  </a:lnTo>
                  <a:lnTo>
                    <a:pt x="6527305" y="429768"/>
                  </a:lnTo>
                  <a:lnTo>
                    <a:pt x="6513589" y="518160"/>
                  </a:lnTo>
                  <a:lnTo>
                    <a:pt x="6495301" y="640080"/>
                  </a:lnTo>
                  <a:lnTo>
                    <a:pt x="6480061" y="765048"/>
                  </a:lnTo>
                  <a:lnTo>
                    <a:pt x="6473965" y="827532"/>
                  </a:lnTo>
                  <a:lnTo>
                    <a:pt x="6466345" y="890016"/>
                  </a:lnTo>
                  <a:lnTo>
                    <a:pt x="6454153" y="1011936"/>
                  </a:lnTo>
                  <a:lnTo>
                    <a:pt x="6448057" y="1069848"/>
                  </a:lnTo>
                  <a:lnTo>
                    <a:pt x="6446533" y="1098804"/>
                  </a:lnTo>
                  <a:lnTo>
                    <a:pt x="6440437" y="1153668"/>
                  </a:lnTo>
                  <a:lnTo>
                    <a:pt x="6434341" y="1205484"/>
                  </a:lnTo>
                  <a:lnTo>
                    <a:pt x="6432817" y="1229868"/>
                  </a:lnTo>
                  <a:lnTo>
                    <a:pt x="6429769" y="1254252"/>
                  </a:lnTo>
                  <a:lnTo>
                    <a:pt x="6428245" y="1277112"/>
                  </a:lnTo>
                  <a:lnTo>
                    <a:pt x="6425197" y="1299972"/>
                  </a:lnTo>
                  <a:lnTo>
                    <a:pt x="6422149" y="1321308"/>
                  </a:lnTo>
                  <a:lnTo>
                    <a:pt x="6420625" y="1342644"/>
                  </a:lnTo>
                  <a:lnTo>
                    <a:pt x="6417577" y="1360932"/>
                  </a:lnTo>
                  <a:lnTo>
                    <a:pt x="6416053" y="1379220"/>
                  </a:lnTo>
                  <a:lnTo>
                    <a:pt x="6413005" y="1395984"/>
                  </a:lnTo>
                  <a:lnTo>
                    <a:pt x="6411481" y="1412748"/>
                  </a:lnTo>
                  <a:lnTo>
                    <a:pt x="6408433" y="1426464"/>
                  </a:lnTo>
                  <a:lnTo>
                    <a:pt x="6406909" y="1440180"/>
                  </a:lnTo>
                  <a:lnTo>
                    <a:pt x="6403861" y="1452372"/>
                  </a:lnTo>
                  <a:lnTo>
                    <a:pt x="6423673" y="1455420"/>
                  </a:lnTo>
                  <a:lnTo>
                    <a:pt x="6426721" y="1444752"/>
                  </a:lnTo>
                  <a:lnTo>
                    <a:pt x="6429769" y="1431036"/>
                  </a:lnTo>
                  <a:lnTo>
                    <a:pt x="6431293" y="1415796"/>
                  </a:lnTo>
                  <a:lnTo>
                    <a:pt x="6434341" y="1399032"/>
                  </a:lnTo>
                  <a:lnTo>
                    <a:pt x="6435865" y="1382268"/>
                  </a:lnTo>
                  <a:lnTo>
                    <a:pt x="6438913" y="1363980"/>
                  </a:lnTo>
                  <a:lnTo>
                    <a:pt x="6440437" y="1344168"/>
                  </a:lnTo>
                  <a:lnTo>
                    <a:pt x="6443485" y="1324356"/>
                  </a:lnTo>
                  <a:lnTo>
                    <a:pt x="6446533" y="1303020"/>
                  </a:lnTo>
                  <a:lnTo>
                    <a:pt x="6448057" y="1280160"/>
                  </a:lnTo>
                  <a:lnTo>
                    <a:pt x="6451105" y="1257300"/>
                  </a:lnTo>
                  <a:lnTo>
                    <a:pt x="6454153" y="1232916"/>
                  </a:lnTo>
                  <a:lnTo>
                    <a:pt x="6455677" y="1207008"/>
                  </a:lnTo>
                  <a:lnTo>
                    <a:pt x="6461773" y="1155192"/>
                  </a:lnTo>
                  <a:lnTo>
                    <a:pt x="6463297" y="1127760"/>
                  </a:lnTo>
                  <a:lnTo>
                    <a:pt x="6466345" y="1100328"/>
                  </a:lnTo>
                  <a:lnTo>
                    <a:pt x="6475489" y="1013460"/>
                  </a:lnTo>
                  <a:lnTo>
                    <a:pt x="6481585" y="954024"/>
                  </a:lnTo>
                  <a:lnTo>
                    <a:pt x="6487681" y="893064"/>
                  </a:lnTo>
                  <a:lnTo>
                    <a:pt x="6493777" y="830580"/>
                  </a:lnTo>
                  <a:lnTo>
                    <a:pt x="6516637" y="643128"/>
                  </a:lnTo>
                  <a:lnTo>
                    <a:pt x="6524257" y="582168"/>
                  </a:lnTo>
                  <a:lnTo>
                    <a:pt x="6533401" y="521208"/>
                  </a:lnTo>
                  <a:lnTo>
                    <a:pt x="6542545" y="461772"/>
                  </a:lnTo>
                  <a:lnTo>
                    <a:pt x="6553213" y="405384"/>
                  </a:lnTo>
                  <a:lnTo>
                    <a:pt x="6557785" y="377952"/>
                  </a:lnTo>
                  <a:lnTo>
                    <a:pt x="6563881" y="350520"/>
                  </a:lnTo>
                  <a:lnTo>
                    <a:pt x="6568453" y="324612"/>
                  </a:lnTo>
                  <a:lnTo>
                    <a:pt x="6574549" y="298704"/>
                  </a:lnTo>
                  <a:lnTo>
                    <a:pt x="6585217" y="249936"/>
                  </a:lnTo>
                  <a:lnTo>
                    <a:pt x="6597409" y="204216"/>
                  </a:lnTo>
                  <a:lnTo>
                    <a:pt x="6611125" y="163068"/>
                  </a:lnTo>
                  <a:lnTo>
                    <a:pt x="6617221" y="144780"/>
                  </a:lnTo>
                  <a:lnTo>
                    <a:pt x="6624841" y="126492"/>
                  </a:lnTo>
                  <a:lnTo>
                    <a:pt x="6630937" y="109728"/>
                  </a:lnTo>
                  <a:lnTo>
                    <a:pt x="6638557" y="94488"/>
                  </a:lnTo>
                  <a:lnTo>
                    <a:pt x="6653797" y="67056"/>
                  </a:lnTo>
                  <a:lnTo>
                    <a:pt x="6669037" y="45720"/>
                  </a:lnTo>
                  <a:lnTo>
                    <a:pt x="6676657" y="38100"/>
                  </a:lnTo>
                  <a:lnTo>
                    <a:pt x="6691897" y="25908"/>
                  </a:lnTo>
                  <a:lnTo>
                    <a:pt x="6690373" y="27432"/>
                  </a:lnTo>
                  <a:lnTo>
                    <a:pt x="6693421" y="25908"/>
                  </a:lnTo>
                  <a:lnTo>
                    <a:pt x="6699517" y="22860"/>
                  </a:lnTo>
                  <a:lnTo>
                    <a:pt x="6697993" y="22860"/>
                  </a:lnTo>
                  <a:lnTo>
                    <a:pt x="6707137" y="21336"/>
                  </a:lnTo>
                  <a:lnTo>
                    <a:pt x="6704089" y="21336"/>
                  </a:lnTo>
                  <a:lnTo>
                    <a:pt x="6713106" y="20053"/>
                  </a:lnTo>
                  <a:lnTo>
                    <a:pt x="6729997" y="22860"/>
                  </a:lnTo>
                  <a:lnTo>
                    <a:pt x="6726949" y="22860"/>
                  </a:lnTo>
                  <a:lnTo>
                    <a:pt x="6736093" y="27432"/>
                  </a:lnTo>
                  <a:lnTo>
                    <a:pt x="6765049" y="54864"/>
                  </a:lnTo>
                  <a:lnTo>
                    <a:pt x="6772669" y="65532"/>
                  </a:lnTo>
                  <a:lnTo>
                    <a:pt x="6778765" y="77724"/>
                  </a:lnTo>
                  <a:lnTo>
                    <a:pt x="6786385" y="89916"/>
                  </a:lnTo>
                  <a:lnTo>
                    <a:pt x="6798577" y="120396"/>
                  </a:lnTo>
                  <a:lnTo>
                    <a:pt x="6806197" y="137160"/>
                  </a:lnTo>
                  <a:lnTo>
                    <a:pt x="6812293" y="155448"/>
                  </a:lnTo>
                  <a:lnTo>
                    <a:pt x="6816865" y="173736"/>
                  </a:lnTo>
                  <a:lnTo>
                    <a:pt x="6822961" y="193548"/>
                  </a:lnTo>
                  <a:lnTo>
                    <a:pt x="6829057" y="214884"/>
                  </a:lnTo>
                  <a:lnTo>
                    <a:pt x="6833629" y="237744"/>
                  </a:lnTo>
                  <a:lnTo>
                    <a:pt x="6839725" y="259080"/>
                  </a:lnTo>
                  <a:lnTo>
                    <a:pt x="6853441" y="332232"/>
                  </a:lnTo>
                  <a:lnTo>
                    <a:pt x="6858013" y="358140"/>
                  </a:lnTo>
                  <a:lnTo>
                    <a:pt x="6862585" y="385572"/>
                  </a:lnTo>
                  <a:lnTo>
                    <a:pt x="6867157" y="411480"/>
                  </a:lnTo>
                  <a:lnTo>
                    <a:pt x="6870205" y="438912"/>
                  </a:lnTo>
                  <a:lnTo>
                    <a:pt x="6877825" y="495300"/>
                  </a:lnTo>
                  <a:lnTo>
                    <a:pt x="6885445" y="554736"/>
                  </a:lnTo>
                  <a:lnTo>
                    <a:pt x="6891541" y="612648"/>
                  </a:lnTo>
                  <a:lnTo>
                    <a:pt x="6903733" y="734568"/>
                  </a:lnTo>
                  <a:lnTo>
                    <a:pt x="6914401" y="856488"/>
                  </a:lnTo>
                  <a:lnTo>
                    <a:pt x="6920497" y="915924"/>
                  </a:lnTo>
                  <a:lnTo>
                    <a:pt x="6924942" y="973836"/>
                  </a:lnTo>
                  <a:lnTo>
                    <a:pt x="6929514" y="1031748"/>
                  </a:lnTo>
                  <a:lnTo>
                    <a:pt x="6934213" y="1089660"/>
                  </a:lnTo>
                  <a:lnTo>
                    <a:pt x="6935737" y="1117092"/>
                  </a:lnTo>
                  <a:lnTo>
                    <a:pt x="6938785" y="1144524"/>
                  </a:lnTo>
                  <a:lnTo>
                    <a:pt x="6941833" y="1196340"/>
                  </a:lnTo>
                  <a:lnTo>
                    <a:pt x="6944881" y="1220724"/>
                  </a:lnTo>
                  <a:lnTo>
                    <a:pt x="6946405" y="1245108"/>
                  </a:lnTo>
                  <a:lnTo>
                    <a:pt x="6949453" y="1269492"/>
                  </a:lnTo>
                  <a:lnTo>
                    <a:pt x="6950977" y="1290828"/>
                  </a:lnTo>
                  <a:lnTo>
                    <a:pt x="6954025" y="1313688"/>
                  </a:lnTo>
                  <a:lnTo>
                    <a:pt x="6955549" y="1335024"/>
                  </a:lnTo>
                  <a:lnTo>
                    <a:pt x="6958597" y="1354836"/>
                  </a:lnTo>
                  <a:lnTo>
                    <a:pt x="6960121" y="1373124"/>
                  </a:lnTo>
                  <a:lnTo>
                    <a:pt x="6963169" y="1391412"/>
                  </a:lnTo>
                  <a:lnTo>
                    <a:pt x="6966217" y="1408176"/>
                  </a:lnTo>
                  <a:lnTo>
                    <a:pt x="6967741" y="1424940"/>
                  </a:lnTo>
                  <a:lnTo>
                    <a:pt x="6970789" y="1438656"/>
                  </a:lnTo>
                  <a:lnTo>
                    <a:pt x="6990601" y="1435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7" y="3721608"/>
              <a:ext cx="8243570" cy="125095"/>
            </a:xfrm>
            <a:custGeom>
              <a:avLst/>
              <a:gdLst/>
              <a:ahLst/>
              <a:cxnLst/>
              <a:rect l="l" t="t" r="r" b="b"/>
              <a:pathLst>
                <a:path w="8243570" h="125095">
                  <a:moveTo>
                    <a:pt x="8118348" y="124968"/>
                  </a:moveTo>
                  <a:lnTo>
                    <a:pt x="8118348" y="0"/>
                  </a:lnTo>
                  <a:lnTo>
                    <a:pt x="8200644" y="41148"/>
                  </a:lnTo>
                  <a:lnTo>
                    <a:pt x="8139684" y="41148"/>
                  </a:lnTo>
                  <a:lnTo>
                    <a:pt x="8139684" y="83820"/>
                  </a:lnTo>
                  <a:lnTo>
                    <a:pt x="8200644" y="83820"/>
                  </a:lnTo>
                  <a:lnTo>
                    <a:pt x="8118348" y="124968"/>
                  </a:lnTo>
                  <a:close/>
                </a:path>
                <a:path w="8243570" h="125095">
                  <a:moveTo>
                    <a:pt x="8118348" y="83820"/>
                  </a:moveTo>
                  <a:lnTo>
                    <a:pt x="0" y="83820"/>
                  </a:lnTo>
                  <a:lnTo>
                    <a:pt x="0" y="41148"/>
                  </a:lnTo>
                  <a:lnTo>
                    <a:pt x="8118348" y="41148"/>
                  </a:lnTo>
                  <a:lnTo>
                    <a:pt x="8118348" y="83820"/>
                  </a:lnTo>
                  <a:close/>
                </a:path>
                <a:path w="8243570" h="125095">
                  <a:moveTo>
                    <a:pt x="8200644" y="83820"/>
                  </a:moveTo>
                  <a:lnTo>
                    <a:pt x="8139684" y="83820"/>
                  </a:lnTo>
                  <a:lnTo>
                    <a:pt x="8139684" y="41148"/>
                  </a:lnTo>
                  <a:lnTo>
                    <a:pt x="8200644" y="41148"/>
                  </a:lnTo>
                  <a:lnTo>
                    <a:pt x="8243316" y="62484"/>
                  </a:lnTo>
                  <a:lnTo>
                    <a:pt x="8200644" y="8382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7371" y="2310383"/>
              <a:ext cx="3868420" cy="1664335"/>
            </a:xfrm>
            <a:custGeom>
              <a:avLst/>
              <a:gdLst/>
              <a:ahLst/>
              <a:cxnLst/>
              <a:rect l="l" t="t" r="r" b="b"/>
              <a:pathLst>
                <a:path w="3868420" h="1664335">
                  <a:moveTo>
                    <a:pt x="32004" y="1537728"/>
                  </a:moveTo>
                  <a:lnTo>
                    <a:pt x="0" y="1537728"/>
                  </a:lnTo>
                  <a:lnTo>
                    <a:pt x="0" y="1664220"/>
                  </a:lnTo>
                  <a:lnTo>
                    <a:pt x="32004" y="1664220"/>
                  </a:lnTo>
                  <a:lnTo>
                    <a:pt x="32004" y="1537728"/>
                  </a:lnTo>
                  <a:close/>
                </a:path>
                <a:path w="3868420" h="1664335">
                  <a:moveTo>
                    <a:pt x="32004" y="1318260"/>
                  </a:moveTo>
                  <a:lnTo>
                    <a:pt x="0" y="1318260"/>
                  </a:lnTo>
                  <a:lnTo>
                    <a:pt x="0" y="1444752"/>
                  </a:lnTo>
                  <a:lnTo>
                    <a:pt x="32004" y="1444752"/>
                  </a:lnTo>
                  <a:lnTo>
                    <a:pt x="32004" y="1318260"/>
                  </a:lnTo>
                  <a:close/>
                </a:path>
                <a:path w="3868420" h="1664335">
                  <a:moveTo>
                    <a:pt x="32004" y="1098816"/>
                  </a:moveTo>
                  <a:lnTo>
                    <a:pt x="0" y="1098816"/>
                  </a:lnTo>
                  <a:lnTo>
                    <a:pt x="0" y="1223772"/>
                  </a:lnTo>
                  <a:lnTo>
                    <a:pt x="32004" y="1223772"/>
                  </a:lnTo>
                  <a:lnTo>
                    <a:pt x="32004" y="1098816"/>
                  </a:lnTo>
                  <a:close/>
                </a:path>
                <a:path w="3868420" h="1664335">
                  <a:moveTo>
                    <a:pt x="32004" y="879360"/>
                  </a:moveTo>
                  <a:lnTo>
                    <a:pt x="0" y="879360"/>
                  </a:lnTo>
                  <a:lnTo>
                    <a:pt x="0" y="1004328"/>
                  </a:lnTo>
                  <a:lnTo>
                    <a:pt x="32004" y="1004328"/>
                  </a:lnTo>
                  <a:lnTo>
                    <a:pt x="32004" y="879360"/>
                  </a:lnTo>
                  <a:close/>
                </a:path>
                <a:path w="3868420" h="1664335">
                  <a:moveTo>
                    <a:pt x="32004" y="659892"/>
                  </a:moveTo>
                  <a:lnTo>
                    <a:pt x="0" y="659892"/>
                  </a:lnTo>
                  <a:lnTo>
                    <a:pt x="0" y="784872"/>
                  </a:lnTo>
                  <a:lnTo>
                    <a:pt x="32004" y="784872"/>
                  </a:lnTo>
                  <a:lnTo>
                    <a:pt x="32004" y="659892"/>
                  </a:lnTo>
                  <a:close/>
                </a:path>
                <a:path w="3868420" h="1664335">
                  <a:moveTo>
                    <a:pt x="32004" y="440448"/>
                  </a:moveTo>
                  <a:lnTo>
                    <a:pt x="0" y="440448"/>
                  </a:lnTo>
                  <a:lnTo>
                    <a:pt x="0" y="565416"/>
                  </a:lnTo>
                  <a:lnTo>
                    <a:pt x="32004" y="565416"/>
                  </a:lnTo>
                  <a:lnTo>
                    <a:pt x="32004" y="440448"/>
                  </a:lnTo>
                  <a:close/>
                </a:path>
                <a:path w="3868420" h="1664335">
                  <a:moveTo>
                    <a:pt x="32004" y="219456"/>
                  </a:moveTo>
                  <a:lnTo>
                    <a:pt x="0" y="219456"/>
                  </a:lnTo>
                  <a:lnTo>
                    <a:pt x="0" y="345948"/>
                  </a:lnTo>
                  <a:lnTo>
                    <a:pt x="32004" y="345948"/>
                  </a:lnTo>
                  <a:lnTo>
                    <a:pt x="32004" y="219456"/>
                  </a:lnTo>
                  <a:close/>
                </a:path>
                <a:path w="3868420" h="1664335">
                  <a:moveTo>
                    <a:pt x="32004" y="0"/>
                  </a:moveTo>
                  <a:lnTo>
                    <a:pt x="0" y="0"/>
                  </a:lnTo>
                  <a:lnTo>
                    <a:pt x="0" y="126492"/>
                  </a:lnTo>
                  <a:lnTo>
                    <a:pt x="32004" y="126492"/>
                  </a:lnTo>
                  <a:lnTo>
                    <a:pt x="32004" y="0"/>
                  </a:lnTo>
                  <a:close/>
                </a:path>
                <a:path w="3868420" h="1664335">
                  <a:moveTo>
                    <a:pt x="3867924" y="1537728"/>
                  </a:moveTo>
                  <a:lnTo>
                    <a:pt x="3835920" y="1537728"/>
                  </a:lnTo>
                  <a:lnTo>
                    <a:pt x="3835920" y="1664220"/>
                  </a:lnTo>
                  <a:lnTo>
                    <a:pt x="3867924" y="1664220"/>
                  </a:lnTo>
                  <a:lnTo>
                    <a:pt x="3867924" y="1537728"/>
                  </a:lnTo>
                  <a:close/>
                </a:path>
                <a:path w="3868420" h="1664335">
                  <a:moveTo>
                    <a:pt x="3867924" y="1318260"/>
                  </a:moveTo>
                  <a:lnTo>
                    <a:pt x="3835920" y="1318260"/>
                  </a:lnTo>
                  <a:lnTo>
                    <a:pt x="3835920" y="1444752"/>
                  </a:lnTo>
                  <a:lnTo>
                    <a:pt x="3867924" y="1444752"/>
                  </a:lnTo>
                  <a:lnTo>
                    <a:pt x="3867924" y="1318260"/>
                  </a:lnTo>
                  <a:close/>
                </a:path>
                <a:path w="3868420" h="1664335">
                  <a:moveTo>
                    <a:pt x="3867924" y="1098816"/>
                  </a:moveTo>
                  <a:lnTo>
                    <a:pt x="3835920" y="1098816"/>
                  </a:lnTo>
                  <a:lnTo>
                    <a:pt x="3835920" y="1223772"/>
                  </a:lnTo>
                  <a:lnTo>
                    <a:pt x="3867924" y="1223772"/>
                  </a:lnTo>
                  <a:lnTo>
                    <a:pt x="3867924" y="1098816"/>
                  </a:lnTo>
                  <a:close/>
                </a:path>
                <a:path w="3868420" h="1664335">
                  <a:moveTo>
                    <a:pt x="3867924" y="879360"/>
                  </a:moveTo>
                  <a:lnTo>
                    <a:pt x="3835920" y="879360"/>
                  </a:lnTo>
                  <a:lnTo>
                    <a:pt x="3835920" y="1004328"/>
                  </a:lnTo>
                  <a:lnTo>
                    <a:pt x="3867924" y="1004328"/>
                  </a:lnTo>
                  <a:lnTo>
                    <a:pt x="3867924" y="879360"/>
                  </a:lnTo>
                  <a:close/>
                </a:path>
                <a:path w="3868420" h="1664335">
                  <a:moveTo>
                    <a:pt x="3867924" y="659892"/>
                  </a:moveTo>
                  <a:lnTo>
                    <a:pt x="3835920" y="659892"/>
                  </a:lnTo>
                  <a:lnTo>
                    <a:pt x="3835920" y="784872"/>
                  </a:lnTo>
                  <a:lnTo>
                    <a:pt x="3867924" y="784872"/>
                  </a:lnTo>
                  <a:lnTo>
                    <a:pt x="3867924" y="659892"/>
                  </a:lnTo>
                  <a:close/>
                </a:path>
                <a:path w="3868420" h="1664335">
                  <a:moveTo>
                    <a:pt x="3867924" y="440448"/>
                  </a:moveTo>
                  <a:lnTo>
                    <a:pt x="3835920" y="440448"/>
                  </a:lnTo>
                  <a:lnTo>
                    <a:pt x="3835920" y="565416"/>
                  </a:lnTo>
                  <a:lnTo>
                    <a:pt x="3867924" y="565416"/>
                  </a:lnTo>
                  <a:lnTo>
                    <a:pt x="3867924" y="440448"/>
                  </a:lnTo>
                  <a:close/>
                </a:path>
                <a:path w="3868420" h="1664335">
                  <a:moveTo>
                    <a:pt x="3867924" y="219456"/>
                  </a:moveTo>
                  <a:lnTo>
                    <a:pt x="3835920" y="219456"/>
                  </a:lnTo>
                  <a:lnTo>
                    <a:pt x="3835920" y="345948"/>
                  </a:lnTo>
                  <a:lnTo>
                    <a:pt x="3867924" y="345948"/>
                  </a:lnTo>
                  <a:lnTo>
                    <a:pt x="3867924" y="219456"/>
                  </a:lnTo>
                  <a:close/>
                </a:path>
                <a:path w="3868420" h="1664335">
                  <a:moveTo>
                    <a:pt x="3867924" y="0"/>
                  </a:moveTo>
                  <a:lnTo>
                    <a:pt x="3835920" y="0"/>
                  </a:lnTo>
                  <a:lnTo>
                    <a:pt x="3835920" y="126492"/>
                  </a:lnTo>
                  <a:lnTo>
                    <a:pt x="3867924" y="126492"/>
                  </a:lnTo>
                  <a:lnTo>
                    <a:pt x="38679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5477255"/>
            <a:ext cx="3150107" cy="14584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81739" y="2064548"/>
            <a:ext cx="3473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h</a:t>
            </a:r>
            <a:r>
              <a:rPr sz="1300" spc="15" dirty="0">
                <a:latin typeface="Times New Roman"/>
                <a:cs typeface="Times New Roman"/>
              </a:rPr>
              <a:t>.</a:t>
            </a:r>
            <a:r>
              <a:rPr sz="1300" spc="1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9239" y="2064548"/>
            <a:ext cx="3473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Ch.3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5004" y="2064548"/>
            <a:ext cx="3473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h</a:t>
            </a:r>
            <a:r>
              <a:rPr sz="1300" spc="15" dirty="0">
                <a:latin typeface="Times New Roman"/>
                <a:cs typeface="Times New Roman"/>
              </a:rPr>
              <a:t>.</a:t>
            </a:r>
            <a:r>
              <a:rPr sz="1300" spc="10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5682" y="2064548"/>
            <a:ext cx="3473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h</a:t>
            </a:r>
            <a:r>
              <a:rPr sz="1300" spc="15" dirty="0">
                <a:latin typeface="Times New Roman"/>
                <a:cs typeface="Times New Roman"/>
              </a:rPr>
              <a:t>.</a:t>
            </a:r>
            <a:r>
              <a:rPr sz="1300" spc="1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1506" y="2064548"/>
            <a:ext cx="3473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Ch.6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9064" y="2064548"/>
            <a:ext cx="3473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h</a:t>
            </a:r>
            <a:r>
              <a:rPr sz="1300" spc="15" dirty="0">
                <a:latin typeface="Times New Roman"/>
                <a:cs typeface="Times New Roman"/>
              </a:rPr>
              <a:t>.</a:t>
            </a:r>
            <a:r>
              <a:rPr sz="1300" spc="10" dirty="0">
                <a:latin typeface="Times New Roman"/>
                <a:cs typeface="Times New Roman"/>
              </a:rPr>
              <a:t>7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4829" y="2064548"/>
            <a:ext cx="3473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h</a:t>
            </a:r>
            <a:r>
              <a:rPr sz="1300" spc="15" dirty="0">
                <a:latin typeface="Times New Roman"/>
                <a:cs typeface="Times New Roman"/>
              </a:rPr>
              <a:t>.</a:t>
            </a:r>
            <a:r>
              <a:rPr sz="1300" spc="10" dirty="0">
                <a:latin typeface="Times New Roman"/>
                <a:cs typeface="Times New Roman"/>
              </a:rPr>
              <a:t>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5507" y="2064548"/>
            <a:ext cx="3460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5" dirty="0">
                <a:latin typeface="Times New Roman"/>
                <a:cs typeface="Times New Roman"/>
              </a:rPr>
              <a:t>h.9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7919" y="2064548"/>
            <a:ext cx="4298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5" dirty="0">
                <a:latin typeface="Times New Roman"/>
                <a:cs typeface="Times New Roman"/>
              </a:rPr>
              <a:t>h.10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044" y="5537680"/>
            <a:ext cx="142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Saving</a:t>
            </a:r>
            <a:r>
              <a:rPr sz="13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3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bandwidth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89887" y="5387340"/>
            <a:ext cx="8243570" cy="1663064"/>
            <a:chOff x="1389887" y="5387340"/>
            <a:chExt cx="8243570" cy="1663064"/>
          </a:xfrm>
        </p:grpSpPr>
        <p:sp>
          <p:nvSpPr>
            <p:cNvPr id="19" name="object 19"/>
            <p:cNvSpPr/>
            <p:nvPr/>
          </p:nvSpPr>
          <p:spPr>
            <a:xfrm>
              <a:off x="4983479" y="5748527"/>
              <a:ext cx="3827145" cy="93345"/>
            </a:xfrm>
            <a:custGeom>
              <a:avLst/>
              <a:gdLst/>
              <a:ahLst/>
              <a:cxnLst/>
              <a:rect l="l" t="t" r="r" b="b"/>
              <a:pathLst>
                <a:path w="3827145" h="93345">
                  <a:moveTo>
                    <a:pt x="92964" y="92964"/>
                  </a:moveTo>
                  <a:lnTo>
                    <a:pt x="0" y="45720"/>
                  </a:lnTo>
                  <a:lnTo>
                    <a:pt x="92964" y="0"/>
                  </a:lnTo>
                  <a:lnTo>
                    <a:pt x="92964" y="30480"/>
                  </a:lnTo>
                  <a:lnTo>
                    <a:pt x="77724" y="30480"/>
                  </a:lnTo>
                  <a:lnTo>
                    <a:pt x="77724" y="62484"/>
                  </a:lnTo>
                  <a:lnTo>
                    <a:pt x="92964" y="62484"/>
                  </a:lnTo>
                  <a:lnTo>
                    <a:pt x="92964" y="92964"/>
                  </a:lnTo>
                  <a:close/>
                </a:path>
                <a:path w="3827145" h="93345">
                  <a:moveTo>
                    <a:pt x="3732276" y="92964"/>
                  </a:moveTo>
                  <a:lnTo>
                    <a:pt x="3732276" y="0"/>
                  </a:lnTo>
                  <a:lnTo>
                    <a:pt x="3795268" y="30480"/>
                  </a:lnTo>
                  <a:lnTo>
                    <a:pt x="3749040" y="30480"/>
                  </a:lnTo>
                  <a:lnTo>
                    <a:pt x="3749040" y="62484"/>
                  </a:lnTo>
                  <a:lnTo>
                    <a:pt x="3793236" y="62484"/>
                  </a:lnTo>
                  <a:lnTo>
                    <a:pt x="3732276" y="92964"/>
                  </a:lnTo>
                  <a:close/>
                </a:path>
                <a:path w="3827145" h="93345">
                  <a:moveTo>
                    <a:pt x="92964" y="62484"/>
                  </a:moveTo>
                  <a:lnTo>
                    <a:pt x="77724" y="62484"/>
                  </a:lnTo>
                  <a:lnTo>
                    <a:pt x="77724" y="30480"/>
                  </a:lnTo>
                  <a:lnTo>
                    <a:pt x="92964" y="30480"/>
                  </a:lnTo>
                  <a:lnTo>
                    <a:pt x="92964" y="62484"/>
                  </a:lnTo>
                  <a:close/>
                </a:path>
                <a:path w="3827145" h="93345">
                  <a:moveTo>
                    <a:pt x="3732276" y="62484"/>
                  </a:moveTo>
                  <a:lnTo>
                    <a:pt x="92964" y="62484"/>
                  </a:lnTo>
                  <a:lnTo>
                    <a:pt x="92964" y="30480"/>
                  </a:lnTo>
                  <a:lnTo>
                    <a:pt x="3732276" y="30480"/>
                  </a:lnTo>
                  <a:lnTo>
                    <a:pt x="3732276" y="62484"/>
                  </a:lnTo>
                  <a:close/>
                </a:path>
                <a:path w="3827145" h="93345">
                  <a:moveTo>
                    <a:pt x="3793236" y="62484"/>
                  </a:moveTo>
                  <a:lnTo>
                    <a:pt x="3749040" y="62484"/>
                  </a:lnTo>
                  <a:lnTo>
                    <a:pt x="3749040" y="30480"/>
                  </a:lnTo>
                  <a:lnTo>
                    <a:pt x="3795268" y="30480"/>
                  </a:lnTo>
                  <a:lnTo>
                    <a:pt x="3826764" y="45720"/>
                  </a:lnTo>
                  <a:lnTo>
                    <a:pt x="3793236" y="624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9887" y="6870192"/>
              <a:ext cx="8243570" cy="127000"/>
            </a:xfrm>
            <a:custGeom>
              <a:avLst/>
              <a:gdLst/>
              <a:ahLst/>
              <a:cxnLst/>
              <a:rect l="l" t="t" r="r" b="b"/>
              <a:pathLst>
                <a:path w="8243570" h="127000">
                  <a:moveTo>
                    <a:pt x="8118348" y="126492"/>
                  </a:moveTo>
                  <a:lnTo>
                    <a:pt x="8118348" y="0"/>
                  </a:lnTo>
                  <a:lnTo>
                    <a:pt x="8201660" y="42672"/>
                  </a:lnTo>
                  <a:lnTo>
                    <a:pt x="8139684" y="42672"/>
                  </a:lnTo>
                  <a:lnTo>
                    <a:pt x="8139684" y="83820"/>
                  </a:lnTo>
                  <a:lnTo>
                    <a:pt x="8203692" y="83820"/>
                  </a:lnTo>
                  <a:lnTo>
                    <a:pt x="8118348" y="126492"/>
                  </a:lnTo>
                  <a:close/>
                </a:path>
                <a:path w="8243570" h="127000">
                  <a:moveTo>
                    <a:pt x="8118348" y="83820"/>
                  </a:moveTo>
                  <a:lnTo>
                    <a:pt x="0" y="83820"/>
                  </a:lnTo>
                  <a:lnTo>
                    <a:pt x="0" y="42672"/>
                  </a:lnTo>
                  <a:lnTo>
                    <a:pt x="8118348" y="42672"/>
                  </a:lnTo>
                  <a:lnTo>
                    <a:pt x="8118348" y="83820"/>
                  </a:lnTo>
                  <a:close/>
                </a:path>
                <a:path w="8243570" h="127000">
                  <a:moveTo>
                    <a:pt x="8203692" y="83820"/>
                  </a:moveTo>
                  <a:lnTo>
                    <a:pt x="8139684" y="83820"/>
                  </a:lnTo>
                  <a:lnTo>
                    <a:pt x="8139684" y="42672"/>
                  </a:lnTo>
                  <a:lnTo>
                    <a:pt x="8201660" y="42672"/>
                  </a:lnTo>
                  <a:lnTo>
                    <a:pt x="8243316" y="64008"/>
                  </a:lnTo>
                  <a:lnTo>
                    <a:pt x="8203692" y="8382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77371" y="5387352"/>
              <a:ext cx="3868420" cy="1663064"/>
            </a:xfrm>
            <a:custGeom>
              <a:avLst/>
              <a:gdLst/>
              <a:ahLst/>
              <a:cxnLst/>
              <a:rect l="l" t="t" r="r" b="b"/>
              <a:pathLst>
                <a:path w="3868420" h="1663065">
                  <a:moveTo>
                    <a:pt x="32004" y="1537716"/>
                  </a:moveTo>
                  <a:lnTo>
                    <a:pt x="0" y="1537716"/>
                  </a:lnTo>
                  <a:lnTo>
                    <a:pt x="0" y="1662684"/>
                  </a:lnTo>
                  <a:lnTo>
                    <a:pt x="32004" y="1662684"/>
                  </a:lnTo>
                  <a:lnTo>
                    <a:pt x="32004" y="1537716"/>
                  </a:lnTo>
                  <a:close/>
                </a:path>
                <a:path w="3868420" h="1663065">
                  <a:moveTo>
                    <a:pt x="32004" y="1318260"/>
                  </a:moveTo>
                  <a:lnTo>
                    <a:pt x="0" y="1318260"/>
                  </a:lnTo>
                  <a:lnTo>
                    <a:pt x="0" y="1443228"/>
                  </a:lnTo>
                  <a:lnTo>
                    <a:pt x="32004" y="1443228"/>
                  </a:lnTo>
                  <a:lnTo>
                    <a:pt x="32004" y="1318260"/>
                  </a:lnTo>
                  <a:close/>
                </a:path>
                <a:path w="3868420" h="1663065">
                  <a:moveTo>
                    <a:pt x="32004" y="1098804"/>
                  </a:moveTo>
                  <a:lnTo>
                    <a:pt x="0" y="1098804"/>
                  </a:lnTo>
                  <a:lnTo>
                    <a:pt x="0" y="1223772"/>
                  </a:lnTo>
                  <a:lnTo>
                    <a:pt x="32004" y="1223772"/>
                  </a:lnTo>
                  <a:lnTo>
                    <a:pt x="32004" y="1098804"/>
                  </a:lnTo>
                  <a:close/>
                </a:path>
                <a:path w="3868420" h="1663065">
                  <a:moveTo>
                    <a:pt x="32004" y="877824"/>
                  </a:moveTo>
                  <a:lnTo>
                    <a:pt x="0" y="877824"/>
                  </a:lnTo>
                  <a:lnTo>
                    <a:pt x="0" y="1004316"/>
                  </a:lnTo>
                  <a:lnTo>
                    <a:pt x="32004" y="1004316"/>
                  </a:lnTo>
                  <a:lnTo>
                    <a:pt x="32004" y="877824"/>
                  </a:lnTo>
                  <a:close/>
                </a:path>
                <a:path w="3868420" h="1663065">
                  <a:moveTo>
                    <a:pt x="32004" y="658368"/>
                  </a:moveTo>
                  <a:lnTo>
                    <a:pt x="0" y="658368"/>
                  </a:lnTo>
                  <a:lnTo>
                    <a:pt x="0" y="784860"/>
                  </a:lnTo>
                  <a:lnTo>
                    <a:pt x="32004" y="784860"/>
                  </a:lnTo>
                  <a:lnTo>
                    <a:pt x="32004" y="658368"/>
                  </a:lnTo>
                  <a:close/>
                </a:path>
                <a:path w="3868420" h="1663065">
                  <a:moveTo>
                    <a:pt x="32004" y="438912"/>
                  </a:moveTo>
                  <a:lnTo>
                    <a:pt x="0" y="438912"/>
                  </a:lnTo>
                  <a:lnTo>
                    <a:pt x="0" y="563867"/>
                  </a:lnTo>
                  <a:lnTo>
                    <a:pt x="32004" y="563867"/>
                  </a:lnTo>
                  <a:lnTo>
                    <a:pt x="32004" y="438912"/>
                  </a:lnTo>
                  <a:close/>
                </a:path>
                <a:path w="3868420" h="1663065">
                  <a:moveTo>
                    <a:pt x="32004" y="219443"/>
                  </a:moveTo>
                  <a:lnTo>
                    <a:pt x="0" y="219443"/>
                  </a:lnTo>
                  <a:lnTo>
                    <a:pt x="0" y="344424"/>
                  </a:lnTo>
                  <a:lnTo>
                    <a:pt x="32004" y="344424"/>
                  </a:lnTo>
                  <a:lnTo>
                    <a:pt x="32004" y="219443"/>
                  </a:lnTo>
                  <a:close/>
                </a:path>
                <a:path w="3868420" h="1663065">
                  <a:moveTo>
                    <a:pt x="32004" y="0"/>
                  </a:moveTo>
                  <a:lnTo>
                    <a:pt x="0" y="0"/>
                  </a:lnTo>
                  <a:lnTo>
                    <a:pt x="0" y="124968"/>
                  </a:lnTo>
                  <a:lnTo>
                    <a:pt x="32004" y="124968"/>
                  </a:lnTo>
                  <a:lnTo>
                    <a:pt x="32004" y="0"/>
                  </a:lnTo>
                  <a:close/>
                </a:path>
                <a:path w="3868420" h="1663065">
                  <a:moveTo>
                    <a:pt x="3867924" y="1537716"/>
                  </a:moveTo>
                  <a:lnTo>
                    <a:pt x="3835920" y="1537716"/>
                  </a:lnTo>
                  <a:lnTo>
                    <a:pt x="3835920" y="1662684"/>
                  </a:lnTo>
                  <a:lnTo>
                    <a:pt x="3867924" y="1662684"/>
                  </a:lnTo>
                  <a:lnTo>
                    <a:pt x="3867924" y="1537716"/>
                  </a:lnTo>
                  <a:close/>
                </a:path>
                <a:path w="3868420" h="1663065">
                  <a:moveTo>
                    <a:pt x="3867924" y="1318260"/>
                  </a:moveTo>
                  <a:lnTo>
                    <a:pt x="3835920" y="1318260"/>
                  </a:lnTo>
                  <a:lnTo>
                    <a:pt x="3835920" y="1443228"/>
                  </a:lnTo>
                  <a:lnTo>
                    <a:pt x="3867924" y="1443228"/>
                  </a:lnTo>
                  <a:lnTo>
                    <a:pt x="3867924" y="1318260"/>
                  </a:lnTo>
                  <a:close/>
                </a:path>
                <a:path w="3868420" h="1663065">
                  <a:moveTo>
                    <a:pt x="3867924" y="1098804"/>
                  </a:moveTo>
                  <a:lnTo>
                    <a:pt x="3835920" y="1098804"/>
                  </a:lnTo>
                  <a:lnTo>
                    <a:pt x="3835920" y="1223772"/>
                  </a:lnTo>
                  <a:lnTo>
                    <a:pt x="3867924" y="1223772"/>
                  </a:lnTo>
                  <a:lnTo>
                    <a:pt x="3867924" y="1098804"/>
                  </a:lnTo>
                  <a:close/>
                </a:path>
                <a:path w="3868420" h="1663065">
                  <a:moveTo>
                    <a:pt x="3867924" y="877824"/>
                  </a:moveTo>
                  <a:lnTo>
                    <a:pt x="3835920" y="877824"/>
                  </a:lnTo>
                  <a:lnTo>
                    <a:pt x="3835920" y="1004316"/>
                  </a:lnTo>
                  <a:lnTo>
                    <a:pt x="3867924" y="1004316"/>
                  </a:lnTo>
                  <a:lnTo>
                    <a:pt x="3867924" y="877824"/>
                  </a:lnTo>
                  <a:close/>
                </a:path>
                <a:path w="3868420" h="1663065">
                  <a:moveTo>
                    <a:pt x="3867924" y="658368"/>
                  </a:moveTo>
                  <a:lnTo>
                    <a:pt x="3835920" y="658368"/>
                  </a:lnTo>
                  <a:lnTo>
                    <a:pt x="3835920" y="784860"/>
                  </a:lnTo>
                  <a:lnTo>
                    <a:pt x="3867924" y="784860"/>
                  </a:lnTo>
                  <a:lnTo>
                    <a:pt x="3867924" y="658368"/>
                  </a:lnTo>
                  <a:close/>
                </a:path>
                <a:path w="3868420" h="1663065">
                  <a:moveTo>
                    <a:pt x="3867924" y="438912"/>
                  </a:moveTo>
                  <a:lnTo>
                    <a:pt x="3835920" y="438912"/>
                  </a:lnTo>
                  <a:lnTo>
                    <a:pt x="3835920" y="563867"/>
                  </a:lnTo>
                  <a:lnTo>
                    <a:pt x="3867924" y="563867"/>
                  </a:lnTo>
                  <a:lnTo>
                    <a:pt x="3867924" y="438912"/>
                  </a:lnTo>
                  <a:close/>
                </a:path>
                <a:path w="3868420" h="1663065">
                  <a:moveTo>
                    <a:pt x="3867924" y="219443"/>
                  </a:moveTo>
                  <a:lnTo>
                    <a:pt x="3835920" y="219443"/>
                  </a:lnTo>
                  <a:lnTo>
                    <a:pt x="3835920" y="344424"/>
                  </a:lnTo>
                  <a:lnTo>
                    <a:pt x="3867924" y="344424"/>
                  </a:lnTo>
                  <a:lnTo>
                    <a:pt x="3867924" y="219443"/>
                  </a:lnTo>
                  <a:close/>
                </a:path>
                <a:path w="3868420" h="1663065">
                  <a:moveTo>
                    <a:pt x="3867924" y="0"/>
                  </a:moveTo>
                  <a:lnTo>
                    <a:pt x="3835920" y="0"/>
                  </a:lnTo>
                  <a:lnTo>
                    <a:pt x="3835920" y="124968"/>
                  </a:lnTo>
                  <a:lnTo>
                    <a:pt x="3867924" y="124968"/>
                  </a:lnTo>
                  <a:lnTo>
                    <a:pt x="38679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3757" y="4989094"/>
            <a:ext cx="2948305" cy="3987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95275">
              <a:lnSpc>
                <a:spcPts val="1360"/>
              </a:lnSpc>
              <a:spcBef>
                <a:spcPts val="330"/>
              </a:spcBef>
              <a:tabLst>
                <a:tab pos="570230" algn="l"/>
                <a:tab pos="868044" algn="l"/>
                <a:tab pos="1128395" algn="l"/>
                <a:tab pos="1426210" algn="l"/>
                <a:tab pos="1717039" algn="l"/>
                <a:tab pos="2011045" algn="l"/>
                <a:tab pos="2273300" algn="l"/>
                <a:tab pos="2529205" algn="l"/>
              </a:tabLst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h</a:t>
            </a:r>
            <a:r>
              <a:rPr sz="1300" spc="15" dirty="0">
                <a:latin typeface="Times New Roman"/>
                <a:cs typeface="Times New Roman"/>
              </a:rPr>
              <a:t>.</a:t>
            </a:r>
            <a:r>
              <a:rPr sz="1300" spc="1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C</a:t>
            </a:r>
            <a:r>
              <a:rPr sz="1300" spc="5" dirty="0">
                <a:latin typeface="Times New Roman"/>
                <a:cs typeface="Times New Roman"/>
              </a:rPr>
              <a:t>h.4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Times New Roman"/>
                <a:cs typeface="Times New Roman"/>
              </a:rPr>
              <a:t>Ch.6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Times New Roman"/>
                <a:cs typeface="Times New Roman"/>
              </a:rPr>
              <a:t>Ch.8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Times New Roman"/>
                <a:cs typeface="Times New Roman"/>
              </a:rPr>
              <a:t>Ch.10  Ch.1	Ch.3	Ch.5	Ch.7	Ch.9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3034" y="2056854"/>
            <a:ext cx="3473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h</a:t>
            </a:r>
            <a:r>
              <a:rPr sz="1300" spc="15" dirty="0">
                <a:latin typeface="Times New Roman"/>
                <a:cs typeface="Times New Roman"/>
              </a:rPr>
              <a:t>.</a:t>
            </a:r>
            <a:r>
              <a:rPr sz="1300" spc="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77383" y="4069079"/>
            <a:ext cx="32384" cy="125095"/>
          </a:xfrm>
          <a:custGeom>
            <a:avLst/>
            <a:gdLst/>
            <a:ahLst/>
            <a:cxnLst/>
            <a:rect l="l" t="t" r="r" b="b"/>
            <a:pathLst>
              <a:path w="32385" h="125095">
                <a:moveTo>
                  <a:pt x="32004" y="124967"/>
                </a:moveTo>
                <a:lnTo>
                  <a:pt x="0" y="124967"/>
                </a:lnTo>
                <a:lnTo>
                  <a:pt x="0" y="0"/>
                </a:lnTo>
                <a:lnTo>
                  <a:pt x="32004" y="0"/>
                </a:lnTo>
                <a:lnTo>
                  <a:pt x="32004" y="1249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77383" y="4288535"/>
            <a:ext cx="32384" cy="125095"/>
          </a:xfrm>
          <a:custGeom>
            <a:avLst/>
            <a:gdLst/>
            <a:ahLst/>
            <a:cxnLst/>
            <a:rect l="l" t="t" r="r" b="b"/>
            <a:pathLst>
              <a:path w="32385" h="125095">
                <a:moveTo>
                  <a:pt x="32004" y="124968"/>
                </a:moveTo>
                <a:lnTo>
                  <a:pt x="0" y="124968"/>
                </a:lnTo>
                <a:lnTo>
                  <a:pt x="0" y="0"/>
                </a:lnTo>
                <a:lnTo>
                  <a:pt x="32004" y="0"/>
                </a:lnTo>
                <a:lnTo>
                  <a:pt x="32004" y="124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7383" y="4507991"/>
            <a:ext cx="32384" cy="125095"/>
          </a:xfrm>
          <a:custGeom>
            <a:avLst/>
            <a:gdLst/>
            <a:ahLst/>
            <a:cxnLst/>
            <a:rect l="l" t="t" r="r" b="b"/>
            <a:pathLst>
              <a:path w="32385" h="125095">
                <a:moveTo>
                  <a:pt x="32004" y="124967"/>
                </a:moveTo>
                <a:lnTo>
                  <a:pt x="0" y="124967"/>
                </a:lnTo>
                <a:lnTo>
                  <a:pt x="0" y="0"/>
                </a:lnTo>
                <a:lnTo>
                  <a:pt x="32004" y="0"/>
                </a:lnTo>
                <a:lnTo>
                  <a:pt x="32004" y="1249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77383" y="4727447"/>
            <a:ext cx="32384" cy="127000"/>
          </a:xfrm>
          <a:custGeom>
            <a:avLst/>
            <a:gdLst/>
            <a:ahLst/>
            <a:cxnLst/>
            <a:rect l="l" t="t" r="r" b="b"/>
            <a:pathLst>
              <a:path w="32385" h="127000">
                <a:moveTo>
                  <a:pt x="32004" y="126492"/>
                </a:moveTo>
                <a:lnTo>
                  <a:pt x="0" y="126492"/>
                </a:lnTo>
                <a:lnTo>
                  <a:pt x="0" y="0"/>
                </a:lnTo>
                <a:lnTo>
                  <a:pt x="32004" y="0"/>
                </a:lnTo>
                <a:lnTo>
                  <a:pt x="32004" y="1264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7383" y="4946903"/>
            <a:ext cx="32384" cy="127000"/>
          </a:xfrm>
          <a:custGeom>
            <a:avLst/>
            <a:gdLst/>
            <a:ahLst/>
            <a:cxnLst/>
            <a:rect l="l" t="t" r="r" b="b"/>
            <a:pathLst>
              <a:path w="32385" h="127000">
                <a:moveTo>
                  <a:pt x="32004" y="126491"/>
                </a:moveTo>
                <a:lnTo>
                  <a:pt x="0" y="126491"/>
                </a:lnTo>
                <a:lnTo>
                  <a:pt x="0" y="0"/>
                </a:lnTo>
                <a:lnTo>
                  <a:pt x="32004" y="0"/>
                </a:lnTo>
                <a:lnTo>
                  <a:pt x="32004" y="1264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77383" y="5166359"/>
            <a:ext cx="32384" cy="127000"/>
          </a:xfrm>
          <a:custGeom>
            <a:avLst/>
            <a:gdLst/>
            <a:ahLst/>
            <a:cxnLst/>
            <a:rect l="l" t="t" r="r" b="b"/>
            <a:pathLst>
              <a:path w="32385" h="127000">
                <a:moveTo>
                  <a:pt x="32004" y="126491"/>
                </a:moveTo>
                <a:lnTo>
                  <a:pt x="0" y="126491"/>
                </a:lnTo>
                <a:lnTo>
                  <a:pt x="0" y="0"/>
                </a:lnTo>
                <a:lnTo>
                  <a:pt x="32004" y="0"/>
                </a:lnTo>
                <a:lnTo>
                  <a:pt x="32004" y="1264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13292" y="4069079"/>
            <a:ext cx="32384" cy="125095"/>
          </a:xfrm>
          <a:custGeom>
            <a:avLst/>
            <a:gdLst/>
            <a:ahLst/>
            <a:cxnLst/>
            <a:rect l="l" t="t" r="r" b="b"/>
            <a:pathLst>
              <a:path w="32384" h="125095">
                <a:moveTo>
                  <a:pt x="32004" y="124967"/>
                </a:moveTo>
                <a:lnTo>
                  <a:pt x="0" y="124967"/>
                </a:lnTo>
                <a:lnTo>
                  <a:pt x="0" y="0"/>
                </a:lnTo>
                <a:lnTo>
                  <a:pt x="32004" y="0"/>
                </a:lnTo>
                <a:lnTo>
                  <a:pt x="32004" y="1249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13292" y="4288535"/>
            <a:ext cx="32384" cy="125095"/>
          </a:xfrm>
          <a:custGeom>
            <a:avLst/>
            <a:gdLst/>
            <a:ahLst/>
            <a:cxnLst/>
            <a:rect l="l" t="t" r="r" b="b"/>
            <a:pathLst>
              <a:path w="32384" h="125095">
                <a:moveTo>
                  <a:pt x="32004" y="124968"/>
                </a:moveTo>
                <a:lnTo>
                  <a:pt x="0" y="124968"/>
                </a:lnTo>
                <a:lnTo>
                  <a:pt x="0" y="0"/>
                </a:lnTo>
                <a:lnTo>
                  <a:pt x="32004" y="0"/>
                </a:lnTo>
                <a:lnTo>
                  <a:pt x="32004" y="124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13292" y="4507991"/>
            <a:ext cx="32384" cy="125095"/>
          </a:xfrm>
          <a:custGeom>
            <a:avLst/>
            <a:gdLst/>
            <a:ahLst/>
            <a:cxnLst/>
            <a:rect l="l" t="t" r="r" b="b"/>
            <a:pathLst>
              <a:path w="32384" h="125095">
                <a:moveTo>
                  <a:pt x="32004" y="124967"/>
                </a:moveTo>
                <a:lnTo>
                  <a:pt x="0" y="124967"/>
                </a:lnTo>
                <a:lnTo>
                  <a:pt x="0" y="0"/>
                </a:lnTo>
                <a:lnTo>
                  <a:pt x="32004" y="0"/>
                </a:lnTo>
                <a:lnTo>
                  <a:pt x="32004" y="1249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13292" y="4727447"/>
            <a:ext cx="32384" cy="127000"/>
          </a:xfrm>
          <a:custGeom>
            <a:avLst/>
            <a:gdLst/>
            <a:ahLst/>
            <a:cxnLst/>
            <a:rect l="l" t="t" r="r" b="b"/>
            <a:pathLst>
              <a:path w="32384" h="127000">
                <a:moveTo>
                  <a:pt x="32004" y="126492"/>
                </a:moveTo>
                <a:lnTo>
                  <a:pt x="0" y="126492"/>
                </a:lnTo>
                <a:lnTo>
                  <a:pt x="0" y="0"/>
                </a:lnTo>
                <a:lnTo>
                  <a:pt x="32004" y="0"/>
                </a:lnTo>
                <a:lnTo>
                  <a:pt x="32004" y="1264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13292" y="4946903"/>
            <a:ext cx="32384" cy="127000"/>
          </a:xfrm>
          <a:custGeom>
            <a:avLst/>
            <a:gdLst/>
            <a:ahLst/>
            <a:cxnLst/>
            <a:rect l="l" t="t" r="r" b="b"/>
            <a:pathLst>
              <a:path w="32384" h="127000">
                <a:moveTo>
                  <a:pt x="32004" y="126491"/>
                </a:moveTo>
                <a:lnTo>
                  <a:pt x="0" y="126491"/>
                </a:lnTo>
                <a:lnTo>
                  <a:pt x="0" y="0"/>
                </a:lnTo>
                <a:lnTo>
                  <a:pt x="32004" y="0"/>
                </a:lnTo>
                <a:lnTo>
                  <a:pt x="32004" y="1264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13292" y="5166359"/>
            <a:ext cx="32384" cy="127000"/>
          </a:xfrm>
          <a:custGeom>
            <a:avLst/>
            <a:gdLst/>
            <a:ahLst/>
            <a:cxnLst/>
            <a:rect l="l" t="t" r="r" b="b"/>
            <a:pathLst>
              <a:path w="32384" h="127000">
                <a:moveTo>
                  <a:pt x="32004" y="126491"/>
                </a:moveTo>
                <a:lnTo>
                  <a:pt x="0" y="126491"/>
                </a:lnTo>
                <a:lnTo>
                  <a:pt x="0" y="0"/>
                </a:lnTo>
                <a:lnTo>
                  <a:pt x="32004" y="0"/>
                </a:lnTo>
                <a:lnTo>
                  <a:pt x="32004" y="1264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01600" y="3782042"/>
            <a:ext cx="25285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Conventional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multicarrier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techniques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01600" y="6935210"/>
            <a:ext cx="23876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Orthogonal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multicarrier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techniques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43819" y="6218964"/>
            <a:ext cx="30937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FF0000"/>
                </a:solidFill>
                <a:latin typeface="Times New Roman"/>
                <a:cs typeface="Times New Roman"/>
              </a:rPr>
              <a:t>50%</a:t>
            </a:r>
            <a:r>
              <a:rPr sz="265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Times New Roman"/>
                <a:cs typeface="Times New Roman"/>
              </a:rPr>
              <a:t>bandwidth</a:t>
            </a:r>
            <a:r>
              <a:rPr sz="265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Times New Roman"/>
                <a:cs typeface="Times New Roman"/>
              </a:rPr>
              <a:t>saving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64637" y="6964166"/>
            <a:ext cx="6978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frequency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64637" y="3826243"/>
            <a:ext cx="6978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frequency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89B-572D-12FF-F312-402A75E5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89" y="176386"/>
            <a:ext cx="7462621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Advantages of OFDM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0C93-0F23-4B2D-2CB1-951B9A1D6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5ACA3-4989-8B73-53EF-97EBEF80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79" y="2209800"/>
            <a:ext cx="954622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9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524000" marR="5080" indent="-1213485">
              <a:lnSpc>
                <a:spcPts val="4220"/>
              </a:lnSpc>
              <a:spcBef>
                <a:spcPts val="685"/>
              </a:spcBef>
            </a:pPr>
            <a:r>
              <a:rPr spc="10" dirty="0"/>
              <a:t>Error</a:t>
            </a:r>
            <a:r>
              <a:rPr spc="-50" dirty="0"/>
              <a:t> </a:t>
            </a:r>
            <a:r>
              <a:rPr dirty="0"/>
              <a:t>Control:</a:t>
            </a:r>
            <a:r>
              <a:rPr spc="-55" dirty="0"/>
              <a:t> </a:t>
            </a:r>
            <a:r>
              <a:rPr spc="10" dirty="0"/>
              <a:t>Error</a:t>
            </a:r>
            <a:r>
              <a:rPr spc="-50" dirty="0"/>
              <a:t> </a:t>
            </a:r>
            <a:r>
              <a:rPr dirty="0"/>
              <a:t>Detection </a:t>
            </a:r>
            <a:r>
              <a:rPr spc="-97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10" dirty="0"/>
              <a:t>Error</a:t>
            </a:r>
            <a:r>
              <a:rPr spc="-40" dirty="0"/>
              <a:t> </a:t>
            </a:r>
            <a:r>
              <a:rPr dirty="0"/>
              <a:t>Recovery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5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99899"/>
            <a:ext cx="7753350" cy="4436110"/>
          </a:xfrm>
          <a:prstGeom prst="rect">
            <a:avLst/>
          </a:prstGeom>
        </p:spPr>
        <p:txBody>
          <a:bodyPr vert="horz" wrap="square" lIns="0" tIns="49530" rIns="0" bIns="0" rtlCol="0" anchor="t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3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Detection: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only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detect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errors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ts val="2105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Make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sure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corrupted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packets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get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thrown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away,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endParaRPr sz="1950">
              <a:latin typeface="Arial"/>
              <a:cs typeface="Arial"/>
            </a:endParaRPr>
          </a:p>
          <a:p>
            <a:pPr marL="765175">
              <a:lnSpc>
                <a:spcPts val="2105"/>
              </a:lnSpc>
            </a:pPr>
            <a:r>
              <a:rPr sz="1950" b="1" spc="10" dirty="0">
                <a:latin typeface="Arial"/>
                <a:cs typeface="Arial"/>
              </a:rPr>
              <a:t>Ethernet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detection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codes,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</a:t>
            </a:r>
            <a:r>
              <a:rPr lang="en-US" sz="1950" b="1" spc="10" dirty="0">
                <a:latin typeface="Arial"/>
                <a:cs typeface="Arial"/>
              </a:rPr>
              <a:t>.,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CRC</a:t>
            </a:r>
            <a:endParaRPr sz="1950">
              <a:latin typeface="Arial"/>
              <a:cs typeface="Arial"/>
            </a:endParaRPr>
          </a:p>
          <a:p>
            <a:pPr marL="326390" marR="850265" indent="-314325">
              <a:lnSpc>
                <a:spcPct val="78500"/>
              </a:lnSpc>
              <a:spcBef>
                <a:spcPts val="9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Recovery: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also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recover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lost or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corrupted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Option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1: </a:t>
            </a:r>
            <a:r>
              <a:rPr sz="1950" b="1" spc="15" dirty="0">
                <a:latin typeface="Arial"/>
                <a:cs typeface="Arial"/>
              </a:rPr>
              <a:t>forward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correction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(redundancy)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3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Option</a:t>
            </a:r>
            <a:r>
              <a:rPr sz="1950" b="1" spc="5" dirty="0">
                <a:latin typeface="Arial"/>
                <a:cs typeface="Arial"/>
              </a:rPr>
              <a:t> 2: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retransmissions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How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does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differ?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CRC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detect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errors,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similar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wired</a:t>
            </a:r>
            <a:endParaRPr sz="1950">
              <a:latin typeface="Arial"/>
              <a:cs typeface="Arial"/>
            </a:endParaRPr>
          </a:p>
          <a:p>
            <a:pPr marL="765175" marR="5080" indent="-250190">
              <a:lnSpc>
                <a:spcPct val="80000"/>
              </a:lnSpc>
              <a:spcBef>
                <a:spcPts val="7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recovery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much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important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because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common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 behavior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very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dynamic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approach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used?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3306" y="444544"/>
            <a:ext cx="61480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Error</a:t>
            </a:r>
            <a:r>
              <a:rPr spc="-45" dirty="0"/>
              <a:t> </a:t>
            </a:r>
            <a:r>
              <a:rPr spc="5" dirty="0"/>
              <a:t>Recovery</a:t>
            </a:r>
            <a:r>
              <a:rPr spc="-3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Wireless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6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1950839"/>
            <a:ext cx="7627620" cy="47193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Use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redundancy: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Very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common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physical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layer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see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PHY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lectures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Use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Automatic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Repeat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Request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(ARQ)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outs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detect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retransmit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Many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variants: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Stop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wait: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one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most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common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datalink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Sliding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window: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receiver</a:t>
            </a:r>
            <a:r>
              <a:rPr sz="1950" b="1" spc="10" dirty="0">
                <a:latin typeface="Arial"/>
                <a:cs typeface="Arial"/>
              </a:rPr>
              <a:t> tells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how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much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</a:t>
            </a:r>
            <a:endParaRPr sz="1950">
              <a:latin typeface="Arial"/>
              <a:cs typeface="Arial"/>
            </a:endParaRPr>
          </a:p>
          <a:p>
            <a:pPr marL="1268095" marR="5080" lvl="1" indent="-251460">
              <a:lnSpc>
                <a:spcPts val="2110"/>
              </a:lnSpc>
              <a:spcBef>
                <a:spcPts val="745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5" dirty="0">
                <a:latin typeface="Arial"/>
                <a:cs typeface="Arial"/>
              </a:rPr>
              <a:t>Many </a:t>
            </a:r>
            <a:r>
              <a:rPr sz="1950" b="1" spc="10" dirty="0">
                <a:latin typeface="Arial"/>
                <a:cs typeface="Arial"/>
              </a:rPr>
              <a:t>retransmission strategies: go-back-N, </a:t>
            </a:r>
            <a:r>
              <a:rPr sz="1950" b="1" spc="5" dirty="0">
                <a:latin typeface="Arial"/>
                <a:cs typeface="Arial"/>
              </a:rPr>
              <a:t>selective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repeat,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When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should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what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variant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used?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Noise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versus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bursty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(strong)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2255" y="2371356"/>
            <a:ext cx="4453255" cy="4204970"/>
          </a:xfrm>
          <a:custGeom>
            <a:avLst/>
            <a:gdLst/>
            <a:ahLst/>
            <a:cxnLst/>
            <a:rect l="l" t="t" r="r" b="b"/>
            <a:pathLst>
              <a:path w="4453255" h="4204970">
                <a:moveTo>
                  <a:pt x="4453128" y="0"/>
                </a:moveTo>
                <a:lnTo>
                  <a:pt x="4442472" y="0"/>
                </a:lnTo>
                <a:lnTo>
                  <a:pt x="4442472" y="10668"/>
                </a:lnTo>
                <a:lnTo>
                  <a:pt x="4442472" y="4194048"/>
                </a:lnTo>
                <a:lnTo>
                  <a:pt x="10668" y="4194048"/>
                </a:lnTo>
                <a:lnTo>
                  <a:pt x="10668" y="10668"/>
                </a:lnTo>
                <a:lnTo>
                  <a:pt x="4442472" y="10668"/>
                </a:lnTo>
                <a:lnTo>
                  <a:pt x="4442472" y="0"/>
                </a:lnTo>
                <a:lnTo>
                  <a:pt x="0" y="0"/>
                </a:lnTo>
                <a:lnTo>
                  <a:pt x="0" y="6350"/>
                </a:lnTo>
                <a:lnTo>
                  <a:pt x="0" y="4199890"/>
                </a:lnTo>
                <a:lnTo>
                  <a:pt x="0" y="4204716"/>
                </a:lnTo>
                <a:lnTo>
                  <a:pt x="0" y="4204970"/>
                </a:lnTo>
                <a:lnTo>
                  <a:pt x="4453128" y="4204970"/>
                </a:lnTo>
                <a:lnTo>
                  <a:pt x="4453128" y="6096"/>
                </a:lnTo>
                <a:lnTo>
                  <a:pt x="4453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2750" y="444544"/>
            <a:ext cx="329120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Stop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Wait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8555" y="4099029"/>
            <a:ext cx="622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latin typeface="Arial MT"/>
                <a:cs typeface="Arial MT"/>
              </a:rPr>
              <a:t>T</a:t>
            </a:r>
            <a:r>
              <a:rPr sz="2200" spc="10" dirty="0">
                <a:latin typeface="Arial MT"/>
                <a:cs typeface="Arial MT"/>
              </a:rPr>
              <a:t>i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45452" y="3483876"/>
            <a:ext cx="1842770" cy="2080260"/>
          </a:xfrm>
          <a:custGeom>
            <a:avLst/>
            <a:gdLst/>
            <a:ahLst/>
            <a:cxnLst/>
            <a:rect l="l" t="t" r="r" b="b"/>
            <a:pathLst>
              <a:path w="1842770" h="2080260">
                <a:moveTo>
                  <a:pt x="13716" y="1618488"/>
                </a:moveTo>
                <a:lnTo>
                  <a:pt x="0" y="1618488"/>
                </a:lnTo>
                <a:lnTo>
                  <a:pt x="0" y="1674876"/>
                </a:lnTo>
                <a:lnTo>
                  <a:pt x="13716" y="1674876"/>
                </a:lnTo>
                <a:lnTo>
                  <a:pt x="13716" y="1618488"/>
                </a:lnTo>
                <a:close/>
              </a:path>
              <a:path w="1842770" h="2080260">
                <a:moveTo>
                  <a:pt x="13716" y="1520952"/>
                </a:moveTo>
                <a:lnTo>
                  <a:pt x="0" y="1520952"/>
                </a:lnTo>
                <a:lnTo>
                  <a:pt x="0" y="1577340"/>
                </a:lnTo>
                <a:lnTo>
                  <a:pt x="13716" y="1577340"/>
                </a:lnTo>
                <a:lnTo>
                  <a:pt x="13716" y="1520952"/>
                </a:lnTo>
                <a:close/>
              </a:path>
              <a:path w="1842770" h="2080260">
                <a:moveTo>
                  <a:pt x="13716" y="1423416"/>
                </a:moveTo>
                <a:lnTo>
                  <a:pt x="0" y="1423416"/>
                </a:lnTo>
                <a:lnTo>
                  <a:pt x="0" y="1479804"/>
                </a:lnTo>
                <a:lnTo>
                  <a:pt x="13716" y="1479804"/>
                </a:lnTo>
                <a:lnTo>
                  <a:pt x="13716" y="1423416"/>
                </a:lnTo>
                <a:close/>
              </a:path>
              <a:path w="1842770" h="2080260">
                <a:moveTo>
                  <a:pt x="13716" y="1325880"/>
                </a:moveTo>
                <a:lnTo>
                  <a:pt x="0" y="1325880"/>
                </a:lnTo>
                <a:lnTo>
                  <a:pt x="0" y="1382268"/>
                </a:lnTo>
                <a:lnTo>
                  <a:pt x="13716" y="1382268"/>
                </a:lnTo>
                <a:lnTo>
                  <a:pt x="13716" y="1325880"/>
                </a:lnTo>
                <a:close/>
              </a:path>
              <a:path w="1842770" h="2080260">
                <a:moveTo>
                  <a:pt x="13716" y="1228344"/>
                </a:moveTo>
                <a:lnTo>
                  <a:pt x="0" y="1228344"/>
                </a:lnTo>
                <a:lnTo>
                  <a:pt x="0" y="1283208"/>
                </a:lnTo>
                <a:lnTo>
                  <a:pt x="13716" y="1283208"/>
                </a:lnTo>
                <a:lnTo>
                  <a:pt x="13716" y="1228344"/>
                </a:lnTo>
                <a:close/>
              </a:path>
              <a:path w="1842770" h="2080260">
                <a:moveTo>
                  <a:pt x="13716" y="1130808"/>
                </a:moveTo>
                <a:lnTo>
                  <a:pt x="0" y="1130808"/>
                </a:lnTo>
                <a:lnTo>
                  <a:pt x="0" y="1185672"/>
                </a:lnTo>
                <a:lnTo>
                  <a:pt x="13716" y="1185672"/>
                </a:lnTo>
                <a:lnTo>
                  <a:pt x="13716" y="1130808"/>
                </a:lnTo>
                <a:close/>
              </a:path>
              <a:path w="1842770" h="2080260">
                <a:moveTo>
                  <a:pt x="13716" y="1033272"/>
                </a:moveTo>
                <a:lnTo>
                  <a:pt x="0" y="1033272"/>
                </a:lnTo>
                <a:lnTo>
                  <a:pt x="0" y="1088136"/>
                </a:lnTo>
                <a:lnTo>
                  <a:pt x="13716" y="1088136"/>
                </a:lnTo>
                <a:lnTo>
                  <a:pt x="13716" y="1033272"/>
                </a:lnTo>
                <a:close/>
              </a:path>
              <a:path w="1842770" h="2080260">
                <a:moveTo>
                  <a:pt x="13716" y="935736"/>
                </a:moveTo>
                <a:lnTo>
                  <a:pt x="0" y="935736"/>
                </a:lnTo>
                <a:lnTo>
                  <a:pt x="0" y="990600"/>
                </a:lnTo>
                <a:lnTo>
                  <a:pt x="13716" y="990600"/>
                </a:lnTo>
                <a:lnTo>
                  <a:pt x="13716" y="935736"/>
                </a:lnTo>
                <a:close/>
              </a:path>
              <a:path w="1842770" h="2080260">
                <a:moveTo>
                  <a:pt x="13716" y="838200"/>
                </a:moveTo>
                <a:lnTo>
                  <a:pt x="0" y="838200"/>
                </a:lnTo>
                <a:lnTo>
                  <a:pt x="0" y="893064"/>
                </a:lnTo>
                <a:lnTo>
                  <a:pt x="13716" y="893064"/>
                </a:lnTo>
                <a:lnTo>
                  <a:pt x="13716" y="838200"/>
                </a:lnTo>
                <a:close/>
              </a:path>
              <a:path w="1842770" h="2080260">
                <a:moveTo>
                  <a:pt x="13716" y="739140"/>
                </a:moveTo>
                <a:lnTo>
                  <a:pt x="0" y="739140"/>
                </a:lnTo>
                <a:lnTo>
                  <a:pt x="0" y="795528"/>
                </a:lnTo>
                <a:lnTo>
                  <a:pt x="13716" y="795528"/>
                </a:lnTo>
                <a:lnTo>
                  <a:pt x="13716" y="739140"/>
                </a:lnTo>
                <a:close/>
              </a:path>
              <a:path w="1842770" h="2080260">
                <a:moveTo>
                  <a:pt x="13716" y="641604"/>
                </a:moveTo>
                <a:lnTo>
                  <a:pt x="0" y="641604"/>
                </a:lnTo>
                <a:lnTo>
                  <a:pt x="0" y="697992"/>
                </a:lnTo>
                <a:lnTo>
                  <a:pt x="13716" y="697992"/>
                </a:lnTo>
                <a:lnTo>
                  <a:pt x="13716" y="641604"/>
                </a:lnTo>
                <a:close/>
              </a:path>
              <a:path w="1842770" h="2080260">
                <a:moveTo>
                  <a:pt x="13716" y="544068"/>
                </a:moveTo>
                <a:lnTo>
                  <a:pt x="0" y="544068"/>
                </a:lnTo>
                <a:lnTo>
                  <a:pt x="0" y="600456"/>
                </a:lnTo>
                <a:lnTo>
                  <a:pt x="13716" y="600456"/>
                </a:lnTo>
                <a:lnTo>
                  <a:pt x="13716" y="544068"/>
                </a:lnTo>
                <a:close/>
              </a:path>
              <a:path w="1842770" h="2080260">
                <a:moveTo>
                  <a:pt x="18288" y="1754124"/>
                </a:moveTo>
                <a:lnTo>
                  <a:pt x="13716" y="1754124"/>
                </a:lnTo>
                <a:lnTo>
                  <a:pt x="13716" y="1716024"/>
                </a:lnTo>
                <a:lnTo>
                  <a:pt x="0" y="1716024"/>
                </a:lnTo>
                <a:lnTo>
                  <a:pt x="0" y="1767840"/>
                </a:lnTo>
                <a:lnTo>
                  <a:pt x="18288" y="1767840"/>
                </a:lnTo>
                <a:lnTo>
                  <a:pt x="18288" y="1761744"/>
                </a:lnTo>
                <a:lnTo>
                  <a:pt x="18288" y="1754124"/>
                </a:lnTo>
                <a:close/>
              </a:path>
              <a:path w="1842770" h="2080260">
                <a:moveTo>
                  <a:pt x="36576" y="467868"/>
                </a:moveTo>
                <a:lnTo>
                  <a:pt x="0" y="467868"/>
                </a:lnTo>
                <a:lnTo>
                  <a:pt x="0" y="502920"/>
                </a:lnTo>
                <a:lnTo>
                  <a:pt x="13716" y="502920"/>
                </a:lnTo>
                <a:lnTo>
                  <a:pt x="13716" y="483108"/>
                </a:lnTo>
                <a:lnTo>
                  <a:pt x="36576" y="483108"/>
                </a:lnTo>
                <a:lnTo>
                  <a:pt x="36576" y="475488"/>
                </a:lnTo>
                <a:lnTo>
                  <a:pt x="36576" y="467868"/>
                </a:lnTo>
                <a:close/>
              </a:path>
              <a:path w="1842770" h="2080260">
                <a:moveTo>
                  <a:pt x="115824" y="1754124"/>
                </a:moveTo>
                <a:lnTo>
                  <a:pt x="59436" y="1754124"/>
                </a:lnTo>
                <a:lnTo>
                  <a:pt x="59436" y="1767840"/>
                </a:lnTo>
                <a:lnTo>
                  <a:pt x="115824" y="1767840"/>
                </a:lnTo>
                <a:lnTo>
                  <a:pt x="115824" y="1754124"/>
                </a:lnTo>
                <a:close/>
              </a:path>
              <a:path w="1842770" h="2080260">
                <a:moveTo>
                  <a:pt x="134112" y="467868"/>
                </a:moveTo>
                <a:lnTo>
                  <a:pt x="77724" y="467868"/>
                </a:lnTo>
                <a:lnTo>
                  <a:pt x="77724" y="483108"/>
                </a:lnTo>
                <a:lnTo>
                  <a:pt x="134112" y="483108"/>
                </a:lnTo>
                <a:lnTo>
                  <a:pt x="134112" y="467868"/>
                </a:lnTo>
                <a:close/>
              </a:path>
              <a:path w="1842770" h="2080260">
                <a:moveTo>
                  <a:pt x="213360" y="1754124"/>
                </a:moveTo>
                <a:lnTo>
                  <a:pt x="158496" y="1754124"/>
                </a:lnTo>
                <a:lnTo>
                  <a:pt x="158496" y="1767840"/>
                </a:lnTo>
                <a:lnTo>
                  <a:pt x="213360" y="1767840"/>
                </a:lnTo>
                <a:lnTo>
                  <a:pt x="213360" y="1754124"/>
                </a:lnTo>
                <a:close/>
              </a:path>
              <a:path w="1842770" h="2080260">
                <a:moveTo>
                  <a:pt x="231648" y="467868"/>
                </a:moveTo>
                <a:lnTo>
                  <a:pt x="175260" y="467868"/>
                </a:lnTo>
                <a:lnTo>
                  <a:pt x="175260" y="483108"/>
                </a:lnTo>
                <a:lnTo>
                  <a:pt x="231648" y="483108"/>
                </a:lnTo>
                <a:lnTo>
                  <a:pt x="231648" y="467868"/>
                </a:lnTo>
                <a:close/>
              </a:path>
              <a:path w="1842770" h="2080260">
                <a:moveTo>
                  <a:pt x="251460" y="391668"/>
                </a:moveTo>
                <a:lnTo>
                  <a:pt x="237744" y="391668"/>
                </a:lnTo>
                <a:lnTo>
                  <a:pt x="237744" y="446532"/>
                </a:lnTo>
                <a:lnTo>
                  <a:pt x="251460" y="446532"/>
                </a:lnTo>
                <a:lnTo>
                  <a:pt x="251460" y="391668"/>
                </a:lnTo>
                <a:close/>
              </a:path>
              <a:path w="1842770" h="2080260">
                <a:moveTo>
                  <a:pt x="251460" y="294132"/>
                </a:moveTo>
                <a:lnTo>
                  <a:pt x="237744" y="294132"/>
                </a:lnTo>
                <a:lnTo>
                  <a:pt x="237744" y="348996"/>
                </a:lnTo>
                <a:lnTo>
                  <a:pt x="251460" y="348996"/>
                </a:lnTo>
                <a:lnTo>
                  <a:pt x="251460" y="294132"/>
                </a:lnTo>
                <a:close/>
              </a:path>
              <a:path w="1842770" h="2080260">
                <a:moveTo>
                  <a:pt x="251460" y="195072"/>
                </a:moveTo>
                <a:lnTo>
                  <a:pt x="237744" y="195072"/>
                </a:lnTo>
                <a:lnTo>
                  <a:pt x="237744" y="251460"/>
                </a:lnTo>
                <a:lnTo>
                  <a:pt x="251460" y="251460"/>
                </a:lnTo>
                <a:lnTo>
                  <a:pt x="251460" y="195072"/>
                </a:lnTo>
                <a:close/>
              </a:path>
              <a:path w="1842770" h="2080260">
                <a:moveTo>
                  <a:pt x="251460" y="97536"/>
                </a:moveTo>
                <a:lnTo>
                  <a:pt x="237744" y="97536"/>
                </a:lnTo>
                <a:lnTo>
                  <a:pt x="237744" y="153924"/>
                </a:lnTo>
                <a:lnTo>
                  <a:pt x="251460" y="153924"/>
                </a:lnTo>
                <a:lnTo>
                  <a:pt x="251460" y="97536"/>
                </a:lnTo>
                <a:close/>
              </a:path>
              <a:path w="1842770" h="2080260">
                <a:moveTo>
                  <a:pt x="251460" y="0"/>
                </a:moveTo>
                <a:lnTo>
                  <a:pt x="237744" y="0"/>
                </a:lnTo>
                <a:lnTo>
                  <a:pt x="237744" y="56388"/>
                </a:lnTo>
                <a:lnTo>
                  <a:pt x="251460" y="56388"/>
                </a:lnTo>
                <a:lnTo>
                  <a:pt x="251460" y="0"/>
                </a:lnTo>
                <a:close/>
              </a:path>
              <a:path w="1842770" h="2080260">
                <a:moveTo>
                  <a:pt x="254508" y="2061972"/>
                </a:moveTo>
                <a:lnTo>
                  <a:pt x="240792" y="2061972"/>
                </a:lnTo>
                <a:lnTo>
                  <a:pt x="240792" y="2080260"/>
                </a:lnTo>
                <a:lnTo>
                  <a:pt x="254508" y="2080260"/>
                </a:lnTo>
                <a:lnTo>
                  <a:pt x="254508" y="2061972"/>
                </a:lnTo>
                <a:close/>
              </a:path>
              <a:path w="1842770" h="2080260">
                <a:moveTo>
                  <a:pt x="254508" y="1964436"/>
                </a:moveTo>
                <a:lnTo>
                  <a:pt x="240792" y="1964436"/>
                </a:lnTo>
                <a:lnTo>
                  <a:pt x="240792" y="2019300"/>
                </a:lnTo>
                <a:lnTo>
                  <a:pt x="254508" y="2019300"/>
                </a:lnTo>
                <a:lnTo>
                  <a:pt x="254508" y="1964436"/>
                </a:lnTo>
                <a:close/>
              </a:path>
              <a:path w="1842770" h="2080260">
                <a:moveTo>
                  <a:pt x="254508" y="1866900"/>
                </a:moveTo>
                <a:lnTo>
                  <a:pt x="240792" y="1866900"/>
                </a:lnTo>
                <a:lnTo>
                  <a:pt x="240792" y="1921764"/>
                </a:lnTo>
                <a:lnTo>
                  <a:pt x="254508" y="1921764"/>
                </a:lnTo>
                <a:lnTo>
                  <a:pt x="254508" y="1866900"/>
                </a:lnTo>
                <a:close/>
              </a:path>
              <a:path w="1842770" h="2080260">
                <a:moveTo>
                  <a:pt x="254508" y="1769364"/>
                </a:moveTo>
                <a:lnTo>
                  <a:pt x="240792" y="1769364"/>
                </a:lnTo>
                <a:lnTo>
                  <a:pt x="240792" y="1824228"/>
                </a:lnTo>
                <a:lnTo>
                  <a:pt x="254508" y="1824228"/>
                </a:lnTo>
                <a:lnTo>
                  <a:pt x="254508" y="1769364"/>
                </a:lnTo>
                <a:close/>
              </a:path>
              <a:path w="1842770" h="2080260">
                <a:moveTo>
                  <a:pt x="741616" y="309372"/>
                </a:moveTo>
                <a:lnTo>
                  <a:pt x="740867" y="302514"/>
                </a:lnTo>
                <a:lnTo>
                  <a:pt x="739140" y="295643"/>
                </a:lnTo>
                <a:lnTo>
                  <a:pt x="737616" y="286512"/>
                </a:lnTo>
                <a:lnTo>
                  <a:pt x="733044" y="278892"/>
                </a:lnTo>
                <a:lnTo>
                  <a:pt x="728459" y="272796"/>
                </a:lnTo>
                <a:lnTo>
                  <a:pt x="723607" y="268503"/>
                </a:lnTo>
                <a:lnTo>
                  <a:pt x="718731" y="265176"/>
                </a:lnTo>
                <a:lnTo>
                  <a:pt x="718185" y="264795"/>
                </a:lnTo>
                <a:lnTo>
                  <a:pt x="714743" y="262991"/>
                </a:lnTo>
                <a:lnTo>
                  <a:pt x="714743" y="303276"/>
                </a:lnTo>
                <a:lnTo>
                  <a:pt x="714743" y="310896"/>
                </a:lnTo>
                <a:lnTo>
                  <a:pt x="690537" y="345490"/>
                </a:lnTo>
                <a:lnTo>
                  <a:pt x="681799" y="346519"/>
                </a:lnTo>
                <a:lnTo>
                  <a:pt x="671626" y="346113"/>
                </a:lnTo>
                <a:lnTo>
                  <a:pt x="659892" y="344424"/>
                </a:lnTo>
                <a:lnTo>
                  <a:pt x="609600" y="333743"/>
                </a:lnTo>
                <a:lnTo>
                  <a:pt x="623316" y="265176"/>
                </a:lnTo>
                <a:lnTo>
                  <a:pt x="673608" y="274320"/>
                </a:lnTo>
                <a:lnTo>
                  <a:pt x="708660" y="289560"/>
                </a:lnTo>
                <a:lnTo>
                  <a:pt x="714743" y="303276"/>
                </a:lnTo>
                <a:lnTo>
                  <a:pt x="714743" y="262991"/>
                </a:lnTo>
                <a:lnTo>
                  <a:pt x="685457" y="253504"/>
                </a:lnTo>
                <a:lnTo>
                  <a:pt x="676643" y="251460"/>
                </a:lnTo>
                <a:lnTo>
                  <a:pt x="601980" y="236220"/>
                </a:lnTo>
                <a:lnTo>
                  <a:pt x="562343" y="431292"/>
                </a:lnTo>
                <a:lnTo>
                  <a:pt x="588264" y="437388"/>
                </a:lnTo>
                <a:lnTo>
                  <a:pt x="605028" y="358127"/>
                </a:lnTo>
                <a:lnTo>
                  <a:pt x="655320" y="367284"/>
                </a:lnTo>
                <a:lnTo>
                  <a:pt x="674484" y="370420"/>
                </a:lnTo>
                <a:lnTo>
                  <a:pt x="690943" y="370713"/>
                </a:lnTo>
                <a:lnTo>
                  <a:pt x="704824" y="368134"/>
                </a:lnTo>
                <a:lnTo>
                  <a:pt x="716280" y="362712"/>
                </a:lnTo>
                <a:lnTo>
                  <a:pt x="720953" y="358127"/>
                </a:lnTo>
                <a:lnTo>
                  <a:pt x="724801" y="354368"/>
                </a:lnTo>
                <a:lnTo>
                  <a:pt x="730859" y="346519"/>
                </a:lnTo>
                <a:lnTo>
                  <a:pt x="731901" y="345186"/>
                </a:lnTo>
                <a:lnTo>
                  <a:pt x="737273" y="334848"/>
                </a:lnTo>
                <a:lnTo>
                  <a:pt x="740664" y="323088"/>
                </a:lnTo>
                <a:lnTo>
                  <a:pt x="741489" y="316230"/>
                </a:lnTo>
                <a:lnTo>
                  <a:pt x="741616" y="309372"/>
                </a:lnTo>
                <a:close/>
              </a:path>
              <a:path w="1842770" h="2080260">
                <a:moveTo>
                  <a:pt x="800100" y="1397495"/>
                </a:moveTo>
                <a:lnTo>
                  <a:pt x="769086" y="1345679"/>
                </a:lnTo>
                <a:lnTo>
                  <a:pt x="763612" y="1336535"/>
                </a:lnTo>
                <a:lnTo>
                  <a:pt x="726948" y="1275270"/>
                </a:lnTo>
                <a:lnTo>
                  <a:pt x="726948" y="1325867"/>
                </a:lnTo>
                <a:lnTo>
                  <a:pt x="659892" y="1336535"/>
                </a:lnTo>
                <a:lnTo>
                  <a:pt x="673608" y="1274051"/>
                </a:lnTo>
                <a:lnTo>
                  <a:pt x="674649" y="1265478"/>
                </a:lnTo>
                <a:lnTo>
                  <a:pt x="677037" y="1245336"/>
                </a:lnTo>
                <a:lnTo>
                  <a:pt x="678180" y="1235951"/>
                </a:lnTo>
                <a:lnTo>
                  <a:pt x="686371" y="1252715"/>
                </a:lnTo>
                <a:lnTo>
                  <a:pt x="691680" y="1262964"/>
                </a:lnTo>
                <a:lnTo>
                  <a:pt x="697992" y="1274051"/>
                </a:lnTo>
                <a:lnTo>
                  <a:pt x="726948" y="1325867"/>
                </a:lnTo>
                <a:lnTo>
                  <a:pt x="726948" y="1275270"/>
                </a:lnTo>
                <a:lnTo>
                  <a:pt x="703427" y="1235951"/>
                </a:lnTo>
                <a:lnTo>
                  <a:pt x="688848" y="1211567"/>
                </a:lnTo>
                <a:lnTo>
                  <a:pt x="661416" y="1216139"/>
                </a:lnTo>
                <a:lnTo>
                  <a:pt x="615696" y="1424927"/>
                </a:lnTo>
                <a:lnTo>
                  <a:pt x="643128" y="1421879"/>
                </a:lnTo>
                <a:lnTo>
                  <a:pt x="656844" y="1357871"/>
                </a:lnTo>
                <a:lnTo>
                  <a:pt x="739140" y="1345679"/>
                </a:lnTo>
                <a:lnTo>
                  <a:pt x="771144" y="1402067"/>
                </a:lnTo>
                <a:lnTo>
                  <a:pt x="800100" y="1397495"/>
                </a:lnTo>
                <a:close/>
              </a:path>
              <a:path w="1842770" h="2080260">
                <a:moveTo>
                  <a:pt x="879348" y="377952"/>
                </a:moveTo>
                <a:lnTo>
                  <a:pt x="877900" y="370713"/>
                </a:lnTo>
                <a:lnTo>
                  <a:pt x="877824" y="364236"/>
                </a:lnTo>
                <a:lnTo>
                  <a:pt x="871728" y="355092"/>
                </a:lnTo>
                <a:lnTo>
                  <a:pt x="830580" y="335280"/>
                </a:lnTo>
                <a:lnTo>
                  <a:pt x="805713" y="333133"/>
                </a:lnTo>
                <a:lnTo>
                  <a:pt x="798576" y="333743"/>
                </a:lnTo>
                <a:lnTo>
                  <a:pt x="765429" y="353377"/>
                </a:lnTo>
                <a:lnTo>
                  <a:pt x="758952" y="365760"/>
                </a:lnTo>
                <a:lnTo>
                  <a:pt x="781812" y="373380"/>
                </a:lnTo>
                <a:lnTo>
                  <a:pt x="786384" y="364236"/>
                </a:lnTo>
                <a:lnTo>
                  <a:pt x="790943" y="358127"/>
                </a:lnTo>
                <a:lnTo>
                  <a:pt x="797052" y="355092"/>
                </a:lnTo>
                <a:lnTo>
                  <a:pt x="802195" y="353377"/>
                </a:lnTo>
                <a:lnTo>
                  <a:pt x="808482" y="352806"/>
                </a:lnTo>
                <a:lnTo>
                  <a:pt x="815911" y="353377"/>
                </a:lnTo>
                <a:lnTo>
                  <a:pt x="848868" y="368808"/>
                </a:lnTo>
                <a:lnTo>
                  <a:pt x="853440" y="373380"/>
                </a:lnTo>
                <a:lnTo>
                  <a:pt x="853440" y="381000"/>
                </a:lnTo>
                <a:lnTo>
                  <a:pt x="851916" y="390144"/>
                </a:lnTo>
                <a:lnTo>
                  <a:pt x="851916" y="393192"/>
                </a:lnTo>
                <a:lnTo>
                  <a:pt x="850392" y="396227"/>
                </a:lnTo>
                <a:lnTo>
                  <a:pt x="847344" y="396557"/>
                </a:lnTo>
                <a:lnTo>
                  <a:pt x="847344" y="416052"/>
                </a:lnTo>
                <a:lnTo>
                  <a:pt x="832104" y="454152"/>
                </a:lnTo>
                <a:lnTo>
                  <a:pt x="816864" y="460235"/>
                </a:lnTo>
                <a:lnTo>
                  <a:pt x="810882" y="461975"/>
                </a:lnTo>
                <a:lnTo>
                  <a:pt x="804481" y="462724"/>
                </a:lnTo>
                <a:lnTo>
                  <a:pt x="797788" y="462597"/>
                </a:lnTo>
                <a:lnTo>
                  <a:pt x="790943" y="461772"/>
                </a:lnTo>
                <a:lnTo>
                  <a:pt x="781812" y="460235"/>
                </a:lnTo>
                <a:lnTo>
                  <a:pt x="775716" y="457200"/>
                </a:lnTo>
                <a:lnTo>
                  <a:pt x="771144" y="451104"/>
                </a:lnTo>
                <a:lnTo>
                  <a:pt x="766559" y="446532"/>
                </a:lnTo>
                <a:lnTo>
                  <a:pt x="766559" y="434327"/>
                </a:lnTo>
                <a:lnTo>
                  <a:pt x="768096" y="429768"/>
                </a:lnTo>
                <a:lnTo>
                  <a:pt x="769620" y="426720"/>
                </a:lnTo>
                <a:lnTo>
                  <a:pt x="778764" y="417576"/>
                </a:lnTo>
                <a:lnTo>
                  <a:pt x="783336" y="417576"/>
                </a:lnTo>
                <a:lnTo>
                  <a:pt x="787908" y="416052"/>
                </a:lnTo>
                <a:lnTo>
                  <a:pt x="806196" y="416052"/>
                </a:lnTo>
                <a:lnTo>
                  <a:pt x="819048" y="416902"/>
                </a:lnTo>
                <a:lnTo>
                  <a:pt x="830199" y="417195"/>
                </a:lnTo>
                <a:lnTo>
                  <a:pt x="839622" y="416902"/>
                </a:lnTo>
                <a:lnTo>
                  <a:pt x="847344" y="416052"/>
                </a:lnTo>
                <a:lnTo>
                  <a:pt x="847344" y="396557"/>
                </a:lnTo>
                <a:lnTo>
                  <a:pt x="842403" y="397090"/>
                </a:lnTo>
                <a:lnTo>
                  <a:pt x="832294" y="397383"/>
                </a:lnTo>
                <a:lnTo>
                  <a:pt x="820166" y="397090"/>
                </a:lnTo>
                <a:lnTo>
                  <a:pt x="806196" y="396227"/>
                </a:lnTo>
                <a:lnTo>
                  <a:pt x="797052" y="394716"/>
                </a:lnTo>
                <a:lnTo>
                  <a:pt x="789432" y="394716"/>
                </a:lnTo>
                <a:lnTo>
                  <a:pt x="784860" y="396227"/>
                </a:lnTo>
                <a:lnTo>
                  <a:pt x="777240" y="396227"/>
                </a:lnTo>
                <a:lnTo>
                  <a:pt x="765048" y="399288"/>
                </a:lnTo>
                <a:lnTo>
                  <a:pt x="758952" y="402336"/>
                </a:lnTo>
                <a:lnTo>
                  <a:pt x="754380" y="405384"/>
                </a:lnTo>
                <a:lnTo>
                  <a:pt x="749808" y="411480"/>
                </a:lnTo>
                <a:lnTo>
                  <a:pt x="745236" y="416052"/>
                </a:lnTo>
                <a:lnTo>
                  <a:pt x="742188" y="422135"/>
                </a:lnTo>
                <a:lnTo>
                  <a:pt x="740664" y="429768"/>
                </a:lnTo>
                <a:lnTo>
                  <a:pt x="740130" y="437743"/>
                </a:lnTo>
                <a:lnTo>
                  <a:pt x="741045" y="445579"/>
                </a:lnTo>
                <a:lnTo>
                  <a:pt x="770991" y="477177"/>
                </a:lnTo>
                <a:lnTo>
                  <a:pt x="795528" y="481203"/>
                </a:lnTo>
                <a:lnTo>
                  <a:pt x="802386" y="480910"/>
                </a:lnTo>
                <a:lnTo>
                  <a:pt x="838200" y="469392"/>
                </a:lnTo>
                <a:lnTo>
                  <a:pt x="836790" y="476440"/>
                </a:lnTo>
                <a:lnTo>
                  <a:pt x="836714" y="477177"/>
                </a:lnTo>
                <a:lnTo>
                  <a:pt x="838200" y="483108"/>
                </a:lnTo>
                <a:lnTo>
                  <a:pt x="839724" y="487680"/>
                </a:lnTo>
                <a:lnTo>
                  <a:pt x="864108" y="493776"/>
                </a:lnTo>
                <a:lnTo>
                  <a:pt x="861060" y="481584"/>
                </a:lnTo>
                <a:lnTo>
                  <a:pt x="861060" y="475488"/>
                </a:lnTo>
                <a:lnTo>
                  <a:pt x="862215" y="469392"/>
                </a:lnTo>
                <a:lnTo>
                  <a:pt x="863269" y="462724"/>
                </a:lnTo>
                <a:lnTo>
                  <a:pt x="863663" y="460235"/>
                </a:lnTo>
                <a:lnTo>
                  <a:pt x="865695" y="448056"/>
                </a:lnTo>
                <a:lnTo>
                  <a:pt x="868680" y="432816"/>
                </a:lnTo>
                <a:lnTo>
                  <a:pt x="871867" y="416052"/>
                </a:lnTo>
                <a:lnTo>
                  <a:pt x="874776" y="400812"/>
                </a:lnTo>
                <a:lnTo>
                  <a:pt x="875753" y="397383"/>
                </a:lnTo>
                <a:lnTo>
                  <a:pt x="877824" y="390144"/>
                </a:lnTo>
                <a:lnTo>
                  <a:pt x="877824" y="382524"/>
                </a:lnTo>
                <a:lnTo>
                  <a:pt x="879348" y="377952"/>
                </a:lnTo>
                <a:close/>
              </a:path>
              <a:path w="1842770" h="2080260">
                <a:moveTo>
                  <a:pt x="978408" y="1306055"/>
                </a:moveTo>
                <a:lnTo>
                  <a:pt x="950976" y="1303007"/>
                </a:lnTo>
                <a:lnTo>
                  <a:pt x="949896" y="1315008"/>
                </a:lnTo>
                <a:lnTo>
                  <a:pt x="946975" y="1325867"/>
                </a:lnTo>
                <a:lnTo>
                  <a:pt x="921448" y="1355585"/>
                </a:lnTo>
                <a:lnTo>
                  <a:pt x="893076" y="1363014"/>
                </a:lnTo>
                <a:lnTo>
                  <a:pt x="884110" y="1362443"/>
                </a:lnTo>
                <a:lnTo>
                  <a:pt x="844867" y="1341805"/>
                </a:lnTo>
                <a:lnTo>
                  <a:pt x="827074" y="1302842"/>
                </a:lnTo>
                <a:lnTo>
                  <a:pt x="823531" y="1271003"/>
                </a:lnTo>
                <a:lnTo>
                  <a:pt x="824268" y="1261249"/>
                </a:lnTo>
                <a:lnTo>
                  <a:pt x="842772" y="1219187"/>
                </a:lnTo>
                <a:lnTo>
                  <a:pt x="879348" y="1202423"/>
                </a:lnTo>
                <a:lnTo>
                  <a:pt x="888441" y="1201851"/>
                </a:lnTo>
                <a:lnTo>
                  <a:pt x="897242" y="1202423"/>
                </a:lnTo>
                <a:lnTo>
                  <a:pt x="932370" y="1226286"/>
                </a:lnTo>
                <a:lnTo>
                  <a:pt x="937260" y="1235951"/>
                </a:lnTo>
                <a:lnTo>
                  <a:pt x="963168" y="1225283"/>
                </a:lnTo>
                <a:lnTo>
                  <a:pt x="955967" y="1213332"/>
                </a:lnTo>
                <a:lnTo>
                  <a:pt x="947928" y="1202804"/>
                </a:lnTo>
                <a:lnTo>
                  <a:pt x="946924" y="1201851"/>
                </a:lnTo>
                <a:lnTo>
                  <a:pt x="938733" y="1194003"/>
                </a:lnTo>
                <a:lnTo>
                  <a:pt x="928116" y="1187183"/>
                </a:lnTo>
                <a:lnTo>
                  <a:pt x="916368" y="1182357"/>
                </a:lnTo>
                <a:lnTo>
                  <a:pt x="903922" y="1179372"/>
                </a:lnTo>
                <a:lnTo>
                  <a:pt x="890600" y="1178407"/>
                </a:lnTo>
                <a:lnTo>
                  <a:pt x="876300" y="1179563"/>
                </a:lnTo>
                <a:lnTo>
                  <a:pt x="840295" y="1192212"/>
                </a:lnTo>
                <a:lnTo>
                  <a:pt x="806780" y="1227239"/>
                </a:lnTo>
                <a:lnTo>
                  <a:pt x="796747" y="1264678"/>
                </a:lnTo>
                <a:lnTo>
                  <a:pt x="796810" y="1274051"/>
                </a:lnTo>
                <a:lnTo>
                  <a:pt x="805434" y="1321676"/>
                </a:lnTo>
                <a:lnTo>
                  <a:pt x="824293" y="1356499"/>
                </a:lnTo>
                <a:lnTo>
                  <a:pt x="864552" y="1382928"/>
                </a:lnTo>
                <a:lnTo>
                  <a:pt x="891362" y="1385214"/>
                </a:lnTo>
                <a:lnTo>
                  <a:pt x="906780" y="1383779"/>
                </a:lnTo>
                <a:lnTo>
                  <a:pt x="947064" y="1368564"/>
                </a:lnTo>
                <a:lnTo>
                  <a:pt x="971740" y="1335582"/>
                </a:lnTo>
                <a:lnTo>
                  <a:pt x="976134" y="1321473"/>
                </a:lnTo>
                <a:lnTo>
                  <a:pt x="978408" y="1306055"/>
                </a:lnTo>
                <a:close/>
              </a:path>
              <a:path w="1842770" h="2080260">
                <a:moveTo>
                  <a:pt x="1028700" y="422135"/>
                </a:moveTo>
                <a:lnTo>
                  <a:pt x="1016508" y="385572"/>
                </a:lnTo>
                <a:lnTo>
                  <a:pt x="981443" y="365760"/>
                </a:lnTo>
                <a:lnTo>
                  <a:pt x="963168" y="364236"/>
                </a:lnTo>
                <a:lnTo>
                  <a:pt x="954024" y="365328"/>
                </a:lnTo>
                <a:lnTo>
                  <a:pt x="917486" y="388569"/>
                </a:lnTo>
                <a:lnTo>
                  <a:pt x="900684" y="426720"/>
                </a:lnTo>
                <a:lnTo>
                  <a:pt x="898652" y="444144"/>
                </a:lnTo>
                <a:lnTo>
                  <a:pt x="899350" y="459867"/>
                </a:lnTo>
                <a:lnTo>
                  <a:pt x="916038" y="495795"/>
                </a:lnTo>
                <a:lnTo>
                  <a:pt x="950976" y="513588"/>
                </a:lnTo>
                <a:lnTo>
                  <a:pt x="962113" y="514985"/>
                </a:lnTo>
                <a:lnTo>
                  <a:pt x="972693" y="514540"/>
                </a:lnTo>
                <a:lnTo>
                  <a:pt x="982687" y="512076"/>
                </a:lnTo>
                <a:lnTo>
                  <a:pt x="992124" y="507492"/>
                </a:lnTo>
                <a:lnTo>
                  <a:pt x="1001572" y="501815"/>
                </a:lnTo>
                <a:lnTo>
                  <a:pt x="1008354" y="495223"/>
                </a:lnTo>
                <a:lnTo>
                  <a:pt x="1009459" y="494157"/>
                </a:lnTo>
                <a:lnTo>
                  <a:pt x="1015911" y="484771"/>
                </a:lnTo>
                <a:lnTo>
                  <a:pt x="1021080" y="473964"/>
                </a:lnTo>
                <a:lnTo>
                  <a:pt x="996696" y="466344"/>
                </a:lnTo>
                <a:lnTo>
                  <a:pt x="993851" y="474002"/>
                </a:lnTo>
                <a:lnTo>
                  <a:pt x="990028" y="480822"/>
                </a:lnTo>
                <a:lnTo>
                  <a:pt x="961491" y="495223"/>
                </a:lnTo>
                <a:lnTo>
                  <a:pt x="954024" y="493776"/>
                </a:lnTo>
                <a:lnTo>
                  <a:pt x="925296" y="466864"/>
                </a:lnTo>
                <a:lnTo>
                  <a:pt x="923925" y="456819"/>
                </a:lnTo>
                <a:lnTo>
                  <a:pt x="924255" y="445046"/>
                </a:lnTo>
                <a:lnTo>
                  <a:pt x="933640" y="407670"/>
                </a:lnTo>
                <a:lnTo>
                  <a:pt x="969543" y="385038"/>
                </a:lnTo>
                <a:lnTo>
                  <a:pt x="978408" y="385572"/>
                </a:lnTo>
                <a:lnTo>
                  <a:pt x="1004316" y="420624"/>
                </a:lnTo>
                <a:lnTo>
                  <a:pt x="1028700" y="422135"/>
                </a:lnTo>
                <a:close/>
              </a:path>
              <a:path w="1842770" h="2080260">
                <a:moveTo>
                  <a:pt x="1171943" y="408432"/>
                </a:moveTo>
                <a:lnTo>
                  <a:pt x="1141476" y="402336"/>
                </a:lnTo>
                <a:lnTo>
                  <a:pt x="1072896" y="448056"/>
                </a:lnTo>
                <a:lnTo>
                  <a:pt x="1095743" y="336804"/>
                </a:lnTo>
                <a:lnTo>
                  <a:pt x="1071359" y="330708"/>
                </a:lnTo>
                <a:lnTo>
                  <a:pt x="1031748" y="527304"/>
                </a:lnTo>
                <a:lnTo>
                  <a:pt x="1056132" y="531876"/>
                </a:lnTo>
                <a:lnTo>
                  <a:pt x="1066800" y="475488"/>
                </a:lnTo>
                <a:lnTo>
                  <a:pt x="1088136" y="463296"/>
                </a:lnTo>
                <a:lnTo>
                  <a:pt x="1120140" y="545592"/>
                </a:lnTo>
                <a:lnTo>
                  <a:pt x="1149096" y="551688"/>
                </a:lnTo>
                <a:lnTo>
                  <a:pt x="1113472" y="463296"/>
                </a:lnTo>
                <a:lnTo>
                  <a:pt x="1107948" y="449580"/>
                </a:lnTo>
                <a:lnTo>
                  <a:pt x="1110310" y="448056"/>
                </a:lnTo>
                <a:lnTo>
                  <a:pt x="1171943" y="408432"/>
                </a:lnTo>
                <a:close/>
              </a:path>
              <a:path w="1842770" h="2080260">
                <a:moveTo>
                  <a:pt x="1182624" y="1338059"/>
                </a:moveTo>
                <a:lnTo>
                  <a:pt x="1097559" y="1254239"/>
                </a:lnTo>
                <a:lnTo>
                  <a:pt x="1077468" y="1234427"/>
                </a:lnTo>
                <a:lnTo>
                  <a:pt x="1147572" y="1141463"/>
                </a:lnTo>
                <a:lnTo>
                  <a:pt x="1112520" y="1146035"/>
                </a:lnTo>
                <a:lnTo>
                  <a:pt x="1030224" y="1260335"/>
                </a:lnTo>
                <a:lnTo>
                  <a:pt x="1014984" y="1161275"/>
                </a:lnTo>
                <a:lnTo>
                  <a:pt x="989076" y="1165847"/>
                </a:lnTo>
                <a:lnTo>
                  <a:pt x="1019556" y="1362443"/>
                </a:lnTo>
                <a:lnTo>
                  <a:pt x="1045464" y="1359395"/>
                </a:lnTo>
                <a:lnTo>
                  <a:pt x="1034796" y="1290815"/>
                </a:lnTo>
                <a:lnTo>
                  <a:pt x="1057656" y="1260335"/>
                </a:lnTo>
                <a:lnTo>
                  <a:pt x="1062228" y="1254239"/>
                </a:lnTo>
                <a:lnTo>
                  <a:pt x="1147572" y="1342631"/>
                </a:lnTo>
                <a:lnTo>
                  <a:pt x="1182624" y="1338059"/>
                </a:lnTo>
                <a:close/>
              </a:path>
              <a:path w="1842770" h="2080260">
                <a:moveTo>
                  <a:pt x="1308328" y="491820"/>
                </a:moveTo>
                <a:lnTo>
                  <a:pt x="1308315" y="490728"/>
                </a:lnTo>
                <a:lnTo>
                  <a:pt x="1308163" y="476631"/>
                </a:lnTo>
                <a:lnTo>
                  <a:pt x="1305420" y="463143"/>
                </a:lnTo>
                <a:lnTo>
                  <a:pt x="1299959" y="451104"/>
                </a:lnTo>
                <a:lnTo>
                  <a:pt x="1291501" y="440740"/>
                </a:lnTo>
                <a:lnTo>
                  <a:pt x="1291374" y="440575"/>
                </a:lnTo>
                <a:lnTo>
                  <a:pt x="1283792" y="434047"/>
                </a:lnTo>
                <a:lnTo>
                  <a:pt x="1283792" y="481914"/>
                </a:lnTo>
                <a:lnTo>
                  <a:pt x="1283208" y="490728"/>
                </a:lnTo>
                <a:lnTo>
                  <a:pt x="1203960" y="473964"/>
                </a:lnTo>
                <a:lnTo>
                  <a:pt x="1207020" y="465391"/>
                </a:lnTo>
                <a:lnTo>
                  <a:pt x="1211389" y="457962"/>
                </a:lnTo>
                <a:lnTo>
                  <a:pt x="1244739" y="440740"/>
                </a:lnTo>
                <a:lnTo>
                  <a:pt x="1252728" y="441960"/>
                </a:lnTo>
                <a:lnTo>
                  <a:pt x="1282128" y="467144"/>
                </a:lnTo>
                <a:lnTo>
                  <a:pt x="1283792" y="481914"/>
                </a:lnTo>
                <a:lnTo>
                  <a:pt x="1283792" y="434047"/>
                </a:lnTo>
                <a:lnTo>
                  <a:pt x="1281493" y="432054"/>
                </a:lnTo>
                <a:lnTo>
                  <a:pt x="1270177" y="425805"/>
                </a:lnTo>
                <a:lnTo>
                  <a:pt x="1257300" y="422135"/>
                </a:lnTo>
                <a:lnTo>
                  <a:pt x="1242771" y="420141"/>
                </a:lnTo>
                <a:lnTo>
                  <a:pt x="1229106" y="421005"/>
                </a:lnTo>
                <a:lnTo>
                  <a:pt x="1194930" y="440664"/>
                </a:lnTo>
                <a:lnTo>
                  <a:pt x="1175004" y="483108"/>
                </a:lnTo>
                <a:lnTo>
                  <a:pt x="1172972" y="499656"/>
                </a:lnTo>
                <a:lnTo>
                  <a:pt x="1173670" y="514921"/>
                </a:lnTo>
                <a:lnTo>
                  <a:pt x="1190625" y="551319"/>
                </a:lnTo>
                <a:lnTo>
                  <a:pt x="1228344" y="569976"/>
                </a:lnTo>
                <a:lnTo>
                  <a:pt x="1251394" y="571881"/>
                </a:lnTo>
                <a:lnTo>
                  <a:pt x="1261554" y="570395"/>
                </a:lnTo>
                <a:lnTo>
                  <a:pt x="1271016" y="566928"/>
                </a:lnTo>
                <a:lnTo>
                  <a:pt x="1279601" y="561517"/>
                </a:lnTo>
                <a:lnTo>
                  <a:pt x="1287208" y="554545"/>
                </a:lnTo>
                <a:lnTo>
                  <a:pt x="1289494" y="551688"/>
                </a:lnTo>
                <a:lnTo>
                  <a:pt x="1293939" y="546138"/>
                </a:lnTo>
                <a:lnTo>
                  <a:pt x="1299959" y="536435"/>
                </a:lnTo>
                <a:lnTo>
                  <a:pt x="1275588" y="528828"/>
                </a:lnTo>
                <a:lnTo>
                  <a:pt x="1270990" y="535127"/>
                </a:lnTo>
                <a:lnTo>
                  <a:pt x="1266253" y="540448"/>
                </a:lnTo>
                <a:lnTo>
                  <a:pt x="1261224" y="544893"/>
                </a:lnTo>
                <a:lnTo>
                  <a:pt x="1255776" y="548627"/>
                </a:lnTo>
                <a:lnTo>
                  <a:pt x="1249680" y="551688"/>
                </a:lnTo>
                <a:lnTo>
                  <a:pt x="1240536" y="551688"/>
                </a:lnTo>
                <a:lnTo>
                  <a:pt x="1205484" y="531876"/>
                </a:lnTo>
                <a:lnTo>
                  <a:pt x="1198194" y="504863"/>
                </a:lnTo>
                <a:lnTo>
                  <a:pt x="1199388" y="493776"/>
                </a:lnTo>
                <a:lnTo>
                  <a:pt x="1304544" y="515112"/>
                </a:lnTo>
                <a:lnTo>
                  <a:pt x="1306068" y="512064"/>
                </a:lnTo>
                <a:lnTo>
                  <a:pt x="1306068" y="509016"/>
                </a:lnTo>
                <a:lnTo>
                  <a:pt x="1308061" y="493776"/>
                </a:lnTo>
                <a:lnTo>
                  <a:pt x="1308328" y="491820"/>
                </a:lnTo>
                <a:close/>
              </a:path>
              <a:path w="1842770" h="2080260">
                <a:moveTo>
                  <a:pt x="1402080" y="454152"/>
                </a:moveTo>
                <a:lnTo>
                  <a:pt x="1379220" y="449580"/>
                </a:lnTo>
                <a:lnTo>
                  <a:pt x="1380070" y="445008"/>
                </a:lnTo>
                <a:lnTo>
                  <a:pt x="1388364" y="400812"/>
                </a:lnTo>
                <a:lnTo>
                  <a:pt x="1362443" y="409956"/>
                </a:lnTo>
                <a:lnTo>
                  <a:pt x="1354836" y="445008"/>
                </a:lnTo>
                <a:lnTo>
                  <a:pt x="1336548" y="441960"/>
                </a:lnTo>
                <a:lnTo>
                  <a:pt x="1333500" y="460235"/>
                </a:lnTo>
                <a:lnTo>
                  <a:pt x="1350264" y="463296"/>
                </a:lnTo>
                <a:lnTo>
                  <a:pt x="1335024" y="545592"/>
                </a:lnTo>
                <a:lnTo>
                  <a:pt x="1333042" y="555256"/>
                </a:lnTo>
                <a:lnTo>
                  <a:pt x="1331785" y="563499"/>
                </a:lnTo>
                <a:lnTo>
                  <a:pt x="1331379" y="570014"/>
                </a:lnTo>
                <a:lnTo>
                  <a:pt x="1331976" y="574535"/>
                </a:lnTo>
                <a:lnTo>
                  <a:pt x="1331976" y="579120"/>
                </a:lnTo>
                <a:lnTo>
                  <a:pt x="1335024" y="583692"/>
                </a:lnTo>
                <a:lnTo>
                  <a:pt x="1339596" y="586727"/>
                </a:lnTo>
                <a:lnTo>
                  <a:pt x="1344168" y="591312"/>
                </a:lnTo>
                <a:lnTo>
                  <a:pt x="1350264" y="594360"/>
                </a:lnTo>
                <a:lnTo>
                  <a:pt x="1359408" y="595884"/>
                </a:lnTo>
                <a:lnTo>
                  <a:pt x="1363980" y="595884"/>
                </a:lnTo>
                <a:lnTo>
                  <a:pt x="1370076" y="597408"/>
                </a:lnTo>
                <a:lnTo>
                  <a:pt x="1377696" y="597408"/>
                </a:lnTo>
                <a:lnTo>
                  <a:pt x="1377696" y="574535"/>
                </a:lnTo>
                <a:lnTo>
                  <a:pt x="1367028" y="574535"/>
                </a:lnTo>
                <a:lnTo>
                  <a:pt x="1360932" y="571500"/>
                </a:lnTo>
                <a:lnTo>
                  <a:pt x="1356360" y="566928"/>
                </a:lnTo>
                <a:lnTo>
                  <a:pt x="1356360" y="557784"/>
                </a:lnTo>
                <a:lnTo>
                  <a:pt x="1357884" y="551688"/>
                </a:lnTo>
                <a:lnTo>
                  <a:pt x="1374648" y="467868"/>
                </a:lnTo>
                <a:lnTo>
                  <a:pt x="1399032" y="473964"/>
                </a:lnTo>
                <a:lnTo>
                  <a:pt x="1399959" y="467868"/>
                </a:lnTo>
                <a:lnTo>
                  <a:pt x="1402080" y="454152"/>
                </a:lnTo>
                <a:close/>
              </a:path>
              <a:path w="1842770" h="2080260">
                <a:moveTo>
                  <a:pt x="1781543" y="769607"/>
                </a:moveTo>
                <a:lnTo>
                  <a:pt x="1706867" y="711695"/>
                </a:lnTo>
                <a:lnTo>
                  <a:pt x="1701279" y="739165"/>
                </a:lnTo>
                <a:lnTo>
                  <a:pt x="291071" y="451091"/>
                </a:lnTo>
                <a:lnTo>
                  <a:pt x="284975" y="478523"/>
                </a:lnTo>
                <a:lnTo>
                  <a:pt x="1695665" y="766699"/>
                </a:lnTo>
                <a:lnTo>
                  <a:pt x="1690103" y="793991"/>
                </a:lnTo>
                <a:lnTo>
                  <a:pt x="1781543" y="769607"/>
                </a:lnTo>
                <a:close/>
              </a:path>
              <a:path w="1842770" h="2080260">
                <a:moveTo>
                  <a:pt x="1799831" y="1324343"/>
                </a:moveTo>
                <a:lnTo>
                  <a:pt x="1795259" y="1296911"/>
                </a:lnTo>
                <a:lnTo>
                  <a:pt x="304863" y="1526438"/>
                </a:lnTo>
                <a:lnTo>
                  <a:pt x="300215" y="1498079"/>
                </a:lnTo>
                <a:lnTo>
                  <a:pt x="224015" y="1552943"/>
                </a:lnTo>
                <a:lnTo>
                  <a:pt x="313931" y="1581899"/>
                </a:lnTo>
                <a:lnTo>
                  <a:pt x="309702" y="1555991"/>
                </a:lnTo>
                <a:lnTo>
                  <a:pt x="309346" y="1553883"/>
                </a:lnTo>
                <a:lnTo>
                  <a:pt x="1799831" y="1324343"/>
                </a:lnTo>
                <a:close/>
              </a:path>
              <a:path w="1842770" h="2080260">
                <a:moveTo>
                  <a:pt x="1842503" y="2066531"/>
                </a:moveTo>
                <a:lnTo>
                  <a:pt x="1837944" y="13716"/>
                </a:lnTo>
                <a:lnTo>
                  <a:pt x="1810512" y="13716"/>
                </a:lnTo>
                <a:lnTo>
                  <a:pt x="1813560" y="2066531"/>
                </a:lnTo>
                <a:lnTo>
                  <a:pt x="1842503" y="2066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4835" y="3959257"/>
            <a:ext cx="337185" cy="1023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200" spc="-90" dirty="0">
                <a:latin typeface="Arial MT"/>
                <a:cs typeface="Arial MT"/>
              </a:rPr>
              <a:t>T</a:t>
            </a:r>
            <a:r>
              <a:rPr sz="2200" spc="15" dirty="0">
                <a:latin typeface="Arial MT"/>
                <a:cs typeface="Arial MT"/>
              </a:rPr>
              <a:t>i</a:t>
            </a:r>
            <a:r>
              <a:rPr sz="2200" spc="-10" dirty="0">
                <a:latin typeface="Arial MT"/>
                <a:cs typeface="Arial MT"/>
              </a:rPr>
              <a:t>m</a:t>
            </a:r>
            <a:r>
              <a:rPr sz="2200" spc="5" dirty="0">
                <a:latin typeface="Arial MT"/>
                <a:cs typeface="Arial MT"/>
              </a:rPr>
              <a:t>e</a:t>
            </a:r>
            <a:r>
              <a:rPr sz="2200" spc="-1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253" y="2067511"/>
            <a:ext cx="4231005" cy="44437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88620" indent="-376555">
              <a:lnSpc>
                <a:spcPct val="100000"/>
              </a:lnSpc>
              <a:spcBef>
                <a:spcPts val="715"/>
              </a:spcBef>
              <a:buClr>
                <a:srgbClr val="3364FB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0" dirty="0">
                <a:latin typeface="Arial"/>
                <a:cs typeface="Arial"/>
              </a:rPr>
              <a:t>Simplest</a:t>
            </a:r>
            <a:r>
              <a:rPr sz="2650" b="1" spc="-1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ARQ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</a:t>
            </a:r>
            <a:endParaRPr sz="2650">
              <a:latin typeface="Arial"/>
              <a:cs typeface="Arial"/>
            </a:endParaRPr>
          </a:p>
          <a:p>
            <a:pPr marL="388620" marR="5080" indent="-376555">
              <a:lnSpc>
                <a:spcPct val="99500"/>
              </a:lnSpc>
              <a:spcBef>
                <a:spcPts val="625"/>
              </a:spcBef>
              <a:buClr>
                <a:srgbClr val="3364FB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5" dirty="0">
                <a:latin typeface="Arial"/>
                <a:cs typeface="Arial"/>
              </a:rPr>
              <a:t>Send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15" dirty="0">
                <a:latin typeface="Arial"/>
                <a:cs typeface="Arial"/>
              </a:rPr>
              <a:t>packet, </a:t>
            </a:r>
            <a:r>
              <a:rPr sz="2650" b="1" spc="-10" dirty="0">
                <a:latin typeface="Arial"/>
                <a:cs typeface="Arial"/>
              </a:rPr>
              <a:t>stop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wait </a:t>
            </a:r>
            <a:r>
              <a:rPr sz="2650" b="1" spc="-10" dirty="0">
                <a:latin typeface="Arial"/>
                <a:cs typeface="Arial"/>
              </a:rPr>
              <a:t>until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acknowledgement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arrives</a:t>
            </a:r>
            <a:endParaRPr sz="2650">
              <a:latin typeface="Arial"/>
              <a:cs typeface="Arial"/>
            </a:endParaRPr>
          </a:p>
          <a:p>
            <a:pPr marL="388620" marR="38735" indent="-376555">
              <a:lnSpc>
                <a:spcPts val="3170"/>
              </a:lnSpc>
              <a:spcBef>
                <a:spcPts val="730"/>
              </a:spcBef>
              <a:buClr>
                <a:srgbClr val="3364FB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5" dirty="0">
                <a:latin typeface="Arial"/>
                <a:cs typeface="Arial"/>
              </a:rPr>
              <a:t>Will </a:t>
            </a:r>
            <a:r>
              <a:rPr sz="2650" b="1" spc="-10" dirty="0">
                <a:latin typeface="Arial"/>
                <a:cs typeface="Arial"/>
              </a:rPr>
              <a:t>examine </a:t>
            </a:r>
            <a:r>
              <a:rPr sz="2650" b="1" spc="-5" dirty="0">
                <a:latin typeface="Arial"/>
                <a:cs typeface="Arial"/>
              </a:rPr>
              <a:t>ARQ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issues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later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semester</a:t>
            </a:r>
            <a:endParaRPr sz="2650">
              <a:latin typeface="Arial"/>
              <a:cs typeface="Arial"/>
            </a:endParaRPr>
          </a:p>
          <a:p>
            <a:pPr marL="388620" indent="-376555">
              <a:lnSpc>
                <a:spcPct val="100000"/>
              </a:lnSpc>
              <a:spcBef>
                <a:spcPts val="505"/>
              </a:spcBef>
              <a:buClr>
                <a:srgbClr val="3364FB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5" dirty="0">
                <a:latin typeface="Arial"/>
                <a:cs typeface="Arial"/>
              </a:rPr>
              <a:t>Limitations?</a:t>
            </a:r>
            <a:endParaRPr sz="2650">
              <a:latin typeface="Arial"/>
              <a:cs typeface="Arial"/>
            </a:endParaRPr>
          </a:p>
          <a:p>
            <a:pPr marL="388620" marR="562610" indent="-376555">
              <a:lnSpc>
                <a:spcPts val="3170"/>
              </a:lnSpc>
              <a:spcBef>
                <a:spcPts val="715"/>
              </a:spcBef>
              <a:buClr>
                <a:srgbClr val="3364FB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0" dirty="0">
                <a:latin typeface="Arial"/>
                <a:cs typeface="Arial"/>
              </a:rPr>
              <a:t>What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popular</a:t>
            </a:r>
            <a:r>
              <a:rPr sz="2650" b="1" spc="-10" dirty="0">
                <a:latin typeface="Arial"/>
                <a:cs typeface="Arial"/>
              </a:rPr>
              <a:t> for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datalink?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6127" y="2994088"/>
            <a:ext cx="914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S</a:t>
            </a:r>
            <a:r>
              <a:rPr sz="2200" spc="-20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nde</a:t>
            </a:r>
            <a:r>
              <a:rPr sz="2200" spc="-5" dirty="0"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0980" y="2994088"/>
            <a:ext cx="1112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 MT"/>
                <a:cs typeface="Arial MT"/>
              </a:rPr>
              <a:t>R</a:t>
            </a:r>
            <a:r>
              <a:rPr sz="2200" spc="-20" dirty="0">
                <a:latin typeface="Arial MT"/>
                <a:cs typeface="Arial MT"/>
              </a:rPr>
              <a:t>e</a:t>
            </a:r>
            <a:r>
              <a:rPr sz="2200" spc="15" dirty="0">
                <a:latin typeface="Arial MT"/>
                <a:cs typeface="Arial MT"/>
              </a:rPr>
              <a:t>c</a:t>
            </a:r>
            <a:r>
              <a:rPr sz="2200" spc="-20" dirty="0">
                <a:latin typeface="Arial MT"/>
                <a:cs typeface="Arial MT"/>
              </a:rPr>
              <a:t>e</a:t>
            </a:r>
            <a:r>
              <a:rPr sz="2200" spc="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v</a:t>
            </a:r>
            <a:r>
              <a:rPr sz="2200" spc="-2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23076" y="3468623"/>
            <a:ext cx="988060" cy="2095500"/>
            <a:chOff x="6323076" y="3468623"/>
            <a:chExt cx="988060" cy="2095500"/>
          </a:xfrm>
        </p:grpSpPr>
        <p:sp>
          <p:nvSpPr>
            <p:cNvPr id="11" name="object 11"/>
            <p:cNvSpPr/>
            <p:nvPr/>
          </p:nvSpPr>
          <p:spPr>
            <a:xfrm>
              <a:off x="6323076" y="3468623"/>
              <a:ext cx="94615" cy="2095500"/>
            </a:xfrm>
            <a:custGeom>
              <a:avLst/>
              <a:gdLst/>
              <a:ahLst/>
              <a:cxnLst/>
              <a:rect l="l" t="t" r="r" b="b"/>
              <a:pathLst>
                <a:path w="94614" h="2095500">
                  <a:moveTo>
                    <a:pt x="64008" y="2017776"/>
                  </a:moveTo>
                  <a:lnTo>
                    <a:pt x="32004" y="2017776"/>
                  </a:lnTo>
                  <a:lnTo>
                    <a:pt x="32004" y="0"/>
                  </a:lnTo>
                  <a:lnTo>
                    <a:pt x="64008" y="0"/>
                  </a:lnTo>
                  <a:lnTo>
                    <a:pt x="64008" y="2017776"/>
                  </a:lnTo>
                  <a:close/>
                </a:path>
                <a:path w="94614" h="2095500">
                  <a:moveTo>
                    <a:pt x="47244" y="2095500"/>
                  </a:moveTo>
                  <a:lnTo>
                    <a:pt x="0" y="2002536"/>
                  </a:lnTo>
                  <a:lnTo>
                    <a:pt x="32004" y="2002536"/>
                  </a:lnTo>
                  <a:lnTo>
                    <a:pt x="32004" y="2017776"/>
                  </a:lnTo>
                  <a:lnTo>
                    <a:pt x="86743" y="2017776"/>
                  </a:lnTo>
                  <a:lnTo>
                    <a:pt x="47244" y="2095500"/>
                  </a:lnTo>
                  <a:close/>
                </a:path>
                <a:path w="94614" h="2095500">
                  <a:moveTo>
                    <a:pt x="86743" y="2017776"/>
                  </a:moveTo>
                  <a:lnTo>
                    <a:pt x="64008" y="2017776"/>
                  </a:lnTo>
                  <a:lnTo>
                    <a:pt x="64008" y="2002536"/>
                  </a:lnTo>
                  <a:lnTo>
                    <a:pt x="94488" y="2002536"/>
                  </a:lnTo>
                  <a:lnTo>
                    <a:pt x="86743" y="201777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80148" y="3497580"/>
              <a:ext cx="30480" cy="2052955"/>
            </a:xfrm>
            <a:custGeom>
              <a:avLst/>
              <a:gdLst/>
              <a:ahLst/>
              <a:cxnLst/>
              <a:rect l="l" t="t" r="r" b="b"/>
              <a:pathLst>
                <a:path w="30479" h="2052954">
                  <a:moveTo>
                    <a:pt x="30480" y="2052827"/>
                  </a:moveTo>
                  <a:lnTo>
                    <a:pt x="3048" y="205282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30480" y="205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7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2" y="444544"/>
            <a:ext cx="50514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Media</a:t>
            </a:r>
            <a:r>
              <a:rPr spc="-70" dirty="0"/>
              <a:t> </a:t>
            </a:r>
            <a:r>
              <a:rPr dirty="0"/>
              <a:t>Access</a:t>
            </a:r>
            <a:r>
              <a:rPr spc="-45" dirty="0"/>
              <a:t> </a:t>
            </a:r>
            <a:r>
              <a:rPr spc="5" dirty="0"/>
              <a:t>Control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8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905" y="2020265"/>
            <a:ext cx="7851775" cy="47301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How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5" dirty="0">
                <a:latin typeface="Arial"/>
                <a:cs typeface="Arial"/>
              </a:rPr>
              <a:t>we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transfer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between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hosts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connected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same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network?</a:t>
            </a:r>
            <a:endParaRPr sz="2650">
              <a:latin typeface="Arial"/>
              <a:cs typeface="Arial"/>
            </a:endParaRPr>
          </a:p>
          <a:p>
            <a:pPr marL="326390" marR="21717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Using point-to-point </a:t>
            </a:r>
            <a:r>
              <a:rPr sz="2650" b="1" spc="-10" dirty="0">
                <a:latin typeface="Arial"/>
                <a:cs typeface="Arial"/>
              </a:rPr>
              <a:t>“links” </a:t>
            </a:r>
            <a:r>
              <a:rPr sz="2650" b="1" spc="-5" dirty="0">
                <a:latin typeface="Arial"/>
                <a:cs typeface="Arial"/>
              </a:rPr>
              <a:t>with “switches” </a:t>
            </a:r>
            <a:r>
              <a:rPr sz="2650" b="1" dirty="0">
                <a:latin typeface="Arial"/>
                <a:cs typeface="Arial"/>
              </a:rPr>
              <a:t>--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store-and-forward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6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Very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common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wired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layers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Multiple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hosts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sharing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transmission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medium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Need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control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medium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Taking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turn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versus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contention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What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different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wireless?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store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forward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used?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used?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273" y="444544"/>
            <a:ext cx="52578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Datalink</a:t>
            </a:r>
            <a:r>
              <a:rPr spc="-105" dirty="0"/>
              <a:t> </a:t>
            </a:r>
            <a:r>
              <a:rPr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083" y="4539451"/>
            <a:ext cx="3712210" cy="26320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10209" marR="19177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410209" algn="l"/>
                <a:tab pos="410845" algn="l"/>
              </a:tabLst>
            </a:pPr>
            <a:r>
              <a:rPr sz="2650" b="1" spc="-10" dirty="0">
                <a:latin typeface="Arial"/>
                <a:cs typeface="Arial"/>
              </a:rPr>
              <a:t>Routing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forwarding.</a:t>
            </a:r>
            <a:endParaRPr sz="2650">
              <a:latin typeface="Arial"/>
              <a:cs typeface="Arial"/>
            </a:endParaRPr>
          </a:p>
          <a:p>
            <a:pPr marL="410209" marR="20955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410209" algn="l"/>
                <a:tab pos="410845" algn="l"/>
              </a:tabLst>
            </a:pPr>
            <a:r>
              <a:rPr sz="2650" b="1" spc="-15" dirty="0">
                <a:latin typeface="Arial"/>
                <a:cs typeface="Arial"/>
              </a:rPr>
              <a:t>Point-to-Point </a:t>
            </a:r>
            <a:r>
              <a:rPr sz="2650" b="1" spc="-5" dirty="0">
                <a:latin typeface="Arial"/>
                <a:cs typeface="Arial"/>
              </a:rPr>
              <a:t>error </a:t>
            </a:r>
            <a:r>
              <a:rPr sz="2650" b="1" spc="-7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flow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control.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3160"/>
              </a:lnSpc>
              <a:spcBef>
                <a:spcPts val="1714"/>
              </a:spcBef>
            </a:pP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Switched</a:t>
            </a:r>
            <a:r>
              <a:rPr sz="265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ethernet,</a:t>
            </a:r>
            <a:r>
              <a:rPr sz="265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mesh </a:t>
            </a:r>
            <a:r>
              <a:rPr sz="2650" spc="-7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20" dirty="0">
                <a:solidFill>
                  <a:srgbClr val="FF0000"/>
                </a:solidFill>
                <a:latin typeface="Arial MT"/>
                <a:cs typeface="Arial MT"/>
              </a:rPr>
              <a:t>ad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hoc</a:t>
            </a:r>
            <a:r>
              <a:rPr sz="26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networks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2291" y="4539451"/>
            <a:ext cx="2497455" cy="12630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Media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access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control.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Scalability.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0855" y="2781299"/>
            <a:ext cx="4241800" cy="809625"/>
          </a:xfrm>
          <a:custGeom>
            <a:avLst/>
            <a:gdLst/>
            <a:ahLst/>
            <a:cxnLst/>
            <a:rect l="l" t="t" r="r" b="b"/>
            <a:pathLst>
              <a:path w="4241800" h="809625">
                <a:moveTo>
                  <a:pt x="4241292" y="530352"/>
                </a:moveTo>
                <a:lnTo>
                  <a:pt x="4239768" y="515112"/>
                </a:lnTo>
                <a:lnTo>
                  <a:pt x="4239768" y="501396"/>
                </a:lnTo>
                <a:lnTo>
                  <a:pt x="4236720" y="487680"/>
                </a:lnTo>
                <a:lnTo>
                  <a:pt x="4227576" y="446532"/>
                </a:lnTo>
                <a:lnTo>
                  <a:pt x="4206240" y="396240"/>
                </a:lnTo>
                <a:lnTo>
                  <a:pt x="4184904" y="363689"/>
                </a:lnTo>
                <a:lnTo>
                  <a:pt x="4184904" y="519684"/>
                </a:lnTo>
                <a:lnTo>
                  <a:pt x="4184904" y="542544"/>
                </a:lnTo>
                <a:lnTo>
                  <a:pt x="4183380" y="553212"/>
                </a:lnTo>
                <a:lnTo>
                  <a:pt x="4181856" y="565404"/>
                </a:lnTo>
                <a:lnTo>
                  <a:pt x="4180332" y="576072"/>
                </a:lnTo>
                <a:lnTo>
                  <a:pt x="4166616" y="618744"/>
                </a:lnTo>
                <a:lnTo>
                  <a:pt x="4146804" y="656844"/>
                </a:lnTo>
                <a:lnTo>
                  <a:pt x="4102608" y="704088"/>
                </a:lnTo>
                <a:lnTo>
                  <a:pt x="4067556" y="726948"/>
                </a:lnTo>
                <a:lnTo>
                  <a:pt x="4026408" y="743712"/>
                </a:lnTo>
                <a:lnTo>
                  <a:pt x="3994404" y="751332"/>
                </a:lnTo>
                <a:lnTo>
                  <a:pt x="3983736" y="752856"/>
                </a:lnTo>
                <a:lnTo>
                  <a:pt x="3973068" y="752856"/>
                </a:lnTo>
                <a:lnTo>
                  <a:pt x="3960876" y="754380"/>
                </a:lnTo>
                <a:lnTo>
                  <a:pt x="3948684" y="752856"/>
                </a:lnTo>
                <a:lnTo>
                  <a:pt x="3938016" y="752856"/>
                </a:lnTo>
                <a:lnTo>
                  <a:pt x="3927348" y="751332"/>
                </a:lnTo>
                <a:lnTo>
                  <a:pt x="3916680" y="748284"/>
                </a:lnTo>
                <a:lnTo>
                  <a:pt x="3904488" y="746760"/>
                </a:lnTo>
                <a:lnTo>
                  <a:pt x="3854196" y="725424"/>
                </a:lnTo>
                <a:lnTo>
                  <a:pt x="3819144" y="702564"/>
                </a:lnTo>
                <a:lnTo>
                  <a:pt x="3788664" y="672084"/>
                </a:lnTo>
                <a:lnTo>
                  <a:pt x="3764280" y="635508"/>
                </a:lnTo>
                <a:lnTo>
                  <a:pt x="3747516" y="595884"/>
                </a:lnTo>
                <a:lnTo>
                  <a:pt x="3745992" y="585216"/>
                </a:lnTo>
                <a:lnTo>
                  <a:pt x="3742944" y="574548"/>
                </a:lnTo>
                <a:lnTo>
                  <a:pt x="3739896" y="553212"/>
                </a:lnTo>
                <a:lnTo>
                  <a:pt x="3738372" y="541020"/>
                </a:lnTo>
                <a:lnTo>
                  <a:pt x="3738372" y="518160"/>
                </a:lnTo>
                <a:lnTo>
                  <a:pt x="3739896" y="507492"/>
                </a:lnTo>
                <a:lnTo>
                  <a:pt x="3741420" y="495300"/>
                </a:lnTo>
                <a:lnTo>
                  <a:pt x="3756660" y="441960"/>
                </a:lnTo>
                <a:lnTo>
                  <a:pt x="3776472" y="403860"/>
                </a:lnTo>
                <a:lnTo>
                  <a:pt x="3820668" y="356616"/>
                </a:lnTo>
                <a:lnTo>
                  <a:pt x="3855720" y="333756"/>
                </a:lnTo>
                <a:lnTo>
                  <a:pt x="3896868" y="316992"/>
                </a:lnTo>
                <a:lnTo>
                  <a:pt x="3928872" y="309372"/>
                </a:lnTo>
                <a:lnTo>
                  <a:pt x="3939540" y="307848"/>
                </a:lnTo>
                <a:lnTo>
                  <a:pt x="3985260" y="307848"/>
                </a:lnTo>
                <a:lnTo>
                  <a:pt x="3995928" y="309372"/>
                </a:lnTo>
                <a:lnTo>
                  <a:pt x="4006596" y="312420"/>
                </a:lnTo>
                <a:lnTo>
                  <a:pt x="4018788" y="313944"/>
                </a:lnTo>
                <a:lnTo>
                  <a:pt x="4069080" y="335280"/>
                </a:lnTo>
                <a:lnTo>
                  <a:pt x="4120896" y="373380"/>
                </a:lnTo>
                <a:lnTo>
                  <a:pt x="4148328" y="406908"/>
                </a:lnTo>
                <a:lnTo>
                  <a:pt x="4168140" y="445008"/>
                </a:lnTo>
                <a:lnTo>
                  <a:pt x="4177284" y="475488"/>
                </a:lnTo>
                <a:lnTo>
                  <a:pt x="4180332" y="486156"/>
                </a:lnTo>
                <a:lnTo>
                  <a:pt x="4183380" y="507492"/>
                </a:lnTo>
                <a:lnTo>
                  <a:pt x="4184904" y="519684"/>
                </a:lnTo>
                <a:lnTo>
                  <a:pt x="4184904" y="363689"/>
                </a:lnTo>
                <a:lnTo>
                  <a:pt x="4175760" y="352044"/>
                </a:lnTo>
                <a:lnTo>
                  <a:pt x="4157472" y="332232"/>
                </a:lnTo>
                <a:lnTo>
                  <a:pt x="4137660" y="313944"/>
                </a:lnTo>
                <a:lnTo>
                  <a:pt x="4129125" y="307848"/>
                </a:lnTo>
                <a:lnTo>
                  <a:pt x="4116324" y="298704"/>
                </a:lnTo>
                <a:lnTo>
                  <a:pt x="4069080" y="272796"/>
                </a:lnTo>
                <a:lnTo>
                  <a:pt x="4003548" y="254508"/>
                </a:lnTo>
                <a:lnTo>
                  <a:pt x="3989844" y="252996"/>
                </a:lnTo>
                <a:lnTo>
                  <a:pt x="3989844" y="56400"/>
                </a:lnTo>
                <a:lnTo>
                  <a:pt x="4044708" y="56400"/>
                </a:lnTo>
                <a:lnTo>
                  <a:pt x="4044708" y="0"/>
                </a:lnTo>
                <a:lnTo>
                  <a:pt x="111252" y="0"/>
                </a:lnTo>
                <a:lnTo>
                  <a:pt x="111252" y="56400"/>
                </a:lnTo>
                <a:lnTo>
                  <a:pt x="251472" y="56400"/>
                </a:lnTo>
                <a:lnTo>
                  <a:pt x="251472" y="252818"/>
                </a:lnTo>
                <a:lnTo>
                  <a:pt x="249936" y="252984"/>
                </a:lnTo>
                <a:lnTo>
                  <a:pt x="234696" y="254508"/>
                </a:lnTo>
                <a:lnTo>
                  <a:pt x="222504" y="257556"/>
                </a:lnTo>
                <a:lnTo>
                  <a:pt x="169164" y="274320"/>
                </a:lnTo>
                <a:lnTo>
                  <a:pt x="121920" y="300228"/>
                </a:lnTo>
                <a:lnTo>
                  <a:pt x="80772" y="333756"/>
                </a:lnTo>
                <a:lnTo>
                  <a:pt x="47244" y="374904"/>
                </a:lnTo>
                <a:lnTo>
                  <a:pt x="21336" y="423672"/>
                </a:lnTo>
                <a:lnTo>
                  <a:pt x="7620" y="461772"/>
                </a:lnTo>
                <a:lnTo>
                  <a:pt x="0" y="516636"/>
                </a:lnTo>
                <a:lnTo>
                  <a:pt x="0" y="545592"/>
                </a:lnTo>
                <a:lnTo>
                  <a:pt x="12192" y="614172"/>
                </a:lnTo>
                <a:lnTo>
                  <a:pt x="33528" y="664464"/>
                </a:lnTo>
                <a:lnTo>
                  <a:pt x="64008" y="708660"/>
                </a:lnTo>
                <a:lnTo>
                  <a:pt x="102108" y="746760"/>
                </a:lnTo>
                <a:lnTo>
                  <a:pt x="146304" y="775716"/>
                </a:lnTo>
                <a:lnTo>
                  <a:pt x="196596" y="797052"/>
                </a:lnTo>
                <a:lnTo>
                  <a:pt x="210312" y="800100"/>
                </a:lnTo>
                <a:lnTo>
                  <a:pt x="222504" y="803148"/>
                </a:lnTo>
                <a:lnTo>
                  <a:pt x="237744" y="806196"/>
                </a:lnTo>
                <a:lnTo>
                  <a:pt x="265176" y="809244"/>
                </a:lnTo>
                <a:lnTo>
                  <a:pt x="294132" y="809244"/>
                </a:lnTo>
                <a:lnTo>
                  <a:pt x="362712" y="797052"/>
                </a:lnTo>
                <a:lnTo>
                  <a:pt x="413004" y="775716"/>
                </a:lnTo>
                <a:lnTo>
                  <a:pt x="444398" y="754380"/>
                </a:lnTo>
                <a:lnTo>
                  <a:pt x="457200" y="745236"/>
                </a:lnTo>
                <a:lnTo>
                  <a:pt x="495300" y="707136"/>
                </a:lnTo>
                <a:lnTo>
                  <a:pt x="524256" y="662940"/>
                </a:lnTo>
                <a:lnTo>
                  <a:pt x="545592" y="612648"/>
                </a:lnTo>
                <a:lnTo>
                  <a:pt x="548640" y="598932"/>
                </a:lnTo>
                <a:lnTo>
                  <a:pt x="551688" y="586740"/>
                </a:lnTo>
                <a:lnTo>
                  <a:pt x="554736" y="571500"/>
                </a:lnTo>
                <a:lnTo>
                  <a:pt x="557784" y="544068"/>
                </a:lnTo>
                <a:lnTo>
                  <a:pt x="557784" y="515112"/>
                </a:lnTo>
                <a:lnTo>
                  <a:pt x="548640" y="460248"/>
                </a:lnTo>
                <a:lnTo>
                  <a:pt x="534924" y="420624"/>
                </a:lnTo>
                <a:lnTo>
                  <a:pt x="509016" y="373380"/>
                </a:lnTo>
                <a:lnTo>
                  <a:pt x="501396" y="362712"/>
                </a:lnTo>
                <a:lnTo>
                  <a:pt x="501396" y="507492"/>
                </a:lnTo>
                <a:lnTo>
                  <a:pt x="501396" y="553212"/>
                </a:lnTo>
                <a:lnTo>
                  <a:pt x="499872" y="565404"/>
                </a:lnTo>
                <a:lnTo>
                  <a:pt x="496824" y="576072"/>
                </a:lnTo>
                <a:lnTo>
                  <a:pt x="495300" y="586740"/>
                </a:lnTo>
                <a:lnTo>
                  <a:pt x="473964" y="638556"/>
                </a:lnTo>
                <a:lnTo>
                  <a:pt x="449580" y="673608"/>
                </a:lnTo>
                <a:lnTo>
                  <a:pt x="419100" y="704088"/>
                </a:lnTo>
                <a:lnTo>
                  <a:pt x="384048" y="726948"/>
                </a:lnTo>
                <a:lnTo>
                  <a:pt x="344424" y="743712"/>
                </a:lnTo>
                <a:lnTo>
                  <a:pt x="301752" y="752856"/>
                </a:lnTo>
                <a:lnTo>
                  <a:pt x="289560" y="752856"/>
                </a:lnTo>
                <a:lnTo>
                  <a:pt x="277368" y="754380"/>
                </a:lnTo>
                <a:lnTo>
                  <a:pt x="266700" y="752856"/>
                </a:lnTo>
                <a:lnTo>
                  <a:pt x="256032" y="752856"/>
                </a:lnTo>
                <a:lnTo>
                  <a:pt x="243840" y="751332"/>
                </a:lnTo>
                <a:lnTo>
                  <a:pt x="233172" y="748284"/>
                </a:lnTo>
                <a:lnTo>
                  <a:pt x="222504" y="746760"/>
                </a:lnTo>
                <a:lnTo>
                  <a:pt x="211836" y="743712"/>
                </a:lnTo>
                <a:lnTo>
                  <a:pt x="170688" y="725424"/>
                </a:lnTo>
                <a:lnTo>
                  <a:pt x="135636" y="702564"/>
                </a:lnTo>
                <a:lnTo>
                  <a:pt x="105156" y="672084"/>
                </a:lnTo>
                <a:lnTo>
                  <a:pt x="82296" y="635508"/>
                </a:lnTo>
                <a:lnTo>
                  <a:pt x="65532" y="595884"/>
                </a:lnTo>
                <a:lnTo>
                  <a:pt x="56388" y="553212"/>
                </a:lnTo>
                <a:lnTo>
                  <a:pt x="56388" y="541020"/>
                </a:lnTo>
                <a:lnTo>
                  <a:pt x="54864" y="530352"/>
                </a:lnTo>
                <a:lnTo>
                  <a:pt x="56388" y="518160"/>
                </a:lnTo>
                <a:lnTo>
                  <a:pt x="56388" y="507492"/>
                </a:lnTo>
                <a:lnTo>
                  <a:pt x="57912" y="495300"/>
                </a:lnTo>
                <a:lnTo>
                  <a:pt x="73152" y="441960"/>
                </a:lnTo>
                <a:lnTo>
                  <a:pt x="94488" y="403860"/>
                </a:lnTo>
                <a:lnTo>
                  <a:pt x="137160" y="356616"/>
                </a:lnTo>
                <a:lnTo>
                  <a:pt x="173736" y="333756"/>
                </a:lnTo>
                <a:lnTo>
                  <a:pt x="213360" y="316992"/>
                </a:lnTo>
                <a:lnTo>
                  <a:pt x="256032" y="307848"/>
                </a:lnTo>
                <a:lnTo>
                  <a:pt x="301752" y="307848"/>
                </a:lnTo>
                <a:lnTo>
                  <a:pt x="313944" y="309372"/>
                </a:lnTo>
                <a:lnTo>
                  <a:pt x="324612" y="312420"/>
                </a:lnTo>
                <a:lnTo>
                  <a:pt x="335280" y="313944"/>
                </a:lnTo>
                <a:lnTo>
                  <a:pt x="387096" y="335280"/>
                </a:lnTo>
                <a:lnTo>
                  <a:pt x="422148" y="359664"/>
                </a:lnTo>
                <a:lnTo>
                  <a:pt x="464820" y="406908"/>
                </a:lnTo>
                <a:lnTo>
                  <a:pt x="484632" y="445008"/>
                </a:lnTo>
                <a:lnTo>
                  <a:pt x="496824" y="486156"/>
                </a:lnTo>
                <a:lnTo>
                  <a:pt x="499872" y="496824"/>
                </a:lnTo>
                <a:lnTo>
                  <a:pt x="501396" y="507492"/>
                </a:lnTo>
                <a:lnTo>
                  <a:pt x="501396" y="362712"/>
                </a:lnTo>
                <a:lnTo>
                  <a:pt x="493776" y="352044"/>
                </a:lnTo>
                <a:lnTo>
                  <a:pt x="475488" y="332232"/>
                </a:lnTo>
                <a:lnTo>
                  <a:pt x="455676" y="313944"/>
                </a:lnTo>
                <a:lnTo>
                  <a:pt x="447141" y="307848"/>
                </a:lnTo>
                <a:lnTo>
                  <a:pt x="434340" y="298704"/>
                </a:lnTo>
                <a:lnTo>
                  <a:pt x="385572" y="272796"/>
                </a:lnTo>
                <a:lnTo>
                  <a:pt x="320040" y="254508"/>
                </a:lnTo>
                <a:lnTo>
                  <a:pt x="306336" y="252996"/>
                </a:lnTo>
                <a:lnTo>
                  <a:pt x="306336" y="56400"/>
                </a:lnTo>
                <a:lnTo>
                  <a:pt x="1171956" y="56400"/>
                </a:lnTo>
                <a:lnTo>
                  <a:pt x="1171956" y="252818"/>
                </a:lnTo>
                <a:lnTo>
                  <a:pt x="1156728" y="254508"/>
                </a:lnTo>
                <a:lnTo>
                  <a:pt x="1115580" y="263652"/>
                </a:lnTo>
                <a:lnTo>
                  <a:pt x="1065288" y="284988"/>
                </a:lnTo>
                <a:lnTo>
                  <a:pt x="1021092" y="315468"/>
                </a:lnTo>
                <a:lnTo>
                  <a:pt x="982992" y="353568"/>
                </a:lnTo>
                <a:lnTo>
                  <a:pt x="954036" y="399288"/>
                </a:lnTo>
                <a:lnTo>
                  <a:pt x="932700" y="448056"/>
                </a:lnTo>
                <a:lnTo>
                  <a:pt x="923556" y="489204"/>
                </a:lnTo>
                <a:lnTo>
                  <a:pt x="920508" y="516636"/>
                </a:lnTo>
                <a:lnTo>
                  <a:pt x="920508" y="545592"/>
                </a:lnTo>
                <a:lnTo>
                  <a:pt x="932700" y="614172"/>
                </a:lnTo>
                <a:lnTo>
                  <a:pt x="954036" y="664464"/>
                </a:lnTo>
                <a:lnTo>
                  <a:pt x="984516" y="708660"/>
                </a:lnTo>
                <a:lnTo>
                  <a:pt x="1022616" y="746760"/>
                </a:lnTo>
                <a:lnTo>
                  <a:pt x="1068336" y="775716"/>
                </a:lnTo>
                <a:lnTo>
                  <a:pt x="1117104" y="797052"/>
                </a:lnTo>
                <a:lnTo>
                  <a:pt x="1158252" y="806196"/>
                </a:lnTo>
                <a:lnTo>
                  <a:pt x="1185684" y="809244"/>
                </a:lnTo>
                <a:lnTo>
                  <a:pt x="1214640" y="809244"/>
                </a:lnTo>
                <a:lnTo>
                  <a:pt x="1283220" y="797052"/>
                </a:lnTo>
                <a:lnTo>
                  <a:pt x="1333512" y="775716"/>
                </a:lnTo>
                <a:lnTo>
                  <a:pt x="1364907" y="754380"/>
                </a:lnTo>
                <a:lnTo>
                  <a:pt x="1377708" y="745236"/>
                </a:lnTo>
                <a:lnTo>
                  <a:pt x="1415808" y="707136"/>
                </a:lnTo>
                <a:lnTo>
                  <a:pt x="1444764" y="662940"/>
                </a:lnTo>
                <a:lnTo>
                  <a:pt x="1466100" y="612648"/>
                </a:lnTo>
                <a:lnTo>
                  <a:pt x="1469148" y="598932"/>
                </a:lnTo>
                <a:lnTo>
                  <a:pt x="1472196" y="586740"/>
                </a:lnTo>
                <a:lnTo>
                  <a:pt x="1475244" y="571500"/>
                </a:lnTo>
                <a:lnTo>
                  <a:pt x="1478292" y="544068"/>
                </a:lnTo>
                <a:lnTo>
                  <a:pt x="1478292" y="515112"/>
                </a:lnTo>
                <a:lnTo>
                  <a:pt x="1466100" y="446532"/>
                </a:lnTo>
                <a:lnTo>
                  <a:pt x="1444764" y="396240"/>
                </a:lnTo>
                <a:lnTo>
                  <a:pt x="1423428" y="364845"/>
                </a:lnTo>
                <a:lnTo>
                  <a:pt x="1423428" y="530352"/>
                </a:lnTo>
                <a:lnTo>
                  <a:pt x="1421904" y="542544"/>
                </a:lnTo>
                <a:lnTo>
                  <a:pt x="1421904" y="553212"/>
                </a:lnTo>
                <a:lnTo>
                  <a:pt x="1420380" y="565404"/>
                </a:lnTo>
                <a:lnTo>
                  <a:pt x="1417332" y="576072"/>
                </a:lnTo>
                <a:lnTo>
                  <a:pt x="1415808" y="586740"/>
                </a:lnTo>
                <a:lnTo>
                  <a:pt x="1394472" y="638556"/>
                </a:lnTo>
                <a:lnTo>
                  <a:pt x="1371612" y="673608"/>
                </a:lnTo>
                <a:lnTo>
                  <a:pt x="1341132" y="704088"/>
                </a:lnTo>
                <a:lnTo>
                  <a:pt x="1304556" y="726948"/>
                </a:lnTo>
                <a:lnTo>
                  <a:pt x="1264932" y="743712"/>
                </a:lnTo>
                <a:lnTo>
                  <a:pt x="1222260" y="752856"/>
                </a:lnTo>
                <a:lnTo>
                  <a:pt x="1210068" y="752856"/>
                </a:lnTo>
                <a:lnTo>
                  <a:pt x="1199400" y="754380"/>
                </a:lnTo>
                <a:lnTo>
                  <a:pt x="1187208" y="752856"/>
                </a:lnTo>
                <a:lnTo>
                  <a:pt x="1176540" y="752856"/>
                </a:lnTo>
                <a:lnTo>
                  <a:pt x="1164348" y="751332"/>
                </a:lnTo>
                <a:lnTo>
                  <a:pt x="1153680" y="748284"/>
                </a:lnTo>
                <a:lnTo>
                  <a:pt x="1143012" y="746760"/>
                </a:lnTo>
                <a:lnTo>
                  <a:pt x="1132344" y="743712"/>
                </a:lnTo>
                <a:lnTo>
                  <a:pt x="1091196" y="725424"/>
                </a:lnTo>
                <a:lnTo>
                  <a:pt x="1056144" y="702564"/>
                </a:lnTo>
                <a:lnTo>
                  <a:pt x="1025664" y="672084"/>
                </a:lnTo>
                <a:lnTo>
                  <a:pt x="1002804" y="635508"/>
                </a:lnTo>
                <a:lnTo>
                  <a:pt x="986040" y="595884"/>
                </a:lnTo>
                <a:lnTo>
                  <a:pt x="976896" y="553212"/>
                </a:lnTo>
                <a:lnTo>
                  <a:pt x="976896" y="507492"/>
                </a:lnTo>
                <a:lnTo>
                  <a:pt x="978420" y="495300"/>
                </a:lnTo>
                <a:lnTo>
                  <a:pt x="981468" y="484632"/>
                </a:lnTo>
                <a:lnTo>
                  <a:pt x="982992" y="473964"/>
                </a:lnTo>
                <a:lnTo>
                  <a:pt x="1004328" y="422148"/>
                </a:lnTo>
                <a:lnTo>
                  <a:pt x="1028712" y="387096"/>
                </a:lnTo>
                <a:lnTo>
                  <a:pt x="1059192" y="356616"/>
                </a:lnTo>
                <a:lnTo>
                  <a:pt x="1094244" y="333756"/>
                </a:lnTo>
                <a:lnTo>
                  <a:pt x="1133868" y="316992"/>
                </a:lnTo>
                <a:lnTo>
                  <a:pt x="1176540" y="307848"/>
                </a:lnTo>
                <a:lnTo>
                  <a:pt x="1222260" y="307848"/>
                </a:lnTo>
                <a:lnTo>
                  <a:pt x="1234452" y="309372"/>
                </a:lnTo>
                <a:lnTo>
                  <a:pt x="1245120" y="312420"/>
                </a:lnTo>
                <a:lnTo>
                  <a:pt x="1255788" y="313944"/>
                </a:lnTo>
                <a:lnTo>
                  <a:pt x="1307604" y="335280"/>
                </a:lnTo>
                <a:lnTo>
                  <a:pt x="1342656" y="359664"/>
                </a:lnTo>
                <a:lnTo>
                  <a:pt x="1373136" y="390144"/>
                </a:lnTo>
                <a:lnTo>
                  <a:pt x="1395996" y="425196"/>
                </a:lnTo>
                <a:lnTo>
                  <a:pt x="1412760" y="464820"/>
                </a:lnTo>
                <a:lnTo>
                  <a:pt x="1421904" y="507492"/>
                </a:lnTo>
                <a:lnTo>
                  <a:pt x="1421904" y="519684"/>
                </a:lnTo>
                <a:lnTo>
                  <a:pt x="1423428" y="530352"/>
                </a:lnTo>
                <a:lnTo>
                  <a:pt x="1423428" y="364845"/>
                </a:lnTo>
                <a:lnTo>
                  <a:pt x="1414284" y="352044"/>
                </a:lnTo>
                <a:lnTo>
                  <a:pt x="1395996" y="332232"/>
                </a:lnTo>
                <a:lnTo>
                  <a:pt x="1376184" y="313944"/>
                </a:lnTo>
                <a:lnTo>
                  <a:pt x="1367650" y="307848"/>
                </a:lnTo>
                <a:lnTo>
                  <a:pt x="1354848" y="298704"/>
                </a:lnTo>
                <a:lnTo>
                  <a:pt x="1331988" y="284988"/>
                </a:lnTo>
                <a:lnTo>
                  <a:pt x="1306080" y="272796"/>
                </a:lnTo>
                <a:lnTo>
                  <a:pt x="1281696" y="263652"/>
                </a:lnTo>
                <a:lnTo>
                  <a:pt x="1267980" y="260604"/>
                </a:lnTo>
                <a:lnTo>
                  <a:pt x="1255788" y="257556"/>
                </a:lnTo>
                <a:lnTo>
                  <a:pt x="1240548" y="254508"/>
                </a:lnTo>
                <a:lnTo>
                  <a:pt x="1226832" y="252984"/>
                </a:lnTo>
                <a:lnTo>
                  <a:pt x="1226832" y="56400"/>
                </a:lnTo>
                <a:lnTo>
                  <a:pt x="2092464" y="56400"/>
                </a:lnTo>
                <a:lnTo>
                  <a:pt x="2092464" y="252818"/>
                </a:lnTo>
                <a:lnTo>
                  <a:pt x="2077224" y="254508"/>
                </a:lnTo>
                <a:lnTo>
                  <a:pt x="2036076" y="263652"/>
                </a:lnTo>
                <a:lnTo>
                  <a:pt x="1985784" y="284988"/>
                </a:lnTo>
                <a:lnTo>
                  <a:pt x="1941588" y="315468"/>
                </a:lnTo>
                <a:lnTo>
                  <a:pt x="1903488" y="353568"/>
                </a:lnTo>
                <a:lnTo>
                  <a:pt x="1874532" y="399288"/>
                </a:lnTo>
                <a:lnTo>
                  <a:pt x="1853196" y="448056"/>
                </a:lnTo>
                <a:lnTo>
                  <a:pt x="1844052" y="489204"/>
                </a:lnTo>
                <a:lnTo>
                  <a:pt x="1841004" y="516636"/>
                </a:lnTo>
                <a:lnTo>
                  <a:pt x="1841004" y="545592"/>
                </a:lnTo>
                <a:lnTo>
                  <a:pt x="1850148" y="600456"/>
                </a:lnTo>
                <a:lnTo>
                  <a:pt x="1863864" y="640080"/>
                </a:lnTo>
                <a:lnTo>
                  <a:pt x="1889772" y="687324"/>
                </a:lnTo>
                <a:lnTo>
                  <a:pt x="1923300" y="728472"/>
                </a:lnTo>
                <a:lnTo>
                  <a:pt x="1965972" y="762000"/>
                </a:lnTo>
                <a:lnTo>
                  <a:pt x="2013216" y="787908"/>
                </a:lnTo>
                <a:lnTo>
                  <a:pt x="2078748" y="806196"/>
                </a:lnTo>
                <a:lnTo>
                  <a:pt x="2106180" y="809244"/>
                </a:lnTo>
                <a:lnTo>
                  <a:pt x="2135136" y="809244"/>
                </a:lnTo>
                <a:lnTo>
                  <a:pt x="2148852" y="807720"/>
                </a:lnTo>
                <a:lnTo>
                  <a:pt x="2164092" y="806196"/>
                </a:lnTo>
                <a:lnTo>
                  <a:pt x="2176284" y="803148"/>
                </a:lnTo>
                <a:lnTo>
                  <a:pt x="2190000" y="800100"/>
                </a:lnTo>
                <a:lnTo>
                  <a:pt x="2205240" y="797052"/>
                </a:lnTo>
                <a:lnTo>
                  <a:pt x="2254008" y="775716"/>
                </a:lnTo>
                <a:lnTo>
                  <a:pt x="2276868" y="760476"/>
                </a:lnTo>
                <a:lnTo>
                  <a:pt x="2285403" y="754380"/>
                </a:lnTo>
                <a:lnTo>
                  <a:pt x="2298204" y="745236"/>
                </a:lnTo>
                <a:lnTo>
                  <a:pt x="2336304" y="707136"/>
                </a:lnTo>
                <a:lnTo>
                  <a:pt x="2366784" y="662940"/>
                </a:lnTo>
                <a:lnTo>
                  <a:pt x="2386596" y="612648"/>
                </a:lnTo>
                <a:lnTo>
                  <a:pt x="2395740" y="571500"/>
                </a:lnTo>
                <a:lnTo>
                  <a:pt x="2398788" y="544068"/>
                </a:lnTo>
                <a:lnTo>
                  <a:pt x="2398788" y="515112"/>
                </a:lnTo>
                <a:lnTo>
                  <a:pt x="2395740" y="487680"/>
                </a:lnTo>
                <a:lnTo>
                  <a:pt x="2386596" y="446532"/>
                </a:lnTo>
                <a:lnTo>
                  <a:pt x="2365260" y="396240"/>
                </a:lnTo>
                <a:lnTo>
                  <a:pt x="2343924" y="363689"/>
                </a:lnTo>
                <a:lnTo>
                  <a:pt x="2343924" y="519684"/>
                </a:lnTo>
                <a:lnTo>
                  <a:pt x="2343924" y="530352"/>
                </a:lnTo>
                <a:lnTo>
                  <a:pt x="2342400" y="542544"/>
                </a:lnTo>
                <a:lnTo>
                  <a:pt x="2342400" y="553212"/>
                </a:lnTo>
                <a:lnTo>
                  <a:pt x="2340876" y="565404"/>
                </a:lnTo>
                <a:lnTo>
                  <a:pt x="2325636" y="618744"/>
                </a:lnTo>
                <a:lnTo>
                  <a:pt x="2304300" y="656844"/>
                </a:lnTo>
                <a:lnTo>
                  <a:pt x="2261628" y="704088"/>
                </a:lnTo>
                <a:lnTo>
                  <a:pt x="2225052" y="726948"/>
                </a:lnTo>
                <a:lnTo>
                  <a:pt x="2185428" y="743712"/>
                </a:lnTo>
                <a:lnTo>
                  <a:pt x="2142756" y="752856"/>
                </a:lnTo>
                <a:lnTo>
                  <a:pt x="2130564" y="752856"/>
                </a:lnTo>
                <a:lnTo>
                  <a:pt x="2119896" y="754380"/>
                </a:lnTo>
                <a:lnTo>
                  <a:pt x="2107704" y="752856"/>
                </a:lnTo>
                <a:lnTo>
                  <a:pt x="2097036" y="752856"/>
                </a:lnTo>
                <a:lnTo>
                  <a:pt x="2084844" y="751332"/>
                </a:lnTo>
                <a:lnTo>
                  <a:pt x="2074176" y="748284"/>
                </a:lnTo>
                <a:lnTo>
                  <a:pt x="2063508" y="746760"/>
                </a:lnTo>
                <a:lnTo>
                  <a:pt x="2052840" y="743712"/>
                </a:lnTo>
                <a:lnTo>
                  <a:pt x="1994928" y="714756"/>
                </a:lnTo>
                <a:lnTo>
                  <a:pt x="1961400" y="687324"/>
                </a:lnTo>
                <a:lnTo>
                  <a:pt x="1933968" y="653796"/>
                </a:lnTo>
                <a:lnTo>
                  <a:pt x="1914156" y="615696"/>
                </a:lnTo>
                <a:lnTo>
                  <a:pt x="1901964" y="574548"/>
                </a:lnTo>
                <a:lnTo>
                  <a:pt x="1898916" y="563880"/>
                </a:lnTo>
                <a:lnTo>
                  <a:pt x="1897392" y="553212"/>
                </a:lnTo>
                <a:lnTo>
                  <a:pt x="1897392" y="518160"/>
                </a:lnTo>
                <a:lnTo>
                  <a:pt x="1898916" y="507492"/>
                </a:lnTo>
                <a:lnTo>
                  <a:pt x="1898916" y="495300"/>
                </a:lnTo>
                <a:lnTo>
                  <a:pt x="1901964" y="484632"/>
                </a:lnTo>
                <a:lnTo>
                  <a:pt x="1903488" y="473964"/>
                </a:lnTo>
                <a:lnTo>
                  <a:pt x="1906536" y="463296"/>
                </a:lnTo>
                <a:lnTo>
                  <a:pt x="1924824" y="422148"/>
                </a:lnTo>
                <a:lnTo>
                  <a:pt x="1949208" y="387096"/>
                </a:lnTo>
                <a:lnTo>
                  <a:pt x="1979688" y="356616"/>
                </a:lnTo>
                <a:lnTo>
                  <a:pt x="2014740" y="333756"/>
                </a:lnTo>
                <a:lnTo>
                  <a:pt x="2054364" y="316992"/>
                </a:lnTo>
                <a:lnTo>
                  <a:pt x="2098560" y="307848"/>
                </a:lnTo>
                <a:lnTo>
                  <a:pt x="2144280" y="307848"/>
                </a:lnTo>
                <a:lnTo>
                  <a:pt x="2154948" y="309372"/>
                </a:lnTo>
                <a:lnTo>
                  <a:pt x="2165616" y="312420"/>
                </a:lnTo>
                <a:lnTo>
                  <a:pt x="2176284" y="313944"/>
                </a:lnTo>
                <a:lnTo>
                  <a:pt x="2228100" y="335280"/>
                </a:lnTo>
                <a:lnTo>
                  <a:pt x="2263152" y="359664"/>
                </a:lnTo>
                <a:lnTo>
                  <a:pt x="2293632" y="390144"/>
                </a:lnTo>
                <a:lnTo>
                  <a:pt x="2316492" y="425196"/>
                </a:lnTo>
                <a:lnTo>
                  <a:pt x="2333256" y="464820"/>
                </a:lnTo>
                <a:lnTo>
                  <a:pt x="2342400" y="507492"/>
                </a:lnTo>
                <a:lnTo>
                  <a:pt x="2343924" y="519684"/>
                </a:lnTo>
                <a:lnTo>
                  <a:pt x="2343924" y="363689"/>
                </a:lnTo>
                <a:lnTo>
                  <a:pt x="2334780" y="352044"/>
                </a:lnTo>
                <a:lnTo>
                  <a:pt x="2316492" y="332232"/>
                </a:lnTo>
                <a:lnTo>
                  <a:pt x="2296680" y="313944"/>
                </a:lnTo>
                <a:lnTo>
                  <a:pt x="2288146" y="307848"/>
                </a:lnTo>
                <a:lnTo>
                  <a:pt x="2275344" y="298704"/>
                </a:lnTo>
                <a:lnTo>
                  <a:pt x="2252484" y="284988"/>
                </a:lnTo>
                <a:lnTo>
                  <a:pt x="2228100" y="272796"/>
                </a:lnTo>
                <a:lnTo>
                  <a:pt x="2202192" y="263652"/>
                </a:lnTo>
                <a:lnTo>
                  <a:pt x="2188476" y="260604"/>
                </a:lnTo>
                <a:lnTo>
                  <a:pt x="2176284" y="257556"/>
                </a:lnTo>
                <a:lnTo>
                  <a:pt x="2162568" y="254508"/>
                </a:lnTo>
                <a:lnTo>
                  <a:pt x="2148852" y="252984"/>
                </a:lnTo>
                <a:lnTo>
                  <a:pt x="2147328" y="252831"/>
                </a:lnTo>
                <a:lnTo>
                  <a:pt x="2147328" y="56400"/>
                </a:lnTo>
                <a:lnTo>
                  <a:pt x="3012960" y="56400"/>
                </a:lnTo>
                <a:lnTo>
                  <a:pt x="3012960" y="252818"/>
                </a:lnTo>
                <a:lnTo>
                  <a:pt x="2997708" y="254508"/>
                </a:lnTo>
                <a:lnTo>
                  <a:pt x="2956560" y="263652"/>
                </a:lnTo>
                <a:lnTo>
                  <a:pt x="2906268" y="284988"/>
                </a:lnTo>
                <a:lnTo>
                  <a:pt x="2862072" y="315468"/>
                </a:lnTo>
                <a:lnTo>
                  <a:pt x="2825496" y="353568"/>
                </a:lnTo>
                <a:lnTo>
                  <a:pt x="2795016" y="399288"/>
                </a:lnTo>
                <a:lnTo>
                  <a:pt x="2773680" y="448056"/>
                </a:lnTo>
                <a:lnTo>
                  <a:pt x="2764536" y="489204"/>
                </a:lnTo>
                <a:lnTo>
                  <a:pt x="2761488" y="516636"/>
                </a:lnTo>
                <a:lnTo>
                  <a:pt x="2761488" y="530352"/>
                </a:lnTo>
                <a:lnTo>
                  <a:pt x="2763012" y="545592"/>
                </a:lnTo>
                <a:lnTo>
                  <a:pt x="2763012" y="559308"/>
                </a:lnTo>
                <a:lnTo>
                  <a:pt x="2770632" y="600456"/>
                </a:lnTo>
                <a:lnTo>
                  <a:pt x="2784348" y="640080"/>
                </a:lnTo>
                <a:lnTo>
                  <a:pt x="2810256" y="687324"/>
                </a:lnTo>
                <a:lnTo>
                  <a:pt x="2845308" y="728472"/>
                </a:lnTo>
                <a:lnTo>
                  <a:pt x="2886456" y="762000"/>
                </a:lnTo>
                <a:lnTo>
                  <a:pt x="2933700" y="787908"/>
                </a:lnTo>
                <a:lnTo>
                  <a:pt x="2999232" y="806196"/>
                </a:lnTo>
                <a:lnTo>
                  <a:pt x="3026664" y="809244"/>
                </a:lnTo>
                <a:lnTo>
                  <a:pt x="3055620" y="809244"/>
                </a:lnTo>
                <a:lnTo>
                  <a:pt x="3069336" y="807720"/>
                </a:lnTo>
                <a:lnTo>
                  <a:pt x="3084576" y="806196"/>
                </a:lnTo>
                <a:lnTo>
                  <a:pt x="3125724" y="797052"/>
                </a:lnTo>
                <a:lnTo>
                  <a:pt x="3174492" y="775716"/>
                </a:lnTo>
                <a:lnTo>
                  <a:pt x="3206496" y="754380"/>
                </a:lnTo>
                <a:lnTo>
                  <a:pt x="3220212" y="745236"/>
                </a:lnTo>
                <a:lnTo>
                  <a:pt x="3256788" y="707136"/>
                </a:lnTo>
                <a:lnTo>
                  <a:pt x="3287268" y="662940"/>
                </a:lnTo>
                <a:lnTo>
                  <a:pt x="3307080" y="612648"/>
                </a:lnTo>
                <a:lnTo>
                  <a:pt x="3316224" y="571500"/>
                </a:lnTo>
                <a:lnTo>
                  <a:pt x="3319272" y="557784"/>
                </a:lnTo>
                <a:lnTo>
                  <a:pt x="3319272" y="515112"/>
                </a:lnTo>
                <a:lnTo>
                  <a:pt x="3314700" y="473964"/>
                </a:lnTo>
                <a:lnTo>
                  <a:pt x="3297936" y="420624"/>
                </a:lnTo>
                <a:lnTo>
                  <a:pt x="3272028" y="373380"/>
                </a:lnTo>
                <a:lnTo>
                  <a:pt x="3264408" y="363689"/>
                </a:lnTo>
                <a:lnTo>
                  <a:pt x="3264408" y="519684"/>
                </a:lnTo>
                <a:lnTo>
                  <a:pt x="3264408" y="542544"/>
                </a:lnTo>
                <a:lnTo>
                  <a:pt x="3262884" y="553212"/>
                </a:lnTo>
                <a:lnTo>
                  <a:pt x="3261360" y="565404"/>
                </a:lnTo>
                <a:lnTo>
                  <a:pt x="3259836" y="576072"/>
                </a:lnTo>
                <a:lnTo>
                  <a:pt x="3246120" y="618744"/>
                </a:lnTo>
                <a:lnTo>
                  <a:pt x="3224784" y="656844"/>
                </a:lnTo>
                <a:lnTo>
                  <a:pt x="3182112" y="704088"/>
                </a:lnTo>
                <a:lnTo>
                  <a:pt x="3145536" y="726948"/>
                </a:lnTo>
                <a:lnTo>
                  <a:pt x="3105912" y="743712"/>
                </a:lnTo>
                <a:lnTo>
                  <a:pt x="3073908" y="751332"/>
                </a:lnTo>
                <a:lnTo>
                  <a:pt x="3063240" y="752856"/>
                </a:lnTo>
                <a:lnTo>
                  <a:pt x="3051048" y="752856"/>
                </a:lnTo>
                <a:lnTo>
                  <a:pt x="3040380" y="754380"/>
                </a:lnTo>
                <a:lnTo>
                  <a:pt x="3028188" y="752856"/>
                </a:lnTo>
                <a:lnTo>
                  <a:pt x="3017520" y="752856"/>
                </a:lnTo>
                <a:lnTo>
                  <a:pt x="3005328" y="751332"/>
                </a:lnTo>
                <a:lnTo>
                  <a:pt x="2996184" y="748284"/>
                </a:lnTo>
                <a:lnTo>
                  <a:pt x="2983992" y="746760"/>
                </a:lnTo>
                <a:lnTo>
                  <a:pt x="2933700" y="725424"/>
                </a:lnTo>
                <a:lnTo>
                  <a:pt x="2898648" y="702564"/>
                </a:lnTo>
                <a:lnTo>
                  <a:pt x="2868168" y="672084"/>
                </a:lnTo>
                <a:lnTo>
                  <a:pt x="2843784" y="635508"/>
                </a:lnTo>
                <a:lnTo>
                  <a:pt x="2827020" y="595884"/>
                </a:lnTo>
                <a:lnTo>
                  <a:pt x="2822448" y="574548"/>
                </a:lnTo>
                <a:lnTo>
                  <a:pt x="2819400" y="563880"/>
                </a:lnTo>
                <a:lnTo>
                  <a:pt x="2819400" y="553212"/>
                </a:lnTo>
                <a:lnTo>
                  <a:pt x="2817876" y="541020"/>
                </a:lnTo>
                <a:lnTo>
                  <a:pt x="2817876" y="518160"/>
                </a:lnTo>
                <a:lnTo>
                  <a:pt x="2819400" y="507492"/>
                </a:lnTo>
                <a:lnTo>
                  <a:pt x="2820924" y="495300"/>
                </a:lnTo>
                <a:lnTo>
                  <a:pt x="2822448" y="484632"/>
                </a:lnTo>
                <a:lnTo>
                  <a:pt x="2836164" y="441960"/>
                </a:lnTo>
                <a:lnTo>
                  <a:pt x="2855976" y="403860"/>
                </a:lnTo>
                <a:lnTo>
                  <a:pt x="2883408" y="371856"/>
                </a:lnTo>
                <a:lnTo>
                  <a:pt x="2916936" y="344424"/>
                </a:lnTo>
                <a:lnTo>
                  <a:pt x="2955036" y="324612"/>
                </a:lnTo>
                <a:lnTo>
                  <a:pt x="2996184" y="310896"/>
                </a:lnTo>
                <a:lnTo>
                  <a:pt x="3008376" y="309372"/>
                </a:lnTo>
                <a:lnTo>
                  <a:pt x="3019044" y="307848"/>
                </a:lnTo>
                <a:lnTo>
                  <a:pt x="3064764" y="307848"/>
                </a:lnTo>
                <a:lnTo>
                  <a:pt x="3075432" y="309372"/>
                </a:lnTo>
                <a:lnTo>
                  <a:pt x="3086100" y="312420"/>
                </a:lnTo>
                <a:lnTo>
                  <a:pt x="3098292" y="313944"/>
                </a:lnTo>
                <a:lnTo>
                  <a:pt x="3148584" y="335280"/>
                </a:lnTo>
                <a:lnTo>
                  <a:pt x="3200400" y="373380"/>
                </a:lnTo>
                <a:lnTo>
                  <a:pt x="3226308" y="406908"/>
                </a:lnTo>
                <a:lnTo>
                  <a:pt x="3247644" y="445008"/>
                </a:lnTo>
                <a:lnTo>
                  <a:pt x="3256788" y="475488"/>
                </a:lnTo>
                <a:lnTo>
                  <a:pt x="3259836" y="486156"/>
                </a:lnTo>
                <a:lnTo>
                  <a:pt x="3262884" y="507492"/>
                </a:lnTo>
                <a:lnTo>
                  <a:pt x="3264408" y="519684"/>
                </a:lnTo>
                <a:lnTo>
                  <a:pt x="3264408" y="363689"/>
                </a:lnTo>
                <a:lnTo>
                  <a:pt x="3255264" y="352044"/>
                </a:lnTo>
                <a:lnTo>
                  <a:pt x="3236976" y="332232"/>
                </a:lnTo>
                <a:lnTo>
                  <a:pt x="3217164" y="313944"/>
                </a:lnTo>
                <a:lnTo>
                  <a:pt x="3208629" y="307848"/>
                </a:lnTo>
                <a:lnTo>
                  <a:pt x="3195828" y="298704"/>
                </a:lnTo>
                <a:lnTo>
                  <a:pt x="3148584" y="272796"/>
                </a:lnTo>
                <a:lnTo>
                  <a:pt x="3110484" y="260604"/>
                </a:lnTo>
                <a:lnTo>
                  <a:pt x="3069348" y="252996"/>
                </a:lnTo>
                <a:lnTo>
                  <a:pt x="3069348" y="56400"/>
                </a:lnTo>
                <a:lnTo>
                  <a:pt x="3933456" y="56400"/>
                </a:lnTo>
                <a:lnTo>
                  <a:pt x="3933456" y="252831"/>
                </a:lnTo>
                <a:lnTo>
                  <a:pt x="3931920" y="252984"/>
                </a:lnTo>
                <a:lnTo>
                  <a:pt x="3918204" y="254508"/>
                </a:lnTo>
                <a:lnTo>
                  <a:pt x="3877056" y="263652"/>
                </a:lnTo>
                <a:lnTo>
                  <a:pt x="3826764" y="284988"/>
                </a:lnTo>
                <a:lnTo>
                  <a:pt x="3782568" y="315468"/>
                </a:lnTo>
                <a:lnTo>
                  <a:pt x="3745992" y="353568"/>
                </a:lnTo>
                <a:lnTo>
                  <a:pt x="3715512" y="399288"/>
                </a:lnTo>
                <a:lnTo>
                  <a:pt x="3695700" y="448056"/>
                </a:lnTo>
                <a:lnTo>
                  <a:pt x="3691128" y="461772"/>
                </a:lnTo>
                <a:lnTo>
                  <a:pt x="3685032" y="489204"/>
                </a:lnTo>
                <a:lnTo>
                  <a:pt x="3683508" y="502920"/>
                </a:lnTo>
                <a:lnTo>
                  <a:pt x="3683508" y="516636"/>
                </a:lnTo>
                <a:lnTo>
                  <a:pt x="3681984" y="530352"/>
                </a:lnTo>
                <a:lnTo>
                  <a:pt x="3683508" y="545592"/>
                </a:lnTo>
                <a:lnTo>
                  <a:pt x="3683508" y="559308"/>
                </a:lnTo>
                <a:lnTo>
                  <a:pt x="3686556" y="573024"/>
                </a:lnTo>
                <a:lnTo>
                  <a:pt x="3695700" y="614172"/>
                </a:lnTo>
                <a:lnTo>
                  <a:pt x="3717036" y="664464"/>
                </a:lnTo>
                <a:lnTo>
                  <a:pt x="3747516" y="708660"/>
                </a:lnTo>
                <a:lnTo>
                  <a:pt x="3785616" y="746760"/>
                </a:lnTo>
                <a:lnTo>
                  <a:pt x="3829812" y="775716"/>
                </a:lnTo>
                <a:lnTo>
                  <a:pt x="3880104" y="797052"/>
                </a:lnTo>
                <a:lnTo>
                  <a:pt x="3919728" y="806196"/>
                </a:lnTo>
                <a:lnTo>
                  <a:pt x="3948684" y="809244"/>
                </a:lnTo>
                <a:lnTo>
                  <a:pt x="3977640" y="809244"/>
                </a:lnTo>
                <a:lnTo>
                  <a:pt x="4046220" y="797052"/>
                </a:lnTo>
                <a:lnTo>
                  <a:pt x="4096512" y="775716"/>
                </a:lnTo>
                <a:lnTo>
                  <a:pt x="4127906" y="754380"/>
                </a:lnTo>
                <a:lnTo>
                  <a:pt x="4140708" y="745236"/>
                </a:lnTo>
                <a:lnTo>
                  <a:pt x="4177284" y="707136"/>
                </a:lnTo>
                <a:lnTo>
                  <a:pt x="4207764" y="662940"/>
                </a:lnTo>
                <a:lnTo>
                  <a:pt x="4229100" y="612648"/>
                </a:lnTo>
                <a:lnTo>
                  <a:pt x="4232148" y="598932"/>
                </a:lnTo>
                <a:lnTo>
                  <a:pt x="4235196" y="586740"/>
                </a:lnTo>
                <a:lnTo>
                  <a:pt x="4238244" y="571500"/>
                </a:lnTo>
                <a:lnTo>
                  <a:pt x="4239768" y="557784"/>
                </a:lnTo>
                <a:lnTo>
                  <a:pt x="4239768" y="544068"/>
                </a:lnTo>
                <a:lnTo>
                  <a:pt x="4241292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17775"/>
            <a:ext cx="3989832" cy="2316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53505" y="6342402"/>
            <a:ext cx="3740150" cy="8286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160"/>
              </a:lnSpc>
              <a:spcBef>
                <a:spcPts val="200"/>
              </a:spcBef>
            </a:pPr>
            <a:r>
              <a:rPr sz="2650" spc="-20" dirty="0">
                <a:solidFill>
                  <a:srgbClr val="FF0000"/>
                </a:solidFill>
                <a:latin typeface="Arial MT"/>
                <a:cs typeface="Arial MT"/>
              </a:rPr>
              <a:t>Traditional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 ethernet,</a:t>
            </a:r>
            <a:r>
              <a:rPr sz="265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FF0000"/>
                </a:solidFill>
                <a:latin typeface="Arial MT"/>
                <a:cs typeface="Arial MT"/>
              </a:rPr>
              <a:t>Wifi, </a:t>
            </a:r>
            <a:r>
              <a:rPr sz="2650" spc="-7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5" dirty="0">
                <a:solidFill>
                  <a:srgbClr val="FF0000"/>
                </a:solidFill>
                <a:latin typeface="Arial MT"/>
                <a:cs typeface="Arial MT"/>
              </a:rPr>
              <a:t>Aloha,</a:t>
            </a:r>
            <a:r>
              <a:rPr sz="2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…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9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CA7515BB844E9F7BB19F54E8CA2D" ma:contentTypeVersion="2" ma:contentTypeDescription="Create a new document." ma:contentTypeScope="" ma:versionID="528a9a723a9f9db98d974dad3d0f3840">
  <xsd:schema xmlns:xsd="http://www.w3.org/2001/XMLSchema" xmlns:xs="http://www.w3.org/2001/XMLSchema" xmlns:p="http://schemas.microsoft.com/office/2006/metadata/properties" xmlns:ns2="f5825e83-f611-4cb2-aea8-e65f4c541af9" targetNamespace="http://schemas.microsoft.com/office/2006/metadata/properties" ma:root="true" ma:fieldsID="0968a849a4d28b37ab550d896f44a4be" ns2:_="">
    <xsd:import namespace="f5825e83-f611-4cb2-aea8-e65f4c54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25e83-f611-4cb2-aea8-e65f4c541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7D759-43B7-409D-BB5D-385479D44C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1386D4-29AB-42F6-89D0-E518C8615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25e83-f611-4cb2-aea8-e65f4c54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4E6CAA-12CE-40AD-BC2F-065B54A7ED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2550</Words>
  <Application>Microsoft Office PowerPoint</Application>
  <PresentationFormat>Custom</PresentationFormat>
  <Paragraphs>377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MT</vt:lpstr>
      <vt:lpstr>Calibri</vt:lpstr>
      <vt:lpstr>Cambria</vt:lpstr>
      <vt:lpstr>Palatino Linotype</vt:lpstr>
      <vt:lpstr>Times New Roman</vt:lpstr>
      <vt:lpstr>Office Theme</vt:lpstr>
      <vt:lpstr>PowerPoint Presentation</vt:lpstr>
      <vt:lpstr>Outline</vt:lpstr>
      <vt:lpstr>Datalink Functions</vt:lpstr>
      <vt:lpstr>Framing</vt:lpstr>
      <vt:lpstr>Error Control: Error Detection  and Error Recovery</vt:lpstr>
      <vt:lpstr>Error Recovery in Wireless</vt:lpstr>
      <vt:lpstr>Stop and Wait</vt:lpstr>
      <vt:lpstr>Media Access Control</vt:lpstr>
      <vt:lpstr>Datalink Architectures</vt:lpstr>
      <vt:lpstr>Multiple Access Networks</vt:lpstr>
      <vt:lpstr>Scheduled Access MACs</vt:lpstr>
      <vt:lpstr>Outline</vt:lpstr>
      <vt:lpstr>Why ALOHA</vt:lpstr>
      <vt:lpstr>Pure ALOHA</vt:lpstr>
      <vt:lpstr>Pure ALOHA: Model</vt:lpstr>
      <vt:lpstr>Pure Aloha: Vulnerability</vt:lpstr>
      <vt:lpstr>Pure Aloha: Analysis</vt:lpstr>
      <vt:lpstr>Analysis Conclusion</vt:lpstr>
      <vt:lpstr>Slotted ALOHA</vt:lpstr>
      <vt:lpstr>Slotted ALOHA Analysis</vt:lpstr>
      <vt:lpstr>Analysis Results Slotted ALOHA</vt:lpstr>
      <vt:lpstr>Discussion of ALOHA</vt:lpstr>
      <vt:lpstr>Outline</vt:lpstr>
      <vt:lpstr>“Regular” Ethernet  CSMA/CD</vt:lpstr>
      <vt:lpstr>Carrier Sense Multiple Access/  Collision Detection (CSMA/CD)</vt:lpstr>
      <vt:lpstr>Ethernet Backoff Calculation</vt:lpstr>
      <vt:lpstr>How to Handle Transmission When  Line is Sensed Busy</vt:lpstr>
      <vt:lpstr>Dealing with Collisions</vt:lpstr>
      <vt:lpstr>So What about Wireless?</vt:lpstr>
      <vt:lpstr>Code Division Multiple Access</vt:lpstr>
      <vt:lpstr>CDMA Principle</vt:lpstr>
      <vt:lpstr>CDMA Example</vt:lpstr>
      <vt:lpstr>Example</vt:lpstr>
      <vt:lpstr>CDMA Discussion</vt:lpstr>
      <vt:lpstr>CDMA Example</vt:lpstr>
      <vt:lpstr>Summary</vt:lpstr>
      <vt:lpstr>How Do We Increase Rates?</vt:lpstr>
      <vt:lpstr>Inter-Symbol-Interference</vt:lpstr>
      <vt:lpstr>OFDM - Orthogonal Frequency  Division Multiplexing</vt:lpstr>
      <vt:lpstr>Subcarriers are “Orthogonal”</vt:lpstr>
      <vt:lpstr>Densely Packing  OFDM Channels</vt:lpstr>
      <vt:lpstr> Advantages of OFDM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L7-MAC.ppt [Compatibility Mode]</dc:title>
  <dc:creator>prs</dc:creator>
  <cp:lastModifiedBy>Baba, Asif</cp:lastModifiedBy>
  <cp:revision>6</cp:revision>
  <dcterms:created xsi:type="dcterms:W3CDTF">2023-06-11T23:31:06Z</dcterms:created>
  <dcterms:modified xsi:type="dcterms:W3CDTF">2023-06-16T15:25:27Z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2021-02-14T00:00:00Z</vt:filetime>
  </property>
  <property fmtid="{D5CDD505-2E9C-101B-9397-08002B2CF9AE}" pid="3" name="LastSaved">
    <vt:filetime>2023-06-11T00:00:00Z</vt:filetime>
  </property>
  <property fmtid="{D5CDD505-2E9C-101B-9397-08002B2CF9AE}" pid="4" name="ContentTypeId">
    <vt:lpwstr>0x01010007E0CA7515BB844E9F7BB19F54E8CA2D</vt:lpwstr>
  </property>
</Properties>
</file>