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4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243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ba, Asif" userId="e58a8238-6591-4fd3-a000-f3b3695d4050" providerId="ADAL" clId="{17C30FFD-A133-4FA7-BCED-5F24E81624A0}"/>
    <pc:docChg chg="modSld">
      <pc:chgData name="Baba, Asif" userId="e58a8238-6591-4fd3-a000-f3b3695d4050" providerId="ADAL" clId="{17C30FFD-A133-4FA7-BCED-5F24E81624A0}" dt="2023-06-21T02:55:45.783" v="21" actId="20577"/>
      <pc:docMkLst>
        <pc:docMk/>
      </pc:docMkLst>
      <pc:sldChg chg="modSp mod">
        <pc:chgData name="Baba, Asif" userId="e58a8238-6591-4fd3-a000-f3b3695d4050" providerId="ADAL" clId="{17C30FFD-A133-4FA7-BCED-5F24E81624A0}" dt="2023-06-21T02:55:45.783" v="21" actId="20577"/>
        <pc:sldMkLst>
          <pc:docMk/>
          <pc:sldMk cId="0" sldId="256"/>
        </pc:sldMkLst>
        <pc:spChg chg="mod">
          <ac:chgData name="Baba, Asif" userId="e58a8238-6591-4fd3-a000-f3b3695d4050" providerId="ADAL" clId="{17C30FFD-A133-4FA7-BCED-5F24E81624A0}" dt="2023-06-21T02:55:45.783" v="21" actId="20577"/>
          <ac:spMkLst>
            <pc:docMk/>
            <pc:sldMk cId="0" sldId="25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E8702-2A66-401B-BF73-7A908172FB4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6654F-05A0-47B2-B930-04AE9CE48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80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15" dirty="0"/>
              <a:t>Peter</a:t>
            </a:r>
            <a:r>
              <a:rPr spc="-30" dirty="0"/>
              <a:t> </a:t>
            </a:r>
            <a:r>
              <a:rPr spc="15" dirty="0"/>
              <a:t>A.</a:t>
            </a:r>
            <a:r>
              <a:rPr spc="-30" dirty="0"/>
              <a:t> </a:t>
            </a:r>
            <a:r>
              <a:rPr spc="15" dirty="0"/>
              <a:t>Steenkiste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A5AFF-EC04-43D5-94A0-23B2A79F0E65}" type="datetime1">
              <a:rPr lang="en-US" smtClean="0"/>
              <a:t>6/20/2023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14FF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15" dirty="0"/>
              <a:t>Peter</a:t>
            </a:r>
            <a:r>
              <a:rPr spc="-30" dirty="0"/>
              <a:t> </a:t>
            </a:r>
            <a:r>
              <a:rPr spc="15" dirty="0"/>
              <a:t>A.</a:t>
            </a:r>
            <a:r>
              <a:rPr spc="-30" dirty="0"/>
              <a:t> </a:t>
            </a:r>
            <a:r>
              <a:rPr spc="15" dirty="0"/>
              <a:t>Steenkiste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C359C-611D-4D94-8631-0628E1CF8060}" type="datetime1">
              <a:rPr lang="en-US" smtClean="0"/>
              <a:t>6/20/2023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14FF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15" dirty="0"/>
              <a:t>Peter</a:t>
            </a:r>
            <a:r>
              <a:rPr spc="-30" dirty="0"/>
              <a:t> </a:t>
            </a:r>
            <a:r>
              <a:rPr spc="15" dirty="0"/>
              <a:t>A.</a:t>
            </a:r>
            <a:r>
              <a:rPr spc="-30" dirty="0"/>
              <a:t> </a:t>
            </a:r>
            <a:r>
              <a:rPr spc="15" dirty="0"/>
              <a:t>Steenkiste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31406-F0A0-43A1-84AD-CAE39FD2AE11}" type="datetime1">
              <a:rPr lang="en-US" smtClean="0"/>
              <a:t>6/20/2023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14FF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15" dirty="0"/>
              <a:t>Peter</a:t>
            </a:r>
            <a:r>
              <a:rPr spc="-30" dirty="0"/>
              <a:t> </a:t>
            </a:r>
            <a:r>
              <a:rPr spc="15" dirty="0"/>
              <a:t>A.</a:t>
            </a:r>
            <a:r>
              <a:rPr spc="-30" dirty="0"/>
              <a:t> </a:t>
            </a:r>
            <a:r>
              <a:rPr spc="15" dirty="0"/>
              <a:t>Steenkiste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9FBA4-5B80-4146-A8D4-5CF0DD12B2D5}" type="datetime1">
              <a:rPr lang="en-US" smtClean="0"/>
              <a:t>6/20/2023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15" dirty="0"/>
              <a:t>Peter</a:t>
            </a:r>
            <a:r>
              <a:rPr spc="-30" dirty="0"/>
              <a:t> </a:t>
            </a:r>
            <a:r>
              <a:rPr spc="15" dirty="0"/>
              <a:t>A.</a:t>
            </a:r>
            <a:r>
              <a:rPr spc="-30" dirty="0"/>
              <a:t> </a:t>
            </a:r>
            <a:r>
              <a:rPr spc="15" dirty="0"/>
              <a:t>Steenkiste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D39D2-85FE-4FD1-B532-AC25383E61DD}" type="datetime1">
              <a:rPr lang="en-US" smtClean="0"/>
              <a:t>6/20/2023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517904"/>
            <a:ext cx="10046207" cy="8382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644396"/>
            <a:ext cx="10046207" cy="4267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41338" y="176386"/>
            <a:ext cx="5975722" cy="1165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114FF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0255" y="2116297"/>
            <a:ext cx="8337889" cy="4117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59368" y="7372238"/>
            <a:ext cx="109982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15" dirty="0"/>
              <a:t>Peter</a:t>
            </a:r>
            <a:r>
              <a:rPr spc="-30" dirty="0"/>
              <a:t> </a:t>
            </a:r>
            <a:r>
              <a:rPr spc="15" dirty="0"/>
              <a:t>A.</a:t>
            </a:r>
            <a:r>
              <a:rPr spc="-30" dirty="0"/>
              <a:t> </a:t>
            </a:r>
            <a:r>
              <a:rPr spc="15" dirty="0"/>
              <a:t>Steenkiste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148AF-D1DC-452E-89FE-6AA4AFA1A858}" type="datetime1">
              <a:rPr lang="en-US" smtClean="0"/>
              <a:t>6/20/2023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34833" y="7224228"/>
            <a:ext cx="356870" cy="306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280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jp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6224" y="1916717"/>
            <a:ext cx="8471535" cy="3053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"/>
              </a:spcBef>
            </a:pPr>
            <a:r>
              <a:rPr sz="3950" b="1" dirty="0">
                <a:solidFill>
                  <a:srgbClr val="114FFB"/>
                </a:solidFill>
                <a:latin typeface="Palatino Linotype"/>
                <a:cs typeface="Palatino Linotype"/>
              </a:rPr>
              <a:t>Wireless</a:t>
            </a:r>
            <a:r>
              <a:rPr sz="3950" b="1" spc="-30" dirty="0">
                <a:solidFill>
                  <a:srgbClr val="114FFB"/>
                </a:solidFill>
                <a:latin typeface="Palatino Linotype"/>
                <a:cs typeface="Palatino Linotype"/>
              </a:rPr>
              <a:t> </a:t>
            </a:r>
            <a:r>
              <a:rPr sz="3950" b="1" spc="5" dirty="0">
                <a:solidFill>
                  <a:srgbClr val="114FFB"/>
                </a:solidFill>
                <a:latin typeface="Palatino Linotype"/>
                <a:cs typeface="Palatino Linotype"/>
              </a:rPr>
              <a:t>Networks</a:t>
            </a:r>
            <a:r>
              <a:rPr sz="3950" b="1" spc="-70" dirty="0">
                <a:solidFill>
                  <a:srgbClr val="114FFB"/>
                </a:solidFill>
                <a:latin typeface="Palatino Linotype"/>
                <a:cs typeface="Palatino Linotype"/>
              </a:rPr>
              <a:t> </a:t>
            </a:r>
            <a:r>
              <a:rPr sz="3950" b="1" dirty="0">
                <a:solidFill>
                  <a:srgbClr val="114FFB"/>
                </a:solidFill>
                <a:latin typeface="Palatino Linotype"/>
                <a:cs typeface="Palatino Linotype"/>
              </a:rPr>
              <a:t>and</a:t>
            </a:r>
            <a:r>
              <a:rPr sz="3950" b="1" spc="-20" dirty="0">
                <a:solidFill>
                  <a:srgbClr val="114FFB"/>
                </a:solidFill>
                <a:latin typeface="Palatino Linotype"/>
                <a:cs typeface="Palatino Linotype"/>
              </a:rPr>
              <a:t> </a:t>
            </a:r>
            <a:r>
              <a:rPr lang="en-US" sz="3950" b="1" spc="5" dirty="0">
                <a:solidFill>
                  <a:srgbClr val="114FFB"/>
                </a:solidFill>
                <a:latin typeface="Palatino Linotype"/>
                <a:cs typeface="Palatino Linotype"/>
              </a:rPr>
              <a:t>Protocols</a:t>
            </a:r>
          </a:p>
          <a:p>
            <a:pPr marL="12065" marR="5080" algn="ctr">
              <a:lnSpc>
                <a:spcPct val="100000"/>
              </a:lnSpc>
              <a:spcBef>
                <a:spcPts val="10"/>
              </a:spcBef>
            </a:pPr>
            <a:endParaRPr lang="en-US" sz="3950" b="1" spc="5" dirty="0">
              <a:solidFill>
                <a:srgbClr val="114FFB"/>
              </a:solidFill>
              <a:latin typeface="Palatino Linotype"/>
              <a:cs typeface="Palatino Linotype"/>
            </a:endParaRPr>
          </a:p>
          <a:p>
            <a:pPr marL="12065" marR="5080" algn="ctr">
              <a:lnSpc>
                <a:spcPct val="100000"/>
              </a:lnSpc>
              <a:spcBef>
                <a:spcPts val="10"/>
              </a:spcBef>
            </a:pPr>
            <a:endParaRPr lang="en-US" sz="3950" b="1" spc="5" dirty="0">
              <a:solidFill>
                <a:srgbClr val="114FFB"/>
              </a:solidFill>
              <a:latin typeface="Palatino Linotype"/>
              <a:cs typeface="Palatino Linotype"/>
            </a:endParaRPr>
          </a:p>
          <a:p>
            <a:pPr marL="12065" marR="5080" algn="ctr">
              <a:lnSpc>
                <a:spcPct val="100000"/>
              </a:lnSpc>
              <a:spcBef>
                <a:spcPts val="10"/>
              </a:spcBef>
            </a:pPr>
            <a:endParaRPr lang="en-US" sz="3950" b="1" spc="5" dirty="0">
              <a:solidFill>
                <a:srgbClr val="114FFB"/>
              </a:solidFill>
              <a:latin typeface="Palatino Linotype"/>
              <a:cs typeface="Palatino Linotype"/>
            </a:endParaRPr>
          </a:p>
          <a:p>
            <a:pPr marL="12065" marR="5080" algn="ctr">
              <a:lnSpc>
                <a:spcPct val="100000"/>
              </a:lnSpc>
              <a:spcBef>
                <a:spcPts val="10"/>
              </a:spcBef>
            </a:pPr>
            <a:r>
              <a:rPr sz="3950" b="1" spc="5" dirty="0">
                <a:solidFill>
                  <a:srgbClr val="114FFB"/>
                </a:solidFill>
                <a:latin typeface="Palatino Linotype"/>
                <a:cs typeface="Palatino Linotype"/>
              </a:rPr>
              <a:t> </a:t>
            </a:r>
            <a:r>
              <a:rPr sz="3950" b="1" spc="-975" dirty="0">
                <a:solidFill>
                  <a:srgbClr val="114FFB"/>
                </a:solidFill>
                <a:latin typeface="Palatino Linotype"/>
                <a:cs typeface="Palatino Linotype"/>
              </a:rPr>
              <a:t> </a:t>
            </a:r>
            <a:r>
              <a:rPr sz="3500" b="1" spc="5" dirty="0" err="1">
                <a:solidFill>
                  <a:srgbClr val="FB0128"/>
                </a:solidFill>
                <a:latin typeface="Palatino Linotype"/>
                <a:cs typeface="Palatino Linotype"/>
              </a:rPr>
              <a:t>WiFi</a:t>
            </a:r>
            <a:r>
              <a:rPr sz="3500" b="1" spc="-20" dirty="0">
                <a:solidFill>
                  <a:srgbClr val="FB0128"/>
                </a:solidFill>
                <a:latin typeface="Palatino Linotype"/>
                <a:cs typeface="Palatino Linotype"/>
              </a:rPr>
              <a:t> </a:t>
            </a:r>
            <a:r>
              <a:rPr sz="3500" b="1" spc="10" dirty="0">
                <a:solidFill>
                  <a:srgbClr val="FB0128"/>
                </a:solidFill>
                <a:latin typeface="Palatino Linotype"/>
                <a:cs typeface="Palatino Linotype"/>
              </a:rPr>
              <a:t>Header</a:t>
            </a:r>
            <a:r>
              <a:rPr sz="3500" b="1" spc="-35" dirty="0">
                <a:solidFill>
                  <a:srgbClr val="FB0128"/>
                </a:solidFill>
                <a:latin typeface="Palatino Linotype"/>
                <a:cs typeface="Palatino Linotype"/>
              </a:rPr>
              <a:t> </a:t>
            </a:r>
            <a:r>
              <a:rPr sz="3500" b="1" spc="5" dirty="0">
                <a:solidFill>
                  <a:srgbClr val="FB0128"/>
                </a:solidFill>
                <a:latin typeface="Palatino Linotype"/>
                <a:cs typeface="Palatino Linotype"/>
              </a:rPr>
              <a:t>and</a:t>
            </a:r>
            <a:r>
              <a:rPr sz="3500" b="1" spc="-10" dirty="0">
                <a:solidFill>
                  <a:srgbClr val="FB0128"/>
                </a:solidFill>
                <a:latin typeface="Palatino Linotype"/>
                <a:cs typeface="Palatino Linotype"/>
              </a:rPr>
              <a:t> </a:t>
            </a:r>
            <a:r>
              <a:rPr sz="3500" b="1" spc="5" dirty="0">
                <a:solidFill>
                  <a:srgbClr val="FB0128"/>
                </a:solidFill>
                <a:latin typeface="Palatino Linotype"/>
                <a:cs typeface="Palatino Linotype"/>
              </a:rPr>
              <a:t>Management</a:t>
            </a:r>
            <a:endParaRPr sz="3500" dirty="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1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3E7411-D08B-B63D-0738-B7FCC8E9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5138" y="444544"/>
            <a:ext cx="330454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Multi-bit</a:t>
            </a:r>
            <a:r>
              <a:rPr spc="-60" dirty="0"/>
              <a:t> </a:t>
            </a:r>
            <a:r>
              <a:rPr spc="5" dirty="0"/>
              <a:t>Rate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2197662"/>
            <a:ext cx="7568565" cy="397192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802.11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allows</a:t>
            </a:r>
            <a:r>
              <a:rPr sz="2650" b="1" spc="-7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for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multiple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bit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rates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Allows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for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adaptation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channel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conditions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Specific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rates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dependent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on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version</a:t>
            </a:r>
            <a:endParaRPr sz="1950">
              <a:latin typeface="Arial"/>
              <a:cs typeface="Arial"/>
            </a:endParaRPr>
          </a:p>
          <a:p>
            <a:pPr marL="326390" marR="5080" indent="-314325">
              <a:lnSpc>
                <a:spcPts val="2810"/>
              </a:lnSpc>
              <a:spcBef>
                <a:spcPts val="975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Algorithm for </a:t>
            </a:r>
            <a:r>
              <a:rPr sz="2650" b="1" spc="-15" dirty="0">
                <a:latin typeface="Arial"/>
                <a:cs typeface="Arial"/>
              </a:rPr>
              <a:t>selecting </a:t>
            </a:r>
            <a:r>
              <a:rPr sz="2650" b="1" spc="-10" dirty="0">
                <a:latin typeface="Arial"/>
                <a:cs typeface="Arial"/>
              </a:rPr>
              <a:t>the rate </a:t>
            </a:r>
            <a:r>
              <a:rPr sz="2650" b="1" spc="-5" dirty="0">
                <a:latin typeface="Arial"/>
                <a:cs typeface="Arial"/>
              </a:rPr>
              <a:t>is </a:t>
            </a:r>
            <a:r>
              <a:rPr sz="2650" b="1" spc="-10" dirty="0">
                <a:latin typeface="Arial"/>
                <a:cs typeface="Arial"/>
              </a:rPr>
              <a:t>not defined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by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standard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–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left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to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vendors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6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Still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research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topic!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More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later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semester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Packets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have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multi-rate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format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Different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parts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packet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are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sent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at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different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rates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7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Why?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098" y="444544"/>
            <a:ext cx="471487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Data</a:t>
            </a:r>
            <a:r>
              <a:rPr spc="-55" dirty="0"/>
              <a:t> </a:t>
            </a:r>
            <a:r>
              <a:rPr spc="5" dirty="0"/>
              <a:t>Flow</a:t>
            </a:r>
            <a:r>
              <a:rPr spc="-25" dirty="0"/>
              <a:t> </a:t>
            </a:r>
            <a:r>
              <a:rPr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2274835"/>
            <a:ext cx="7686040" cy="293370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5080" indent="-314325">
              <a:lnSpc>
                <a:spcPts val="2810"/>
              </a:lnSpc>
              <a:spcBef>
                <a:spcPts val="490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Case 1: </a:t>
            </a:r>
            <a:r>
              <a:rPr sz="2650" b="1" spc="-10" dirty="0">
                <a:latin typeface="Arial"/>
                <a:cs typeface="Arial"/>
              </a:rPr>
              <a:t>Packet from a station </a:t>
            </a:r>
            <a:r>
              <a:rPr sz="2650" b="1" spc="-15" dirty="0">
                <a:latin typeface="Arial"/>
                <a:cs typeface="Arial"/>
              </a:rPr>
              <a:t>under </a:t>
            </a:r>
            <a:r>
              <a:rPr sz="2650" b="1" spc="-10" dirty="0">
                <a:latin typeface="Arial"/>
                <a:cs typeface="Arial"/>
              </a:rPr>
              <a:t>one </a:t>
            </a:r>
            <a:r>
              <a:rPr sz="2650" b="1" dirty="0">
                <a:latin typeface="Arial"/>
                <a:cs typeface="Arial"/>
              </a:rPr>
              <a:t>AP </a:t>
            </a:r>
            <a:r>
              <a:rPr sz="2650" b="1" spc="-10" dirty="0">
                <a:latin typeface="Arial"/>
                <a:cs typeface="Arial"/>
              </a:rPr>
              <a:t>to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another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in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same </a:t>
            </a:r>
            <a:r>
              <a:rPr sz="2650" b="1" spc="-10" dirty="0">
                <a:latin typeface="Arial"/>
                <a:cs typeface="Arial"/>
              </a:rPr>
              <a:t>AP’s</a:t>
            </a:r>
            <a:r>
              <a:rPr sz="2650" b="1" spc="-15" dirty="0">
                <a:latin typeface="Arial"/>
                <a:cs typeface="Arial"/>
              </a:rPr>
              <a:t> coverage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area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55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Case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2:</a:t>
            </a:r>
            <a:r>
              <a:rPr sz="2650" b="1" spc="-10" dirty="0">
                <a:latin typeface="Arial"/>
                <a:cs typeface="Arial"/>
              </a:rPr>
              <a:t> Packet </a:t>
            </a:r>
            <a:r>
              <a:rPr sz="2650" b="1" spc="-5" dirty="0">
                <a:latin typeface="Arial"/>
                <a:cs typeface="Arial"/>
              </a:rPr>
              <a:t>between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stations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in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an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IBSS</a:t>
            </a:r>
            <a:endParaRPr sz="2650">
              <a:latin typeface="Arial"/>
              <a:cs typeface="Arial"/>
            </a:endParaRPr>
          </a:p>
          <a:p>
            <a:pPr marL="326390" marR="669925" indent="-314325">
              <a:lnSpc>
                <a:spcPts val="2810"/>
              </a:lnSpc>
              <a:spcBef>
                <a:spcPts val="990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Case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3:</a:t>
            </a:r>
            <a:r>
              <a:rPr sz="2650" b="1" spc="-10" dirty="0">
                <a:latin typeface="Arial"/>
                <a:cs typeface="Arial"/>
              </a:rPr>
              <a:t> Packet from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an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802.11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station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wired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server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on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the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Internet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ts val="2995"/>
              </a:lnSpc>
              <a:spcBef>
                <a:spcPts val="555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Case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4: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Packet from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an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Internet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server</a:t>
            </a:r>
            <a:r>
              <a:rPr sz="2650" b="1" spc="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an</a:t>
            </a:r>
            <a:endParaRPr sz="2650">
              <a:latin typeface="Arial"/>
              <a:cs typeface="Arial"/>
            </a:endParaRPr>
          </a:p>
          <a:p>
            <a:pPr marL="326390">
              <a:lnSpc>
                <a:spcPts val="2995"/>
              </a:lnSpc>
            </a:pPr>
            <a:r>
              <a:rPr sz="2650" b="1" spc="-10" dirty="0">
                <a:latin typeface="Arial"/>
                <a:cs typeface="Arial"/>
              </a:rPr>
              <a:t>802.11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station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3359" y="4882896"/>
            <a:ext cx="8331834" cy="2519680"/>
            <a:chOff x="213359" y="4882896"/>
            <a:chExt cx="8331834" cy="2519680"/>
          </a:xfrm>
        </p:grpSpPr>
        <p:sp>
          <p:nvSpPr>
            <p:cNvPr id="3" name="object 3"/>
            <p:cNvSpPr/>
            <p:nvPr/>
          </p:nvSpPr>
          <p:spPr>
            <a:xfrm>
              <a:off x="213359" y="4882896"/>
              <a:ext cx="8331834" cy="2519680"/>
            </a:xfrm>
            <a:custGeom>
              <a:avLst/>
              <a:gdLst/>
              <a:ahLst/>
              <a:cxnLst/>
              <a:rect l="l" t="t" r="r" b="b"/>
              <a:pathLst>
                <a:path w="8331834" h="2519679">
                  <a:moveTo>
                    <a:pt x="8331707" y="2519171"/>
                  </a:moveTo>
                  <a:lnTo>
                    <a:pt x="0" y="2519171"/>
                  </a:lnTo>
                  <a:lnTo>
                    <a:pt x="0" y="0"/>
                  </a:lnTo>
                  <a:lnTo>
                    <a:pt x="8331707" y="0"/>
                  </a:lnTo>
                  <a:lnTo>
                    <a:pt x="8331707" y="2519171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68907" y="4966716"/>
              <a:ext cx="2441575" cy="425450"/>
            </a:xfrm>
            <a:custGeom>
              <a:avLst/>
              <a:gdLst/>
              <a:ahLst/>
              <a:cxnLst/>
              <a:rect l="l" t="t" r="r" b="b"/>
              <a:pathLst>
                <a:path w="2441575" h="425450">
                  <a:moveTo>
                    <a:pt x="2441448" y="425196"/>
                  </a:moveTo>
                  <a:lnTo>
                    <a:pt x="0" y="425196"/>
                  </a:lnTo>
                  <a:lnTo>
                    <a:pt x="0" y="0"/>
                  </a:lnTo>
                  <a:lnTo>
                    <a:pt x="2441448" y="0"/>
                  </a:lnTo>
                  <a:lnTo>
                    <a:pt x="2441448" y="4572"/>
                  </a:lnTo>
                  <a:lnTo>
                    <a:pt x="10668" y="4572"/>
                  </a:lnTo>
                  <a:lnTo>
                    <a:pt x="6096" y="10668"/>
                  </a:lnTo>
                  <a:lnTo>
                    <a:pt x="10668" y="10668"/>
                  </a:lnTo>
                  <a:lnTo>
                    <a:pt x="10668" y="414528"/>
                  </a:lnTo>
                  <a:lnTo>
                    <a:pt x="6096" y="414528"/>
                  </a:lnTo>
                  <a:lnTo>
                    <a:pt x="10668" y="420624"/>
                  </a:lnTo>
                  <a:lnTo>
                    <a:pt x="2441448" y="420624"/>
                  </a:lnTo>
                  <a:lnTo>
                    <a:pt x="2441448" y="425196"/>
                  </a:lnTo>
                  <a:close/>
                </a:path>
                <a:path w="2441575" h="425450">
                  <a:moveTo>
                    <a:pt x="10668" y="10668"/>
                  </a:moveTo>
                  <a:lnTo>
                    <a:pt x="6096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2441575" h="425450">
                  <a:moveTo>
                    <a:pt x="243078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2430780" y="4572"/>
                  </a:lnTo>
                  <a:lnTo>
                    <a:pt x="2430780" y="10668"/>
                  </a:lnTo>
                  <a:close/>
                </a:path>
                <a:path w="2441575" h="425450">
                  <a:moveTo>
                    <a:pt x="2430780" y="420624"/>
                  </a:moveTo>
                  <a:lnTo>
                    <a:pt x="2430780" y="4572"/>
                  </a:lnTo>
                  <a:lnTo>
                    <a:pt x="2436876" y="10668"/>
                  </a:lnTo>
                  <a:lnTo>
                    <a:pt x="2441448" y="10668"/>
                  </a:lnTo>
                  <a:lnTo>
                    <a:pt x="2441448" y="414528"/>
                  </a:lnTo>
                  <a:lnTo>
                    <a:pt x="2436876" y="414528"/>
                  </a:lnTo>
                  <a:lnTo>
                    <a:pt x="2430780" y="420624"/>
                  </a:lnTo>
                  <a:close/>
                </a:path>
                <a:path w="2441575" h="425450">
                  <a:moveTo>
                    <a:pt x="2441448" y="10668"/>
                  </a:moveTo>
                  <a:lnTo>
                    <a:pt x="2436876" y="10668"/>
                  </a:lnTo>
                  <a:lnTo>
                    <a:pt x="2430780" y="4572"/>
                  </a:lnTo>
                  <a:lnTo>
                    <a:pt x="2441448" y="4572"/>
                  </a:lnTo>
                  <a:lnTo>
                    <a:pt x="2441448" y="10668"/>
                  </a:lnTo>
                  <a:close/>
                </a:path>
                <a:path w="2441575" h="425450">
                  <a:moveTo>
                    <a:pt x="10668" y="420624"/>
                  </a:moveTo>
                  <a:lnTo>
                    <a:pt x="6096" y="414528"/>
                  </a:lnTo>
                  <a:lnTo>
                    <a:pt x="10668" y="414528"/>
                  </a:lnTo>
                  <a:lnTo>
                    <a:pt x="10668" y="420624"/>
                  </a:lnTo>
                  <a:close/>
                </a:path>
                <a:path w="2441575" h="425450">
                  <a:moveTo>
                    <a:pt x="2430780" y="420624"/>
                  </a:moveTo>
                  <a:lnTo>
                    <a:pt x="10668" y="420624"/>
                  </a:lnTo>
                  <a:lnTo>
                    <a:pt x="10668" y="414528"/>
                  </a:lnTo>
                  <a:lnTo>
                    <a:pt x="2430780" y="414528"/>
                  </a:lnTo>
                  <a:lnTo>
                    <a:pt x="2430780" y="420624"/>
                  </a:lnTo>
                  <a:close/>
                </a:path>
                <a:path w="2441575" h="425450">
                  <a:moveTo>
                    <a:pt x="2441448" y="420624"/>
                  </a:moveTo>
                  <a:lnTo>
                    <a:pt x="2430780" y="420624"/>
                  </a:lnTo>
                  <a:lnTo>
                    <a:pt x="2436876" y="414528"/>
                  </a:lnTo>
                  <a:lnTo>
                    <a:pt x="2441448" y="414528"/>
                  </a:lnTo>
                  <a:lnTo>
                    <a:pt x="2441448" y="420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953769" marR="5080" indent="-132715">
              <a:lnSpc>
                <a:spcPts val="4220"/>
              </a:lnSpc>
              <a:spcBef>
                <a:spcPts val="685"/>
              </a:spcBef>
            </a:pPr>
            <a:r>
              <a:rPr spc="5" dirty="0"/>
              <a:t>Some</a:t>
            </a:r>
            <a:r>
              <a:rPr spc="-95" dirty="0"/>
              <a:t> </a:t>
            </a:r>
            <a:r>
              <a:rPr spc="5" dirty="0"/>
              <a:t>Background: </a:t>
            </a:r>
            <a:r>
              <a:rPr spc="-969" dirty="0"/>
              <a:t> </a:t>
            </a:r>
            <a:r>
              <a:rPr dirty="0"/>
              <a:t>Forwarding</a:t>
            </a:r>
            <a:r>
              <a:rPr spc="-55" dirty="0"/>
              <a:t> </a:t>
            </a:r>
            <a:r>
              <a:rPr spc="10" dirty="0"/>
              <a:t>Logic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6905" y="1880824"/>
            <a:ext cx="6739890" cy="265811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When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node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needs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 send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an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IP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packet:</a:t>
            </a:r>
            <a:endParaRPr sz="26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In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same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IP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network?</a:t>
            </a:r>
            <a:endParaRPr sz="1950">
              <a:latin typeface="Arial"/>
              <a:cs typeface="Arial"/>
            </a:endParaRPr>
          </a:p>
          <a:p>
            <a:pPr marL="1268095" lvl="1" indent="-252095">
              <a:lnSpc>
                <a:spcPct val="100000"/>
              </a:lnSpc>
              <a:spcBef>
                <a:spcPts val="490"/>
              </a:spcBef>
              <a:buFont typeface="Arial MT"/>
              <a:buChar char="–"/>
              <a:tabLst>
                <a:tab pos="1268730" algn="l"/>
              </a:tabLst>
            </a:pPr>
            <a:r>
              <a:rPr sz="1950" b="1" spc="15" dirty="0">
                <a:latin typeface="Arial"/>
                <a:cs typeface="Arial"/>
              </a:rPr>
              <a:t>Check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destination</a:t>
            </a:r>
            <a:r>
              <a:rPr sz="1950" b="1" spc="-5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IP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address</a:t>
            </a:r>
            <a:endParaRPr sz="19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Yes: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forward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based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25" dirty="0">
                <a:latin typeface="Arial"/>
                <a:cs typeface="Arial"/>
              </a:rPr>
              <a:t>on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MAC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address</a:t>
            </a:r>
            <a:endParaRPr sz="1950">
              <a:latin typeface="Arial"/>
              <a:cs typeface="Arial"/>
            </a:endParaRPr>
          </a:p>
          <a:p>
            <a:pPr marL="1268095" lvl="1" indent="-25209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1268730" algn="l"/>
              </a:tabLst>
            </a:pPr>
            <a:r>
              <a:rPr sz="1950" b="1" spc="15" dirty="0">
                <a:latin typeface="Arial"/>
                <a:cs typeface="Arial"/>
              </a:rPr>
              <a:t>Uses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ARP </a:t>
            </a:r>
            <a:r>
              <a:rPr sz="1950" b="1" spc="10" dirty="0">
                <a:latin typeface="Arial"/>
                <a:cs typeface="Arial"/>
              </a:rPr>
              <a:t>protocol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map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IP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MAC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address</a:t>
            </a:r>
            <a:endParaRPr sz="19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No: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forward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packet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 </a:t>
            </a:r>
            <a:r>
              <a:rPr sz="1950" b="1" spc="10" dirty="0">
                <a:latin typeface="Arial"/>
                <a:cs typeface="Arial"/>
              </a:rPr>
              <a:t>“gateway”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router</a:t>
            </a:r>
            <a:endParaRPr sz="1950">
              <a:latin typeface="Arial"/>
              <a:cs typeface="Arial"/>
            </a:endParaRPr>
          </a:p>
          <a:p>
            <a:pPr marL="1268095" lvl="1" indent="-252095">
              <a:lnSpc>
                <a:spcPct val="100000"/>
              </a:lnSpc>
              <a:spcBef>
                <a:spcPts val="490"/>
              </a:spcBef>
              <a:buFont typeface="Arial MT"/>
              <a:buChar char="–"/>
              <a:tabLst>
                <a:tab pos="1268730" algn="l"/>
              </a:tabLst>
            </a:pPr>
            <a:r>
              <a:rPr sz="1950" b="1" spc="15" dirty="0">
                <a:latin typeface="Arial"/>
                <a:cs typeface="Arial"/>
              </a:rPr>
              <a:t>Uses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MAC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address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router</a:t>
            </a:r>
            <a:endParaRPr sz="1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7307" y="5005792"/>
            <a:ext cx="1882139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Times New Roman"/>
                <a:cs typeface="Times New Roman"/>
              </a:rPr>
              <a:t>Access</a:t>
            </a:r>
            <a:r>
              <a:rPr sz="1950" spc="-2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Point</a:t>
            </a:r>
            <a:r>
              <a:rPr sz="1950" spc="-4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(AP)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72440" y="5285232"/>
            <a:ext cx="7322820" cy="1920239"/>
            <a:chOff x="472440" y="5285232"/>
            <a:chExt cx="7322820" cy="1920239"/>
          </a:xfrm>
        </p:grpSpPr>
        <p:sp>
          <p:nvSpPr>
            <p:cNvPr id="9" name="object 9"/>
            <p:cNvSpPr/>
            <p:nvPr/>
          </p:nvSpPr>
          <p:spPr>
            <a:xfrm>
              <a:off x="3605784" y="5285232"/>
              <a:ext cx="4189729" cy="43180"/>
            </a:xfrm>
            <a:custGeom>
              <a:avLst/>
              <a:gdLst/>
              <a:ahLst/>
              <a:cxnLst/>
              <a:rect l="l" t="t" r="r" b="b"/>
              <a:pathLst>
                <a:path w="4189729" h="43179">
                  <a:moveTo>
                    <a:pt x="4189476" y="42671"/>
                  </a:moveTo>
                  <a:lnTo>
                    <a:pt x="0" y="42671"/>
                  </a:lnTo>
                  <a:lnTo>
                    <a:pt x="0" y="0"/>
                  </a:lnTo>
                  <a:lnTo>
                    <a:pt x="4189476" y="0"/>
                  </a:lnTo>
                  <a:lnTo>
                    <a:pt x="4189476" y="426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46375" y="5526024"/>
              <a:ext cx="165100" cy="599440"/>
            </a:xfrm>
            <a:custGeom>
              <a:avLst/>
              <a:gdLst/>
              <a:ahLst/>
              <a:cxnLst/>
              <a:rect l="l" t="t" r="r" b="b"/>
              <a:pathLst>
                <a:path w="165100" h="599439">
                  <a:moveTo>
                    <a:pt x="65964" y="204216"/>
                  </a:moveTo>
                  <a:lnTo>
                    <a:pt x="54864" y="204216"/>
                  </a:lnTo>
                  <a:lnTo>
                    <a:pt x="64008" y="199644"/>
                  </a:lnTo>
                  <a:lnTo>
                    <a:pt x="53676" y="184324"/>
                  </a:lnTo>
                  <a:lnTo>
                    <a:pt x="42672" y="0"/>
                  </a:lnTo>
                  <a:lnTo>
                    <a:pt x="54619" y="18369"/>
                  </a:lnTo>
                  <a:lnTo>
                    <a:pt x="45720" y="21335"/>
                  </a:lnTo>
                  <a:lnTo>
                    <a:pt x="56000" y="37328"/>
                  </a:lnTo>
                  <a:lnTo>
                    <a:pt x="65964" y="204216"/>
                  </a:lnTo>
                  <a:close/>
                </a:path>
                <a:path w="165100" h="599439">
                  <a:moveTo>
                    <a:pt x="54894" y="18791"/>
                  </a:moveTo>
                  <a:lnTo>
                    <a:pt x="54619" y="18369"/>
                  </a:lnTo>
                  <a:lnTo>
                    <a:pt x="54864" y="18288"/>
                  </a:lnTo>
                  <a:lnTo>
                    <a:pt x="54894" y="18791"/>
                  </a:lnTo>
                  <a:close/>
                </a:path>
                <a:path w="165100" h="599439">
                  <a:moveTo>
                    <a:pt x="56000" y="37328"/>
                  </a:moveTo>
                  <a:lnTo>
                    <a:pt x="45720" y="21335"/>
                  </a:lnTo>
                  <a:lnTo>
                    <a:pt x="54619" y="18369"/>
                  </a:lnTo>
                  <a:lnTo>
                    <a:pt x="54894" y="18791"/>
                  </a:lnTo>
                  <a:lnTo>
                    <a:pt x="56000" y="37328"/>
                  </a:lnTo>
                  <a:close/>
                </a:path>
                <a:path w="165100" h="599439">
                  <a:moveTo>
                    <a:pt x="153510" y="189009"/>
                  </a:moveTo>
                  <a:lnTo>
                    <a:pt x="56000" y="37328"/>
                  </a:lnTo>
                  <a:lnTo>
                    <a:pt x="54894" y="18791"/>
                  </a:lnTo>
                  <a:lnTo>
                    <a:pt x="164592" y="187452"/>
                  </a:lnTo>
                  <a:lnTo>
                    <a:pt x="153924" y="187452"/>
                  </a:lnTo>
                  <a:lnTo>
                    <a:pt x="153510" y="189009"/>
                  </a:lnTo>
                  <a:close/>
                </a:path>
                <a:path w="165100" h="599439">
                  <a:moveTo>
                    <a:pt x="39981" y="326136"/>
                  </a:moveTo>
                  <a:lnTo>
                    <a:pt x="28956" y="326136"/>
                  </a:lnTo>
                  <a:lnTo>
                    <a:pt x="39624" y="323088"/>
                  </a:lnTo>
                  <a:lnTo>
                    <a:pt x="27956" y="305137"/>
                  </a:lnTo>
                  <a:lnTo>
                    <a:pt x="19812" y="134112"/>
                  </a:lnTo>
                  <a:lnTo>
                    <a:pt x="32145" y="152400"/>
                  </a:lnTo>
                  <a:lnTo>
                    <a:pt x="30480" y="152400"/>
                  </a:lnTo>
                  <a:lnTo>
                    <a:pt x="21336" y="155448"/>
                  </a:lnTo>
                  <a:lnTo>
                    <a:pt x="31458" y="170294"/>
                  </a:lnTo>
                  <a:lnTo>
                    <a:pt x="39981" y="326136"/>
                  </a:lnTo>
                  <a:close/>
                </a:path>
                <a:path w="165100" h="599439">
                  <a:moveTo>
                    <a:pt x="31458" y="170294"/>
                  </a:moveTo>
                  <a:lnTo>
                    <a:pt x="21336" y="155448"/>
                  </a:lnTo>
                  <a:lnTo>
                    <a:pt x="30480" y="152400"/>
                  </a:lnTo>
                  <a:lnTo>
                    <a:pt x="31458" y="170294"/>
                  </a:lnTo>
                  <a:close/>
                </a:path>
                <a:path w="165100" h="599439">
                  <a:moveTo>
                    <a:pt x="67056" y="222504"/>
                  </a:moveTo>
                  <a:lnTo>
                    <a:pt x="31458" y="170294"/>
                  </a:lnTo>
                  <a:lnTo>
                    <a:pt x="30480" y="152400"/>
                  </a:lnTo>
                  <a:lnTo>
                    <a:pt x="32145" y="152400"/>
                  </a:lnTo>
                  <a:lnTo>
                    <a:pt x="53676" y="184324"/>
                  </a:lnTo>
                  <a:lnTo>
                    <a:pt x="54864" y="204216"/>
                  </a:lnTo>
                  <a:lnTo>
                    <a:pt x="65964" y="204216"/>
                  </a:lnTo>
                  <a:lnTo>
                    <a:pt x="67056" y="222504"/>
                  </a:lnTo>
                  <a:close/>
                </a:path>
                <a:path w="165100" h="599439">
                  <a:moveTo>
                    <a:pt x="54864" y="204216"/>
                  </a:moveTo>
                  <a:lnTo>
                    <a:pt x="53676" y="184324"/>
                  </a:lnTo>
                  <a:lnTo>
                    <a:pt x="64008" y="199644"/>
                  </a:lnTo>
                  <a:lnTo>
                    <a:pt x="54864" y="204216"/>
                  </a:lnTo>
                  <a:close/>
                </a:path>
                <a:path w="165100" h="599439">
                  <a:moveTo>
                    <a:pt x="155448" y="192024"/>
                  </a:moveTo>
                  <a:lnTo>
                    <a:pt x="153510" y="189009"/>
                  </a:lnTo>
                  <a:lnTo>
                    <a:pt x="153924" y="187452"/>
                  </a:lnTo>
                  <a:lnTo>
                    <a:pt x="155448" y="192024"/>
                  </a:lnTo>
                  <a:close/>
                </a:path>
                <a:path w="165100" h="599439">
                  <a:moveTo>
                    <a:pt x="163410" y="192024"/>
                  </a:moveTo>
                  <a:lnTo>
                    <a:pt x="155448" y="192024"/>
                  </a:lnTo>
                  <a:lnTo>
                    <a:pt x="153924" y="187452"/>
                  </a:lnTo>
                  <a:lnTo>
                    <a:pt x="164592" y="187452"/>
                  </a:lnTo>
                  <a:lnTo>
                    <a:pt x="163410" y="192024"/>
                  </a:lnTo>
                  <a:close/>
                </a:path>
                <a:path w="165100" h="599439">
                  <a:moveTo>
                    <a:pt x="133478" y="307848"/>
                  </a:moveTo>
                  <a:lnTo>
                    <a:pt x="121920" y="307848"/>
                  </a:lnTo>
                  <a:lnTo>
                    <a:pt x="131064" y="306324"/>
                  </a:lnTo>
                  <a:lnTo>
                    <a:pt x="124989" y="296301"/>
                  </a:lnTo>
                  <a:lnTo>
                    <a:pt x="153510" y="189009"/>
                  </a:lnTo>
                  <a:lnTo>
                    <a:pt x="155448" y="192024"/>
                  </a:lnTo>
                  <a:lnTo>
                    <a:pt x="163410" y="192024"/>
                  </a:lnTo>
                  <a:lnTo>
                    <a:pt x="133478" y="307848"/>
                  </a:lnTo>
                  <a:close/>
                </a:path>
                <a:path w="165100" h="599439">
                  <a:moveTo>
                    <a:pt x="96115" y="413004"/>
                  </a:moveTo>
                  <a:lnTo>
                    <a:pt x="85344" y="413004"/>
                  </a:lnTo>
                  <a:lnTo>
                    <a:pt x="96012" y="411480"/>
                  </a:lnTo>
                  <a:lnTo>
                    <a:pt x="86868" y="397306"/>
                  </a:lnTo>
                  <a:lnTo>
                    <a:pt x="100584" y="256032"/>
                  </a:lnTo>
                  <a:lnTo>
                    <a:pt x="110744" y="272796"/>
                  </a:lnTo>
                  <a:lnTo>
                    <a:pt x="109728" y="272796"/>
                  </a:lnTo>
                  <a:lnTo>
                    <a:pt x="100584" y="275844"/>
                  </a:lnTo>
                  <a:lnTo>
                    <a:pt x="108222" y="288306"/>
                  </a:lnTo>
                  <a:lnTo>
                    <a:pt x="96115" y="413004"/>
                  </a:lnTo>
                  <a:close/>
                </a:path>
                <a:path w="165100" h="599439">
                  <a:moveTo>
                    <a:pt x="21336" y="598932"/>
                  </a:moveTo>
                  <a:lnTo>
                    <a:pt x="0" y="262128"/>
                  </a:lnTo>
                  <a:lnTo>
                    <a:pt x="12877" y="281940"/>
                  </a:lnTo>
                  <a:lnTo>
                    <a:pt x="12192" y="281940"/>
                  </a:lnTo>
                  <a:lnTo>
                    <a:pt x="3048" y="284988"/>
                  </a:lnTo>
                  <a:lnTo>
                    <a:pt x="13517" y="302158"/>
                  </a:lnTo>
                  <a:lnTo>
                    <a:pt x="28133" y="525049"/>
                  </a:lnTo>
                  <a:lnTo>
                    <a:pt x="19812" y="560832"/>
                  </a:lnTo>
                  <a:lnTo>
                    <a:pt x="30067" y="560832"/>
                  </a:lnTo>
                  <a:lnTo>
                    <a:pt x="21336" y="598932"/>
                  </a:lnTo>
                  <a:close/>
                </a:path>
                <a:path w="165100" h="599439">
                  <a:moveTo>
                    <a:pt x="108222" y="288306"/>
                  </a:moveTo>
                  <a:lnTo>
                    <a:pt x="100584" y="275844"/>
                  </a:lnTo>
                  <a:lnTo>
                    <a:pt x="109728" y="272796"/>
                  </a:lnTo>
                  <a:lnTo>
                    <a:pt x="108222" y="288306"/>
                  </a:lnTo>
                  <a:close/>
                </a:path>
                <a:path w="165100" h="599439">
                  <a:moveTo>
                    <a:pt x="129540" y="323088"/>
                  </a:moveTo>
                  <a:lnTo>
                    <a:pt x="108222" y="288306"/>
                  </a:lnTo>
                  <a:lnTo>
                    <a:pt x="109728" y="272796"/>
                  </a:lnTo>
                  <a:lnTo>
                    <a:pt x="110744" y="272796"/>
                  </a:lnTo>
                  <a:lnTo>
                    <a:pt x="124989" y="296301"/>
                  </a:lnTo>
                  <a:lnTo>
                    <a:pt x="121920" y="307848"/>
                  </a:lnTo>
                  <a:lnTo>
                    <a:pt x="133478" y="307848"/>
                  </a:lnTo>
                  <a:lnTo>
                    <a:pt x="129540" y="323088"/>
                  </a:lnTo>
                  <a:close/>
                </a:path>
                <a:path w="165100" h="599439">
                  <a:moveTo>
                    <a:pt x="13517" y="302158"/>
                  </a:moveTo>
                  <a:lnTo>
                    <a:pt x="3048" y="284988"/>
                  </a:lnTo>
                  <a:lnTo>
                    <a:pt x="12192" y="281940"/>
                  </a:lnTo>
                  <a:lnTo>
                    <a:pt x="13517" y="302158"/>
                  </a:lnTo>
                  <a:close/>
                </a:path>
                <a:path w="165100" h="599439">
                  <a:moveTo>
                    <a:pt x="41148" y="347472"/>
                  </a:moveTo>
                  <a:lnTo>
                    <a:pt x="13517" y="302158"/>
                  </a:lnTo>
                  <a:lnTo>
                    <a:pt x="12192" y="281940"/>
                  </a:lnTo>
                  <a:lnTo>
                    <a:pt x="12877" y="281940"/>
                  </a:lnTo>
                  <a:lnTo>
                    <a:pt x="27956" y="305137"/>
                  </a:lnTo>
                  <a:lnTo>
                    <a:pt x="28956" y="326136"/>
                  </a:lnTo>
                  <a:lnTo>
                    <a:pt x="39981" y="326136"/>
                  </a:lnTo>
                  <a:lnTo>
                    <a:pt x="41148" y="347472"/>
                  </a:lnTo>
                  <a:close/>
                </a:path>
                <a:path w="165100" h="599439">
                  <a:moveTo>
                    <a:pt x="121920" y="307848"/>
                  </a:moveTo>
                  <a:lnTo>
                    <a:pt x="124989" y="296301"/>
                  </a:lnTo>
                  <a:lnTo>
                    <a:pt x="131064" y="306324"/>
                  </a:lnTo>
                  <a:lnTo>
                    <a:pt x="121920" y="307848"/>
                  </a:lnTo>
                  <a:close/>
                </a:path>
                <a:path w="165100" h="599439">
                  <a:moveTo>
                    <a:pt x="28956" y="326136"/>
                  </a:moveTo>
                  <a:lnTo>
                    <a:pt x="27956" y="305137"/>
                  </a:lnTo>
                  <a:lnTo>
                    <a:pt x="39624" y="323088"/>
                  </a:lnTo>
                  <a:lnTo>
                    <a:pt x="28956" y="326136"/>
                  </a:lnTo>
                  <a:close/>
                </a:path>
                <a:path w="165100" h="599439">
                  <a:moveTo>
                    <a:pt x="30388" y="559431"/>
                  </a:moveTo>
                  <a:lnTo>
                    <a:pt x="28133" y="525049"/>
                  </a:lnTo>
                  <a:lnTo>
                    <a:pt x="65532" y="364236"/>
                  </a:lnTo>
                  <a:lnTo>
                    <a:pt x="75364" y="379476"/>
                  </a:lnTo>
                  <a:lnTo>
                    <a:pt x="71628" y="379476"/>
                  </a:lnTo>
                  <a:lnTo>
                    <a:pt x="62484" y="381000"/>
                  </a:lnTo>
                  <a:lnTo>
                    <a:pt x="69002" y="390932"/>
                  </a:lnTo>
                  <a:lnTo>
                    <a:pt x="30388" y="559431"/>
                  </a:lnTo>
                  <a:close/>
                </a:path>
                <a:path w="165100" h="599439">
                  <a:moveTo>
                    <a:pt x="69002" y="390932"/>
                  </a:moveTo>
                  <a:lnTo>
                    <a:pt x="62484" y="381000"/>
                  </a:lnTo>
                  <a:lnTo>
                    <a:pt x="71628" y="379476"/>
                  </a:lnTo>
                  <a:lnTo>
                    <a:pt x="69002" y="390932"/>
                  </a:lnTo>
                  <a:close/>
                </a:path>
                <a:path w="165100" h="599439">
                  <a:moveTo>
                    <a:pt x="94488" y="429768"/>
                  </a:moveTo>
                  <a:lnTo>
                    <a:pt x="69002" y="390932"/>
                  </a:lnTo>
                  <a:lnTo>
                    <a:pt x="71628" y="379476"/>
                  </a:lnTo>
                  <a:lnTo>
                    <a:pt x="75364" y="379476"/>
                  </a:lnTo>
                  <a:lnTo>
                    <a:pt x="86868" y="397306"/>
                  </a:lnTo>
                  <a:lnTo>
                    <a:pt x="85344" y="413004"/>
                  </a:lnTo>
                  <a:lnTo>
                    <a:pt x="96115" y="413004"/>
                  </a:lnTo>
                  <a:lnTo>
                    <a:pt x="94488" y="429768"/>
                  </a:lnTo>
                  <a:close/>
                </a:path>
                <a:path w="165100" h="599439">
                  <a:moveTo>
                    <a:pt x="85344" y="413004"/>
                  </a:moveTo>
                  <a:lnTo>
                    <a:pt x="86868" y="397306"/>
                  </a:lnTo>
                  <a:lnTo>
                    <a:pt x="96012" y="411480"/>
                  </a:lnTo>
                  <a:lnTo>
                    <a:pt x="85344" y="413004"/>
                  </a:lnTo>
                  <a:close/>
                </a:path>
                <a:path w="165100" h="599439">
                  <a:moveTo>
                    <a:pt x="30067" y="560832"/>
                  </a:moveTo>
                  <a:lnTo>
                    <a:pt x="19812" y="560832"/>
                  </a:lnTo>
                  <a:lnTo>
                    <a:pt x="28133" y="525049"/>
                  </a:lnTo>
                  <a:lnTo>
                    <a:pt x="30388" y="559431"/>
                  </a:lnTo>
                  <a:lnTo>
                    <a:pt x="30067" y="560832"/>
                  </a:lnTo>
                  <a:close/>
                </a:path>
                <a:path w="165100" h="599439">
                  <a:moveTo>
                    <a:pt x="30480" y="560832"/>
                  </a:moveTo>
                  <a:lnTo>
                    <a:pt x="30067" y="560832"/>
                  </a:lnTo>
                  <a:lnTo>
                    <a:pt x="30388" y="559431"/>
                  </a:lnTo>
                  <a:lnTo>
                    <a:pt x="30480" y="560832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2907" y="6184404"/>
              <a:ext cx="1005840" cy="1005840"/>
            </a:xfrm>
            <a:custGeom>
              <a:avLst/>
              <a:gdLst/>
              <a:ahLst/>
              <a:cxnLst/>
              <a:rect l="l" t="t" r="r" b="b"/>
              <a:pathLst>
                <a:path w="1005840" h="1005840">
                  <a:moveTo>
                    <a:pt x="853440" y="0"/>
                  </a:moveTo>
                  <a:lnTo>
                    <a:pt x="156972" y="0"/>
                  </a:lnTo>
                  <a:lnTo>
                    <a:pt x="156972" y="667499"/>
                  </a:lnTo>
                  <a:lnTo>
                    <a:pt x="853440" y="667499"/>
                  </a:lnTo>
                  <a:lnTo>
                    <a:pt x="853440" y="0"/>
                  </a:lnTo>
                  <a:close/>
                </a:path>
                <a:path w="1005840" h="1005840">
                  <a:moveTo>
                    <a:pt x="1005840" y="925068"/>
                  </a:moveTo>
                  <a:lnTo>
                    <a:pt x="853440" y="701040"/>
                  </a:lnTo>
                  <a:lnTo>
                    <a:pt x="155460" y="701040"/>
                  </a:lnTo>
                  <a:lnTo>
                    <a:pt x="0" y="925068"/>
                  </a:lnTo>
                  <a:lnTo>
                    <a:pt x="12" y="1005840"/>
                  </a:lnTo>
                  <a:lnTo>
                    <a:pt x="1005840" y="1005840"/>
                  </a:lnTo>
                  <a:lnTo>
                    <a:pt x="1005840" y="925068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2440" y="6167640"/>
              <a:ext cx="1066800" cy="1038225"/>
            </a:xfrm>
            <a:custGeom>
              <a:avLst/>
              <a:gdLst/>
              <a:ahLst/>
              <a:cxnLst/>
              <a:rect l="l" t="t" r="r" b="b"/>
              <a:pathLst>
                <a:path w="1066800" h="1038225">
                  <a:moveTo>
                    <a:pt x="864108" y="71615"/>
                  </a:moveTo>
                  <a:lnTo>
                    <a:pt x="832104" y="71615"/>
                  </a:lnTo>
                  <a:lnTo>
                    <a:pt x="832104" y="102095"/>
                  </a:lnTo>
                  <a:lnTo>
                    <a:pt x="832104" y="594347"/>
                  </a:lnTo>
                  <a:lnTo>
                    <a:pt x="240792" y="594347"/>
                  </a:lnTo>
                  <a:lnTo>
                    <a:pt x="240792" y="102095"/>
                  </a:lnTo>
                  <a:lnTo>
                    <a:pt x="832104" y="102095"/>
                  </a:lnTo>
                  <a:lnTo>
                    <a:pt x="832104" y="71615"/>
                  </a:lnTo>
                  <a:lnTo>
                    <a:pt x="210312" y="71615"/>
                  </a:lnTo>
                  <a:lnTo>
                    <a:pt x="210312" y="624827"/>
                  </a:lnTo>
                  <a:lnTo>
                    <a:pt x="864108" y="624827"/>
                  </a:lnTo>
                  <a:lnTo>
                    <a:pt x="864108" y="609587"/>
                  </a:lnTo>
                  <a:lnTo>
                    <a:pt x="864108" y="594347"/>
                  </a:lnTo>
                  <a:lnTo>
                    <a:pt x="864108" y="102095"/>
                  </a:lnTo>
                  <a:lnTo>
                    <a:pt x="864108" y="86855"/>
                  </a:lnTo>
                  <a:lnTo>
                    <a:pt x="864108" y="71615"/>
                  </a:lnTo>
                  <a:close/>
                </a:path>
                <a:path w="1066800" h="1038225">
                  <a:moveTo>
                    <a:pt x="899160" y="0"/>
                  </a:moveTo>
                  <a:lnTo>
                    <a:pt x="868667" y="0"/>
                  </a:lnTo>
                  <a:lnTo>
                    <a:pt x="868667" y="32004"/>
                  </a:lnTo>
                  <a:lnTo>
                    <a:pt x="868667" y="669036"/>
                  </a:lnTo>
                  <a:lnTo>
                    <a:pt x="202679" y="669036"/>
                  </a:lnTo>
                  <a:lnTo>
                    <a:pt x="202679" y="32004"/>
                  </a:lnTo>
                  <a:lnTo>
                    <a:pt x="868667" y="32004"/>
                  </a:lnTo>
                  <a:lnTo>
                    <a:pt x="868667" y="0"/>
                  </a:lnTo>
                  <a:lnTo>
                    <a:pt x="170675" y="0"/>
                  </a:lnTo>
                  <a:lnTo>
                    <a:pt x="170675" y="699516"/>
                  </a:lnTo>
                  <a:lnTo>
                    <a:pt x="899160" y="699516"/>
                  </a:lnTo>
                  <a:lnTo>
                    <a:pt x="899160" y="684276"/>
                  </a:lnTo>
                  <a:lnTo>
                    <a:pt x="899160" y="669036"/>
                  </a:lnTo>
                  <a:lnTo>
                    <a:pt x="899160" y="32004"/>
                  </a:lnTo>
                  <a:lnTo>
                    <a:pt x="899160" y="16764"/>
                  </a:lnTo>
                  <a:lnTo>
                    <a:pt x="899160" y="0"/>
                  </a:lnTo>
                  <a:close/>
                </a:path>
                <a:path w="1066800" h="1038225">
                  <a:moveTo>
                    <a:pt x="1066800" y="957059"/>
                  </a:moveTo>
                  <a:lnTo>
                    <a:pt x="1062634" y="950963"/>
                  </a:lnTo>
                  <a:lnTo>
                    <a:pt x="1053084" y="936980"/>
                  </a:lnTo>
                  <a:lnTo>
                    <a:pt x="1053084" y="926579"/>
                  </a:lnTo>
                  <a:lnTo>
                    <a:pt x="1045984" y="926579"/>
                  </a:lnTo>
                  <a:lnTo>
                    <a:pt x="1021080" y="890104"/>
                  </a:lnTo>
                  <a:lnTo>
                    <a:pt x="1021080" y="957059"/>
                  </a:lnTo>
                  <a:lnTo>
                    <a:pt x="1021080" y="1007364"/>
                  </a:lnTo>
                  <a:lnTo>
                    <a:pt x="45707" y="1007364"/>
                  </a:lnTo>
                  <a:lnTo>
                    <a:pt x="45707" y="957059"/>
                  </a:lnTo>
                  <a:lnTo>
                    <a:pt x="1021080" y="957059"/>
                  </a:lnTo>
                  <a:lnTo>
                    <a:pt x="1021080" y="890104"/>
                  </a:lnTo>
                  <a:lnTo>
                    <a:pt x="1007529" y="870254"/>
                  </a:lnTo>
                  <a:lnTo>
                    <a:pt x="1007529" y="926579"/>
                  </a:lnTo>
                  <a:lnTo>
                    <a:pt x="59753" y="926579"/>
                  </a:lnTo>
                  <a:lnTo>
                    <a:pt x="100317" y="868667"/>
                  </a:lnTo>
                  <a:lnTo>
                    <a:pt x="302133" y="868667"/>
                  </a:lnTo>
                  <a:lnTo>
                    <a:pt x="281927" y="911339"/>
                  </a:lnTo>
                  <a:lnTo>
                    <a:pt x="789419" y="911339"/>
                  </a:lnTo>
                  <a:lnTo>
                    <a:pt x="785088" y="902195"/>
                  </a:lnTo>
                  <a:lnTo>
                    <a:pt x="774268" y="879335"/>
                  </a:lnTo>
                  <a:lnTo>
                    <a:pt x="772820" y="876287"/>
                  </a:lnTo>
                  <a:lnTo>
                    <a:pt x="769213" y="868667"/>
                  </a:lnTo>
                  <a:lnTo>
                    <a:pt x="968121" y="868667"/>
                  </a:lnTo>
                  <a:lnTo>
                    <a:pt x="1007529" y="926579"/>
                  </a:lnTo>
                  <a:lnTo>
                    <a:pt x="1007529" y="870254"/>
                  </a:lnTo>
                  <a:lnTo>
                    <a:pt x="913866" y="733031"/>
                  </a:lnTo>
                  <a:lnTo>
                    <a:pt x="909701" y="726935"/>
                  </a:lnTo>
                  <a:lnTo>
                    <a:pt x="893064" y="702551"/>
                  </a:lnTo>
                  <a:lnTo>
                    <a:pt x="178308" y="702551"/>
                  </a:lnTo>
                  <a:lnTo>
                    <a:pt x="21348" y="926579"/>
                  </a:lnTo>
                  <a:lnTo>
                    <a:pt x="15227" y="926579"/>
                  </a:lnTo>
                  <a:lnTo>
                    <a:pt x="15227" y="935329"/>
                  </a:lnTo>
                  <a:lnTo>
                    <a:pt x="0" y="957059"/>
                  </a:lnTo>
                  <a:lnTo>
                    <a:pt x="15227" y="957059"/>
                  </a:lnTo>
                  <a:lnTo>
                    <a:pt x="15227" y="1037844"/>
                  </a:lnTo>
                  <a:lnTo>
                    <a:pt x="1053084" y="1037844"/>
                  </a:lnTo>
                  <a:lnTo>
                    <a:pt x="1053084" y="1022604"/>
                  </a:lnTo>
                  <a:lnTo>
                    <a:pt x="1053084" y="1007364"/>
                  </a:lnTo>
                  <a:lnTo>
                    <a:pt x="1053084" y="957059"/>
                  </a:lnTo>
                  <a:lnTo>
                    <a:pt x="1066800" y="957059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943600" y="4914319"/>
            <a:ext cx="3338829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191385" algn="l"/>
              </a:tabLst>
            </a:pPr>
            <a:r>
              <a:rPr sz="1950" dirty="0">
                <a:latin typeface="Times New Roman"/>
                <a:cs typeface="Times New Roman"/>
              </a:rPr>
              <a:t>e</a:t>
            </a:r>
            <a:r>
              <a:rPr sz="1950" spc="10" dirty="0">
                <a:latin typeface="Times New Roman"/>
                <a:cs typeface="Times New Roman"/>
              </a:rPr>
              <a:t>th</a:t>
            </a:r>
            <a:r>
              <a:rPr sz="1950" spc="20" dirty="0">
                <a:latin typeface="Times New Roman"/>
                <a:cs typeface="Times New Roman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r</a:t>
            </a:r>
            <a:r>
              <a:rPr sz="1950" spc="15" dirty="0">
                <a:latin typeface="Times New Roman"/>
                <a:cs typeface="Times New Roman"/>
              </a:rPr>
              <a:t>n</a:t>
            </a:r>
            <a:r>
              <a:rPr sz="1950" spc="20" dirty="0">
                <a:latin typeface="Times New Roman"/>
                <a:cs typeface="Times New Roman"/>
              </a:rPr>
              <a:t>e</a:t>
            </a:r>
            <a:r>
              <a:rPr sz="1950" spc="5" dirty="0">
                <a:latin typeface="Times New Roman"/>
                <a:cs typeface="Times New Roman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15" dirty="0">
                <a:latin typeface="Times New Roman"/>
                <a:cs typeface="Times New Roman"/>
              </a:rPr>
              <a:t>1</a:t>
            </a:r>
            <a:r>
              <a:rPr sz="1950" spc="30" dirty="0">
                <a:latin typeface="Times New Roman"/>
                <a:cs typeface="Times New Roman"/>
              </a:rPr>
              <a:t>2</a:t>
            </a:r>
            <a:r>
              <a:rPr sz="1950" spc="10" dirty="0">
                <a:latin typeface="Times New Roman"/>
                <a:cs typeface="Times New Roman"/>
              </a:rPr>
              <a:t>8.238.36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9891" y="6184392"/>
            <a:ext cx="696595" cy="66802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84480" marR="69215" indent="-172720">
              <a:lnSpc>
                <a:spcPct val="100600"/>
              </a:lnSpc>
              <a:spcBef>
                <a:spcPts val="10"/>
              </a:spcBef>
            </a:pPr>
            <a:r>
              <a:rPr sz="1750" dirty="0">
                <a:latin typeface="Times New Roman"/>
                <a:cs typeface="Times New Roman"/>
              </a:rPr>
              <a:t>M</a:t>
            </a:r>
            <a:r>
              <a:rPr sz="1750" spc="-5" dirty="0">
                <a:latin typeface="Times New Roman"/>
                <a:cs typeface="Times New Roman"/>
              </a:rPr>
              <a:t>A</a:t>
            </a:r>
            <a:r>
              <a:rPr sz="1750" dirty="0">
                <a:latin typeface="Times New Roman"/>
                <a:cs typeface="Times New Roman"/>
              </a:rPr>
              <a:t>C  A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87254" y="6463148"/>
            <a:ext cx="506730" cy="51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r>
              <a:rPr sz="1750" dirty="0">
                <a:latin typeface="Times New Roman"/>
                <a:cs typeface="Times New Roman"/>
              </a:rPr>
              <a:t>M</a:t>
            </a:r>
            <a:r>
              <a:rPr sz="1750" spc="-5" dirty="0">
                <a:latin typeface="Times New Roman"/>
                <a:cs typeface="Times New Roman"/>
              </a:rPr>
              <a:t>A</a:t>
            </a:r>
            <a:r>
              <a:rPr sz="1750" dirty="0">
                <a:latin typeface="Times New Roman"/>
                <a:cs typeface="Times New Roman"/>
              </a:rPr>
              <a:t>C</a:t>
            </a:r>
            <a:endParaRPr sz="1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750" dirty="0">
                <a:latin typeface="Times New Roman"/>
                <a:cs typeface="Times New Roman"/>
              </a:rPr>
              <a:t>B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521708" y="5306567"/>
            <a:ext cx="3472179" cy="1945005"/>
            <a:chOff x="4521708" y="5306567"/>
            <a:chExt cx="3472179" cy="1945005"/>
          </a:xfrm>
        </p:grpSpPr>
        <p:sp>
          <p:nvSpPr>
            <p:cNvPr id="17" name="object 17"/>
            <p:cNvSpPr/>
            <p:nvPr/>
          </p:nvSpPr>
          <p:spPr>
            <a:xfrm>
              <a:off x="6007608" y="6242303"/>
              <a:ext cx="794385" cy="784860"/>
            </a:xfrm>
            <a:custGeom>
              <a:avLst/>
              <a:gdLst/>
              <a:ahLst/>
              <a:cxnLst/>
              <a:rect l="l" t="t" r="r" b="b"/>
              <a:pathLst>
                <a:path w="794384" h="784859">
                  <a:moveTo>
                    <a:pt x="361188" y="541020"/>
                  </a:moveTo>
                  <a:lnTo>
                    <a:pt x="160019" y="400812"/>
                  </a:lnTo>
                  <a:lnTo>
                    <a:pt x="0" y="0"/>
                  </a:lnTo>
                  <a:lnTo>
                    <a:pt x="21590" y="24384"/>
                  </a:lnTo>
                  <a:lnTo>
                    <a:pt x="21335" y="24384"/>
                  </a:lnTo>
                  <a:lnTo>
                    <a:pt x="12191" y="30480"/>
                  </a:lnTo>
                  <a:lnTo>
                    <a:pt x="33184" y="54065"/>
                  </a:lnTo>
                  <a:lnTo>
                    <a:pt x="168555" y="393192"/>
                  </a:lnTo>
                  <a:lnTo>
                    <a:pt x="167639" y="393192"/>
                  </a:lnTo>
                  <a:lnTo>
                    <a:pt x="169163" y="394716"/>
                  </a:lnTo>
                  <a:lnTo>
                    <a:pt x="169835" y="394716"/>
                  </a:lnTo>
                  <a:lnTo>
                    <a:pt x="337426" y="511060"/>
                  </a:lnTo>
                  <a:lnTo>
                    <a:pt x="344424" y="527304"/>
                  </a:lnTo>
                  <a:lnTo>
                    <a:pt x="355309" y="527304"/>
                  </a:lnTo>
                  <a:lnTo>
                    <a:pt x="361188" y="541020"/>
                  </a:lnTo>
                  <a:close/>
                </a:path>
                <a:path w="794384" h="784859">
                  <a:moveTo>
                    <a:pt x="33184" y="54065"/>
                  </a:moveTo>
                  <a:lnTo>
                    <a:pt x="12191" y="30480"/>
                  </a:lnTo>
                  <a:lnTo>
                    <a:pt x="21335" y="24384"/>
                  </a:lnTo>
                  <a:lnTo>
                    <a:pt x="33184" y="54065"/>
                  </a:lnTo>
                  <a:close/>
                </a:path>
                <a:path w="794384" h="784859">
                  <a:moveTo>
                    <a:pt x="271271" y="321564"/>
                  </a:moveTo>
                  <a:lnTo>
                    <a:pt x="33184" y="54065"/>
                  </a:lnTo>
                  <a:lnTo>
                    <a:pt x="21335" y="24384"/>
                  </a:lnTo>
                  <a:lnTo>
                    <a:pt x="21590" y="24384"/>
                  </a:lnTo>
                  <a:lnTo>
                    <a:pt x="241653" y="272925"/>
                  </a:lnTo>
                  <a:lnTo>
                    <a:pt x="251459" y="298704"/>
                  </a:lnTo>
                  <a:lnTo>
                    <a:pt x="262575" y="298704"/>
                  </a:lnTo>
                  <a:lnTo>
                    <a:pt x="271271" y="321564"/>
                  </a:lnTo>
                  <a:close/>
                </a:path>
                <a:path w="794384" h="784859">
                  <a:moveTo>
                    <a:pt x="262575" y="298704"/>
                  </a:moveTo>
                  <a:lnTo>
                    <a:pt x="251459" y="298704"/>
                  </a:lnTo>
                  <a:lnTo>
                    <a:pt x="259079" y="292608"/>
                  </a:lnTo>
                  <a:lnTo>
                    <a:pt x="241653" y="272925"/>
                  </a:lnTo>
                  <a:lnTo>
                    <a:pt x="198119" y="158496"/>
                  </a:lnTo>
                  <a:lnTo>
                    <a:pt x="218454" y="181356"/>
                  </a:lnTo>
                  <a:lnTo>
                    <a:pt x="217931" y="181356"/>
                  </a:lnTo>
                  <a:lnTo>
                    <a:pt x="208787" y="185928"/>
                  </a:lnTo>
                  <a:lnTo>
                    <a:pt x="227873" y="207487"/>
                  </a:lnTo>
                  <a:lnTo>
                    <a:pt x="262575" y="298704"/>
                  </a:lnTo>
                  <a:close/>
                </a:path>
                <a:path w="794384" h="784859">
                  <a:moveTo>
                    <a:pt x="227873" y="207487"/>
                  </a:moveTo>
                  <a:lnTo>
                    <a:pt x="208787" y="185928"/>
                  </a:lnTo>
                  <a:lnTo>
                    <a:pt x="217931" y="181356"/>
                  </a:lnTo>
                  <a:lnTo>
                    <a:pt x="227873" y="207487"/>
                  </a:lnTo>
                  <a:close/>
                </a:path>
                <a:path w="794384" h="784859">
                  <a:moveTo>
                    <a:pt x="455676" y="464820"/>
                  </a:moveTo>
                  <a:lnTo>
                    <a:pt x="227873" y="207487"/>
                  </a:lnTo>
                  <a:lnTo>
                    <a:pt x="217931" y="181356"/>
                  </a:lnTo>
                  <a:lnTo>
                    <a:pt x="218454" y="181356"/>
                  </a:lnTo>
                  <a:lnTo>
                    <a:pt x="421621" y="409761"/>
                  </a:lnTo>
                  <a:lnTo>
                    <a:pt x="434339" y="440436"/>
                  </a:lnTo>
                  <a:lnTo>
                    <a:pt x="445565" y="440436"/>
                  </a:lnTo>
                  <a:lnTo>
                    <a:pt x="455676" y="464820"/>
                  </a:lnTo>
                  <a:close/>
                </a:path>
                <a:path w="794384" h="784859">
                  <a:moveTo>
                    <a:pt x="251459" y="298704"/>
                  </a:moveTo>
                  <a:lnTo>
                    <a:pt x="241653" y="272925"/>
                  </a:lnTo>
                  <a:lnTo>
                    <a:pt x="259079" y="292608"/>
                  </a:lnTo>
                  <a:lnTo>
                    <a:pt x="251459" y="298704"/>
                  </a:lnTo>
                  <a:close/>
                </a:path>
                <a:path w="794384" h="784859">
                  <a:moveTo>
                    <a:pt x="442648" y="433400"/>
                  </a:moveTo>
                  <a:lnTo>
                    <a:pt x="421621" y="409761"/>
                  </a:lnTo>
                  <a:lnTo>
                    <a:pt x="382524" y="315468"/>
                  </a:lnTo>
                  <a:lnTo>
                    <a:pt x="403969" y="339852"/>
                  </a:lnTo>
                  <a:lnTo>
                    <a:pt x="396239" y="345948"/>
                  </a:lnTo>
                  <a:lnTo>
                    <a:pt x="415536" y="368012"/>
                  </a:lnTo>
                  <a:lnTo>
                    <a:pt x="442648" y="433400"/>
                  </a:lnTo>
                  <a:close/>
                </a:path>
                <a:path w="794384" h="784859">
                  <a:moveTo>
                    <a:pt x="415536" y="368012"/>
                  </a:moveTo>
                  <a:lnTo>
                    <a:pt x="396239" y="345948"/>
                  </a:lnTo>
                  <a:lnTo>
                    <a:pt x="403860" y="339852"/>
                  </a:lnTo>
                  <a:lnTo>
                    <a:pt x="415536" y="368012"/>
                  </a:lnTo>
                  <a:close/>
                </a:path>
                <a:path w="794384" h="784859">
                  <a:moveTo>
                    <a:pt x="792480" y="784860"/>
                  </a:moveTo>
                  <a:lnTo>
                    <a:pt x="757547" y="758832"/>
                  </a:lnTo>
                  <a:lnTo>
                    <a:pt x="765048" y="751332"/>
                  </a:lnTo>
                  <a:lnTo>
                    <a:pt x="724607" y="721422"/>
                  </a:lnTo>
                  <a:lnTo>
                    <a:pt x="415536" y="368012"/>
                  </a:lnTo>
                  <a:lnTo>
                    <a:pt x="403860" y="339852"/>
                  </a:lnTo>
                  <a:lnTo>
                    <a:pt x="794003" y="783336"/>
                  </a:lnTo>
                  <a:lnTo>
                    <a:pt x="792480" y="784860"/>
                  </a:lnTo>
                  <a:close/>
                </a:path>
                <a:path w="794384" h="784859">
                  <a:moveTo>
                    <a:pt x="169163" y="394716"/>
                  </a:moveTo>
                  <a:lnTo>
                    <a:pt x="167639" y="393192"/>
                  </a:lnTo>
                  <a:lnTo>
                    <a:pt x="168906" y="394071"/>
                  </a:lnTo>
                  <a:lnTo>
                    <a:pt x="169163" y="394716"/>
                  </a:lnTo>
                  <a:close/>
                </a:path>
                <a:path w="794384" h="784859">
                  <a:moveTo>
                    <a:pt x="168906" y="394071"/>
                  </a:moveTo>
                  <a:lnTo>
                    <a:pt x="167639" y="393192"/>
                  </a:lnTo>
                  <a:lnTo>
                    <a:pt x="168555" y="393192"/>
                  </a:lnTo>
                  <a:lnTo>
                    <a:pt x="168906" y="394071"/>
                  </a:lnTo>
                  <a:close/>
                </a:path>
                <a:path w="794384" h="784859">
                  <a:moveTo>
                    <a:pt x="169835" y="394716"/>
                  </a:moveTo>
                  <a:lnTo>
                    <a:pt x="169163" y="394716"/>
                  </a:lnTo>
                  <a:lnTo>
                    <a:pt x="168906" y="394071"/>
                  </a:lnTo>
                  <a:lnTo>
                    <a:pt x="169835" y="394716"/>
                  </a:lnTo>
                  <a:close/>
                </a:path>
                <a:path w="794384" h="784859">
                  <a:moveTo>
                    <a:pt x="434339" y="440436"/>
                  </a:moveTo>
                  <a:lnTo>
                    <a:pt x="421621" y="409761"/>
                  </a:lnTo>
                  <a:lnTo>
                    <a:pt x="442648" y="433400"/>
                  </a:lnTo>
                  <a:lnTo>
                    <a:pt x="443134" y="434572"/>
                  </a:lnTo>
                  <a:lnTo>
                    <a:pt x="434339" y="440436"/>
                  </a:lnTo>
                  <a:close/>
                </a:path>
                <a:path w="794384" h="784859">
                  <a:moveTo>
                    <a:pt x="355309" y="527304"/>
                  </a:moveTo>
                  <a:lnTo>
                    <a:pt x="344424" y="527304"/>
                  </a:lnTo>
                  <a:lnTo>
                    <a:pt x="352044" y="521208"/>
                  </a:lnTo>
                  <a:lnTo>
                    <a:pt x="337426" y="511060"/>
                  </a:lnTo>
                  <a:lnTo>
                    <a:pt x="301751" y="428244"/>
                  </a:lnTo>
                  <a:lnTo>
                    <a:pt x="320335" y="445008"/>
                  </a:lnTo>
                  <a:lnTo>
                    <a:pt x="320039" y="445008"/>
                  </a:lnTo>
                  <a:lnTo>
                    <a:pt x="312419" y="451104"/>
                  </a:lnTo>
                  <a:lnTo>
                    <a:pt x="329176" y="466326"/>
                  </a:lnTo>
                  <a:lnTo>
                    <a:pt x="355309" y="527304"/>
                  </a:lnTo>
                  <a:close/>
                </a:path>
                <a:path w="794384" h="784859">
                  <a:moveTo>
                    <a:pt x="443134" y="434572"/>
                  </a:moveTo>
                  <a:lnTo>
                    <a:pt x="442648" y="433400"/>
                  </a:lnTo>
                  <a:lnTo>
                    <a:pt x="443484" y="434340"/>
                  </a:lnTo>
                  <a:lnTo>
                    <a:pt x="443134" y="434572"/>
                  </a:lnTo>
                  <a:close/>
                </a:path>
                <a:path w="794384" h="784859">
                  <a:moveTo>
                    <a:pt x="445565" y="440436"/>
                  </a:moveTo>
                  <a:lnTo>
                    <a:pt x="434339" y="440436"/>
                  </a:lnTo>
                  <a:lnTo>
                    <a:pt x="443134" y="434572"/>
                  </a:lnTo>
                  <a:lnTo>
                    <a:pt x="445565" y="440436"/>
                  </a:lnTo>
                  <a:close/>
                </a:path>
                <a:path w="794384" h="784859">
                  <a:moveTo>
                    <a:pt x="329176" y="466326"/>
                  </a:moveTo>
                  <a:lnTo>
                    <a:pt x="312419" y="451104"/>
                  </a:lnTo>
                  <a:lnTo>
                    <a:pt x="320039" y="445008"/>
                  </a:lnTo>
                  <a:lnTo>
                    <a:pt x="329176" y="466326"/>
                  </a:lnTo>
                  <a:close/>
                </a:path>
                <a:path w="794384" h="784859">
                  <a:moveTo>
                    <a:pt x="528828" y="647700"/>
                  </a:moveTo>
                  <a:lnTo>
                    <a:pt x="329176" y="466326"/>
                  </a:lnTo>
                  <a:lnTo>
                    <a:pt x="320039" y="445008"/>
                  </a:lnTo>
                  <a:lnTo>
                    <a:pt x="320335" y="445008"/>
                  </a:lnTo>
                  <a:lnTo>
                    <a:pt x="501673" y="608593"/>
                  </a:lnTo>
                  <a:lnTo>
                    <a:pt x="510539" y="630936"/>
                  </a:lnTo>
                  <a:lnTo>
                    <a:pt x="522224" y="630936"/>
                  </a:lnTo>
                  <a:lnTo>
                    <a:pt x="528828" y="647700"/>
                  </a:lnTo>
                  <a:close/>
                </a:path>
                <a:path w="794384" h="784859">
                  <a:moveTo>
                    <a:pt x="344424" y="527304"/>
                  </a:moveTo>
                  <a:lnTo>
                    <a:pt x="337426" y="511060"/>
                  </a:lnTo>
                  <a:lnTo>
                    <a:pt x="352044" y="521208"/>
                  </a:lnTo>
                  <a:lnTo>
                    <a:pt x="344424" y="527304"/>
                  </a:lnTo>
                  <a:close/>
                </a:path>
                <a:path w="794384" h="784859">
                  <a:moveTo>
                    <a:pt x="522224" y="630936"/>
                  </a:moveTo>
                  <a:lnTo>
                    <a:pt x="510539" y="630936"/>
                  </a:lnTo>
                  <a:lnTo>
                    <a:pt x="519683" y="624840"/>
                  </a:lnTo>
                  <a:lnTo>
                    <a:pt x="501673" y="608593"/>
                  </a:lnTo>
                  <a:lnTo>
                    <a:pt x="472439" y="534924"/>
                  </a:lnTo>
                  <a:lnTo>
                    <a:pt x="489069" y="547223"/>
                  </a:lnTo>
                  <a:lnTo>
                    <a:pt x="481583" y="553212"/>
                  </a:lnTo>
                  <a:lnTo>
                    <a:pt x="495769" y="563781"/>
                  </a:lnTo>
                  <a:lnTo>
                    <a:pt x="522224" y="630936"/>
                  </a:lnTo>
                  <a:close/>
                </a:path>
                <a:path w="794384" h="784859">
                  <a:moveTo>
                    <a:pt x="489318" y="547407"/>
                  </a:moveTo>
                  <a:lnTo>
                    <a:pt x="489069" y="547223"/>
                  </a:lnTo>
                  <a:lnTo>
                    <a:pt x="489204" y="547116"/>
                  </a:lnTo>
                  <a:lnTo>
                    <a:pt x="489318" y="547407"/>
                  </a:lnTo>
                  <a:close/>
                </a:path>
                <a:path w="794384" h="784859">
                  <a:moveTo>
                    <a:pt x="495769" y="563781"/>
                  </a:moveTo>
                  <a:lnTo>
                    <a:pt x="481583" y="553212"/>
                  </a:lnTo>
                  <a:lnTo>
                    <a:pt x="489069" y="547223"/>
                  </a:lnTo>
                  <a:lnTo>
                    <a:pt x="489318" y="547407"/>
                  </a:lnTo>
                  <a:lnTo>
                    <a:pt x="495769" y="563781"/>
                  </a:lnTo>
                  <a:close/>
                </a:path>
                <a:path w="794384" h="784859">
                  <a:moveTo>
                    <a:pt x="756902" y="758351"/>
                  </a:moveTo>
                  <a:lnTo>
                    <a:pt x="495769" y="563781"/>
                  </a:lnTo>
                  <a:lnTo>
                    <a:pt x="489318" y="547407"/>
                  </a:lnTo>
                  <a:lnTo>
                    <a:pt x="724607" y="721422"/>
                  </a:lnTo>
                  <a:lnTo>
                    <a:pt x="756902" y="758351"/>
                  </a:lnTo>
                  <a:close/>
                </a:path>
                <a:path w="794384" h="784859">
                  <a:moveTo>
                    <a:pt x="510539" y="630936"/>
                  </a:moveTo>
                  <a:lnTo>
                    <a:pt x="501673" y="608593"/>
                  </a:lnTo>
                  <a:lnTo>
                    <a:pt x="519683" y="624840"/>
                  </a:lnTo>
                  <a:lnTo>
                    <a:pt x="510539" y="630936"/>
                  </a:lnTo>
                  <a:close/>
                </a:path>
                <a:path w="794384" h="784859">
                  <a:moveTo>
                    <a:pt x="757547" y="758832"/>
                  </a:moveTo>
                  <a:lnTo>
                    <a:pt x="756902" y="758351"/>
                  </a:lnTo>
                  <a:lnTo>
                    <a:pt x="724607" y="721422"/>
                  </a:lnTo>
                  <a:lnTo>
                    <a:pt x="765048" y="751332"/>
                  </a:lnTo>
                  <a:lnTo>
                    <a:pt x="757547" y="758832"/>
                  </a:lnTo>
                  <a:close/>
                </a:path>
                <a:path w="794384" h="784859">
                  <a:moveTo>
                    <a:pt x="757428" y="758952"/>
                  </a:moveTo>
                  <a:lnTo>
                    <a:pt x="756902" y="758351"/>
                  </a:lnTo>
                  <a:lnTo>
                    <a:pt x="757547" y="758832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57060" y="6228587"/>
              <a:ext cx="1005840" cy="1007744"/>
            </a:xfrm>
            <a:custGeom>
              <a:avLst/>
              <a:gdLst/>
              <a:ahLst/>
              <a:cxnLst/>
              <a:rect l="l" t="t" r="r" b="b"/>
              <a:pathLst>
                <a:path w="1005840" h="1007745">
                  <a:moveTo>
                    <a:pt x="853440" y="0"/>
                  </a:moveTo>
                  <a:lnTo>
                    <a:pt x="156972" y="0"/>
                  </a:lnTo>
                  <a:lnTo>
                    <a:pt x="156972" y="669036"/>
                  </a:lnTo>
                  <a:lnTo>
                    <a:pt x="853440" y="669036"/>
                  </a:lnTo>
                  <a:lnTo>
                    <a:pt x="853440" y="0"/>
                  </a:lnTo>
                  <a:close/>
                </a:path>
                <a:path w="1005840" h="1007745">
                  <a:moveTo>
                    <a:pt x="1005840" y="926604"/>
                  </a:moveTo>
                  <a:lnTo>
                    <a:pt x="853440" y="702564"/>
                  </a:lnTo>
                  <a:lnTo>
                    <a:pt x="155435" y="702564"/>
                  </a:lnTo>
                  <a:lnTo>
                    <a:pt x="0" y="926604"/>
                  </a:lnTo>
                  <a:lnTo>
                    <a:pt x="0" y="1007376"/>
                  </a:lnTo>
                  <a:lnTo>
                    <a:pt x="1005840" y="1007376"/>
                  </a:lnTo>
                  <a:lnTo>
                    <a:pt x="1005840" y="926604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26567" y="6213360"/>
              <a:ext cx="1066800" cy="1038225"/>
            </a:xfrm>
            <a:custGeom>
              <a:avLst/>
              <a:gdLst/>
              <a:ahLst/>
              <a:cxnLst/>
              <a:rect l="l" t="t" r="r" b="b"/>
              <a:pathLst>
                <a:path w="1066800" h="1038225">
                  <a:moveTo>
                    <a:pt x="864120" y="71628"/>
                  </a:moveTo>
                  <a:lnTo>
                    <a:pt x="832116" y="71628"/>
                  </a:lnTo>
                  <a:lnTo>
                    <a:pt x="832116" y="102108"/>
                  </a:lnTo>
                  <a:lnTo>
                    <a:pt x="832116" y="594360"/>
                  </a:lnTo>
                  <a:lnTo>
                    <a:pt x="240804" y="594360"/>
                  </a:lnTo>
                  <a:lnTo>
                    <a:pt x="240804" y="102108"/>
                  </a:lnTo>
                  <a:lnTo>
                    <a:pt x="832116" y="102108"/>
                  </a:lnTo>
                  <a:lnTo>
                    <a:pt x="832116" y="71628"/>
                  </a:lnTo>
                  <a:lnTo>
                    <a:pt x="210324" y="71628"/>
                  </a:lnTo>
                  <a:lnTo>
                    <a:pt x="210324" y="624840"/>
                  </a:lnTo>
                  <a:lnTo>
                    <a:pt x="864120" y="624840"/>
                  </a:lnTo>
                  <a:lnTo>
                    <a:pt x="864120" y="609600"/>
                  </a:lnTo>
                  <a:lnTo>
                    <a:pt x="864120" y="594360"/>
                  </a:lnTo>
                  <a:lnTo>
                    <a:pt x="864120" y="102108"/>
                  </a:lnTo>
                  <a:lnTo>
                    <a:pt x="864120" y="86868"/>
                  </a:lnTo>
                  <a:lnTo>
                    <a:pt x="864120" y="71628"/>
                  </a:lnTo>
                  <a:close/>
                </a:path>
                <a:path w="1066800" h="1038225">
                  <a:moveTo>
                    <a:pt x="899172" y="0"/>
                  </a:moveTo>
                  <a:lnTo>
                    <a:pt x="868680" y="0"/>
                  </a:lnTo>
                  <a:lnTo>
                    <a:pt x="868680" y="32004"/>
                  </a:lnTo>
                  <a:lnTo>
                    <a:pt x="868680" y="669036"/>
                  </a:lnTo>
                  <a:lnTo>
                    <a:pt x="202692" y="669036"/>
                  </a:lnTo>
                  <a:lnTo>
                    <a:pt x="202692" y="32004"/>
                  </a:lnTo>
                  <a:lnTo>
                    <a:pt x="868680" y="32004"/>
                  </a:lnTo>
                  <a:lnTo>
                    <a:pt x="868680" y="0"/>
                  </a:lnTo>
                  <a:lnTo>
                    <a:pt x="170688" y="0"/>
                  </a:lnTo>
                  <a:lnTo>
                    <a:pt x="170688" y="699516"/>
                  </a:lnTo>
                  <a:lnTo>
                    <a:pt x="899172" y="699516"/>
                  </a:lnTo>
                  <a:lnTo>
                    <a:pt x="899172" y="684276"/>
                  </a:lnTo>
                  <a:lnTo>
                    <a:pt x="899172" y="669036"/>
                  </a:lnTo>
                  <a:lnTo>
                    <a:pt x="899172" y="32004"/>
                  </a:lnTo>
                  <a:lnTo>
                    <a:pt x="899172" y="15240"/>
                  </a:lnTo>
                  <a:lnTo>
                    <a:pt x="899172" y="0"/>
                  </a:lnTo>
                  <a:close/>
                </a:path>
                <a:path w="1066800" h="1038225">
                  <a:moveTo>
                    <a:pt x="1066800" y="957072"/>
                  </a:moveTo>
                  <a:lnTo>
                    <a:pt x="1062609" y="950976"/>
                  </a:lnTo>
                  <a:lnTo>
                    <a:pt x="1051572" y="934948"/>
                  </a:lnTo>
                  <a:lnTo>
                    <a:pt x="1051572" y="926579"/>
                  </a:lnTo>
                  <a:lnTo>
                    <a:pt x="1045806" y="926579"/>
                  </a:lnTo>
                  <a:lnTo>
                    <a:pt x="1021092" y="890701"/>
                  </a:lnTo>
                  <a:lnTo>
                    <a:pt x="1021092" y="957072"/>
                  </a:lnTo>
                  <a:lnTo>
                    <a:pt x="1021092" y="1005827"/>
                  </a:lnTo>
                  <a:lnTo>
                    <a:pt x="45732" y="1005827"/>
                  </a:lnTo>
                  <a:lnTo>
                    <a:pt x="45732" y="957072"/>
                  </a:lnTo>
                  <a:lnTo>
                    <a:pt x="1021092" y="957072"/>
                  </a:lnTo>
                  <a:lnTo>
                    <a:pt x="1021092" y="890701"/>
                  </a:lnTo>
                  <a:lnTo>
                    <a:pt x="1007516" y="870978"/>
                  </a:lnTo>
                  <a:lnTo>
                    <a:pt x="1007516" y="926579"/>
                  </a:lnTo>
                  <a:lnTo>
                    <a:pt x="59601" y="926579"/>
                  </a:lnTo>
                  <a:lnTo>
                    <a:pt x="100838" y="867143"/>
                  </a:lnTo>
                  <a:lnTo>
                    <a:pt x="302869" y="867143"/>
                  </a:lnTo>
                  <a:lnTo>
                    <a:pt x="281940" y="911339"/>
                  </a:lnTo>
                  <a:lnTo>
                    <a:pt x="789432" y="911339"/>
                  </a:lnTo>
                  <a:lnTo>
                    <a:pt x="785101" y="902195"/>
                  </a:lnTo>
                  <a:lnTo>
                    <a:pt x="774280" y="879335"/>
                  </a:lnTo>
                  <a:lnTo>
                    <a:pt x="772833" y="876287"/>
                  </a:lnTo>
                  <a:lnTo>
                    <a:pt x="768489" y="867143"/>
                  </a:lnTo>
                  <a:lnTo>
                    <a:pt x="967079" y="867143"/>
                  </a:lnTo>
                  <a:lnTo>
                    <a:pt x="1007516" y="926579"/>
                  </a:lnTo>
                  <a:lnTo>
                    <a:pt x="1007516" y="870978"/>
                  </a:lnTo>
                  <a:lnTo>
                    <a:pt x="912533" y="733044"/>
                  </a:lnTo>
                  <a:lnTo>
                    <a:pt x="908342" y="726948"/>
                  </a:lnTo>
                  <a:lnTo>
                    <a:pt x="891540" y="702564"/>
                  </a:lnTo>
                  <a:lnTo>
                    <a:pt x="178308" y="702564"/>
                  </a:lnTo>
                  <a:lnTo>
                    <a:pt x="21361" y="926579"/>
                  </a:lnTo>
                  <a:lnTo>
                    <a:pt x="15252" y="926579"/>
                  </a:lnTo>
                  <a:lnTo>
                    <a:pt x="15252" y="935304"/>
                  </a:lnTo>
                  <a:lnTo>
                    <a:pt x="0" y="957072"/>
                  </a:lnTo>
                  <a:lnTo>
                    <a:pt x="15252" y="957072"/>
                  </a:lnTo>
                  <a:lnTo>
                    <a:pt x="15252" y="1037831"/>
                  </a:lnTo>
                  <a:lnTo>
                    <a:pt x="1051572" y="1037831"/>
                  </a:lnTo>
                  <a:lnTo>
                    <a:pt x="1051572" y="1022591"/>
                  </a:lnTo>
                  <a:lnTo>
                    <a:pt x="1051572" y="1005827"/>
                  </a:lnTo>
                  <a:lnTo>
                    <a:pt x="1051572" y="957072"/>
                  </a:lnTo>
                  <a:lnTo>
                    <a:pt x="1066800" y="95707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21708" y="5306567"/>
              <a:ext cx="2440305" cy="922655"/>
            </a:xfrm>
            <a:custGeom>
              <a:avLst/>
              <a:gdLst/>
              <a:ahLst/>
              <a:cxnLst/>
              <a:rect l="l" t="t" r="r" b="b"/>
              <a:pathLst>
                <a:path w="2440304" h="922654">
                  <a:moveTo>
                    <a:pt x="2439924" y="498360"/>
                  </a:moveTo>
                  <a:lnTo>
                    <a:pt x="2429256" y="498360"/>
                  </a:lnTo>
                  <a:lnTo>
                    <a:pt x="2429256" y="509028"/>
                  </a:lnTo>
                  <a:lnTo>
                    <a:pt x="2429256" y="911364"/>
                  </a:lnTo>
                  <a:lnTo>
                    <a:pt x="10668" y="911364"/>
                  </a:lnTo>
                  <a:lnTo>
                    <a:pt x="10668" y="509028"/>
                  </a:lnTo>
                  <a:lnTo>
                    <a:pt x="2429256" y="509028"/>
                  </a:lnTo>
                  <a:lnTo>
                    <a:pt x="2429256" y="498360"/>
                  </a:lnTo>
                  <a:lnTo>
                    <a:pt x="1033272" y="498360"/>
                  </a:lnTo>
                  <a:lnTo>
                    <a:pt x="1033272" y="0"/>
                  </a:lnTo>
                  <a:lnTo>
                    <a:pt x="990587" y="0"/>
                  </a:lnTo>
                  <a:lnTo>
                    <a:pt x="990587" y="498360"/>
                  </a:lnTo>
                  <a:lnTo>
                    <a:pt x="0" y="498360"/>
                  </a:lnTo>
                  <a:lnTo>
                    <a:pt x="0" y="922032"/>
                  </a:lnTo>
                  <a:lnTo>
                    <a:pt x="2439924" y="922032"/>
                  </a:lnTo>
                  <a:lnTo>
                    <a:pt x="2439924" y="917460"/>
                  </a:lnTo>
                  <a:lnTo>
                    <a:pt x="2439924" y="911364"/>
                  </a:lnTo>
                  <a:lnTo>
                    <a:pt x="2439924" y="509028"/>
                  </a:lnTo>
                  <a:lnTo>
                    <a:pt x="2439924" y="504456"/>
                  </a:lnTo>
                  <a:lnTo>
                    <a:pt x="2439924" y="4983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114032" y="6228588"/>
            <a:ext cx="696595" cy="66929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92100" marR="69215" indent="-180340">
              <a:lnSpc>
                <a:spcPct val="100600"/>
              </a:lnSpc>
              <a:spcBef>
                <a:spcPts val="325"/>
              </a:spcBef>
            </a:pPr>
            <a:r>
              <a:rPr sz="1750" dirty="0">
                <a:latin typeface="Times New Roman"/>
                <a:cs typeface="Times New Roman"/>
              </a:rPr>
              <a:t>M</a:t>
            </a:r>
            <a:r>
              <a:rPr sz="1750" spc="-5" dirty="0">
                <a:latin typeface="Times New Roman"/>
                <a:cs typeface="Times New Roman"/>
              </a:rPr>
              <a:t>A</a:t>
            </a:r>
            <a:r>
              <a:rPr sz="1750" dirty="0">
                <a:latin typeface="Times New Roman"/>
                <a:cs typeface="Times New Roman"/>
              </a:rPr>
              <a:t>C  C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21269" y="6729424"/>
            <a:ext cx="8159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Times New Roman"/>
                <a:cs typeface="Times New Roman"/>
              </a:rPr>
              <a:t>S</a:t>
            </a:r>
            <a:r>
              <a:rPr sz="2200" b="1" spc="-15" dirty="0">
                <a:latin typeface="Times New Roman"/>
                <a:cs typeface="Times New Roman"/>
              </a:rPr>
              <a:t>er</a:t>
            </a:r>
            <a:r>
              <a:rPr sz="2200" b="1" spc="15" dirty="0">
                <a:latin typeface="Times New Roman"/>
                <a:cs typeface="Times New Roman"/>
              </a:rPr>
              <a:t>v</a:t>
            </a:r>
            <a:r>
              <a:rPr sz="2200" b="1" spc="-15" dirty="0">
                <a:latin typeface="Times New Roman"/>
                <a:cs typeface="Times New Roman"/>
              </a:rPr>
              <a:t>e</a:t>
            </a:r>
            <a:r>
              <a:rPr sz="2200" b="1" spc="-5" dirty="0">
                <a:latin typeface="Times New Roman"/>
                <a:cs typeface="Times New Roman"/>
              </a:rPr>
              <a:t>r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375903" y="4572000"/>
            <a:ext cx="1461770" cy="2585085"/>
            <a:chOff x="8375903" y="4572000"/>
            <a:chExt cx="1461770" cy="2585085"/>
          </a:xfrm>
        </p:grpSpPr>
        <p:sp>
          <p:nvSpPr>
            <p:cNvPr id="24" name="object 24"/>
            <p:cNvSpPr/>
            <p:nvPr/>
          </p:nvSpPr>
          <p:spPr>
            <a:xfrm>
              <a:off x="8375903" y="5254751"/>
              <a:ext cx="421005" cy="64135"/>
            </a:xfrm>
            <a:custGeom>
              <a:avLst/>
              <a:gdLst/>
              <a:ahLst/>
              <a:cxnLst/>
              <a:rect l="l" t="t" r="r" b="b"/>
              <a:pathLst>
                <a:path w="421004" h="64135">
                  <a:moveTo>
                    <a:pt x="0" y="64008"/>
                  </a:moveTo>
                  <a:lnTo>
                    <a:pt x="0" y="1524"/>
                  </a:lnTo>
                  <a:lnTo>
                    <a:pt x="420624" y="0"/>
                  </a:lnTo>
                  <a:lnTo>
                    <a:pt x="420624" y="62483"/>
                  </a:lnTo>
                  <a:lnTo>
                    <a:pt x="0" y="64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628631" y="4572000"/>
              <a:ext cx="10795" cy="502920"/>
            </a:xfrm>
            <a:custGeom>
              <a:avLst/>
              <a:gdLst/>
              <a:ahLst/>
              <a:cxnLst/>
              <a:rect l="l" t="t" r="r" b="b"/>
              <a:pathLst>
                <a:path w="10795" h="502920">
                  <a:moveTo>
                    <a:pt x="10667" y="502919"/>
                  </a:moveTo>
                  <a:lnTo>
                    <a:pt x="0" y="502919"/>
                  </a:lnTo>
                  <a:lnTo>
                    <a:pt x="0" y="0"/>
                  </a:lnTo>
                  <a:lnTo>
                    <a:pt x="10667" y="0"/>
                  </a:lnTo>
                  <a:lnTo>
                    <a:pt x="10667" y="502919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628875" y="4668024"/>
              <a:ext cx="1209040" cy="2489200"/>
            </a:xfrm>
            <a:custGeom>
              <a:avLst/>
              <a:gdLst/>
              <a:ahLst/>
              <a:cxnLst/>
              <a:rect l="l" t="t" r="r" b="b"/>
              <a:pathLst>
                <a:path w="1209040" h="2489200">
                  <a:moveTo>
                    <a:pt x="1016508" y="1807464"/>
                  </a:moveTo>
                  <a:lnTo>
                    <a:pt x="1005840" y="1807464"/>
                  </a:lnTo>
                  <a:lnTo>
                    <a:pt x="1005840" y="1818132"/>
                  </a:lnTo>
                  <a:lnTo>
                    <a:pt x="1005840" y="2478024"/>
                  </a:lnTo>
                  <a:lnTo>
                    <a:pt x="10668" y="2478024"/>
                  </a:lnTo>
                  <a:lnTo>
                    <a:pt x="10668" y="1818132"/>
                  </a:lnTo>
                  <a:lnTo>
                    <a:pt x="1005840" y="1818132"/>
                  </a:lnTo>
                  <a:lnTo>
                    <a:pt x="1005840" y="1807464"/>
                  </a:lnTo>
                  <a:lnTo>
                    <a:pt x="0" y="1807464"/>
                  </a:lnTo>
                  <a:lnTo>
                    <a:pt x="0" y="2488692"/>
                  </a:lnTo>
                  <a:lnTo>
                    <a:pt x="1016508" y="2488692"/>
                  </a:lnTo>
                  <a:lnTo>
                    <a:pt x="1016508" y="2484120"/>
                  </a:lnTo>
                  <a:lnTo>
                    <a:pt x="1016508" y="2478024"/>
                  </a:lnTo>
                  <a:lnTo>
                    <a:pt x="1016508" y="1818132"/>
                  </a:lnTo>
                  <a:lnTo>
                    <a:pt x="1016508" y="1812036"/>
                  </a:lnTo>
                  <a:lnTo>
                    <a:pt x="1016508" y="1807464"/>
                  </a:lnTo>
                  <a:close/>
                </a:path>
                <a:path w="1209040" h="2489200">
                  <a:moveTo>
                    <a:pt x="1208532" y="1368552"/>
                  </a:moveTo>
                  <a:lnTo>
                    <a:pt x="1197864" y="1367028"/>
                  </a:lnTo>
                  <a:lnTo>
                    <a:pt x="1175004" y="1367028"/>
                  </a:lnTo>
                  <a:lnTo>
                    <a:pt x="1162812" y="1365504"/>
                  </a:lnTo>
                  <a:lnTo>
                    <a:pt x="1136904" y="1365504"/>
                  </a:lnTo>
                  <a:lnTo>
                    <a:pt x="1107948" y="1367028"/>
                  </a:lnTo>
                  <a:lnTo>
                    <a:pt x="1077468" y="1367028"/>
                  </a:lnTo>
                  <a:lnTo>
                    <a:pt x="1010412" y="1370076"/>
                  </a:lnTo>
                  <a:lnTo>
                    <a:pt x="975360" y="1373124"/>
                  </a:lnTo>
                  <a:lnTo>
                    <a:pt x="900684" y="1376172"/>
                  </a:lnTo>
                  <a:lnTo>
                    <a:pt x="862584" y="1379220"/>
                  </a:lnTo>
                  <a:lnTo>
                    <a:pt x="662940" y="1386840"/>
                  </a:lnTo>
                  <a:lnTo>
                    <a:pt x="623316" y="1386840"/>
                  </a:lnTo>
                  <a:lnTo>
                    <a:pt x="583692" y="1385316"/>
                  </a:lnTo>
                  <a:lnTo>
                    <a:pt x="544068" y="1385316"/>
                  </a:lnTo>
                  <a:lnTo>
                    <a:pt x="431292" y="1376172"/>
                  </a:lnTo>
                  <a:lnTo>
                    <a:pt x="362712" y="1363980"/>
                  </a:lnTo>
                  <a:lnTo>
                    <a:pt x="300228" y="1348740"/>
                  </a:lnTo>
                  <a:lnTo>
                    <a:pt x="272796" y="1338072"/>
                  </a:lnTo>
                  <a:lnTo>
                    <a:pt x="259080" y="1333500"/>
                  </a:lnTo>
                  <a:lnTo>
                    <a:pt x="246888" y="1327404"/>
                  </a:lnTo>
                  <a:lnTo>
                    <a:pt x="234696" y="1319784"/>
                  </a:lnTo>
                  <a:lnTo>
                    <a:pt x="222504" y="1313688"/>
                  </a:lnTo>
                  <a:lnTo>
                    <a:pt x="182880" y="1283208"/>
                  </a:lnTo>
                  <a:lnTo>
                    <a:pt x="153924" y="1243584"/>
                  </a:lnTo>
                  <a:lnTo>
                    <a:pt x="135636" y="1207008"/>
                  </a:lnTo>
                  <a:lnTo>
                    <a:pt x="123444" y="1164336"/>
                  </a:lnTo>
                  <a:lnTo>
                    <a:pt x="118872" y="1149096"/>
                  </a:lnTo>
                  <a:lnTo>
                    <a:pt x="109728" y="1100328"/>
                  </a:lnTo>
                  <a:lnTo>
                    <a:pt x="103632" y="1027176"/>
                  </a:lnTo>
                  <a:lnTo>
                    <a:pt x="100584" y="949452"/>
                  </a:lnTo>
                  <a:lnTo>
                    <a:pt x="103632" y="865632"/>
                  </a:lnTo>
                  <a:lnTo>
                    <a:pt x="106680" y="822960"/>
                  </a:lnTo>
                  <a:lnTo>
                    <a:pt x="115824" y="736092"/>
                  </a:lnTo>
                  <a:lnTo>
                    <a:pt x="128016" y="647700"/>
                  </a:lnTo>
                  <a:lnTo>
                    <a:pt x="143256" y="559308"/>
                  </a:lnTo>
                  <a:lnTo>
                    <a:pt x="150876" y="516636"/>
                  </a:lnTo>
                  <a:lnTo>
                    <a:pt x="169164" y="434340"/>
                  </a:lnTo>
                  <a:lnTo>
                    <a:pt x="178308" y="394716"/>
                  </a:lnTo>
                  <a:lnTo>
                    <a:pt x="188976" y="355092"/>
                  </a:lnTo>
                  <a:lnTo>
                    <a:pt x="198120" y="318516"/>
                  </a:lnTo>
                  <a:lnTo>
                    <a:pt x="208788" y="283464"/>
                  </a:lnTo>
                  <a:lnTo>
                    <a:pt x="219456" y="249936"/>
                  </a:lnTo>
                  <a:lnTo>
                    <a:pt x="228600" y="219456"/>
                  </a:lnTo>
                  <a:lnTo>
                    <a:pt x="234696" y="204216"/>
                  </a:lnTo>
                  <a:lnTo>
                    <a:pt x="243840" y="176784"/>
                  </a:lnTo>
                  <a:lnTo>
                    <a:pt x="249936" y="164592"/>
                  </a:lnTo>
                  <a:lnTo>
                    <a:pt x="268224" y="120396"/>
                  </a:lnTo>
                  <a:lnTo>
                    <a:pt x="289560" y="86868"/>
                  </a:lnTo>
                  <a:lnTo>
                    <a:pt x="329184" y="50292"/>
                  </a:lnTo>
                  <a:lnTo>
                    <a:pt x="374904" y="25908"/>
                  </a:lnTo>
                  <a:lnTo>
                    <a:pt x="428244" y="13716"/>
                  </a:lnTo>
                  <a:lnTo>
                    <a:pt x="464820" y="10668"/>
                  </a:lnTo>
                  <a:lnTo>
                    <a:pt x="484632" y="10668"/>
                  </a:lnTo>
                  <a:lnTo>
                    <a:pt x="502920" y="12192"/>
                  </a:lnTo>
                  <a:lnTo>
                    <a:pt x="522732" y="12192"/>
                  </a:lnTo>
                  <a:lnTo>
                    <a:pt x="560832" y="16764"/>
                  </a:lnTo>
                  <a:lnTo>
                    <a:pt x="633984" y="28956"/>
                  </a:lnTo>
                  <a:lnTo>
                    <a:pt x="684276" y="38100"/>
                  </a:lnTo>
                  <a:lnTo>
                    <a:pt x="699516" y="41148"/>
                  </a:lnTo>
                  <a:lnTo>
                    <a:pt x="713232" y="42672"/>
                  </a:lnTo>
                  <a:lnTo>
                    <a:pt x="726948" y="45720"/>
                  </a:lnTo>
                  <a:lnTo>
                    <a:pt x="739140" y="47244"/>
                  </a:lnTo>
                  <a:lnTo>
                    <a:pt x="769620" y="47244"/>
                  </a:lnTo>
                  <a:lnTo>
                    <a:pt x="768096" y="36576"/>
                  </a:lnTo>
                  <a:lnTo>
                    <a:pt x="739140" y="36576"/>
                  </a:lnTo>
                  <a:lnTo>
                    <a:pt x="728472" y="35052"/>
                  </a:lnTo>
                  <a:lnTo>
                    <a:pt x="714756" y="32004"/>
                  </a:lnTo>
                  <a:lnTo>
                    <a:pt x="701040" y="30480"/>
                  </a:lnTo>
                  <a:lnTo>
                    <a:pt x="685800" y="27432"/>
                  </a:lnTo>
                  <a:lnTo>
                    <a:pt x="669036" y="24384"/>
                  </a:lnTo>
                  <a:lnTo>
                    <a:pt x="653796" y="21336"/>
                  </a:lnTo>
                  <a:lnTo>
                    <a:pt x="600456" y="12192"/>
                  </a:lnTo>
                  <a:lnTo>
                    <a:pt x="562356" y="6096"/>
                  </a:lnTo>
                  <a:lnTo>
                    <a:pt x="522732" y="1524"/>
                  </a:lnTo>
                  <a:lnTo>
                    <a:pt x="504444" y="1524"/>
                  </a:lnTo>
                  <a:lnTo>
                    <a:pt x="484632" y="0"/>
                  </a:lnTo>
                  <a:lnTo>
                    <a:pt x="464820" y="0"/>
                  </a:lnTo>
                  <a:lnTo>
                    <a:pt x="426720" y="3048"/>
                  </a:lnTo>
                  <a:lnTo>
                    <a:pt x="371856" y="16764"/>
                  </a:lnTo>
                  <a:lnTo>
                    <a:pt x="307848" y="51816"/>
                  </a:lnTo>
                  <a:lnTo>
                    <a:pt x="269748" y="96012"/>
                  </a:lnTo>
                  <a:lnTo>
                    <a:pt x="249936" y="135636"/>
                  </a:lnTo>
                  <a:lnTo>
                    <a:pt x="245364" y="147828"/>
                  </a:lnTo>
                  <a:lnTo>
                    <a:pt x="239268" y="160020"/>
                  </a:lnTo>
                  <a:lnTo>
                    <a:pt x="230124" y="187452"/>
                  </a:lnTo>
                  <a:lnTo>
                    <a:pt x="224028" y="201168"/>
                  </a:lnTo>
                  <a:lnTo>
                    <a:pt x="219456" y="216408"/>
                  </a:lnTo>
                  <a:lnTo>
                    <a:pt x="213360" y="231648"/>
                  </a:lnTo>
                  <a:lnTo>
                    <a:pt x="208788" y="246888"/>
                  </a:lnTo>
                  <a:lnTo>
                    <a:pt x="198120" y="280416"/>
                  </a:lnTo>
                  <a:lnTo>
                    <a:pt x="188976" y="315468"/>
                  </a:lnTo>
                  <a:lnTo>
                    <a:pt x="178308" y="353568"/>
                  </a:lnTo>
                  <a:lnTo>
                    <a:pt x="169164" y="391668"/>
                  </a:lnTo>
                  <a:lnTo>
                    <a:pt x="158496" y="431292"/>
                  </a:lnTo>
                  <a:lnTo>
                    <a:pt x="149352" y="472440"/>
                  </a:lnTo>
                  <a:lnTo>
                    <a:pt x="140208" y="515112"/>
                  </a:lnTo>
                  <a:lnTo>
                    <a:pt x="132588" y="557784"/>
                  </a:lnTo>
                  <a:lnTo>
                    <a:pt x="117348" y="646176"/>
                  </a:lnTo>
                  <a:lnTo>
                    <a:pt x="105156" y="734568"/>
                  </a:lnTo>
                  <a:lnTo>
                    <a:pt x="96012" y="821436"/>
                  </a:lnTo>
                  <a:lnTo>
                    <a:pt x="94488" y="865632"/>
                  </a:lnTo>
                  <a:lnTo>
                    <a:pt x="91440" y="906780"/>
                  </a:lnTo>
                  <a:lnTo>
                    <a:pt x="91440" y="989076"/>
                  </a:lnTo>
                  <a:lnTo>
                    <a:pt x="92964" y="1028700"/>
                  </a:lnTo>
                  <a:lnTo>
                    <a:pt x="99060" y="1101852"/>
                  </a:lnTo>
                  <a:lnTo>
                    <a:pt x="108204" y="1152144"/>
                  </a:lnTo>
                  <a:lnTo>
                    <a:pt x="126492" y="1210056"/>
                  </a:lnTo>
                  <a:lnTo>
                    <a:pt x="132588" y="1223772"/>
                  </a:lnTo>
                  <a:lnTo>
                    <a:pt x="137160" y="1235964"/>
                  </a:lnTo>
                  <a:lnTo>
                    <a:pt x="144780" y="1248156"/>
                  </a:lnTo>
                  <a:lnTo>
                    <a:pt x="150876" y="1258824"/>
                  </a:lnTo>
                  <a:lnTo>
                    <a:pt x="166116" y="1280160"/>
                  </a:lnTo>
                  <a:lnTo>
                    <a:pt x="184404" y="1298448"/>
                  </a:lnTo>
                  <a:lnTo>
                    <a:pt x="195072" y="1307592"/>
                  </a:lnTo>
                  <a:lnTo>
                    <a:pt x="216408" y="1322832"/>
                  </a:lnTo>
                  <a:lnTo>
                    <a:pt x="228600" y="1328928"/>
                  </a:lnTo>
                  <a:lnTo>
                    <a:pt x="240792" y="1336548"/>
                  </a:lnTo>
                  <a:lnTo>
                    <a:pt x="297180" y="1357884"/>
                  </a:lnTo>
                  <a:lnTo>
                    <a:pt x="361188" y="1374648"/>
                  </a:lnTo>
                  <a:lnTo>
                    <a:pt x="429768" y="1386840"/>
                  </a:lnTo>
                  <a:lnTo>
                    <a:pt x="504444" y="1392936"/>
                  </a:lnTo>
                  <a:lnTo>
                    <a:pt x="623316" y="1397508"/>
                  </a:lnTo>
                  <a:lnTo>
                    <a:pt x="662940" y="1397508"/>
                  </a:lnTo>
                  <a:lnTo>
                    <a:pt x="862584" y="1389888"/>
                  </a:lnTo>
                  <a:lnTo>
                    <a:pt x="900684" y="1386840"/>
                  </a:lnTo>
                  <a:lnTo>
                    <a:pt x="975360" y="1383792"/>
                  </a:lnTo>
                  <a:lnTo>
                    <a:pt x="1010412" y="1380744"/>
                  </a:lnTo>
                  <a:lnTo>
                    <a:pt x="1077468" y="1377696"/>
                  </a:lnTo>
                  <a:lnTo>
                    <a:pt x="1107948" y="1377696"/>
                  </a:lnTo>
                  <a:lnTo>
                    <a:pt x="1136904" y="1376172"/>
                  </a:lnTo>
                  <a:lnTo>
                    <a:pt x="1162812" y="1376172"/>
                  </a:lnTo>
                  <a:lnTo>
                    <a:pt x="1175004" y="1377696"/>
                  </a:lnTo>
                  <a:lnTo>
                    <a:pt x="1197864" y="1377696"/>
                  </a:lnTo>
                  <a:lnTo>
                    <a:pt x="1208532" y="1379220"/>
                  </a:lnTo>
                  <a:lnTo>
                    <a:pt x="1208532" y="13685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805109" y="5164336"/>
            <a:ext cx="120015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Times New Roman"/>
                <a:cs typeface="Times New Roman"/>
              </a:rPr>
              <a:t>I</a:t>
            </a:r>
            <a:r>
              <a:rPr sz="2650" b="1" dirty="0">
                <a:latin typeface="Times New Roman"/>
                <a:cs typeface="Times New Roman"/>
              </a:rPr>
              <a:t>n</a:t>
            </a:r>
            <a:r>
              <a:rPr sz="2650" b="1" spc="-15" dirty="0">
                <a:latin typeface="Times New Roman"/>
                <a:cs typeface="Times New Roman"/>
              </a:rPr>
              <a:t>t</a:t>
            </a:r>
            <a:r>
              <a:rPr sz="2650" b="1" spc="-20" dirty="0">
                <a:latin typeface="Times New Roman"/>
                <a:cs typeface="Times New Roman"/>
              </a:rPr>
              <a:t>e</a:t>
            </a:r>
            <a:r>
              <a:rPr sz="2650" b="1" spc="10" dirty="0">
                <a:latin typeface="Times New Roman"/>
                <a:cs typeface="Times New Roman"/>
              </a:rPr>
              <a:t>r</a:t>
            </a:r>
            <a:r>
              <a:rPr sz="2650" b="1" spc="-30" dirty="0">
                <a:latin typeface="Times New Roman"/>
                <a:cs typeface="Times New Roman"/>
              </a:rPr>
              <a:t>n</a:t>
            </a:r>
            <a:r>
              <a:rPr sz="2650" b="1" spc="10" dirty="0">
                <a:latin typeface="Times New Roman"/>
                <a:cs typeface="Times New Roman"/>
              </a:rPr>
              <a:t>e</a:t>
            </a:r>
            <a:r>
              <a:rPr sz="2650" b="1" spc="-5" dirty="0">
                <a:latin typeface="Times New Roman"/>
                <a:cs typeface="Times New Roman"/>
              </a:rPr>
              <a:t>t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784592" y="5017008"/>
            <a:ext cx="597535" cy="550545"/>
            <a:chOff x="7784592" y="5017008"/>
            <a:chExt cx="597535" cy="550545"/>
          </a:xfrm>
        </p:grpSpPr>
        <p:sp>
          <p:nvSpPr>
            <p:cNvPr id="29" name="object 29"/>
            <p:cNvSpPr/>
            <p:nvPr/>
          </p:nvSpPr>
          <p:spPr>
            <a:xfrm>
              <a:off x="7790687" y="5023104"/>
              <a:ext cx="585470" cy="538480"/>
            </a:xfrm>
            <a:custGeom>
              <a:avLst/>
              <a:gdLst/>
              <a:ahLst/>
              <a:cxnLst/>
              <a:rect l="l" t="t" r="r" b="b"/>
              <a:pathLst>
                <a:path w="585470" h="538479">
                  <a:moveTo>
                    <a:pt x="292607" y="537972"/>
                  </a:moveTo>
                  <a:lnTo>
                    <a:pt x="245159" y="534451"/>
                  </a:lnTo>
                  <a:lnTo>
                    <a:pt x="200143" y="524256"/>
                  </a:lnTo>
                  <a:lnTo>
                    <a:pt x="158163" y="507933"/>
                  </a:lnTo>
                  <a:lnTo>
                    <a:pt x="119822" y="486034"/>
                  </a:lnTo>
                  <a:lnTo>
                    <a:pt x="85724" y="459105"/>
                  </a:lnTo>
                  <a:lnTo>
                    <a:pt x="56473" y="427695"/>
                  </a:lnTo>
                  <a:lnTo>
                    <a:pt x="32671" y="392353"/>
                  </a:lnTo>
                  <a:lnTo>
                    <a:pt x="14923" y="353628"/>
                  </a:lnTo>
                  <a:lnTo>
                    <a:pt x="3831" y="312069"/>
                  </a:lnTo>
                  <a:lnTo>
                    <a:pt x="0" y="268224"/>
                  </a:lnTo>
                  <a:lnTo>
                    <a:pt x="3831" y="224791"/>
                  </a:lnTo>
                  <a:lnTo>
                    <a:pt x="14923" y="183562"/>
                  </a:lnTo>
                  <a:lnTo>
                    <a:pt x="32671" y="145095"/>
                  </a:lnTo>
                  <a:lnTo>
                    <a:pt x="56473" y="109947"/>
                  </a:lnTo>
                  <a:lnTo>
                    <a:pt x="85724" y="78676"/>
                  </a:lnTo>
                  <a:lnTo>
                    <a:pt x="119822" y="51840"/>
                  </a:lnTo>
                  <a:lnTo>
                    <a:pt x="158163" y="29996"/>
                  </a:lnTo>
                  <a:lnTo>
                    <a:pt x="200143" y="13703"/>
                  </a:lnTo>
                  <a:lnTo>
                    <a:pt x="245159" y="3518"/>
                  </a:lnTo>
                  <a:lnTo>
                    <a:pt x="292607" y="0"/>
                  </a:lnTo>
                  <a:lnTo>
                    <a:pt x="340056" y="3518"/>
                  </a:lnTo>
                  <a:lnTo>
                    <a:pt x="385072" y="13703"/>
                  </a:lnTo>
                  <a:lnTo>
                    <a:pt x="427052" y="29996"/>
                  </a:lnTo>
                  <a:lnTo>
                    <a:pt x="465393" y="51840"/>
                  </a:lnTo>
                  <a:lnTo>
                    <a:pt x="499490" y="78676"/>
                  </a:lnTo>
                  <a:lnTo>
                    <a:pt x="528742" y="109947"/>
                  </a:lnTo>
                  <a:lnTo>
                    <a:pt x="552544" y="145095"/>
                  </a:lnTo>
                  <a:lnTo>
                    <a:pt x="570292" y="183562"/>
                  </a:lnTo>
                  <a:lnTo>
                    <a:pt x="581384" y="224791"/>
                  </a:lnTo>
                  <a:lnTo>
                    <a:pt x="585215" y="268224"/>
                  </a:lnTo>
                  <a:lnTo>
                    <a:pt x="581384" y="312069"/>
                  </a:lnTo>
                  <a:lnTo>
                    <a:pt x="570292" y="353628"/>
                  </a:lnTo>
                  <a:lnTo>
                    <a:pt x="552544" y="392353"/>
                  </a:lnTo>
                  <a:lnTo>
                    <a:pt x="528742" y="427695"/>
                  </a:lnTo>
                  <a:lnTo>
                    <a:pt x="499490" y="459105"/>
                  </a:lnTo>
                  <a:lnTo>
                    <a:pt x="465393" y="486034"/>
                  </a:lnTo>
                  <a:lnTo>
                    <a:pt x="427052" y="507933"/>
                  </a:lnTo>
                  <a:lnTo>
                    <a:pt x="385072" y="524256"/>
                  </a:lnTo>
                  <a:lnTo>
                    <a:pt x="340056" y="534451"/>
                  </a:lnTo>
                  <a:lnTo>
                    <a:pt x="292607" y="537972"/>
                  </a:lnTo>
                  <a:close/>
                </a:path>
              </a:pathLst>
            </a:custGeom>
            <a:solidFill>
              <a:srgbClr val="A0B8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84592" y="5017008"/>
              <a:ext cx="597535" cy="550545"/>
            </a:xfrm>
            <a:custGeom>
              <a:avLst/>
              <a:gdLst/>
              <a:ahLst/>
              <a:cxnLst/>
              <a:rect l="l" t="t" r="r" b="b"/>
              <a:pathLst>
                <a:path w="597534" h="550545">
                  <a:moveTo>
                    <a:pt x="329184" y="548639"/>
                  </a:moveTo>
                  <a:lnTo>
                    <a:pt x="268224" y="548639"/>
                  </a:lnTo>
                  <a:lnTo>
                    <a:pt x="252983" y="545592"/>
                  </a:lnTo>
                  <a:lnTo>
                    <a:pt x="239268" y="544068"/>
                  </a:lnTo>
                  <a:lnTo>
                    <a:pt x="224028" y="541020"/>
                  </a:lnTo>
                  <a:lnTo>
                    <a:pt x="210312" y="537972"/>
                  </a:lnTo>
                  <a:lnTo>
                    <a:pt x="196595" y="533400"/>
                  </a:lnTo>
                  <a:lnTo>
                    <a:pt x="182880" y="527303"/>
                  </a:lnTo>
                  <a:lnTo>
                    <a:pt x="156972" y="516636"/>
                  </a:lnTo>
                  <a:lnTo>
                    <a:pt x="109728" y="487680"/>
                  </a:lnTo>
                  <a:lnTo>
                    <a:pt x="68580" y="449580"/>
                  </a:lnTo>
                  <a:lnTo>
                    <a:pt x="44196" y="417576"/>
                  </a:lnTo>
                  <a:lnTo>
                    <a:pt x="24384" y="382524"/>
                  </a:lnTo>
                  <a:lnTo>
                    <a:pt x="10668" y="344424"/>
                  </a:lnTo>
                  <a:lnTo>
                    <a:pt x="6096" y="330708"/>
                  </a:lnTo>
                  <a:lnTo>
                    <a:pt x="4572" y="316991"/>
                  </a:lnTo>
                  <a:lnTo>
                    <a:pt x="1524" y="303275"/>
                  </a:lnTo>
                  <a:lnTo>
                    <a:pt x="1524" y="289559"/>
                  </a:lnTo>
                  <a:lnTo>
                    <a:pt x="0" y="274319"/>
                  </a:lnTo>
                  <a:lnTo>
                    <a:pt x="1524" y="260603"/>
                  </a:lnTo>
                  <a:lnTo>
                    <a:pt x="1524" y="246887"/>
                  </a:lnTo>
                  <a:lnTo>
                    <a:pt x="4572" y="233171"/>
                  </a:lnTo>
                  <a:lnTo>
                    <a:pt x="6096" y="219455"/>
                  </a:lnTo>
                  <a:lnTo>
                    <a:pt x="10668" y="205739"/>
                  </a:lnTo>
                  <a:lnTo>
                    <a:pt x="13716" y="193547"/>
                  </a:lnTo>
                  <a:lnTo>
                    <a:pt x="18288" y="179831"/>
                  </a:lnTo>
                  <a:lnTo>
                    <a:pt x="36576" y="143255"/>
                  </a:lnTo>
                  <a:lnTo>
                    <a:pt x="44196" y="132587"/>
                  </a:lnTo>
                  <a:lnTo>
                    <a:pt x="51816" y="120395"/>
                  </a:lnTo>
                  <a:lnTo>
                    <a:pt x="88392" y="80771"/>
                  </a:lnTo>
                  <a:lnTo>
                    <a:pt x="132588" y="47243"/>
                  </a:lnTo>
                  <a:lnTo>
                    <a:pt x="182880" y="21336"/>
                  </a:lnTo>
                  <a:lnTo>
                    <a:pt x="224028" y="9143"/>
                  </a:lnTo>
                  <a:lnTo>
                    <a:pt x="239268" y="6095"/>
                  </a:lnTo>
                  <a:lnTo>
                    <a:pt x="252983" y="3047"/>
                  </a:lnTo>
                  <a:lnTo>
                    <a:pt x="283464" y="0"/>
                  </a:lnTo>
                  <a:lnTo>
                    <a:pt x="313943" y="0"/>
                  </a:lnTo>
                  <a:lnTo>
                    <a:pt x="344424" y="3047"/>
                  </a:lnTo>
                  <a:lnTo>
                    <a:pt x="358139" y="6095"/>
                  </a:lnTo>
                  <a:lnTo>
                    <a:pt x="373380" y="9143"/>
                  </a:lnTo>
                  <a:lnTo>
                    <a:pt x="380238" y="10667"/>
                  </a:lnTo>
                  <a:lnTo>
                    <a:pt x="283464" y="10667"/>
                  </a:lnTo>
                  <a:lnTo>
                    <a:pt x="269748" y="12191"/>
                  </a:lnTo>
                  <a:lnTo>
                    <a:pt x="254507" y="13715"/>
                  </a:lnTo>
                  <a:lnTo>
                    <a:pt x="240792" y="15239"/>
                  </a:lnTo>
                  <a:lnTo>
                    <a:pt x="227076" y="18288"/>
                  </a:lnTo>
                  <a:lnTo>
                    <a:pt x="213360" y="22859"/>
                  </a:lnTo>
                  <a:lnTo>
                    <a:pt x="199643" y="25907"/>
                  </a:lnTo>
                  <a:lnTo>
                    <a:pt x="187452" y="32003"/>
                  </a:lnTo>
                  <a:lnTo>
                    <a:pt x="161543" y="42671"/>
                  </a:lnTo>
                  <a:lnTo>
                    <a:pt x="138684" y="56388"/>
                  </a:lnTo>
                  <a:lnTo>
                    <a:pt x="96012" y="88391"/>
                  </a:lnTo>
                  <a:lnTo>
                    <a:pt x="60960" y="126491"/>
                  </a:lnTo>
                  <a:lnTo>
                    <a:pt x="39624" y="160019"/>
                  </a:lnTo>
                  <a:lnTo>
                    <a:pt x="19812" y="208787"/>
                  </a:lnTo>
                  <a:lnTo>
                    <a:pt x="12192" y="248411"/>
                  </a:lnTo>
                  <a:lnTo>
                    <a:pt x="10668" y="260603"/>
                  </a:lnTo>
                  <a:lnTo>
                    <a:pt x="10668" y="288035"/>
                  </a:lnTo>
                  <a:lnTo>
                    <a:pt x="13716" y="315467"/>
                  </a:lnTo>
                  <a:lnTo>
                    <a:pt x="16764" y="327660"/>
                  </a:lnTo>
                  <a:lnTo>
                    <a:pt x="19812" y="341376"/>
                  </a:lnTo>
                  <a:lnTo>
                    <a:pt x="33528" y="377952"/>
                  </a:lnTo>
                  <a:lnTo>
                    <a:pt x="39624" y="388620"/>
                  </a:lnTo>
                  <a:lnTo>
                    <a:pt x="45720" y="400812"/>
                  </a:lnTo>
                  <a:lnTo>
                    <a:pt x="53340" y="411480"/>
                  </a:lnTo>
                  <a:lnTo>
                    <a:pt x="59436" y="422148"/>
                  </a:lnTo>
                  <a:lnTo>
                    <a:pt x="76200" y="441960"/>
                  </a:lnTo>
                  <a:lnTo>
                    <a:pt x="115824" y="478536"/>
                  </a:lnTo>
                  <a:lnTo>
                    <a:pt x="161543" y="507492"/>
                  </a:lnTo>
                  <a:lnTo>
                    <a:pt x="213360" y="527303"/>
                  </a:lnTo>
                  <a:lnTo>
                    <a:pt x="254507" y="536448"/>
                  </a:lnTo>
                  <a:lnTo>
                    <a:pt x="269748" y="537972"/>
                  </a:lnTo>
                  <a:lnTo>
                    <a:pt x="283464" y="537972"/>
                  </a:lnTo>
                  <a:lnTo>
                    <a:pt x="298704" y="539496"/>
                  </a:lnTo>
                  <a:lnTo>
                    <a:pt x="377952" y="539496"/>
                  </a:lnTo>
                  <a:lnTo>
                    <a:pt x="373380" y="541020"/>
                  </a:lnTo>
                  <a:lnTo>
                    <a:pt x="359663" y="544068"/>
                  </a:lnTo>
                  <a:lnTo>
                    <a:pt x="344424" y="545592"/>
                  </a:lnTo>
                  <a:lnTo>
                    <a:pt x="329184" y="548639"/>
                  </a:lnTo>
                  <a:close/>
                </a:path>
                <a:path w="597534" h="550545">
                  <a:moveTo>
                    <a:pt x="377952" y="539496"/>
                  </a:moveTo>
                  <a:lnTo>
                    <a:pt x="298704" y="539496"/>
                  </a:lnTo>
                  <a:lnTo>
                    <a:pt x="313943" y="537972"/>
                  </a:lnTo>
                  <a:lnTo>
                    <a:pt x="327660" y="537972"/>
                  </a:lnTo>
                  <a:lnTo>
                    <a:pt x="342900" y="536448"/>
                  </a:lnTo>
                  <a:lnTo>
                    <a:pt x="384048" y="527303"/>
                  </a:lnTo>
                  <a:lnTo>
                    <a:pt x="435863" y="507492"/>
                  </a:lnTo>
                  <a:lnTo>
                    <a:pt x="481584" y="478536"/>
                  </a:lnTo>
                  <a:lnTo>
                    <a:pt x="521208" y="443484"/>
                  </a:lnTo>
                  <a:lnTo>
                    <a:pt x="545592" y="411480"/>
                  </a:lnTo>
                  <a:lnTo>
                    <a:pt x="557784" y="388620"/>
                  </a:lnTo>
                  <a:lnTo>
                    <a:pt x="563880" y="377952"/>
                  </a:lnTo>
                  <a:lnTo>
                    <a:pt x="577596" y="341376"/>
                  </a:lnTo>
                  <a:lnTo>
                    <a:pt x="580644" y="327660"/>
                  </a:lnTo>
                  <a:lnTo>
                    <a:pt x="583692" y="315467"/>
                  </a:lnTo>
                  <a:lnTo>
                    <a:pt x="586739" y="288035"/>
                  </a:lnTo>
                  <a:lnTo>
                    <a:pt x="586739" y="260603"/>
                  </a:lnTo>
                  <a:lnTo>
                    <a:pt x="585216" y="248411"/>
                  </a:lnTo>
                  <a:lnTo>
                    <a:pt x="583692" y="234695"/>
                  </a:lnTo>
                  <a:lnTo>
                    <a:pt x="580644" y="222503"/>
                  </a:lnTo>
                  <a:lnTo>
                    <a:pt x="577596" y="208787"/>
                  </a:lnTo>
                  <a:lnTo>
                    <a:pt x="563880" y="172211"/>
                  </a:lnTo>
                  <a:lnTo>
                    <a:pt x="545592" y="138683"/>
                  </a:lnTo>
                  <a:lnTo>
                    <a:pt x="521208" y="106679"/>
                  </a:lnTo>
                  <a:lnTo>
                    <a:pt x="481584" y="71627"/>
                  </a:lnTo>
                  <a:lnTo>
                    <a:pt x="435863" y="42671"/>
                  </a:lnTo>
                  <a:lnTo>
                    <a:pt x="370332" y="18288"/>
                  </a:lnTo>
                  <a:lnTo>
                    <a:pt x="329184" y="12191"/>
                  </a:lnTo>
                  <a:lnTo>
                    <a:pt x="313943" y="10667"/>
                  </a:lnTo>
                  <a:lnTo>
                    <a:pt x="380238" y="10667"/>
                  </a:lnTo>
                  <a:lnTo>
                    <a:pt x="440436" y="33527"/>
                  </a:lnTo>
                  <a:lnTo>
                    <a:pt x="487680" y="62483"/>
                  </a:lnTo>
                  <a:lnTo>
                    <a:pt x="528828" y="99059"/>
                  </a:lnTo>
                  <a:lnTo>
                    <a:pt x="553212" y="132587"/>
                  </a:lnTo>
                  <a:lnTo>
                    <a:pt x="560832" y="143255"/>
                  </a:lnTo>
                  <a:lnTo>
                    <a:pt x="579120" y="179831"/>
                  </a:lnTo>
                  <a:lnTo>
                    <a:pt x="583692" y="193547"/>
                  </a:lnTo>
                  <a:lnTo>
                    <a:pt x="588263" y="205739"/>
                  </a:lnTo>
                  <a:lnTo>
                    <a:pt x="591312" y="219455"/>
                  </a:lnTo>
                  <a:lnTo>
                    <a:pt x="592836" y="233171"/>
                  </a:lnTo>
                  <a:lnTo>
                    <a:pt x="595884" y="246887"/>
                  </a:lnTo>
                  <a:lnTo>
                    <a:pt x="595884" y="260603"/>
                  </a:lnTo>
                  <a:lnTo>
                    <a:pt x="597408" y="274319"/>
                  </a:lnTo>
                  <a:lnTo>
                    <a:pt x="595884" y="289559"/>
                  </a:lnTo>
                  <a:lnTo>
                    <a:pt x="595884" y="303275"/>
                  </a:lnTo>
                  <a:lnTo>
                    <a:pt x="594360" y="316991"/>
                  </a:lnTo>
                  <a:lnTo>
                    <a:pt x="583692" y="356616"/>
                  </a:lnTo>
                  <a:lnTo>
                    <a:pt x="560832" y="405384"/>
                  </a:lnTo>
                  <a:lnTo>
                    <a:pt x="528828" y="449580"/>
                  </a:lnTo>
                  <a:lnTo>
                    <a:pt x="489204" y="486156"/>
                  </a:lnTo>
                  <a:lnTo>
                    <a:pt x="440436" y="516636"/>
                  </a:lnTo>
                  <a:lnTo>
                    <a:pt x="414528" y="527303"/>
                  </a:lnTo>
                  <a:lnTo>
                    <a:pt x="400812" y="533400"/>
                  </a:lnTo>
                  <a:lnTo>
                    <a:pt x="387096" y="536448"/>
                  </a:lnTo>
                  <a:lnTo>
                    <a:pt x="377952" y="539496"/>
                  </a:lnTo>
                  <a:close/>
                </a:path>
                <a:path w="597534" h="550545">
                  <a:moveTo>
                    <a:pt x="298704" y="550163"/>
                  </a:moveTo>
                  <a:lnTo>
                    <a:pt x="283464" y="548639"/>
                  </a:lnTo>
                  <a:lnTo>
                    <a:pt x="313943" y="548639"/>
                  </a:lnTo>
                  <a:lnTo>
                    <a:pt x="298704" y="550163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995888" y="5136937"/>
            <a:ext cx="17399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Times New Roman"/>
                <a:cs typeface="Times New Roman"/>
              </a:rPr>
              <a:t>R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987039" y="6297167"/>
            <a:ext cx="6658609" cy="1038225"/>
            <a:chOff x="2987039" y="6297167"/>
            <a:chExt cx="6658609" cy="1038225"/>
          </a:xfrm>
        </p:grpSpPr>
        <p:sp>
          <p:nvSpPr>
            <p:cNvPr id="33" name="object 33"/>
            <p:cNvSpPr/>
            <p:nvPr/>
          </p:nvSpPr>
          <p:spPr>
            <a:xfrm>
              <a:off x="8634983" y="6312408"/>
              <a:ext cx="1005840" cy="335280"/>
            </a:xfrm>
            <a:custGeom>
              <a:avLst/>
              <a:gdLst/>
              <a:ahLst/>
              <a:cxnLst/>
              <a:rect l="l" t="t" r="r" b="b"/>
              <a:pathLst>
                <a:path w="1005840" h="335279">
                  <a:moveTo>
                    <a:pt x="502919" y="335279"/>
                  </a:moveTo>
                  <a:lnTo>
                    <a:pt x="434437" y="333756"/>
                  </a:lnTo>
                  <a:lnTo>
                    <a:pt x="368829" y="329318"/>
                  </a:lnTo>
                  <a:lnTo>
                    <a:pt x="306681" y="322159"/>
                  </a:lnTo>
                  <a:lnTo>
                    <a:pt x="248581" y="312476"/>
                  </a:lnTo>
                  <a:lnTo>
                    <a:pt x="195116" y="300465"/>
                  </a:lnTo>
                  <a:lnTo>
                    <a:pt x="146875" y="286321"/>
                  </a:lnTo>
                  <a:lnTo>
                    <a:pt x="104444" y="270241"/>
                  </a:lnTo>
                  <a:lnTo>
                    <a:pt x="68410" y="252419"/>
                  </a:lnTo>
                  <a:lnTo>
                    <a:pt x="17885" y="212336"/>
                  </a:lnTo>
                  <a:lnTo>
                    <a:pt x="0" y="167639"/>
                  </a:lnTo>
                  <a:lnTo>
                    <a:pt x="4569" y="144812"/>
                  </a:lnTo>
                  <a:lnTo>
                    <a:pt x="39362" y="102227"/>
                  </a:lnTo>
                  <a:lnTo>
                    <a:pt x="104444" y="65038"/>
                  </a:lnTo>
                  <a:lnTo>
                    <a:pt x="146875" y="48958"/>
                  </a:lnTo>
                  <a:lnTo>
                    <a:pt x="195116" y="34814"/>
                  </a:lnTo>
                  <a:lnTo>
                    <a:pt x="248581" y="22803"/>
                  </a:lnTo>
                  <a:lnTo>
                    <a:pt x="306681" y="13120"/>
                  </a:lnTo>
                  <a:lnTo>
                    <a:pt x="368829" y="5961"/>
                  </a:lnTo>
                  <a:lnTo>
                    <a:pt x="434437" y="1523"/>
                  </a:lnTo>
                  <a:lnTo>
                    <a:pt x="502919" y="0"/>
                  </a:lnTo>
                  <a:lnTo>
                    <a:pt x="571081" y="1523"/>
                  </a:lnTo>
                  <a:lnTo>
                    <a:pt x="636481" y="5961"/>
                  </a:lnTo>
                  <a:lnTo>
                    <a:pt x="698515" y="13120"/>
                  </a:lnTo>
                  <a:lnTo>
                    <a:pt x="756581" y="22803"/>
                  </a:lnTo>
                  <a:lnTo>
                    <a:pt x="810074" y="34814"/>
                  </a:lnTo>
                  <a:lnTo>
                    <a:pt x="858392" y="48958"/>
                  </a:lnTo>
                  <a:lnTo>
                    <a:pt x="900932" y="65038"/>
                  </a:lnTo>
                  <a:lnTo>
                    <a:pt x="937090" y="82860"/>
                  </a:lnTo>
                  <a:lnTo>
                    <a:pt x="987848" y="122943"/>
                  </a:lnTo>
                  <a:lnTo>
                    <a:pt x="1005839" y="167639"/>
                  </a:lnTo>
                  <a:lnTo>
                    <a:pt x="1001241" y="190467"/>
                  </a:lnTo>
                  <a:lnTo>
                    <a:pt x="966263" y="233052"/>
                  </a:lnTo>
                  <a:lnTo>
                    <a:pt x="900932" y="270241"/>
                  </a:lnTo>
                  <a:lnTo>
                    <a:pt x="858392" y="286321"/>
                  </a:lnTo>
                  <a:lnTo>
                    <a:pt x="810074" y="300465"/>
                  </a:lnTo>
                  <a:lnTo>
                    <a:pt x="756581" y="312476"/>
                  </a:lnTo>
                  <a:lnTo>
                    <a:pt x="698515" y="322159"/>
                  </a:lnTo>
                  <a:lnTo>
                    <a:pt x="636481" y="329318"/>
                  </a:lnTo>
                  <a:lnTo>
                    <a:pt x="571081" y="333756"/>
                  </a:lnTo>
                  <a:lnTo>
                    <a:pt x="502919" y="3352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628887" y="6307836"/>
              <a:ext cx="1016635" cy="344805"/>
            </a:xfrm>
            <a:custGeom>
              <a:avLst/>
              <a:gdLst/>
              <a:ahLst/>
              <a:cxnLst/>
              <a:rect l="l" t="t" r="r" b="b"/>
              <a:pathLst>
                <a:path w="1016634" h="344804">
                  <a:moveTo>
                    <a:pt x="560832" y="344424"/>
                  </a:moveTo>
                  <a:lnTo>
                    <a:pt x="457200" y="344424"/>
                  </a:lnTo>
                  <a:lnTo>
                    <a:pt x="406908" y="341376"/>
                  </a:lnTo>
                  <a:lnTo>
                    <a:pt x="312419" y="332232"/>
                  </a:lnTo>
                  <a:lnTo>
                    <a:pt x="289560" y="329184"/>
                  </a:lnTo>
                  <a:lnTo>
                    <a:pt x="268224" y="324612"/>
                  </a:lnTo>
                  <a:lnTo>
                    <a:pt x="246888" y="321564"/>
                  </a:lnTo>
                  <a:lnTo>
                    <a:pt x="225552" y="316992"/>
                  </a:lnTo>
                  <a:lnTo>
                    <a:pt x="205740" y="312420"/>
                  </a:lnTo>
                  <a:lnTo>
                    <a:pt x="187452" y="306324"/>
                  </a:lnTo>
                  <a:lnTo>
                    <a:pt x="169164" y="301752"/>
                  </a:lnTo>
                  <a:lnTo>
                    <a:pt x="103632" y="277368"/>
                  </a:lnTo>
                  <a:lnTo>
                    <a:pt x="64008" y="256032"/>
                  </a:lnTo>
                  <a:lnTo>
                    <a:pt x="51816" y="249936"/>
                  </a:lnTo>
                  <a:lnTo>
                    <a:pt x="42672" y="242316"/>
                  </a:lnTo>
                  <a:lnTo>
                    <a:pt x="32004" y="234696"/>
                  </a:lnTo>
                  <a:lnTo>
                    <a:pt x="24384" y="225552"/>
                  </a:lnTo>
                  <a:lnTo>
                    <a:pt x="16764" y="217932"/>
                  </a:lnTo>
                  <a:lnTo>
                    <a:pt x="10668" y="208788"/>
                  </a:lnTo>
                  <a:lnTo>
                    <a:pt x="6096" y="201168"/>
                  </a:lnTo>
                  <a:lnTo>
                    <a:pt x="3048" y="192024"/>
                  </a:lnTo>
                  <a:lnTo>
                    <a:pt x="3048" y="190500"/>
                  </a:lnTo>
                  <a:lnTo>
                    <a:pt x="1524" y="182880"/>
                  </a:lnTo>
                  <a:lnTo>
                    <a:pt x="6096" y="144780"/>
                  </a:lnTo>
                  <a:lnTo>
                    <a:pt x="32004" y="111252"/>
                  </a:lnTo>
                  <a:lnTo>
                    <a:pt x="76200" y="80772"/>
                  </a:lnTo>
                  <a:lnTo>
                    <a:pt x="134112" y="54864"/>
                  </a:lnTo>
                  <a:lnTo>
                    <a:pt x="169164" y="44196"/>
                  </a:lnTo>
                  <a:lnTo>
                    <a:pt x="187452" y="38100"/>
                  </a:lnTo>
                  <a:lnTo>
                    <a:pt x="205740" y="33528"/>
                  </a:lnTo>
                  <a:lnTo>
                    <a:pt x="225552" y="28956"/>
                  </a:lnTo>
                  <a:lnTo>
                    <a:pt x="268224" y="19812"/>
                  </a:lnTo>
                  <a:lnTo>
                    <a:pt x="289560" y="16764"/>
                  </a:lnTo>
                  <a:lnTo>
                    <a:pt x="312419" y="12192"/>
                  </a:lnTo>
                  <a:lnTo>
                    <a:pt x="406908" y="3048"/>
                  </a:lnTo>
                  <a:lnTo>
                    <a:pt x="457200" y="0"/>
                  </a:lnTo>
                  <a:lnTo>
                    <a:pt x="560832" y="0"/>
                  </a:lnTo>
                  <a:lnTo>
                    <a:pt x="609600" y="3048"/>
                  </a:lnTo>
                  <a:lnTo>
                    <a:pt x="689864" y="10668"/>
                  </a:lnTo>
                  <a:lnTo>
                    <a:pt x="457200" y="10668"/>
                  </a:lnTo>
                  <a:lnTo>
                    <a:pt x="406908" y="13716"/>
                  </a:lnTo>
                  <a:lnTo>
                    <a:pt x="313943" y="22860"/>
                  </a:lnTo>
                  <a:lnTo>
                    <a:pt x="291083" y="25908"/>
                  </a:lnTo>
                  <a:lnTo>
                    <a:pt x="269748" y="30480"/>
                  </a:lnTo>
                  <a:lnTo>
                    <a:pt x="248412" y="33528"/>
                  </a:lnTo>
                  <a:lnTo>
                    <a:pt x="208788" y="42672"/>
                  </a:lnTo>
                  <a:lnTo>
                    <a:pt x="190500" y="48768"/>
                  </a:lnTo>
                  <a:lnTo>
                    <a:pt x="172212" y="53340"/>
                  </a:lnTo>
                  <a:lnTo>
                    <a:pt x="153924" y="59436"/>
                  </a:lnTo>
                  <a:lnTo>
                    <a:pt x="138684" y="64008"/>
                  </a:lnTo>
                  <a:lnTo>
                    <a:pt x="121920" y="70104"/>
                  </a:lnTo>
                  <a:lnTo>
                    <a:pt x="108204" y="76200"/>
                  </a:lnTo>
                  <a:lnTo>
                    <a:pt x="94488" y="83820"/>
                  </a:lnTo>
                  <a:lnTo>
                    <a:pt x="80772" y="89916"/>
                  </a:lnTo>
                  <a:lnTo>
                    <a:pt x="68580" y="97536"/>
                  </a:lnTo>
                  <a:lnTo>
                    <a:pt x="57912" y="103632"/>
                  </a:lnTo>
                  <a:lnTo>
                    <a:pt x="39624" y="118872"/>
                  </a:lnTo>
                  <a:lnTo>
                    <a:pt x="32004" y="126492"/>
                  </a:lnTo>
                  <a:lnTo>
                    <a:pt x="19812" y="141732"/>
                  </a:lnTo>
                  <a:lnTo>
                    <a:pt x="10668" y="164592"/>
                  </a:lnTo>
                  <a:lnTo>
                    <a:pt x="10668" y="179832"/>
                  </a:lnTo>
                  <a:lnTo>
                    <a:pt x="13716" y="188976"/>
                  </a:lnTo>
                  <a:lnTo>
                    <a:pt x="14020" y="188976"/>
                  </a:lnTo>
                  <a:lnTo>
                    <a:pt x="15240" y="195072"/>
                  </a:lnTo>
                  <a:lnTo>
                    <a:pt x="39624" y="225552"/>
                  </a:lnTo>
                  <a:lnTo>
                    <a:pt x="108204" y="268224"/>
                  </a:lnTo>
                  <a:lnTo>
                    <a:pt x="138684" y="280416"/>
                  </a:lnTo>
                  <a:lnTo>
                    <a:pt x="153924" y="286512"/>
                  </a:lnTo>
                  <a:lnTo>
                    <a:pt x="172212" y="291084"/>
                  </a:lnTo>
                  <a:lnTo>
                    <a:pt x="190500" y="297180"/>
                  </a:lnTo>
                  <a:lnTo>
                    <a:pt x="208788" y="301752"/>
                  </a:lnTo>
                  <a:lnTo>
                    <a:pt x="248412" y="310896"/>
                  </a:lnTo>
                  <a:lnTo>
                    <a:pt x="269748" y="313944"/>
                  </a:lnTo>
                  <a:lnTo>
                    <a:pt x="291083" y="318516"/>
                  </a:lnTo>
                  <a:lnTo>
                    <a:pt x="359663" y="327660"/>
                  </a:lnTo>
                  <a:lnTo>
                    <a:pt x="457200" y="333756"/>
                  </a:lnTo>
                  <a:lnTo>
                    <a:pt x="509016" y="335280"/>
                  </a:lnTo>
                  <a:lnTo>
                    <a:pt x="674115" y="335280"/>
                  </a:lnTo>
                  <a:lnTo>
                    <a:pt x="611124" y="341376"/>
                  </a:lnTo>
                  <a:lnTo>
                    <a:pt x="560832" y="344424"/>
                  </a:lnTo>
                  <a:close/>
                </a:path>
                <a:path w="1016634" h="344804">
                  <a:moveTo>
                    <a:pt x="1015238" y="188976"/>
                  </a:moveTo>
                  <a:lnTo>
                    <a:pt x="1004316" y="188976"/>
                  </a:lnTo>
                  <a:lnTo>
                    <a:pt x="1005840" y="179832"/>
                  </a:lnTo>
                  <a:lnTo>
                    <a:pt x="1005840" y="164592"/>
                  </a:lnTo>
                  <a:lnTo>
                    <a:pt x="986028" y="126492"/>
                  </a:lnTo>
                  <a:lnTo>
                    <a:pt x="947927" y="97536"/>
                  </a:lnTo>
                  <a:lnTo>
                    <a:pt x="935736" y="89916"/>
                  </a:lnTo>
                  <a:lnTo>
                    <a:pt x="923544" y="83820"/>
                  </a:lnTo>
                  <a:lnTo>
                    <a:pt x="909827" y="77724"/>
                  </a:lnTo>
                  <a:lnTo>
                    <a:pt x="894588" y="70104"/>
                  </a:lnTo>
                  <a:lnTo>
                    <a:pt x="879348" y="64008"/>
                  </a:lnTo>
                  <a:lnTo>
                    <a:pt x="862584" y="59436"/>
                  </a:lnTo>
                  <a:lnTo>
                    <a:pt x="845820" y="53340"/>
                  </a:lnTo>
                  <a:lnTo>
                    <a:pt x="827531" y="48768"/>
                  </a:lnTo>
                  <a:lnTo>
                    <a:pt x="807720" y="42672"/>
                  </a:lnTo>
                  <a:lnTo>
                    <a:pt x="789431" y="38100"/>
                  </a:lnTo>
                  <a:lnTo>
                    <a:pt x="768096" y="35052"/>
                  </a:lnTo>
                  <a:lnTo>
                    <a:pt x="748284" y="30480"/>
                  </a:lnTo>
                  <a:lnTo>
                    <a:pt x="725424" y="25908"/>
                  </a:lnTo>
                  <a:lnTo>
                    <a:pt x="704088" y="22860"/>
                  </a:lnTo>
                  <a:lnTo>
                    <a:pt x="609600" y="13716"/>
                  </a:lnTo>
                  <a:lnTo>
                    <a:pt x="559308" y="10668"/>
                  </a:lnTo>
                  <a:lnTo>
                    <a:pt x="689864" y="10668"/>
                  </a:lnTo>
                  <a:lnTo>
                    <a:pt x="705612" y="12192"/>
                  </a:lnTo>
                  <a:lnTo>
                    <a:pt x="726948" y="16764"/>
                  </a:lnTo>
                  <a:lnTo>
                    <a:pt x="749808" y="19812"/>
                  </a:lnTo>
                  <a:lnTo>
                    <a:pt x="771144" y="24384"/>
                  </a:lnTo>
                  <a:lnTo>
                    <a:pt x="830579" y="38100"/>
                  </a:lnTo>
                  <a:lnTo>
                    <a:pt x="848868" y="44196"/>
                  </a:lnTo>
                  <a:lnTo>
                    <a:pt x="865631" y="48768"/>
                  </a:lnTo>
                  <a:lnTo>
                    <a:pt x="899160" y="60960"/>
                  </a:lnTo>
                  <a:lnTo>
                    <a:pt x="914400" y="67056"/>
                  </a:lnTo>
                  <a:lnTo>
                    <a:pt x="928116" y="74676"/>
                  </a:lnTo>
                  <a:lnTo>
                    <a:pt x="941831" y="80772"/>
                  </a:lnTo>
                  <a:lnTo>
                    <a:pt x="975360" y="103632"/>
                  </a:lnTo>
                  <a:lnTo>
                    <a:pt x="1005840" y="135636"/>
                  </a:lnTo>
                  <a:lnTo>
                    <a:pt x="1013460" y="153924"/>
                  </a:lnTo>
                  <a:lnTo>
                    <a:pt x="1014984" y="153924"/>
                  </a:lnTo>
                  <a:lnTo>
                    <a:pt x="1016508" y="163068"/>
                  </a:lnTo>
                  <a:lnTo>
                    <a:pt x="1016508" y="181356"/>
                  </a:lnTo>
                  <a:lnTo>
                    <a:pt x="1015238" y="188976"/>
                  </a:lnTo>
                  <a:close/>
                </a:path>
                <a:path w="1016634" h="344804">
                  <a:moveTo>
                    <a:pt x="14020" y="188976"/>
                  </a:moveTo>
                  <a:lnTo>
                    <a:pt x="13716" y="188976"/>
                  </a:lnTo>
                  <a:lnTo>
                    <a:pt x="13716" y="187452"/>
                  </a:lnTo>
                  <a:lnTo>
                    <a:pt x="14020" y="188976"/>
                  </a:lnTo>
                  <a:close/>
                </a:path>
                <a:path w="1016634" h="344804">
                  <a:moveTo>
                    <a:pt x="674115" y="335280"/>
                  </a:moveTo>
                  <a:lnTo>
                    <a:pt x="509016" y="335280"/>
                  </a:lnTo>
                  <a:lnTo>
                    <a:pt x="559308" y="333756"/>
                  </a:lnTo>
                  <a:lnTo>
                    <a:pt x="656844" y="327660"/>
                  </a:lnTo>
                  <a:lnTo>
                    <a:pt x="704088" y="321564"/>
                  </a:lnTo>
                  <a:lnTo>
                    <a:pt x="725424" y="318516"/>
                  </a:lnTo>
                  <a:lnTo>
                    <a:pt x="746760" y="313944"/>
                  </a:lnTo>
                  <a:lnTo>
                    <a:pt x="768096" y="310896"/>
                  </a:lnTo>
                  <a:lnTo>
                    <a:pt x="789431" y="306324"/>
                  </a:lnTo>
                  <a:lnTo>
                    <a:pt x="807720" y="301752"/>
                  </a:lnTo>
                  <a:lnTo>
                    <a:pt x="827531" y="297180"/>
                  </a:lnTo>
                  <a:lnTo>
                    <a:pt x="845820" y="291084"/>
                  </a:lnTo>
                  <a:lnTo>
                    <a:pt x="862584" y="286512"/>
                  </a:lnTo>
                  <a:lnTo>
                    <a:pt x="879348" y="280416"/>
                  </a:lnTo>
                  <a:lnTo>
                    <a:pt x="909827" y="268224"/>
                  </a:lnTo>
                  <a:lnTo>
                    <a:pt x="923544" y="262128"/>
                  </a:lnTo>
                  <a:lnTo>
                    <a:pt x="935736" y="254508"/>
                  </a:lnTo>
                  <a:lnTo>
                    <a:pt x="947927" y="248412"/>
                  </a:lnTo>
                  <a:lnTo>
                    <a:pt x="969264" y="233172"/>
                  </a:lnTo>
                  <a:lnTo>
                    <a:pt x="976884" y="225552"/>
                  </a:lnTo>
                  <a:lnTo>
                    <a:pt x="984504" y="219456"/>
                  </a:lnTo>
                  <a:lnTo>
                    <a:pt x="992124" y="211836"/>
                  </a:lnTo>
                  <a:lnTo>
                    <a:pt x="1001268" y="196596"/>
                  </a:lnTo>
                  <a:lnTo>
                    <a:pt x="1004316" y="187452"/>
                  </a:lnTo>
                  <a:lnTo>
                    <a:pt x="1004316" y="188976"/>
                  </a:lnTo>
                  <a:lnTo>
                    <a:pt x="1015238" y="188976"/>
                  </a:lnTo>
                  <a:lnTo>
                    <a:pt x="1014984" y="190500"/>
                  </a:lnTo>
                  <a:lnTo>
                    <a:pt x="1013460" y="190500"/>
                  </a:lnTo>
                  <a:lnTo>
                    <a:pt x="1013460" y="192024"/>
                  </a:lnTo>
                  <a:lnTo>
                    <a:pt x="993648" y="225552"/>
                  </a:lnTo>
                  <a:lnTo>
                    <a:pt x="975360" y="240792"/>
                  </a:lnTo>
                  <a:lnTo>
                    <a:pt x="964692" y="249936"/>
                  </a:lnTo>
                  <a:lnTo>
                    <a:pt x="954024" y="256032"/>
                  </a:lnTo>
                  <a:lnTo>
                    <a:pt x="941831" y="263652"/>
                  </a:lnTo>
                  <a:lnTo>
                    <a:pt x="928116" y="271272"/>
                  </a:lnTo>
                  <a:lnTo>
                    <a:pt x="914400" y="277368"/>
                  </a:lnTo>
                  <a:lnTo>
                    <a:pt x="899160" y="283464"/>
                  </a:lnTo>
                  <a:lnTo>
                    <a:pt x="848868" y="301752"/>
                  </a:lnTo>
                  <a:lnTo>
                    <a:pt x="830579" y="306324"/>
                  </a:lnTo>
                  <a:lnTo>
                    <a:pt x="810768" y="312420"/>
                  </a:lnTo>
                  <a:lnTo>
                    <a:pt x="790956" y="316992"/>
                  </a:lnTo>
                  <a:lnTo>
                    <a:pt x="771144" y="320040"/>
                  </a:lnTo>
                  <a:lnTo>
                    <a:pt x="749808" y="324612"/>
                  </a:lnTo>
                  <a:lnTo>
                    <a:pt x="726948" y="329184"/>
                  </a:lnTo>
                  <a:lnTo>
                    <a:pt x="705612" y="332232"/>
                  </a:lnTo>
                  <a:lnTo>
                    <a:pt x="674115" y="3352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17507" y="6312407"/>
              <a:ext cx="1006475" cy="1006475"/>
            </a:xfrm>
            <a:custGeom>
              <a:avLst/>
              <a:gdLst/>
              <a:ahLst/>
              <a:cxnLst/>
              <a:rect l="l" t="t" r="r" b="b"/>
              <a:pathLst>
                <a:path w="1006475" h="1006475">
                  <a:moveTo>
                    <a:pt x="853440" y="0"/>
                  </a:moveTo>
                  <a:lnTo>
                    <a:pt x="156972" y="0"/>
                  </a:lnTo>
                  <a:lnTo>
                    <a:pt x="156972" y="669048"/>
                  </a:lnTo>
                  <a:lnTo>
                    <a:pt x="853440" y="669048"/>
                  </a:lnTo>
                  <a:lnTo>
                    <a:pt x="853440" y="0"/>
                  </a:lnTo>
                  <a:close/>
                </a:path>
                <a:path w="1006475" h="1006475">
                  <a:moveTo>
                    <a:pt x="1005840" y="926592"/>
                  </a:moveTo>
                  <a:lnTo>
                    <a:pt x="853440" y="702564"/>
                  </a:lnTo>
                  <a:lnTo>
                    <a:pt x="155448" y="702564"/>
                  </a:lnTo>
                  <a:lnTo>
                    <a:pt x="0" y="926592"/>
                  </a:lnTo>
                  <a:lnTo>
                    <a:pt x="1005840" y="926592"/>
                  </a:lnTo>
                  <a:close/>
                </a:path>
                <a:path w="1006475" h="1006475">
                  <a:moveTo>
                    <a:pt x="1005852" y="926604"/>
                  </a:moveTo>
                  <a:lnTo>
                    <a:pt x="0" y="926604"/>
                  </a:lnTo>
                  <a:lnTo>
                    <a:pt x="0" y="1005852"/>
                  </a:lnTo>
                  <a:lnTo>
                    <a:pt x="1005852" y="1005852"/>
                  </a:lnTo>
                  <a:lnTo>
                    <a:pt x="1005852" y="926604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87027" y="6297167"/>
              <a:ext cx="1067435" cy="1038225"/>
            </a:xfrm>
            <a:custGeom>
              <a:avLst/>
              <a:gdLst/>
              <a:ahLst/>
              <a:cxnLst/>
              <a:rect l="l" t="t" r="r" b="b"/>
              <a:pathLst>
                <a:path w="1067435" h="1038225">
                  <a:moveTo>
                    <a:pt x="864108" y="71640"/>
                  </a:moveTo>
                  <a:lnTo>
                    <a:pt x="832104" y="71640"/>
                  </a:lnTo>
                  <a:lnTo>
                    <a:pt x="832104" y="102120"/>
                  </a:lnTo>
                  <a:lnTo>
                    <a:pt x="832104" y="592848"/>
                  </a:lnTo>
                  <a:lnTo>
                    <a:pt x="240792" y="592848"/>
                  </a:lnTo>
                  <a:lnTo>
                    <a:pt x="240792" y="102120"/>
                  </a:lnTo>
                  <a:lnTo>
                    <a:pt x="832104" y="102120"/>
                  </a:lnTo>
                  <a:lnTo>
                    <a:pt x="832104" y="71640"/>
                  </a:lnTo>
                  <a:lnTo>
                    <a:pt x="210312" y="71640"/>
                  </a:lnTo>
                  <a:lnTo>
                    <a:pt x="210312" y="624852"/>
                  </a:lnTo>
                  <a:lnTo>
                    <a:pt x="864108" y="624852"/>
                  </a:lnTo>
                  <a:lnTo>
                    <a:pt x="864108" y="609612"/>
                  </a:lnTo>
                  <a:lnTo>
                    <a:pt x="864108" y="592848"/>
                  </a:lnTo>
                  <a:lnTo>
                    <a:pt x="864108" y="102120"/>
                  </a:lnTo>
                  <a:lnTo>
                    <a:pt x="864108" y="86880"/>
                  </a:lnTo>
                  <a:lnTo>
                    <a:pt x="864108" y="71640"/>
                  </a:lnTo>
                  <a:close/>
                </a:path>
                <a:path w="1067435" h="1038225">
                  <a:moveTo>
                    <a:pt x="899160" y="0"/>
                  </a:moveTo>
                  <a:lnTo>
                    <a:pt x="868680" y="0"/>
                  </a:lnTo>
                  <a:lnTo>
                    <a:pt x="868680" y="32004"/>
                  </a:lnTo>
                  <a:lnTo>
                    <a:pt x="868680" y="667512"/>
                  </a:lnTo>
                  <a:lnTo>
                    <a:pt x="202692" y="667512"/>
                  </a:lnTo>
                  <a:lnTo>
                    <a:pt x="202692" y="32004"/>
                  </a:lnTo>
                  <a:lnTo>
                    <a:pt x="868680" y="32004"/>
                  </a:lnTo>
                  <a:lnTo>
                    <a:pt x="868680" y="0"/>
                  </a:lnTo>
                  <a:lnTo>
                    <a:pt x="170688" y="0"/>
                  </a:lnTo>
                  <a:lnTo>
                    <a:pt x="170688" y="699516"/>
                  </a:lnTo>
                  <a:lnTo>
                    <a:pt x="899160" y="699516"/>
                  </a:lnTo>
                  <a:lnTo>
                    <a:pt x="899160" y="684276"/>
                  </a:lnTo>
                  <a:lnTo>
                    <a:pt x="899160" y="667512"/>
                  </a:lnTo>
                  <a:lnTo>
                    <a:pt x="899160" y="32004"/>
                  </a:lnTo>
                  <a:lnTo>
                    <a:pt x="899160" y="15240"/>
                  </a:lnTo>
                  <a:lnTo>
                    <a:pt x="899160" y="0"/>
                  </a:lnTo>
                  <a:close/>
                </a:path>
                <a:path w="1067435" h="1038225">
                  <a:moveTo>
                    <a:pt x="1066812" y="957084"/>
                  </a:moveTo>
                  <a:lnTo>
                    <a:pt x="1062647" y="950988"/>
                  </a:lnTo>
                  <a:lnTo>
                    <a:pt x="1053084" y="936993"/>
                  </a:lnTo>
                  <a:lnTo>
                    <a:pt x="1053084" y="926592"/>
                  </a:lnTo>
                  <a:lnTo>
                    <a:pt x="1045984" y="926592"/>
                  </a:lnTo>
                  <a:lnTo>
                    <a:pt x="1021080" y="890117"/>
                  </a:lnTo>
                  <a:lnTo>
                    <a:pt x="1021080" y="957084"/>
                  </a:lnTo>
                  <a:lnTo>
                    <a:pt x="1021080" y="1005840"/>
                  </a:lnTo>
                  <a:lnTo>
                    <a:pt x="45720" y="1005840"/>
                  </a:lnTo>
                  <a:lnTo>
                    <a:pt x="45720" y="957084"/>
                  </a:lnTo>
                  <a:lnTo>
                    <a:pt x="1021080" y="957084"/>
                  </a:lnTo>
                  <a:lnTo>
                    <a:pt x="1021080" y="890117"/>
                  </a:lnTo>
                  <a:lnTo>
                    <a:pt x="1007516" y="870242"/>
                  </a:lnTo>
                  <a:lnTo>
                    <a:pt x="1007516" y="926592"/>
                  </a:lnTo>
                  <a:lnTo>
                    <a:pt x="59766" y="926592"/>
                  </a:lnTo>
                  <a:lnTo>
                    <a:pt x="101396" y="867168"/>
                  </a:lnTo>
                  <a:lnTo>
                    <a:pt x="302704" y="867168"/>
                  </a:lnTo>
                  <a:lnTo>
                    <a:pt x="281952" y="909828"/>
                  </a:lnTo>
                  <a:lnTo>
                    <a:pt x="789444" y="909828"/>
                  </a:lnTo>
                  <a:lnTo>
                    <a:pt x="785736" y="902208"/>
                  </a:lnTo>
                  <a:lnTo>
                    <a:pt x="774611" y="879348"/>
                  </a:lnTo>
                  <a:lnTo>
                    <a:pt x="772388" y="874776"/>
                  </a:lnTo>
                  <a:lnTo>
                    <a:pt x="768680" y="867168"/>
                  </a:lnTo>
                  <a:lnTo>
                    <a:pt x="967079" y="867168"/>
                  </a:lnTo>
                  <a:lnTo>
                    <a:pt x="1007516" y="926592"/>
                  </a:lnTo>
                  <a:lnTo>
                    <a:pt x="1007516" y="870242"/>
                  </a:lnTo>
                  <a:lnTo>
                    <a:pt x="913879" y="733056"/>
                  </a:lnTo>
                  <a:lnTo>
                    <a:pt x="909713" y="726960"/>
                  </a:lnTo>
                  <a:lnTo>
                    <a:pt x="893064" y="702576"/>
                  </a:lnTo>
                  <a:lnTo>
                    <a:pt x="178308" y="702576"/>
                  </a:lnTo>
                  <a:lnTo>
                    <a:pt x="21361" y="926592"/>
                  </a:lnTo>
                  <a:lnTo>
                    <a:pt x="15240" y="926592"/>
                  </a:lnTo>
                  <a:lnTo>
                    <a:pt x="15240" y="935342"/>
                  </a:lnTo>
                  <a:lnTo>
                    <a:pt x="0" y="957084"/>
                  </a:lnTo>
                  <a:lnTo>
                    <a:pt x="15240" y="957084"/>
                  </a:lnTo>
                  <a:lnTo>
                    <a:pt x="15240" y="1037844"/>
                  </a:lnTo>
                  <a:lnTo>
                    <a:pt x="1053084" y="1037844"/>
                  </a:lnTo>
                  <a:lnTo>
                    <a:pt x="1053084" y="1021080"/>
                  </a:lnTo>
                  <a:lnTo>
                    <a:pt x="1053084" y="1005840"/>
                  </a:lnTo>
                  <a:lnTo>
                    <a:pt x="1053084" y="957084"/>
                  </a:lnTo>
                  <a:lnTo>
                    <a:pt x="1066812" y="957084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174492" y="6312407"/>
            <a:ext cx="696595" cy="66929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90830" marR="69215" indent="-178435">
              <a:lnSpc>
                <a:spcPct val="100600"/>
              </a:lnSpc>
              <a:spcBef>
                <a:spcPts val="335"/>
              </a:spcBef>
            </a:pPr>
            <a:r>
              <a:rPr sz="1750" dirty="0">
                <a:latin typeface="Times New Roman"/>
                <a:cs typeface="Times New Roman"/>
              </a:rPr>
              <a:t>M</a:t>
            </a:r>
            <a:r>
              <a:rPr sz="1750" spc="-5" dirty="0">
                <a:latin typeface="Times New Roman"/>
                <a:cs typeface="Times New Roman"/>
              </a:rPr>
              <a:t>A</a:t>
            </a:r>
            <a:r>
              <a:rPr sz="1750" dirty="0">
                <a:latin typeface="Times New Roman"/>
                <a:cs typeface="Times New Roman"/>
              </a:rPr>
              <a:t>C  B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774608" y="5844029"/>
            <a:ext cx="3380104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Times New Roman"/>
                <a:cs typeface="Times New Roman"/>
              </a:rPr>
              <a:t>Access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Point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(AP)</a:t>
            </a:r>
            <a:r>
              <a:rPr sz="1950" spc="484" dirty="0">
                <a:latin typeface="Times New Roman"/>
                <a:cs typeface="Times New Roman"/>
              </a:rPr>
              <a:t> </a:t>
            </a:r>
            <a:r>
              <a:rPr sz="2925" spc="15" baseline="-9971" dirty="0">
                <a:latin typeface="Times New Roman"/>
                <a:cs typeface="Times New Roman"/>
              </a:rPr>
              <a:t>128.238.36.3</a:t>
            </a:r>
            <a:endParaRPr sz="2925" baseline="-9971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95037" y="5935502"/>
            <a:ext cx="134810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Times New Roman"/>
                <a:cs typeface="Times New Roman"/>
              </a:rPr>
              <a:t>128.238.36.2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1255" y="5752556"/>
            <a:ext cx="134810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Times New Roman"/>
                <a:cs typeface="Times New Roman"/>
              </a:rPr>
              <a:t>128.238.36.1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836407" y="2033016"/>
            <a:ext cx="1554480" cy="2364105"/>
            <a:chOff x="7836407" y="2033016"/>
            <a:chExt cx="1554480" cy="2364105"/>
          </a:xfrm>
        </p:grpSpPr>
        <p:sp>
          <p:nvSpPr>
            <p:cNvPr id="42" name="object 42"/>
            <p:cNvSpPr/>
            <p:nvPr/>
          </p:nvSpPr>
          <p:spPr>
            <a:xfrm>
              <a:off x="7850123" y="2046732"/>
              <a:ext cx="1527175" cy="329565"/>
            </a:xfrm>
            <a:custGeom>
              <a:avLst/>
              <a:gdLst/>
              <a:ahLst/>
              <a:cxnLst/>
              <a:rect l="l" t="t" r="r" b="b"/>
              <a:pathLst>
                <a:path w="1527175" h="329564">
                  <a:moveTo>
                    <a:pt x="1527048" y="329183"/>
                  </a:moveTo>
                  <a:lnTo>
                    <a:pt x="0" y="329183"/>
                  </a:lnTo>
                  <a:lnTo>
                    <a:pt x="0" y="0"/>
                  </a:lnTo>
                  <a:lnTo>
                    <a:pt x="1527048" y="0"/>
                  </a:lnTo>
                  <a:lnTo>
                    <a:pt x="1527048" y="329183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836407" y="2033016"/>
              <a:ext cx="1554480" cy="356870"/>
            </a:xfrm>
            <a:custGeom>
              <a:avLst/>
              <a:gdLst/>
              <a:ahLst/>
              <a:cxnLst/>
              <a:rect l="l" t="t" r="r" b="b"/>
              <a:pathLst>
                <a:path w="1554479" h="356869">
                  <a:moveTo>
                    <a:pt x="1554480" y="356616"/>
                  </a:moveTo>
                  <a:lnTo>
                    <a:pt x="0" y="356616"/>
                  </a:lnTo>
                  <a:lnTo>
                    <a:pt x="0" y="0"/>
                  </a:lnTo>
                  <a:lnTo>
                    <a:pt x="1554480" y="0"/>
                  </a:lnTo>
                  <a:lnTo>
                    <a:pt x="1554480" y="13716"/>
                  </a:lnTo>
                  <a:lnTo>
                    <a:pt x="27432" y="13716"/>
                  </a:lnTo>
                  <a:lnTo>
                    <a:pt x="13716" y="28956"/>
                  </a:lnTo>
                  <a:lnTo>
                    <a:pt x="27432" y="28956"/>
                  </a:lnTo>
                  <a:lnTo>
                    <a:pt x="27432" y="327660"/>
                  </a:lnTo>
                  <a:lnTo>
                    <a:pt x="13716" y="327660"/>
                  </a:lnTo>
                  <a:lnTo>
                    <a:pt x="27432" y="342900"/>
                  </a:lnTo>
                  <a:lnTo>
                    <a:pt x="1554480" y="342900"/>
                  </a:lnTo>
                  <a:lnTo>
                    <a:pt x="1554480" y="356616"/>
                  </a:lnTo>
                  <a:close/>
                </a:path>
                <a:path w="1554479" h="356869">
                  <a:moveTo>
                    <a:pt x="27432" y="28956"/>
                  </a:moveTo>
                  <a:lnTo>
                    <a:pt x="13716" y="28956"/>
                  </a:lnTo>
                  <a:lnTo>
                    <a:pt x="27432" y="13716"/>
                  </a:lnTo>
                  <a:lnTo>
                    <a:pt x="27432" y="28956"/>
                  </a:lnTo>
                  <a:close/>
                </a:path>
                <a:path w="1554479" h="356869">
                  <a:moveTo>
                    <a:pt x="1527048" y="28956"/>
                  </a:moveTo>
                  <a:lnTo>
                    <a:pt x="27432" y="28956"/>
                  </a:lnTo>
                  <a:lnTo>
                    <a:pt x="27432" y="13716"/>
                  </a:lnTo>
                  <a:lnTo>
                    <a:pt x="1527048" y="13716"/>
                  </a:lnTo>
                  <a:lnTo>
                    <a:pt x="1527048" y="28956"/>
                  </a:lnTo>
                  <a:close/>
                </a:path>
                <a:path w="1554479" h="356869">
                  <a:moveTo>
                    <a:pt x="1527048" y="342900"/>
                  </a:moveTo>
                  <a:lnTo>
                    <a:pt x="1527048" y="13716"/>
                  </a:lnTo>
                  <a:lnTo>
                    <a:pt x="1540763" y="28956"/>
                  </a:lnTo>
                  <a:lnTo>
                    <a:pt x="1554480" y="28956"/>
                  </a:lnTo>
                  <a:lnTo>
                    <a:pt x="1554480" y="327660"/>
                  </a:lnTo>
                  <a:lnTo>
                    <a:pt x="1540763" y="327660"/>
                  </a:lnTo>
                  <a:lnTo>
                    <a:pt x="1527048" y="342900"/>
                  </a:lnTo>
                  <a:close/>
                </a:path>
                <a:path w="1554479" h="356869">
                  <a:moveTo>
                    <a:pt x="1554480" y="28956"/>
                  </a:moveTo>
                  <a:lnTo>
                    <a:pt x="1540763" y="28956"/>
                  </a:lnTo>
                  <a:lnTo>
                    <a:pt x="1527048" y="13716"/>
                  </a:lnTo>
                  <a:lnTo>
                    <a:pt x="1554480" y="13716"/>
                  </a:lnTo>
                  <a:lnTo>
                    <a:pt x="1554480" y="28956"/>
                  </a:lnTo>
                  <a:close/>
                </a:path>
                <a:path w="1554479" h="356869">
                  <a:moveTo>
                    <a:pt x="27432" y="342900"/>
                  </a:moveTo>
                  <a:lnTo>
                    <a:pt x="13716" y="327660"/>
                  </a:lnTo>
                  <a:lnTo>
                    <a:pt x="27432" y="327660"/>
                  </a:lnTo>
                  <a:lnTo>
                    <a:pt x="27432" y="342900"/>
                  </a:lnTo>
                  <a:close/>
                </a:path>
                <a:path w="1554479" h="356869">
                  <a:moveTo>
                    <a:pt x="1527048" y="342900"/>
                  </a:moveTo>
                  <a:lnTo>
                    <a:pt x="27432" y="342900"/>
                  </a:lnTo>
                  <a:lnTo>
                    <a:pt x="27432" y="327660"/>
                  </a:lnTo>
                  <a:lnTo>
                    <a:pt x="1527048" y="327660"/>
                  </a:lnTo>
                  <a:lnTo>
                    <a:pt x="1527048" y="342900"/>
                  </a:lnTo>
                  <a:close/>
                </a:path>
                <a:path w="1554479" h="356869">
                  <a:moveTo>
                    <a:pt x="1554480" y="342900"/>
                  </a:moveTo>
                  <a:lnTo>
                    <a:pt x="1527048" y="342900"/>
                  </a:lnTo>
                  <a:lnTo>
                    <a:pt x="1540763" y="327660"/>
                  </a:lnTo>
                  <a:lnTo>
                    <a:pt x="1554480" y="327660"/>
                  </a:lnTo>
                  <a:lnTo>
                    <a:pt x="155448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850123" y="2382012"/>
              <a:ext cx="1527175" cy="327660"/>
            </a:xfrm>
            <a:custGeom>
              <a:avLst/>
              <a:gdLst/>
              <a:ahLst/>
              <a:cxnLst/>
              <a:rect l="l" t="t" r="r" b="b"/>
              <a:pathLst>
                <a:path w="1527175" h="327660">
                  <a:moveTo>
                    <a:pt x="1527048" y="327660"/>
                  </a:moveTo>
                  <a:lnTo>
                    <a:pt x="0" y="327660"/>
                  </a:lnTo>
                  <a:lnTo>
                    <a:pt x="0" y="0"/>
                  </a:lnTo>
                  <a:lnTo>
                    <a:pt x="1527048" y="0"/>
                  </a:lnTo>
                  <a:lnTo>
                    <a:pt x="1527048" y="32766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836407" y="2368295"/>
              <a:ext cx="1554480" cy="355600"/>
            </a:xfrm>
            <a:custGeom>
              <a:avLst/>
              <a:gdLst/>
              <a:ahLst/>
              <a:cxnLst/>
              <a:rect l="l" t="t" r="r" b="b"/>
              <a:pathLst>
                <a:path w="1554479" h="355600">
                  <a:moveTo>
                    <a:pt x="1554480" y="355092"/>
                  </a:moveTo>
                  <a:lnTo>
                    <a:pt x="0" y="355092"/>
                  </a:lnTo>
                  <a:lnTo>
                    <a:pt x="0" y="0"/>
                  </a:lnTo>
                  <a:lnTo>
                    <a:pt x="1554480" y="0"/>
                  </a:lnTo>
                  <a:lnTo>
                    <a:pt x="1554480" y="13716"/>
                  </a:lnTo>
                  <a:lnTo>
                    <a:pt x="27432" y="13716"/>
                  </a:lnTo>
                  <a:lnTo>
                    <a:pt x="13716" y="27432"/>
                  </a:lnTo>
                  <a:lnTo>
                    <a:pt x="27432" y="27432"/>
                  </a:lnTo>
                  <a:lnTo>
                    <a:pt x="27432" y="327660"/>
                  </a:lnTo>
                  <a:lnTo>
                    <a:pt x="13716" y="327660"/>
                  </a:lnTo>
                  <a:lnTo>
                    <a:pt x="27432" y="341376"/>
                  </a:lnTo>
                  <a:lnTo>
                    <a:pt x="1554480" y="341376"/>
                  </a:lnTo>
                  <a:lnTo>
                    <a:pt x="1554480" y="355092"/>
                  </a:lnTo>
                  <a:close/>
                </a:path>
                <a:path w="1554479" h="355600">
                  <a:moveTo>
                    <a:pt x="27432" y="27432"/>
                  </a:moveTo>
                  <a:lnTo>
                    <a:pt x="13716" y="27432"/>
                  </a:lnTo>
                  <a:lnTo>
                    <a:pt x="27432" y="13716"/>
                  </a:lnTo>
                  <a:lnTo>
                    <a:pt x="27432" y="27432"/>
                  </a:lnTo>
                  <a:close/>
                </a:path>
                <a:path w="1554479" h="355600">
                  <a:moveTo>
                    <a:pt x="1527048" y="27432"/>
                  </a:moveTo>
                  <a:lnTo>
                    <a:pt x="27432" y="27432"/>
                  </a:lnTo>
                  <a:lnTo>
                    <a:pt x="27432" y="13716"/>
                  </a:lnTo>
                  <a:lnTo>
                    <a:pt x="1527048" y="13716"/>
                  </a:lnTo>
                  <a:lnTo>
                    <a:pt x="1527048" y="27432"/>
                  </a:lnTo>
                  <a:close/>
                </a:path>
                <a:path w="1554479" h="355600">
                  <a:moveTo>
                    <a:pt x="1527048" y="341376"/>
                  </a:moveTo>
                  <a:lnTo>
                    <a:pt x="1527048" y="13716"/>
                  </a:lnTo>
                  <a:lnTo>
                    <a:pt x="1540763" y="27432"/>
                  </a:lnTo>
                  <a:lnTo>
                    <a:pt x="1554480" y="27432"/>
                  </a:lnTo>
                  <a:lnTo>
                    <a:pt x="1554480" y="327660"/>
                  </a:lnTo>
                  <a:lnTo>
                    <a:pt x="1540763" y="327660"/>
                  </a:lnTo>
                  <a:lnTo>
                    <a:pt x="1527048" y="341376"/>
                  </a:lnTo>
                  <a:close/>
                </a:path>
                <a:path w="1554479" h="355600">
                  <a:moveTo>
                    <a:pt x="1554480" y="27432"/>
                  </a:moveTo>
                  <a:lnTo>
                    <a:pt x="1540763" y="27432"/>
                  </a:lnTo>
                  <a:lnTo>
                    <a:pt x="1527048" y="13716"/>
                  </a:lnTo>
                  <a:lnTo>
                    <a:pt x="1554480" y="13716"/>
                  </a:lnTo>
                  <a:lnTo>
                    <a:pt x="1554480" y="27432"/>
                  </a:lnTo>
                  <a:close/>
                </a:path>
                <a:path w="1554479" h="355600">
                  <a:moveTo>
                    <a:pt x="27432" y="341376"/>
                  </a:moveTo>
                  <a:lnTo>
                    <a:pt x="13716" y="327660"/>
                  </a:lnTo>
                  <a:lnTo>
                    <a:pt x="27432" y="327660"/>
                  </a:lnTo>
                  <a:lnTo>
                    <a:pt x="27432" y="341376"/>
                  </a:lnTo>
                  <a:close/>
                </a:path>
                <a:path w="1554479" h="355600">
                  <a:moveTo>
                    <a:pt x="1527048" y="341376"/>
                  </a:moveTo>
                  <a:lnTo>
                    <a:pt x="27432" y="341376"/>
                  </a:lnTo>
                  <a:lnTo>
                    <a:pt x="27432" y="327660"/>
                  </a:lnTo>
                  <a:lnTo>
                    <a:pt x="1527048" y="327660"/>
                  </a:lnTo>
                  <a:lnTo>
                    <a:pt x="1527048" y="341376"/>
                  </a:lnTo>
                  <a:close/>
                </a:path>
                <a:path w="1554479" h="355600">
                  <a:moveTo>
                    <a:pt x="1554480" y="341376"/>
                  </a:moveTo>
                  <a:lnTo>
                    <a:pt x="1527048" y="341376"/>
                  </a:lnTo>
                  <a:lnTo>
                    <a:pt x="1540763" y="327660"/>
                  </a:lnTo>
                  <a:lnTo>
                    <a:pt x="1554480" y="327660"/>
                  </a:lnTo>
                  <a:lnTo>
                    <a:pt x="1554480" y="3413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850123" y="2717291"/>
              <a:ext cx="1527175" cy="327660"/>
            </a:xfrm>
            <a:custGeom>
              <a:avLst/>
              <a:gdLst/>
              <a:ahLst/>
              <a:cxnLst/>
              <a:rect l="l" t="t" r="r" b="b"/>
              <a:pathLst>
                <a:path w="1527175" h="327660">
                  <a:moveTo>
                    <a:pt x="1527048" y="327659"/>
                  </a:moveTo>
                  <a:lnTo>
                    <a:pt x="0" y="327659"/>
                  </a:lnTo>
                  <a:lnTo>
                    <a:pt x="0" y="0"/>
                  </a:lnTo>
                  <a:lnTo>
                    <a:pt x="1527048" y="0"/>
                  </a:lnTo>
                  <a:lnTo>
                    <a:pt x="1527048" y="327659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836407" y="2703575"/>
              <a:ext cx="1554480" cy="355600"/>
            </a:xfrm>
            <a:custGeom>
              <a:avLst/>
              <a:gdLst/>
              <a:ahLst/>
              <a:cxnLst/>
              <a:rect l="l" t="t" r="r" b="b"/>
              <a:pathLst>
                <a:path w="1554479" h="355600">
                  <a:moveTo>
                    <a:pt x="1554480" y="355092"/>
                  </a:moveTo>
                  <a:lnTo>
                    <a:pt x="0" y="355092"/>
                  </a:lnTo>
                  <a:lnTo>
                    <a:pt x="0" y="0"/>
                  </a:lnTo>
                  <a:lnTo>
                    <a:pt x="1554480" y="0"/>
                  </a:lnTo>
                  <a:lnTo>
                    <a:pt x="1554480" y="13716"/>
                  </a:lnTo>
                  <a:lnTo>
                    <a:pt x="27432" y="13716"/>
                  </a:lnTo>
                  <a:lnTo>
                    <a:pt x="13716" y="27432"/>
                  </a:lnTo>
                  <a:lnTo>
                    <a:pt x="27432" y="27432"/>
                  </a:lnTo>
                  <a:lnTo>
                    <a:pt x="27432" y="327660"/>
                  </a:lnTo>
                  <a:lnTo>
                    <a:pt x="13716" y="327660"/>
                  </a:lnTo>
                  <a:lnTo>
                    <a:pt x="27432" y="341376"/>
                  </a:lnTo>
                  <a:lnTo>
                    <a:pt x="1554480" y="341376"/>
                  </a:lnTo>
                  <a:lnTo>
                    <a:pt x="1554480" y="355092"/>
                  </a:lnTo>
                  <a:close/>
                </a:path>
                <a:path w="1554479" h="355600">
                  <a:moveTo>
                    <a:pt x="27432" y="27432"/>
                  </a:moveTo>
                  <a:lnTo>
                    <a:pt x="13716" y="27432"/>
                  </a:lnTo>
                  <a:lnTo>
                    <a:pt x="27432" y="13716"/>
                  </a:lnTo>
                  <a:lnTo>
                    <a:pt x="27432" y="27432"/>
                  </a:lnTo>
                  <a:close/>
                </a:path>
                <a:path w="1554479" h="355600">
                  <a:moveTo>
                    <a:pt x="1527048" y="27432"/>
                  </a:moveTo>
                  <a:lnTo>
                    <a:pt x="27432" y="27432"/>
                  </a:lnTo>
                  <a:lnTo>
                    <a:pt x="27432" y="13716"/>
                  </a:lnTo>
                  <a:lnTo>
                    <a:pt x="1527048" y="13716"/>
                  </a:lnTo>
                  <a:lnTo>
                    <a:pt x="1527048" y="27432"/>
                  </a:lnTo>
                  <a:close/>
                </a:path>
                <a:path w="1554479" h="355600">
                  <a:moveTo>
                    <a:pt x="1527048" y="341376"/>
                  </a:moveTo>
                  <a:lnTo>
                    <a:pt x="1527048" y="13716"/>
                  </a:lnTo>
                  <a:lnTo>
                    <a:pt x="1540763" y="27432"/>
                  </a:lnTo>
                  <a:lnTo>
                    <a:pt x="1554480" y="27432"/>
                  </a:lnTo>
                  <a:lnTo>
                    <a:pt x="1554480" y="327660"/>
                  </a:lnTo>
                  <a:lnTo>
                    <a:pt x="1540763" y="327660"/>
                  </a:lnTo>
                  <a:lnTo>
                    <a:pt x="1527048" y="341376"/>
                  </a:lnTo>
                  <a:close/>
                </a:path>
                <a:path w="1554479" h="355600">
                  <a:moveTo>
                    <a:pt x="1554480" y="27432"/>
                  </a:moveTo>
                  <a:lnTo>
                    <a:pt x="1540763" y="27432"/>
                  </a:lnTo>
                  <a:lnTo>
                    <a:pt x="1527048" y="13716"/>
                  </a:lnTo>
                  <a:lnTo>
                    <a:pt x="1554480" y="13716"/>
                  </a:lnTo>
                  <a:lnTo>
                    <a:pt x="1554480" y="27432"/>
                  </a:lnTo>
                  <a:close/>
                </a:path>
                <a:path w="1554479" h="355600">
                  <a:moveTo>
                    <a:pt x="27432" y="341376"/>
                  </a:moveTo>
                  <a:lnTo>
                    <a:pt x="13716" y="327660"/>
                  </a:lnTo>
                  <a:lnTo>
                    <a:pt x="27432" y="327660"/>
                  </a:lnTo>
                  <a:lnTo>
                    <a:pt x="27432" y="341376"/>
                  </a:lnTo>
                  <a:close/>
                </a:path>
                <a:path w="1554479" h="355600">
                  <a:moveTo>
                    <a:pt x="1527048" y="341376"/>
                  </a:moveTo>
                  <a:lnTo>
                    <a:pt x="27432" y="341376"/>
                  </a:lnTo>
                  <a:lnTo>
                    <a:pt x="27432" y="327660"/>
                  </a:lnTo>
                  <a:lnTo>
                    <a:pt x="1527048" y="327660"/>
                  </a:lnTo>
                  <a:lnTo>
                    <a:pt x="1527048" y="341376"/>
                  </a:lnTo>
                  <a:close/>
                </a:path>
                <a:path w="1554479" h="355600">
                  <a:moveTo>
                    <a:pt x="1554480" y="341376"/>
                  </a:moveTo>
                  <a:lnTo>
                    <a:pt x="1527048" y="341376"/>
                  </a:lnTo>
                  <a:lnTo>
                    <a:pt x="1540763" y="327660"/>
                  </a:lnTo>
                  <a:lnTo>
                    <a:pt x="1554480" y="327660"/>
                  </a:lnTo>
                  <a:lnTo>
                    <a:pt x="1554480" y="3413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850123" y="3052572"/>
              <a:ext cx="1527175" cy="327660"/>
            </a:xfrm>
            <a:custGeom>
              <a:avLst/>
              <a:gdLst/>
              <a:ahLst/>
              <a:cxnLst/>
              <a:rect l="l" t="t" r="r" b="b"/>
              <a:pathLst>
                <a:path w="1527175" h="327660">
                  <a:moveTo>
                    <a:pt x="1527048" y="327659"/>
                  </a:moveTo>
                  <a:lnTo>
                    <a:pt x="0" y="327659"/>
                  </a:lnTo>
                  <a:lnTo>
                    <a:pt x="0" y="0"/>
                  </a:lnTo>
                  <a:lnTo>
                    <a:pt x="1527048" y="0"/>
                  </a:lnTo>
                  <a:lnTo>
                    <a:pt x="1527048" y="327659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836407" y="3037332"/>
              <a:ext cx="1554480" cy="356870"/>
            </a:xfrm>
            <a:custGeom>
              <a:avLst/>
              <a:gdLst/>
              <a:ahLst/>
              <a:cxnLst/>
              <a:rect l="l" t="t" r="r" b="b"/>
              <a:pathLst>
                <a:path w="1554479" h="356870">
                  <a:moveTo>
                    <a:pt x="1554480" y="356616"/>
                  </a:moveTo>
                  <a:lnTo>
                    <a:pt x="0" y="356616"/>
                  </a:lnTo>
                  <a:lnTo>
                    <a:pt x="0" y="0"/>
                  </a:lnTo>
                  <a:lnTo>
                    <a:pt x="1554480" y="0"/>
                  </a:lnTo>
                  <a:lnTo>
                    <a:pt x="1554480" y="15240"/>
                  </a:lnTo>
                  <a:lnTo>
                    <a:pt x="27432" y="15240"/>
                  </a:lnTo>
                  <a:lnTo>
                    <a:pt x="13716" y="28956"/>
                  </a:lnTo>
                  <a:lnTo>
                    <a:pt x="27432" y="28956"/>
                  </a:lnTo>
                  <a:lnTo>
                    <a:pt x="27432" y="327660"/>
                  </a:lnTo>
                  <a:lnTo>
                    <a:pt x="13716" y="327660"/>
                  </a:lnTo>
                  <a:lnTo>
                    <a:pt x="27432" y="342900"/>
                  </a:lnTo>
                  <a:lnTo>
                    <a:pt x="1554480" y="342900"/>
                  </a:lnTo>
                  <a:lnTo>
                    <a:pt x="1554480" y="356616"/>
                  </a:lnTo>
                  <a:close/>
                </a:path>
                <a:path w="1554479" h="356870">
                  <a:moveTo>
                    <a:pt x="27432" y="28956"/>
                  </a:moveTo>
                  <a:lnTo>
                    <a:pt x="13716" y="28956"/>
                  </a:lnTo>
                  <a:lnTo>
                    <a:pt x="27432" y="15240"/>
                  </a:lnTo>
                  <a:lnTo>
                    <a:pt x="27432" y="28956"/>
                  </a:lnTo>
                  <a:close/>
                </a:path>
                <a:path w="1554479" h="356870">
                  <a:moveTo>
                    <a:pt x="1527048" y="28956"/>
                  </a:moveTo>
                  <a:lnTo>
                    <a:pt x="27432" y="28956"/>
                  </a:lnTo>
                  <a:lnTo>
                    <a:pt x="27432" y="15240"/>
                  </a:lnTo>
                  <a:lnTo>
                    <a:pt x="1527048" y="15240"/>
                  </a:lnTo>
                  <a:lnTo>
                    <a:pt x="1527048" y="28956"/>
                  </a:lnTo>
                  <a:close/>
                </a:path>
                <a:path w="1554479" h="356870">
                  <a:moveTo>
                    <a:pt x="1527048" y="342900"/>
                  </a:moveTo>
                  <a:lnTo>
                    <a:pt x="1527048" y="15240"/>
                  </a:lnTo>
                  <a:lnTo>
                    <a:pt x="1540763" y="28956"/>
                  </a:lnTo>
                  <a:lnTo>
                    <a:pt x="1554480" y="28956"/>
                  </a:lnTo>
                  <a:lnTo>
                    <a:pt x="1554480" y="327660"/>
                  </a:lnTo>
                  <a:lnTo>
                    <a:pt x="1540763" y="327660"/>
                  </a:lnTo>
                  <a:lnTo>
                    <a:pt x="1527048" y="342900"/>
                  </a:lnTo>
                  <a:close/>
                </a:path>
                <a:path w="1554479" h="356870">
                  <a:moveTo>
                    <a:pt x="1554480" y="28956"/>
                  </a:moveTo>
                  <a:lnTo>
                    <a:pt x="1540763" y="28956"/>
                  </a:lnTo>
                  <a:lnTo>
                    <a:pt x="1527048" y="15240"/>
                  </a:lnTo>
                  <a:lnTo>
                    <a:pt x="1554480" y="15240"/>
                  </a:lnTo>
                  <a:lnTo>
                    <a:pt x="1554480" y="28956"/>
                  </a:lnTo>
                  <a:close/>
                </a:path>
                <a:path w="1554479" h="356870">
                  <a:moveTo>
                    <a:pt x="27432" y="342900"/>
                  </a:moveTo>
                  <a:lnTo>
                    <a:pt x="13716" y="327660"/>
                  </a:lnTo>
                  <a:lnTo>
                    <a:pt x="27432" y="327660"/>
                  </a:lnTo>
                  <a:lnTo>
                    <a:pt x="27432" y="342900"/>
                  </a:lnTo>
                  <a:close/>
                </a:path>
                <a:path w="1554479" h="356870">
                  <a:moveTo>
                    <a:pt x="1527048" y="342900"/>
                  </a:moveTo>
                  <a:lnTo>
                    <a:pt x="27432" y="342900"/>
                  </a:lnTo>
                  <a:lnTo>
                    <a:pt x="27432" y="327660"/>
                  </a:lnTo>
                  <a:lnTo>
                    <a:pt x="1527048" y="327660"/>
                  </a:lnTo>
                  <a:lnTo>
                    <a:pt x="1527048" y="342900"/>
                  </a:lnTo>
                  <a:close/>
                </a:path>
                <a:path w="1554479" h="356870">
                  <a:moveTo>
                    <a:pt x="1554480" y="342900"/>
                  </a:moveTo>
                  <a:lnTo>
                    <a:pt x="1527048" y="342900"/>
                  </a:lnTo>
                  <a:lnTo>
                    <a:pt x="1540763" y="327660"/>
                  </a:lnTo>
                  <a:lnTo>
                    <a:pt x="1554480" y="327660"/>
                  </a:lnTo>
                  <a:lnTo>
                    <a:pt x="155448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850123" y="3386327"/>
              <a:ext cx="1527175" cy="326390"/>
            </a:xfrm>
            <a:custGeom>
              <a:avLst/>
              <a:gdLst/>
              <a:ahLst/>
              <a:cxnLst/>
              <a:rect l="l" t="t" r="r" b="b"/>
              <a:pathLst>
                <a:path w="1527175" h="326389">
                  <a:moveTo>
                    <a:pt x="1527048" y="326136"/>
                  </a:moveTo>
                  <a:lnTo>
                    <a:pt x="0" y="326136"/>
                  </a:lnTo>
                  <a:lnTo>
                    <a:pt x="0" y="0"/>
                  </a:lnTo>
                  <a:lnTo>
                    <a:pt x="1527048" y="0"/>
                  </a:lnTo>
                  <a:lnTo>
                    <a:pt x="1527048" y="326136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836407" y="3372611"/>
              <a:ext cx="1554480" cy="353695"/>
            </a:xfrm>
            <a:custGeom>
              <a:avLst/>
              <a:gdLst/>
              <a:ahLst/>
              <a:cxnLst/>
              <a:rect l="l" t="t" r="r" b="b"/>
              <a:pathLst>
                <a:path w="1554479" h="353695">
                  <a:moveTo>
                    <a:pt x="1554480" y="353568"/>
                  </a:moveTo>
                  <a:lnTo>
                    <a:pt x="0" y="353568"/>
                  </a:lnTo>
                  <a:lnTo>
                    <a:pt x="0" y="0"/>
                  </a:lnTo>
                  <a:lnTo>
                    <a:pt x="1554480" y="0"/>
                  </a:lnTo>
                  <a:lnTo>
                    <a:pt x="1554480" y="13716"/>
                  </a:lnTo>
                  <a:lnTo>
                    <a:pt x="27432" y="13716"/>
                  </a:lnTo>
                  <a:lnTo>
                    <a:pt x="13716" y="27432"/>
                  </a:lnTo>
                  <a:lnTo>
                    <a:pt x="27432" y="27432"/>
                  </a:lnTo>
                  <a:lnTo>
                    <a:pt x="27432" y="326136"/>
                  </a:lnTo>
                  <a:lnTo>
                    <a:pt x="13716" y="326136"/>
                  </a:lnTo>
                  <a:lnTo>
                    <a:pt x="27432" y="339852"/>
                  </a:lnTo>
                  <a:lnTo>
                    <a:pt x="1554480" y="339852"/>
                  </a:lnTo>
                  <a:lnTo>
                    <a:pt x="1554480" y="353568"/>
                  </a:lnTo>
                  <a:close/>
                </a:path>
                <a:path w="1554479" h="353695">
                  <a:moveTo>
                    <a:pt x="27432" y="27432"/>
                  </a:moveTo>
                  <a:lnTo>
                    <a:pt x="13716" y="27432"/>
                  </a:lnTo>
                  <a:lnTo>
                    <a:pt x="27432" y="13716"/>
                  </a:lnTo>
                  <a:lnTo>
                    <a:pt x="27432" y="27432"/>
                  </a:lnTo>
                  <a:close/>
                </a:path>
                <a:path w="1554479" h="353695">
                  <a:moveTo>
                    <a:pt x="1527048" y="27432"/>
                  </a:moveTo>
                  <a:lnTo>
                    <a:pt x="27432" y="27432"/>
                  </a:lnTo>
                  <a:lnTo>
                    <a:pt x="27432" y="13716"/>
                  </a:lnTo>
                  <a:lnTo>
                    <a:pt x="1527048" y="13716"/>
                  </a:lnTo>
                  <a:lnTo>
                    <a:pt x="1527048" y="27432"/>
                  </a:lnTo>
                  <a:close/>
                </a:path>
                <a:path w="1554479" h="353695">
                  <a:moveTo>
                    <a:pt x="1527048" y="339852"/>
                  </a:moveTo>
                  <a:lnTo>
                    <a:pt x="1527048" y="13716"/>
                  </a:lnTo>
                  <a:lnTo>
                    <a:pt x="1540763" y="27432"/>
                  </a:lnTo>
                  <a:lnTo>
                    <a:pt x="1554480" y="27432"/>
                  </a:lnTo>
                  <a:lnTo>
                    <a:pt x="1554480" y="326136"/>
                  </a:lnTo>
                  <a:lnTo>
                    <a:pt x="1540763" y="326136"/>
                  </a:lnTo>
                  <a:lnTo>
                    <a:pt x="1527048" y="339852"/>
                  </a:lnTo>
                  <a:close/>
                </a:path>
                <a:path w="1554479" h="353695">
                  <a:moveTo>
                    <a:pt x="1554480" y="27432"/>
                  </a:moveTo>
                  <a:lnTo>
                    <a:pt x="1540763" y="27432"/>
                  </a:lnTo>
                  <a:lnTo>
                    <a:pt x="1527048" y="13716"/>
                  </a:lnTo>
                  <a:lnTo>
                    <a:pt x="1554480" y="13716"/>
                  </a:lnTo>
                  <a:lnTo>
                    <a:pt x="1554480" y="27432"/>
                  </a:lnTo>
                  <a:close/>
                </a:path>
                <a:path w="1554479" h="353695">
                  <a:moveTo>
                    <a:pt x="27432" y="339852"/>
                  </a:moveTo>
                  <a:lnTo>
                    <a:pt x="13716" y="326136"/>
                  </a:lnTo>
                  <a:lnTo>
                    <a:pt x="27432" y="326136"/>
                  </a:lnTo>
                  <a:lnTo>
                    <a:pt x="27432" y="339852"/>
                  </a:lnTo>
                  <a:close/>
                </a:path>
                <a:path w="1554479" h="353695">
                  <a:moveTo>
                    <a:pt x="1527048" y="339852"/>
                  </a:moveTo>
                  <a:lnTo>
                    <a:pt x="27432" y="339852"/>
                  </a:lnTo>
                  <a:lnTo>
                    <a:pt x="27432" y="326136"/>
                  </a:lnTo>
                  <a:lnTo>
                    <a:pt x="1527048" y="326136"/>
                  </a:lnTo>
                  <a:lnTo>
                    <a:pt x="1527048" y="339852"/>
                  </a:lnTo>
                  <a:close/>
                </a:path>
                <a:path w="1554479" h="353695">
                  <a:moveTo>
                    <a:pt x="1554480" y="339852"/>
                  </a:moveTo>
                  <a:lnTo>
                    <a:pt x="1527048" y="339852"/>
                  </a:lnTo>
                  <a:lnTo>
                    <a:pt x="1540763" y="326136"/>
                  </a:lnTo>
                  <a:lnTo>
                    <a:pt x="1554480" y="326136"/>
                  </a:lnTo>
                  <a:lnTo>
                    <a:pt x="1554480" y="3398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850123" y="3720083"/>
              <a:ext cx="1527175" cy="327660"/>
            </a:xfrm>
            <a:custGeom>
              <a:avLst/>
              <a:gdLst/>
              <a:ahLst/>
              <a:cxnLst/>
              <a:rect l="l" t="t" r="r" b="b"/>
              <a:pathLst>
                <a:path w="1527175" h="327660">
                  <a:moveTo>
                    <a:pt x="1527048" y="327659"/>
                  </a:moveTo>
                  <a:lnTo>
                    <a:pt x="0" y="327659"/>
                  </a:lnTo>
                  <a:lnTo>
                    <a:pt x="0" y="0"/>
                  </a:lnTo>
                  <a:lnTo>
                    <a:pt x="1527048" y="0"/>
                  </a:lnTo>
                  <a:lnTo>
                    <a:pt x="1527048" y="327659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836395" y="3706367"/>
              <a:ext cx="1554480" cy="690880"/>
            </a:xfrm>
            <a:custGeom>
              <a:avLst/>
              <a:gdLst/>
              <a:ahLst/>
              <a:cxnLst/>
              <a:rect l="l" t="t" r="r" b="b"/>
              <a:pathLst>
                <a:path w="1554479" h="690879">
                  <a:moveTo>
                    <a:pt x="1554480" y="0"/>
                  </a:moveTo>
                  <a:lnTo>
                    <a:pt x="1527048" y="0"/>
                  </a:lnTo>
                  <a:lnTo>
                    <a:pt x="1527048" y="27432"/>
                  </a:lnTo>
                  <a:lnTo>
                    <a:pt x="1527048" y="327660"/>
                  </a:lnTo>
                  <a:lnTo>
                    <a:pt x="1527048" y="362724"/>
                  </a:lnTo>
                  <a:lnTo>
                    <a:pt x="1527048" y="661428"/>
                  </a:lnTo>
                  <a:lnTo>
                    <a:pt x="27432" y="661428"/>
                  </a:lnTo>
                  <a:lnTo>
                    <a:pt x="27432" y="362724"/>
                  </a:lnTo>
                  <a:lnTo>
                    <a:pt x="1527048" y="362724"/>
                  </a:lnTo>
                  <a:lnTo>
                    <a:pt x="1527048" y="327660"/>
                  </a:lnTo>
                  <a:lnTo>
                    <a:pt x="27432" y="327660"/>
                  </a:lnTo>
                  <a:lnTo>
                    <a:pt x="27432" y="27432"/>
                  </a:lnTo>
                  <a:lnTo>
                    <a:pt x="1527048" y="27432"/>
                  </a:lnTo>
                  <a:lnTo>
                    <a:pt x="1527048" y="0"/>
                  </a:lnTo>
                  <a:lnTo>
                    <a:pt x="0" y="0"/>
                  </a:lnTo>
                  <a:lnTo>
                    <a:pt x="0" y="333768"/>
                  </a:lnTo>
                  <a:lnTo>
                    <a:pt x="0" y="355092"/>
                  </a:lnTo>
                  <a:lnTo>
                    <a:pt x="0" y="690384"/>
                  </a:lnTo>
                  <a:lnTo>
                    <a:pt x="1554480" y="690384"/>
                  </a:lnTo>
                  <a:lnTo>
                    <a:pt x="1554480" y="676668"/>
                  </a:lnTo>
                  <a:lnTo>
                    <a:pt x="1554480" y="661428"/>
                  </a:lnTo>
                  <a:lnTo>
                    <a:pt x="1554480" y="13716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7836407" y="2046732"/>
          <a:ext cx="1540510" cy="2336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4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7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Application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7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Presentation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5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7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Session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5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7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Transport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7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Network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7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7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7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link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0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7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Physical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114F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6922" y="444544"/>
            <a:ext cx="580644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Communication</a:t>
            </a:r>
            <a:r>
              <a:rPr spc="-60" dirty="0"/>
              <a:t> </a:t>
            </a:r>
            <a:r>
              <a:rPr spc="-5" dirty="0"/>
              <a:t>in</a:t>
            </a:r>
            <a:r>
              <a:rPr spc="-15" dirty="0"/>
              <a:t> </a:t>
            </a:r>
            <a:r>
              <a:rPr spc="15" dirty="0"/>
              <a:t>LANs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6210" y="2030905"/>
            <a:ext cx="7990840" cy="28162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215265" indent="-314325">
              <a:lnSpc>
                <a:spcPts val="2810"/>
              </a:lnSpc>
              <a:spcBef>
                <a:spcPts val="490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Every </a:t>
            </a:r>
            <a:r>
              <a:rPr sz="2650" b="1" spc="-15" dirty="0">
                <a:latin typeface="Arial"/>
                <a:cs typeface="Arial"/>
              </a:rPr>
              <a:t>interface </a:t>
            </a:r>
            <a:r>
              <a:rPr sz="2650" b="1" spc="-10" dirty="0">
                <a:latin typeface="Arial"/>
                <a:cs typeface="Arial"/>
              </a:rPr>
              <a:t>to the </a:t>
            </a:r>
            <a:r>
              <a:rPr sz="2650" b="1" spc="-5" dirty="0">
                <a:latin typeface="Arial"/>
                <a:cs typeface="Arial"/>
              </a:rPr>
              <a:t>network </a:t>
            </a:r>
            <a:r>
              <a:rPr sz="2650" b="1" spc="-15" dirty="0">
                <a:latin typeface="Arial"/>
                <a:cs typeface="Arial"/>
              </a:rPr>
              <a:t>has </a:t>
            </a:r>
            <a:r>
              <a:rPr sz="2650" b="1" spc="-10" dirty="0">
                <a:latin typeface="Arial"/>
                <a:cs typeface="Arial"/>
              </a:rPr>
              <a:t>a </a:t>
            </a:r>
            <a:r>
              <a:rPr sz="2650" b="1" spc="-5" dirty="0">
                <a:latin typeface="Arial"/>
                <a:cs typeface="Arial"/>
              </a:rPr>
              <a:t>IEEE </a:t>
            </a:r>
            <a:r>
              <a:rPr sz="2650" b="1" spc="-10" dirty="0">
                <a:latin typeface="Arial"/>
                <a:cs typeface="Arial"/>
              </a:rPr>
              <a:t>MAC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an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IP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address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associated</a:t>
            </a:r>
            <a:r>
              <a:rPr sz="2650" b="1" dirty="0">
                <a:latin typeface="Arial"/>
                <a:cs typeface="Arial"/>
              </a:rPr>
              <a:t> with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it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6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True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for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both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end-points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routers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IP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address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inside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LAN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share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prefix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Prefix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=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first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part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IP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address,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e.g.,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128.238.36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Can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25" dirty="0">
                <a:latin typeface="Arial"/>
                <a:cs typeface="Arial"/>
              </a:rPr>
              <a:t>be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used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to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determine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whether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devices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are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on </a:t>
            </a:r>
            <a:r>
              <a:rPr sz="1950" b="1" spc="20" dirty="0">
                <a:latin typeface="Arial"/>
                <a:cs typeface="Arial"/>
              </a:rPr>
              <a:t>same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LAN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Traffic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outside LAN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needs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go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through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router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8908" y="4966715"/>
            <a:ext cx="2441575" cy="425450"/>
          </a:xfrm>
          <a:custGeom>
            <a:avLst/>
            <a:gdLst/>
            <a:ahLst/>
            <a:cxnLst/>
            <a:rect l="l" t="t" r="r" b="b"/>
            <a:pathLst>
              <a:path w="2441575" h="425450">
                <a:moveTo>
                  <a:pt x="2441448" y="425196"/>
                </a:moveTo>
                <a:lnTo>
                  <a:pt x="0" y="425196"/>
                </a:lnTo>
                <a:lnTo>
                  <a:pt x="0" y="0"/>
                </a:lnTo>
                <a:lnTo>
                  <a:pt x="2441448" y="0"/>
                </a:lnTo>
                <a:lnTo>
                  <a:pt x="2441448" y="4572"/>
                </a:lnTo>
                <a:lnTo>
                  <a:pt x="10668" y="4572"/>
                </a:lnTo>
                <a:lnTo>
                  <a:pt x="6096" y="10668"/>
                </a:lnTo>
                <a:lnTo>
                  <a:pt x="10668" y="10668"/>
                </a:lnTo>
                <a:lnTo>
                  <a:pt x="10668" y="414528"/>
                </a:lnTo>
                <a:lnTo>
                  <a:pt x="6096" y="414528"/>
                </a:lnTo>
                <a:lnTo>
                  <a:pt x="10668" y="420624"/>
                </a:lnTo>
                <a:lnTo>
                  <a:pt x="2441448" y="420624"/>
                </a:lnTo>
                <a:lnTo>
                  <a:pt x="2441448" y="425196"/>
                </a:lnTo>
                <a:close/>
              </a:path>
              <a:path w="2441575" h="425450">
                <a:moveTo>
                  <a:pt x="10668" y="10668"/>
                </a:moveTo>
                <a:lnTo>
                  <a:pt x="6096" y="10668"/>
                </a:lnTo>
                <a:lnTo>
                  <a:pt x="10668" y="4572"/>
                </a:lnTo>
                <a:lnTo>
                  <a:pt x="10668" y="10668"/>
                </a:lnTo>
                <a:close/>
              </a:path>
              <a:path w="2441575" h="425450">
                <a:moveTo>
                  <a:pt x="2430780" y="10668"/>
                </a:moveTo>
                <a:lnTo>
                  <a:pt x="10668" y="10668"/>
                </a:lnTo>
                <a:lnTo>
                  <a:pt x="10668" y="4572"/>
                </a:lnTo>
                <a:lnTo>
                  <a:pt x="2430780" y="4572"/>
                </a:lnTo>
                <a:lnTo>
                  <a:pt x="2430780" y="10668"/>
                </a:lnTo>
                <a:close/>
              </a:path>
              <a:path w="2441575" h="425450">
                <a:moveTo>
                  <a:pt x="2430780" y="420624"/>
                </a:moveTo>
                <a:lnTo>
                  <a:pt x="2430780" y="4572"/>
                </a:lnTo>
                <a:lnTo>
                  <a:pt x="2436876" y="10668"/>
                </a:lnTo>
                <a:lnTo>
                  <a:pt x="2441448" y="10668"/>
                </a:lnTo>
                <a:lnTo>
                  <a:pt x="2441448" y="414528"/>
                </a:lnTo>
                <a:lnTo>
                  <a:pt x="2436876" y="414528"/>
                </a:lnTo>
                <a:lnTo>
                  <a:pt x="2430780" y="420624"/>
                </a:lnTo>
                <a:close/>
              </a:path>
              <a:path w="2441575" h="425450">
                <a:moveTo>
                  <a:pt x="2441448" y="10668"/>
                </a:moveTo>
                <a:lnTo>
                  <a:pt x="2436876" y="10668"/>
                </a:lnTo>
                <a:lnTo>
                  <a:pt x="2430780" y="4572"/>
                </a:lnTo>
                <a:lnTo>
                  <a:pt x="2441448" y="4572"/>
                </a:lnTo>
                <a:lnTo>
                  <a:pt x="2441448" y="10668"/>
                </a:lnTo>
                <a:close/>
              </a:path>
              <a:path w="2441575" h="425450">
                <a:moveTo>
                  <a:pt x="10668" y="420624"/>
                </a:moveTo>
                <a:lnTo>
                  <a:pt x="6096" y="414528"/>
                </a:lnTo>
                <a:lnTo>
                  <a:pt x="10668" y="414528"/>
                </a:lnTo>
                <a:lnTo>
                  <a:pt x="10668" y="420624"/>
                </a:lnTo>
                <a:close/>
              </a:path>
              <a:path w="2441575" h="425450">
                <a:moveTo>
                  <a:pt x="2430780" y="420624"/>
                </a:moveTo>
                <a:lnTo>
                  <a:pt x="10668" y="420624"/>
                </a:lnTo>
                <a:lnTo>
                  <a:pt x="10668" y="414528"/>
                </a:lnTo>
                <a:lnTo>
                  <a:pt x="2430780" y="414528"/>
                </a:lnTo>
                <a:lnTo>
                  <a:pt x="2430780" y="420624"/>
                </a:lnTo>
                <a:close/>
              </a:path>
              <a:path w="2441575" h="425450">
                <a:moveTo>
                  <a:pt x="2441448" y="420624"/>
                </a:moveTo>
                <a:lnTo>
                  <a:pt x="2430780" y="420624"/>
                </a:lnTo>
                <a:lnTo>
                  <a:pt x="2436876" y="414528"/>
                </a:lnTo>
                <a:lnTo>
                  <a:pt x="2441448" y="414528"/>
                </a:lnTo>
                <a:lnTo>
                  <a:pt x="2441448" y="420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47307" y="5005792"/>
            <a:ext cx="1882139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Times New Roman"/>
                <a:cs typeface="Times New Roman"/>
              </a:rPr>
              <a:t>Access</a:t>
            </a:r>
            <a:r>
              <a:rPr sz="1950" spc="-2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Point</a:t>
            </a:r>
            <a:r>
              <a:rPr sz="1950" spc="-4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(AP)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46375" y="5526024"/>
            <a:ext cx="165100" cy="599440"/>
          </a:xfrm>
          <a:custGeom>
            <a:avLst/>
            <a:gdLst/>
            <a:ahLst/>
            <a:cxnLst/>
            <a:rect l="l" t="t" r="r" b="b"/>
            <a:pathLst>
              <a:path w="165100" h="599439">
                <a:moveTo>
                  <a:pt x="65964" y="204216"/>
                </a:moveTo>
                <a:lnTo>
                  <a:pt x="54864" y="204216"/>
                </a:lnTo>
                <a:lnTo>
                  <a:pt x="64008" y="199644"/>
                </a:lnTo>
                <a:lnTo>
                  <a:pt x="53676" y="184324"/>
                </a:lnTo>
                <a:lnTo>
                  <a:pt x="42672" y="0"/>
                </a:lnTo>
                <a:lnTo>
                  <a:pt x="54619" y="18369"/>
                </a:lnTo>
                <a:lnTo>
                  <a:pt x="45720" y="21335"/>
                </a:lnTo>
                <a:lnTo>
                  <a:pt x="56000" y="37328"/>
                </a:lnTo>
                <a:lnTo>
                  <a:pt x="65964" y="204216"/>
                </a:lnTo>
                <a:close/>
              </a:path>
              <a:path w="165100" h="599439">
                <a:moveTo>
                  <a:pt x="54894" y="18791"/>
                </a:moveTo>
                <a:lnTo>
                  <a:pt x="54619" y="18369"/>
                </a:lnTo>
                <a:lnTo>
                  <a:pt x="54864" y="18288"/>
                </a:lnTo>
                <a:lnTo>
                  <a:pt x="54894" y="18791"/>
                </a:lnTo>
                <a:close/>
              </a:path>
              <a:path w="165100" h="599439">
                <a:moveTo>
                  <a:pt x="56000" y="37328"/>
                </a:moveTo>
                <a:lnTo>
                  <a:pt x="45720" y="21335"/>
                </a:lnTo>
                <a:lnTo>
                  <a:pt x="54619" y="18369"/>
                </a:lnTo>
                <a:lnTo>
                  <a:pt x="54894" y="18791"/>
                </a:lnTo>
                <a:lnTo>
                  <a:pt x="56000" y="37328"/>
                </a:lnTo>
                <a:close/>
              </a:path>
              <a:path w="165100" h="599439">
                <a:moveTo>
                  <a:pt x="153510" y="189009"/>
                </a:moveTo>
                <a:lnTo>
                  <a:pt x="56000" y="37328"/>
                </a:lnTo>
                <a:lnTo>
                  <a:pt x="54894" y="18791"/>
                </a:lnTo>
                <a:lnTo>
                  <a:pt x="164592" y="187452"/>
                </a:lnTo>
                <a:lnTo>
                  <a:pt x="153924" y="187452"/>
                </a:lnTo>
                <a:lnTo>
                  <a:pt x="153510" y="189009"/>
                </a:lnTo>
                <a:close/>
              </a:path>
              <a:path w="165100" h="599439">
                <a:moveTo>
                  <a:pt x="39981" y="326136"/>
                </a:moveTo>
                <a:lnTo>
                  <a:pt x="28956" y="326136"/>
                </a:lnTo>
                <a:lnTo>
                  <a:pt x="39624" y="323088"/>
                </a:lnTo>
                <a:lnTo>
                  <a:pt x="27956" y="305137"/>
                </a:lnTo>
                <a:lnTo>
                  <a:pt x="19812" y="134112"/>
                </a:lnTo>
                <a:lnTo>
                  <a:pt x="32145" y="152400"/>
                </a:lnTo>
                <a:lnTo>
                  <a:pt x="30480" y="152400"/>
                </a:lnTo>
                <a:lnTo>
                  <a:pt x="21336" y="155448"/>
                </a:lnTo>
                <a:lnTo>
                  <a:pt x="31458" y="170294"/>
                </a:lnTo>
                <a:lnTo>
                  <a:pt x="39981" y="326136"/>
                </a:lnTo>
                <a:close/>
              </a:path>
              <a:path w="165100" h="599439">
                <a:moveTo>
                  <a:pt x="31458" y="170294"/>
                </a:moveTo>
                <a:lnTo>
                  <a:pt x="21336" y="155448"/>
                </a:lnTo>
                <a:lnTo>
                  <a:pt x="30480" y="152400"/>
                </a:lnTo>
                <a:lnTo>
                  <a:pt x="31458" y="170294"/>
                </a:lnTo>
                <a:close/>
              </a:path>
              <a:path w="165100" h="599439">
                <a:moveTo>
                  <a:pt x="67056" y="222504"/>
                </a:moveTo>
                <a:lnTo>
                  <a:pt x="31458" y="170294"/>
                </a:lnTo>
                <a:lnTo>
                  <a:pt x="30480" y="152400"/>
                </a:lnTo>
                <a:lnTo>
                  <a:pt x="32145" y="152400"/>
                </a:lnTo>
                <a:lnTo>
                  <a:pt x="53676" y="184324"/>
                </a:lnTo>
                <a:lnTo>
                  <a:pt x="54864" y="204216"/>
                </a:lnTo>
                <a:lnTo>
                  <a:pt x="65964" y="204216"/>
                </a:lnTo>
                <a:lnTo>
                  <a:pt x="67056" y="222504"/>
                </a:lnTo>
                <a:close/>
              </a:path>
              <a:path w="165100" h="599439">
                <a:moveTo>
                  <a:pt x="54864" y="204216"/>
                </a:moveTo>
                <a:lnTo>
                  <a:pt x="53676" y="184324"/>
                </a:lnTo>
                <a:lnTo>
                  <a:pt x="64008" y="199644"/>
                </a:lnTo>
                <a:lnTo>
                  <a:pt x="54864" y="204216"/>
                </a:lnTo>
                <a:close/>
              </a:path>
              <a:path w="165100" h="599439">
                <a:moveTo>
                  <a:pt x="155448" y="192024"/>
                </a:moveTo>
                <a:lnTo>
                  <a:pt x="153510" y="189009"/>
                </a:lnTo>
                <a:lnTo>
                  <a:pt x="153924" y="187452"/>
                </a:lnTo>
                <a:lnTo>
                  <a:pt x="155448" y="192024"/>
                </a:lnTo>
                <a:close/>
              </a:path>
              <a:path w="165100" h="599439">
                <a:moveTo>
                  <a:pt x="163410" y="192024"/>
                </a:moveTo>
                <a:lnTo>
                  <a:pt x="155448" y="192024"/>
                </a:lnTo>
                <a:lnTo>
                  <a:pt x="153924" y="187452"/>
                </a:lnTo>
                <a:lnTo>
                  <a:pt x="164592" y="187452"/>
                </a:lnTo>
                <a:lnTo>
                  <a:pt x="163410" y="192024"/>
                </a:lnTo>
                <a:close/>
              </a:path>
              <a:path w="165100" h="599439">
                <a:moveTo>
                  <a:pt x="133478" y="307848"/>
                </a:moveTo>
                <a:lnTo>
                  <a:pt x="121920" y="307848"/>
                </a:lnTo>
                <a:lnTo>
                  <a:pt x="131064" y="306324"/>
                </a:lnTo>
                <a:lnTo>
                  <a:pt x="124989" y="296301"/>
                </a:lnTo>
                <a:lnTo>
                  <a:pt x="153510" y="189009"/>
                </a:lnTo>
                <a:lnTo>
                  <a:pt x="155448" y="192024"/>
                </a:lnTo>
                <a:lnTo>
                  <a:pt x="163410" y="192024"/>
                </a:lnTo>
                <a:lnTo>
                  <a:pt x="133478" y="307848"/>
                </a:lnTo>
                <a:close/>
              </a:path>
              <a:path w="165100" h="599439">
                <a:moveTo>
                  <a:pt x="96115" y="413004"/>
                </a:moveTo>
                <a:lnTo>
                  <a:pt x="85344" y="413004"/>
                </a:lnTo>
                <a:lnTo>
                  <a:pt x="96012" y="411480"/>
                </a:lnTo>
                <a:lnTo>
                  <a:pt x="86868" y="397306"/>
                </a:lnTo>
                <a:lnTo>
                  <a:pt x="100584" y="256032"/>
                </a:lnTo>
                <a:lnTo>
                  <a:pt x="110744" y="272796"/>
                </a:lnTo>
                <a:lnTo>
                  <a:pt x="109728" y="272796"/>
                </a:lnTo>
                <a:lnTo>
                  <a:pt x="100584" y="275844"/>
                </a:lnTo>
                <a:lnTo>
                  <a:pt x="108222" y="288306"/>
                </a:lnTo>
                <a:lnTo>
                  <a:pt x="96115" y="413004"/>
                </a:lnTo>
                <a:close/>
              </a:path>
              <a:path w="165100" h="599439">
                <a:moveTo>
                  <a:pt x="21336" y="598932"/>
                </a:moveTo>
                <a:lnTo>
                  <a:pt x="0" y="262128"/>
                </a:lnTo>
                <a:lnTo>
                  <a:pt x="12877" y="281940"/>
                </a:lnTo>
                <a:lnTo>
                  <a:pt x="12192" y="281940"/>
                </a:lnTo>
                <a:lnTo>
                  <a:pt x="3048" y="284988"/>
                </a:lnTo>
                <a:lnTo>
                  <a:pt x="13517" y="302158"/>
                </a:lnTo>
                <a:lnTo>
                  <a:pt x="28133" y="525049"/>
                </a:lnTo>
                <a:lnTo>
                  <a:pt x="19812" y="560832"/>
                </a:lnTo>
                <a:lnTo>
                  <a:pt x="30067" y="560832"/>
                </a:lnTo>
                <a:lnTo>
                  <a:pt x="21336" y="598932"/>
                </a:lnTo>
                <a:close/>
              </a:path>
              <a:path w="165100" h="599439">
                <a:moveTo>
                  <a:pt x="108222" y="288306"/>
                </a:moveTo>
                <a:lnTo>
                  <a:pt x="100584" y="275844"/>
                </a:lnTo>
                <a:lnTo>
                  <a:pt x="109728" y="272796"/>
                </a:lnTo>
                <a:lnTo>
                  <a:pt x="108222" y="288306"/>
                </a:lnTo>
                <a:close/>
              </a:path>
              <a:path w="165100" h="599439">
                <a:moveTo>
                  <a:pt x="129540" y="323088"/>
                </a:moveTo>
                <a:lnTo>
                  <a:pt x="108222" y="288306"/>
                </a:lnTo>
                <a:lnTo>
                  <a:pt x="109728" y="272796"/>
                </a:lnTo>
                <a:lnTo>
                  <a:pt x="110744" y="272796"/>
                </a:lnTo>
                <a:lnTo>
                  <a:pt x="124989" y="296301"/>
                </a:lnTo>
                <a:lnTo>
                  <a:pt x="121920" y="307848"/>
                </a:lnTo>
                <a:lnTo>
                  <a:pt x="133478" y="307848"/>
                </a:lnTo>
                <a:lnTo>
                  <a:pt x="129540" y="323088"/>
                </a:lnTo>
                <a:close/>
              </a:path>
              <a:path w="165100" h="599439">
                <a:moveTo>
                  <a:pt x="13517" y="302158"/>
                </a:moveTo>
                <a:lnTo>
                  <a:pt x="3048" y="284988"/>
                </a:lnTo>
                <a:lnTo>
                  <a:pt x="12192" y="281940"/>
                </a:lnTo>
                <a:lnTo>
                  <a:pt x="13517" y="302158"/>
                </a:lnTo>
                <a:close/>
              </a:path>
              <a:path w="165100" h="599439">
                <a:moveTo>
                  <a:pt x="41148" y="347472"/>
                </a:moveTo>
                <a:lnTo>
                  <a:pt x="13517" y="302158"/>
                </a:lnTo>
                <a:lnTo>
                  <a:pt x="12192" y="281940"/>
                </a:lnTo>
                <a:lnTo>
                  <a:pt x="12877" y="281940"/>
                </a:lnTo>
                <a:lnTo>
                  <a:pt x="27956" y="305137"/>
                </a:lnTo>
                <a:lnTo>
                  <a:pt x="28956" y="326136"/>
                </a:lnTo>
                <a:lnTo>
                  <a:pt x="39981" y="326136"/>
                </a:lnTo>
                <a:lnTo>
                  <a:pt x="41148" y="347472"/>
                </a:lnTo>
                <a:close/>
              </a:path>
              <a:path w="165100" h="599439">
                <a:moveTo>
                  <a:pt x="121920" y="307848"/>
                </a:moveTo>
                <a:lnTo>
                  <a:pt x="124989" y="296301"/>
                </a:lnTo>
                <a:lnTo>
                  <a:pt x="131064" y="306324"/>
                </a:lnTo>
                <a:lnTo>
                  <a:pt x="121920" y="307848"/>
                </a:lnTo>
                <a:close/>
              </a:path>
              <a:path w="165100" h="599439">
                <a:moveTo>
                  <a:pt x="28956" y="326136"/>
                </a:moveTo>
                <a:lnTo>
                  <a:pt x="27956" y="305137"/>
                </a:lnTo>
                <a:lnTo>
                  <a:pt x="39624" y="323088"/>
                </a:lnTo>
                <a:lnTo>
                  <a:pt x="28956" y="326136"/>
                </a:lnTo>
                <a:close/>
              </a:path>
              <a:path w="165100" h="599439">
                <a:moveTo>
                  <a:pt x="30388" y="559431"/>
                </a:moveTo>
                <a:lnTo>
                  <a:pt x="28133" y="525049"/>
                </a:lnTo>
                <a:lnTo>
                  <a:pt x="65532" y="364236"/>
                </a:lnTo>
                <a:lnTo>
                  <a:pt x="75364" y="379476"/>
                </a:lnTo>
                <a:lnTo>
                  <a:pt x="71628" y="379476"/>
                </a:lnTo>
                <a:lnTo>
                  <a:pt x="62484" y="381000"/>
                </a:lnTo>
                <a:lnTo>
                  <a:pt x="69002" y="390932"/>
                </a:lnTo>
                <a:lnTo>
                  <a:pt x="30388" y="559431"/>
                </a:lnTo>
                <a:close/>
              </a:path>
              <a:path w="165100" h="599439">
                <a:moveTo>
                  <a:pt x="69002" y="390932"/>
                </a:moveTo>
                <a:lnTo>
                  <a:pt x="62484" y="381000"/>
                </a:lnTo>
                <a:lnTo>
                  <a:pt x="71628" y="379476"/>
                </a:lnTo>
                <a:lnTo>
                  <a:pt x="69002" y="390932"/>
                </a:lnTo>
                <a:close/>
              </a:path>
              <a:path w="165100" h="599439">
                <a:moveTo>
                  <a:pt x="94488" y="429768"/>
                </a:moveTo>
                <a:lnTo>
                  <a:pt x="69002" y="390932"/>
                </a:lnTo>
                <a:lnTo>
                  <a:pt x="71628" y="379476"/>
                </a:lnTo>
                <a:lnTo>
                  <a:pt x="75364" y="379476"/>
                </a:lnTo>
                <a:lnTo>
                  <a:pt x="86868" y="397306"/>
                </a:lnTo>
                <a:lnTo>
                  <a:pt x="85344" y="413004"/>
                </a:lnTo>
                <a:lnTo>
                  <a:pt x="96115" y="413004"/>
                </a:lnTo>
                <a:lnTo>
                  <a:pt x="94488" y="429768"/>
                </a:lnTo>
                <a:close/>
              </a:path>
              <a:path w="165100" h="599439">
                <a:moveTo>
                  <a:pt x="85344" y="413004"/>
                </a:moveTo>
                <a:lnTo>
                  <a:pt x="86868" y="397306"/>
                </a:lnTo>
                <a:lnTo>
                  <a:pt x="96012" y="411480"/>
                </a:lnTo>
                <a:lnTo>
                  <a:pt x="85344" y="413004"/>
                </a:lnTo>
                <a:close/>
              </a:path>
              <a:path w="165100" h="599439">
                <a:moveTo>
                  <a:pt x="30067" y="560832"/>
                </a:moveTo>
                <a:lnTo>
                  <a:pt x="19812" y="560832"/>
                </a:lnTo>
                <a:lnTo>
                  <a:pt x="28133" y="525049"/>
                </a:lnTo>
                <a:lnTo>
                  <a:pt x="30388" y="559431"/>
                </a:lnTo>
                <a:lnTo>
                  <a:pt x="30067" y="560832"/>
                </a:lnTo>
                <a:close/>
              </a:path>
              <a:path w="165100" h="599439">
                <a:moveTo>
                  <a:pt x="30480" y="560832"/>
                </a:moveTo>
                <a:lnTo>
                  <a:pt x="30067" y="560832"/>
                </a:lnTo>
                <a:lnTo>
                  <a:pt x="30388" y="559431"/>
                </a:lnTo>
                <a:lnTo>
                  <a:pt x="30480" y="560832"/>
                </a:lnTo>
                <a:close/>
              </a:path>
            </a:pathLst>
          </a:custGeom>
          <a:solidFill>
            <a:srgbClr val="FB0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2440" y="6167628"/>
            <a:ext cx="1066800" cy="1038225"/>
            <a:chOff x="472440" y="6167628"/>
            <a:chExt cx="1066800" cy="1038225"/>
          </a:xfrm>
        </p:grpSpPr>
        <p:sp>
          <p:nvSpPr>
            <p:cNvPr id="8" name="object 8"/>
            <p:cNvSpPr/>
            <p:nvPr/>
          </p:nvSpPr>
          <p:spPr>
            <a:xfrm>
              <a:off x="502907" y="6184404"/>
              <a:ext cx="1005840" cy="1005840"/>
            </a:xfrm>
            <a:custGeom>
              <a:avLst/>
              <a:gdLst/>
              <a:ahLst/>
              <a:cxnLst/>
              <a:rect l="l" t="t" r="r" b="b"/>
              <a:pathLst>
                <a:path w="1005840" h="1005840">
                  <a:moveTo>
                    <a:pt x="853440" y="0"/>
                  </a:moveTo>
                  <a:lnTo>
                    <a:pt x="156972" y="0"/>
                  </a:lnTo>
                  <a:lnTo>
                    <a:pt x="156972" y="667499"/>
                  </a:lnTo>
                  <a:lnTo>
                    <a:pt x="853440" y="667499"/>
                  </a:lnTo>
                  <a:lnTo>
                    <a:pt x="853440" y="0"/>
                  </a:lnTo>
                  <a:close/>
                </a:path>
                <a:path w="1005840" h="1005840">
                  <a:moveTo>
                    <a:pt x="1005840" y="925068"/>
                  </a:moveTo>
                  <a:lnTo>
                    <a:pt x="853440" y="701040"/>
                  </a:lnTo>
                  <a:lnTo>
                    <a:pt x="155460" y="701040"/>
                  </a:lnTo>
                  <a:lnTo>
                    <a:pt x="0" y="925068"/>
                  </a:lnTo>
                  <a:lnTo>
                    <a:pt x="12" y="1005840"/>
                  </a:lnTo>
                  <a:lnTo>
                    <a:pt x="1005840" y="1005840"/>
                  </a:lnTo>
                  <a:lnTo>
                    <a:pt x="1005840" y="925068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2440" y="6167640"/>
              <a:ext cx="1066800" cy="1038225"/>
            </a:xfrm>
            <a:custGeom>
              <a:avLst/>
              <a:gdLst/>
              <a:ahLst/>
              <a:cxnLst/>
              <a:rect l="l" t="t" r="r" b="b"/>
              <a:pathLst>
                <a:path w="1066800" h="1038225">
                  <a:moveTo>
                    <a:pt x="864108" y="71615"/>
                  </a:moveTo>
                  <a:lnTo>
                    <a:pt x="832104" y="71615"/>
                  </a:lnTo>
                  <a:lnTo>
                    <a:pt x="832104" y="102095"/>
                  </a:lnTo>
                  <a:lnTo>
                    <a:pt x="832104" y="594347"/>
                  </a:lnTo>
                  <a:lnTo>
                    <a:pt x="240792" y="594347"/>
                  </a:lnTo>
                  <a:lnTo>
                    <a:pt x="240792" y="102095"/>
                  </a:lnTo>
                  <a:lnTo>
                    <a:pt x="832104" y="102095"/>
                  </a:lnTo>
                  <a:lnTo>
                    <a:pt x="832104" y="71615"/>
                  </a:lnTo>
                  <a:lnTo>
                    <a:pt x="210312" y="71615"/>
                  </a:lnTo>
                  <a:lnTo>
                    <a:pt x="210312" y="624827"/>
                  </a:lnTo>
                  <a:lnTo>
                    <a:pt x="864108" y="624827"/>
                  </a:lnTo>
                  <a:lnTo>
                    <a:pt x="864108" y="609587"/>
                  </a:lnTo>
                  <a:lnTo>
                    <a:pt x="864108" y="594347"/>
                  </a:lnTo>
                  <a:lnTo>
                    <a:pt x="864108" y="102095"/>
                  </a:lnTo>
                  <a:lnTo>
                    <a:pt x="864108" y="86855"/>
                  </a:lnTo>
                  <a:lnTo>
                    <a:pt x="864108" y="71615"/>
                  </a:lnTo>
                  <a:close/>
                </a:path>
                <a:path w="1066800" h="1038225">
                  <a:moveTo>
                    <a:pt x="899160" y="0"/>
                  </a:moveTo>
                  <a:lnTo>
                    <a:pt x="868667" y="0"/>
                  </a:lnTo>
                  <a:lnTo>
                    <a:pt x="868667" y="32004"/>
                  </a:lnTo>
                  <a:lnTo>
                    <a:pt x="868667" y="669036"/>
                  </a:lnTo>
                  <a:lnTo>
                    <a:pt x="202679" y="669036"/>
                  </a:lnTo>
                  <a:lnTo>
                    <a:pt x="202679" y="32004"/>
                  </a:lnTo>
                  <a:lnTo>
                    <a:pt x="868667" y="32004"/>
                  </a:lnTo>
                  <a:lnTo>
                    <a:pt x="868667" y="0"/>
                  </a:lnTo>
                  <a:lnTo>
                    <a:pt x="170675" y="0"/>
                  </a:lnTo>
                  <a:lnTo>
                    <a:pt x="170675" y="699516"/>
                  </a:lnTo>
                  <a:lnTo>
                    <a:pt x="899160" y="699516"/>
                  </a:lnTo>
                  <a:lnTo>
                    <a:pt x="899160" y="684276"/>
                  </a:lnTo>
                  <a:lnTo>
                    <a:pt x="899160" y="669036"/>
                  </a:lnTo>
                  <a:lnTo>
                    <a:pt x="899160" y="32004"/>
                  </a:lnTo>
                  <a:lnTo>
                    <a:pt x="899160" y="16764"/>
                  </a:lnTo>
                  <a:lnTo>
                    <a:pt x="899160" y="0"/>
                  </a:lnTo>
                  <a:close/>
                </a:path>
                <a:path w="1066800" h="1038225">
                  <a:moveTo>
                    <a:pt x="1066800" y="957059"/>
                  </a:moveTo>
                  <a:lnTo>
                    <a:pt x="1062634" y="950963"/>
                  </a:lnTo>
                  <a:lnTo>
                    <a:pt x="1053084" y="936980"/>
                  </a:lnTo>
                  <a:lnTo>
                    <a:pt x="1053084" y="926579"/>
                  </a:lnTo>
                  <a:lnTo>
                    <a:pt x="1045984" y="926579"/>
                  </a:lnTo>
                  <a:lnTo>
                    <a:pt x="1021080" y="890104"/>
                  </a:lnTo>
                  <a:lnTo>
                    <a:pt x="1021080" y="957059"/>
                  </a:lnTo>
                  <a:lnTo>
                    <a:pt x="1021080" y="1007364"/>
                  </a:lnTo>
                  <a:lnTo>
                    <a:pt x="45707" y="1007364"/>
                  </a:lnTo>
                  <a:lnTo>
                    <a:pt x="45707" y="957059"/>
                  </a:lnTo>
                  <a:lnTo>
                    <a:pt x="1021080" y="957059"/>
                  </a:lnTo>
                  <a:lnTo>
                    <a:pt x="1021080" y="890104"/>
                  </a:lnTo>
                  <a:lnTo>
                    <a:pt x="1007529" y="870254"/>
                  </a:lnTo>
                  <a:lnTo>
                    <a:pt x="1007529" y="926579"/>
                  </a:lnTo>
                  <a:lnTo>
                    <a:pt x="59753" y="926579"/>
                  </a:lnTo>
                  <a:lnTo>
                    <a:pt x="100317" y="868667"/>
                  </a:lnTo>
                  <a:lnTo>
                    <a:pt x="302133" y="868667"/>
                  </a:lnTo>
                  <a:lnTo>
                    <a:pt x="281927" y="911339"/>
                  </a:lnTo>
                  <a:lnTo>
                    <a:pt x="789419" y="911339"/>
                  </a:lnTo>
                  <a:lnTo>
                    <a:pt x="785088" y="902195"/>
                  </a:lnTo>
                  <a:lnTo>
                    <a:pt x="774268" y="879335"/>
                  </a:lnTo>
                  <a:lnTo>
                    <a:pt x="772820" y="876287"/>
                  </a:lnTo>
                  <a:lnTo>
                    <a:pt x="769213" y="868667"/>
                  </a:lnTo>
                  <a:lnTo>
                    <a:pt x="968121" y="868667"/>
                  </a:lnTo>
                  <a:lnTo>
                    <a:pt x="1007529" y="926579"/>
                  </a:lnTo>
                  <a:lnTo>
                    <a:pt x="1007529" y="870254"/>
                  </a:lnTo>
                  <a:lnTo>
                    <a:pt x="913866" y="733031"/>
                  </a:lnTo>
                  <a:lnTo>
                    <a:pt x="909701" y="726935"/>
                  </a:lnTo>
                  <a:lnTo>
                    <a:pt x="893064" y="702551"/>
                  </a:lnTo>
                  <a:lnTo>
                    <a:pt x="178308" y="702551"/>
                  </a:lnTo>
                  <a:lnTo>
                    <a:pt x="21348" y="926579"/>
                  </a:lnTo>
                  <a:lnTo>
                    <a:pt x="15227" y="926579"/>
                  </a:lnTo>
                  <a:lnTo>
                    <a:pt x="15227" y="935329"/>
                  </a:lnTo>
                  <a:lnTo>
                    <a:pt x="0" y="957059"/>
                  </a:lnTo>
                  <a:lnTo>
                    <a:pt x="15227" y="957059"/>
                  </a:lnTo>
                  <a:lnTo>
                    <a:pt x="15227" y="1037844"/>
                  </a:lnTo>
                  <a:lnTo>
                    <a:pt x="1053084" y="1037844"/>
                  </a:lnTo>
                  <a:lnTo>
                    <a:pt x="1053084" y="1022604"/>
                  </a:lnTo>
                  <a:lnTo>
                    <a:pt x="1053084" y="1007364"/>
                  </a:lnTo>
                  <a:lnTo>
                    <a:pt x="1053084" y="957059"/>
                  </a:lnTo>
                  <a:lnTo>
                    <a:pt x="1066800" y="957059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605784" y="5285232"/>
            <a:ext cx="4387850" cy="1965960"/>
            <a:chOff x="3605784" y="5285232"/>
            <a:chExt cx="4387850" cy="1965960"/>
          </a:xfrm>
        </p:grpSpPr>
        <p:sp>
          <p:nvSpPr>
            <p:cNvPr id="11" name="object 11"/>
            <p:cNvSpPr/>
            <p:nvPr/>
          </p:nvSpPr>
          <p:spPr>
            <a:xfrm>
              <a:off x="3605784" y="5285232"/>
              <a:ext cx="4189729" cy="43180"/>
            </a:xfrm>
            <a:custGeom>
              <a:avLst/>
              <a:gdLst/>
              <a:ahLst/>
              <a:cxnLst/>
              <a:rect l="l" t="t" r="r" b="b"/>
              <a:pathLst>
                <a:path w="4189729" h="43179">
                  <a:moveTo>
                    <a:pt x="4189476" y="42671"/>
                  </a:moveTo>
                  <a:lnTo>
                    <a:pt x="0" y="42671"/>
                  </a:lnTo>
                  <a:lnTo>
                    <a:pt x="0" y="0"/>
                  </a:lnTo>
                  <a:lnTo>
                    <a:pt x="4189476" y="0"/>
                  </a:lnTo>
                  <a:lnTo>
                    <a:pt x="4189476" y="426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07608" y="6242303"/>
              <a:ext cx="794385" cy="784860"/>
            </a:xfrm>
            <a:custGeom>
              <a:avLst/>
              <a:gdLst/>
              <a:ahLst/>
              <a:cxnLst/>
              <a:rect l="l" t="t" r="r" b="b"/>
              <a:pathLst>
                <a:path w="794384" h="784859">
                  <a:moveTo>
                    <a:pt x="361188" y="541020"/>
                  </a:moveTo>
                  <a:lnTo>
                    <a:pt x="160019" y="400812"/>
                  </a:lnTo>
                  <a:lnTo>
                    <a:pt x="0" y="0"/>
                  </a:lnTo>
                  <a:lnTo>
                    <a:pt x="21590" y="24384"/>
                  </a:lnTo>
                  <a:lnTo>
                    <a:pt x="21335" y="24384"/>
                  </a:lnTo>
                  <a:lnTo>
                    <a:pt x="12191" y="30480"/>
                  </a:lnTo>
                  <a:lnTo>
                    <a:pt x="33184" y="54065"/>
                  </a:lnTo>
                  <a:lnTo>
                    <a:pt x="168555" y="393192"/>
                  </a:lnTo>
                  <a:lnTo>
                    <a:pt x="167639" y="393192"/>
                  </a:lnTo>
                  <a:lnTo>
                    <a:pt x="169163" y="394716"/>
                  </a:lnTo>
                  <a:lnTo>
                    <a:pt x="169835" y="394716"/>
                  </a:lnTo>
                  <a:lnTo>
                    <a:pt x="337426" y="511060"/>
                  </a:lnTo>
                  <a:lnTo>
                    <a:pt x="344424" y="527304"/>
                  </a:lnTo>
                  <a:lnTo>
                    <a:pt x="355309" y="527304"/>
                  </a:lnTo>
                  <a:lnTo>
                    <a:pt x="361188" y="541020"/>
                  </a:lnTo>
                  <a:close/>
                </a:path>
                <a:path w="794384" h="784859">
                  <a:moveTo>
                    <a:pt x="33184" y="54065"/>
                  </a:moveTo>
                  <a:lnTo>
                    <a:pt x="12191" y="30480"/>
                  </a:lnTo>
                  <a:lnTo>
                    <a:pt x="21335" y="24384"/>
                  </a:lnTo>
                  <a:lnTo>
                    <a:pt x="33184" y="54065"/>
                  </a:lnTo>
                  <a:close/>
                </a:path>
                <a:path w="794384" h="784859">
                  <a:moveTo>
                    <a:pt x="271271" y="321564"/>
                  </a:moveTo>
                  <a:lnTo>
                    <a:pt x="33184" y="54065"/>
                  </a:lnTo>
                  <a:lnTo>
                    <a:pt x="21335" y="24384"/>
                  </a:lnTo>
                  <a:lnTo>
                    <a:pt x="21590" y="24384"/>
                  </a:lnTo>
                  <a:lnTo>
                    <a:pt x="241653" y="272925"/>
                  </a:lnTo>
                  <a:lnTo>
                    <a:pt x="251459" y="298704"/>
                  </a:lnTo>
                  <a:lnTo>
                    <a:pt x="262575" y="298704"/>
                  </a:lnTo>
                  <a:lnTo>
                    <a:pt x="271271" y="321564"/>
                  </a:lnTo>
                  <a:close/>
                </a:path>
                <a:path w="794384" h="784859">
                  <a:moveTo>
                    <a:pt x="262575" y="298704"/>
                  </a:moveTo>
                  <a:lnTo>
                    <a:pt x="251459" y="298704"/>
                  </a:lnTo>
                  <a:lnTo>
                    <a:pt x="259079" y="292608"/>
                  </a:lnTo>
                  <a:lnTo>
                    <a:pt x="241653" y="272925"/>
                  </a:lnTo>
                  <a:lnTo>
                    <a:pt x="198119" y="158496"/>
                  </a:lnTo>
                  <a:lnTo>
                    <a:pt x="218454" y="181356"/>
                  </a:lnTo>
                  <a:lnTo>
                    <a:pt x="217931" y="181356"/>
                  </a:lnTo>
                  <a:lnTo>
                    <a:pt x="208787" y="185928"/>
                  </a:lnTo>
                  <a:lnTo>
                    <a:pt x="227873" y="207487"/>
                  </a:lnTo>
                  <a:lnTo>
                    <a:pt x="262575" y="298704"/>
                  </a:lnTo>
                  <a:close/>
                </a:path>
                <a:path w="794384" h="784859">
                  <a:moveTo>
                    <a:pt x="227873" y="207487"/>
                  </a:moveTo>
                  <a:lnTo>
                    <a:pt x="208787" y="185928"/>
                  </a:lnTo>
                  <a:lnTo>
                    <a:pt x="217931" y="181356"/>
                  </a:lnTo>
                  <a:lnTo>
                    <a:pt x="227873" y="207487"/>
                  </a:lnTo>
                  <a:close/>
                </a:path>
                <a:path w="794384" h="784859">
                  <a:moveTo>
                    <a:pt x="455676" y="464820"/>
                  </a:moveTo>
                  <a:lnTo>
                    <a:pt x="227873" y="207487"/>
                  </a:lnTo>
                  <a:lnTo>
                    <a:pt x="217931" y="181356"/>
                  </a:lnTo>
                  <a:lnTo>
                    <a:pt x="218454" y="181356"/>
                  </a:lnTo>
                  <a:lnTo>
                    <a:pt x="421621" y="409761"/>
                  </a:lnTo>
                  <a:lnTo>
                    <a:pt x="434339" y="440436"/>
                  </a:lnTo>
                  <a:lnTo>
                    <a:pt x="445565" y="440436"/>
                  </a:lnTo>
                  <a:lnTo>
                    <a:pt x="455676" y="464820"/>
                  </a:lnTo>
                  <a:close/>
                </a:path>
                <a:path w="794384" h="784859">
                  <a:moveTo>
                    <a:pt x="251459" y="298704"/>
                  </a:moveTo>
                  <a:lnTo>
                    <a:pt x="241653" y="272925"/>
                  </a:lnTo>
                  <a:lnTo>
                    <a:pt x="259079" y="292608"/>
                  </a:lnTo>
                  <a:lnTo>
                    <a:pt x="251459" y="298704"/>
                  </a:lnTo>
                  <a:close/>
                </a:path>
                <a:path w="794384" h="784859">
                  <a:moveTo>
                    <a:pt x="442648" y="433400"/>
                  </a:moveTo>
                  <a:lnTo>
                    <a:pt x="421621" y="409761"/>
                  </a:lnTo>
                  <a:lnTo>
                    <a:pt x="382524" y="315468"/>
                  </a:lnTo>
                  <a:lnTo>
                    <a:pt x="403969" y="339852"/>
                  </a:lnTo>
                  <a:lnTo>
                    <a:pt x="396239" y="345948"/>
                  </a:lnTo>
                  <a:lnTo>
                    <a:pt x="415536" y="368012"/>
                  </a:lnTo>
                  <a:lnTo>
                    <a:pt x="442648" y="433400"/>
                  </a:lnTo>
                  <a:close/>
                </a:path>
                <a:path w="794384" h="784859">
                  <a:moveTo>
                    <a:pt x="415536" y="368012"/>
                  </a:moveTo>
                  <a:lnTo>
                    <a:pt x="396239" y="345948"/>
                  </a:lnTo>
                  <a:lnTo>
                    <a:pt x="403860" y="339852"/>
                  </a:lnTo>
                  <a:lnTo>
                    <a:pt x="415536" y="368012"/>
                  </a:lnTo>
                  <a:close/>
                </a:path>
                <a:path w="794384" h="784859">
                  <a:moveTo>
                    <a:pt x="792480" y="784860"/>
                  </a:moveTo>
                  <a:lnTo>
                    <a:pt x="757547" y="758832"/>
                  </a:lnTo>
                  <a:lnTo>
                    <a:pt x="765048" y="751332"/>
                  </a:lnTo>
                  <a:lnTo>
                    <a:pt x="724607" y="721422"/>
                  </a:lnTo>
                  <a:lnTo>
                    <a:pt x="415536" y="368012"/>
                  </a:lnTo>
                  <a:lnTo>
                    <a:pt x="403860" y="339852"/>
                  </a:lnTo>
                  <a:lnTo>
                    <a:pt x="794003" y="783336"/>
                  </a:lnTo>
                  <a:lnTo>
                    <a:pt x="792480" y="784860"/>
                  </a:lnTo>
                  <a:close/>
                </a:path>
                <a:path w="794384" h="784859">
                  <a:moveTo>
                    <a:pt x="169163" y="394716"/>
                  </a:moveTo>
                  <a:lnTo>
                    <a:pt x="167639" y="393192"/>
                  </a:lnTo>
                  <a:lnTo>
                    <a:pt x="168906" y="394071"/>
                  </a:lnTo>
                  <a:lnTo>
                    <a:pt x="169163" y="394716"/>
                  </a:lnTo>
                  <a:close/>
                </a:path>
                <a:path w="794384" h="784859">
                  <a:moveTo>
                    <a:pt x="168906" y="394071"/>
                  </a:moveTo>
                  <a:lnTo>
                    <a:pt x="167639" y="393192"/>
                  </a:lnTo>
                  <a:lnTo>
                    <a:pt x="168555" y="393192"/>
                  </a:lnTo>
                  <a:lnTo>
                    <a:pt x="168906" y="394071"/>
                  </a:lnTo>
                  <a:close/>
                </a:path>
                <a:path w="794384" h="784859">
                  <a:moveTo>
                    <a:pt x="169835" y="394716"/>
                  </a:moveTo>
                  <a:lnTo>
                    <a:pt x="169163" y="394716"/>
                  </a:lnTo>
                  <a:lnTo>
                    <a:pt x="168906" y="394071"/>
                  </a:lnTo>
                  <a:lnTo>
                    <a:pt x="169835" y="394716"/>
                  </a:lnTo>
                  <a:close/>
                </a:path>
                <a:path w="794384" h="784859">
                  <a:moveTo>
                    <a:pt x="434339" y="440436"/>
                  </a:moveTo>
                  <a:lnTo>
                    <a:pt x="421621" y="409761"/>
                  </a:lnTo>
                  <a:lnTo>
                    <a:pt x="442648" y="433400"/>
                  </a:lnTo>
                  <a:lnTo>
                    <a:pt x="443134" y="434572"/>
                  </a:lnTo>
                  <a:lnTo>
                    <a:pt x="434339" y="440436"/>
                  </a:lnTo>
                  <a:close/>
                </a:path>
                <a:path w="794384" h="784859">
                  <a:moveTo>
                    <a:pt x="355309" y="527304"/>
                  </a:moveTo>
                  <a:lnTo>
                    <a:pt x="344424" y="527304"/>
                  </a:lnTo>
                  <a:lnTo>
                    <a:pt x="352044" y="521208"/>
                  </a:lnTo>
                  <a:lnTo>
                    <a:pt x="337426" y="511060"/>
                  </a:lnTo>
                  <a:lnTo>
                    <a:pt x="301751" y="428244"/>
                  </a:lnTo>
                  <a:lnTo>
                    <a:pt x="320335" y="445008"/>
                  </a:lnTo>
                  <a:lnTo>
                    <a:pt x="320039" y="445008"/>
                  </a:lnTo>
                  <a:lnTo>
                    <a:pt x="312419" y="451104"/>
                  </a:lnTo>
                  <a:lnTo>
                    <a:pt x="329176" y="466326"/>
                  </a:lnTo>
                  <a:lnTo>
                    <a:pt x="355309" y="527304"/>
                  </a:lnTo>
                  <a:close/>
                </a:path>
                <a:path w="794384" h="784859">
                  <a:moveTo>
                    <a:pt x="443134" y="434572"/>
                  </a:moveTo>
                  <a:lnTo>
                    <a:pt x="442648" y="433400"/>
                  </a:lnTo>
                  <a:lnTo>
                    <a:pt x="443484" y="434340"/>
                  </a:lnTo>
                  <a:lnTo>
                    <a:pt x="443134" y="434572"/>
                  </a:lnTo>
                  <a:close/>
                </a:path>
                <a:path w="794384" h="784859">
                  <a:moveTo>
                    <a:pt x="445565" y="440436"/>
                  </a:moveTo>
                  <a:lnTo>
                    <a:pt x="434339" y="440436"/>
                  </a:lnTo>
                  <a:lnTo>
                    <a:pt x="443134" y="434572"/>
                  </a:lnTo>
                  <a:lnTo>
                    <a:pt x="445565" y="440436"/>
                  </a:lnTo>
                  <a:close/>
                </a:path>
                <a:path w="794384" h="784859">
                  <a:moveTo>
                    <a:pt x="329176" y="466326"/>
                  </a:moveTo>
                  <a:lnTo>
                    <a:pt x="312419" y="451104"/>
                  </a:lnTo>
                  <a:lnTo>
                    <a:pt x="320039" y="445008"/>
                  </a:lnTo>
                  <a:lnTo>
                    <a:pt x="329176" y="466326"/>
                  </a:lnTo>
                  <a:close/>
                </a:path>
                <a:path w="794384" h="784859">
                  <a:moveTo>
                    <a:pt x="528828" y="647700"/>
                  </a:moveTo>
                  <a:lnTo>
                    <a:pt x="329176" y="466326"/>
                  </a:lnTo>
                  <a:lnTo>
                    <a:pt x="320039" y="445008"/>
                  </a:lnTo>
                  <a:lnTo>
                    <a:pt x="320335" y="445008"/>
                  </a:lnTo>
                  <a:lnTo>
                    <a:pt x="501673" y="608593"/>
                  </a:lnTo>
                  <a:lnTo>
                    <a:pt x="510539" y="630936"/>
                  </a:lnTo>
                  <a:lnTo>
                    <a:pt x="522224" y="630936"/>
                  </a:lnTo>
                  <a:lnTo>
                    <a:pt x="528828" y="647700"/>
                  </a:lnTo>
                  <a:close/>
                </a:path>
                <a:path w="794384" h="784859">
                  <a:moveTo>
                    <a:pt x="344424" y="527304"/>
                  </a:moveTo>
                  <a:lnTo>
                    <a:pt x="337426" y="511060"/>
                  </a:lnTo>
                  <a:lnTo>
                    <a:pt x="352044" y="521208"/>
                  </a:lnTo>
                  <a:lnTo>
                    <a:pt x="344424" y="527304"/>
                  </a:lnTo>
                  <a:close/>
                </a:path>
                <a:path w="794384" h="784859">
                  <a:moveTo>
                    <a:pt x="522224" y="630936"/>
                  </a:moveTo>
                  <a:lnTo>
                    <a:pt x="510539" y="630936"/>
                  </a:lnTo>
                  <a:lnTo>
                    <a:pt x="519683" y="624840"/>
                  </a:lnTo>
                  <a:lnTo>
                    <a:pt x="501673" y="608593"/>
                  </a:lnTo>
                  <a:lnTo>
                    <a:pt x="472439" y="534924"/>
                  </a:lnTo>
                  <a:lnTo>
                    <a:pt x="489069" y="547223"/>
                  </a:lnTo>
                  <a:lnTo>
                    <a:pt x="481583" y="553212"/>
                  </a:lnTo>
                  <a:lnTo>
                    <a:pt x="495769" y="563781"/>
                  </a:lnTo>
                  <a:lnTo>
                    <a:pt x="522224" y="630936"/>
                  </a:lnTo>
                  <a:close/>
                </a:path>
                <a:path w="794384" h="784859">
                  <a:moveTo>
                    <a:pt x="489318" y="547407"/>
                  </a:moveTo>
                  <a:lnTo>
                    <a:pt x="489069" y="547223"/>
                  </a:lnTo>
                  <a:lnTo>
                    <a:pt x="489204" y="547116"/>
                  </a:lnTo>
                  <a:lnTo>
                    <a:pt x="489318" y="547407"/>
                  </a:lnTo>
                  <a:close/>
                </a:path>
                <a:path w="794384" h="784859">
                  <a:moveTo>
                    <a:pt x="495769" y="563781"/>
                  </a:moveTo>
                  <a:lnTo>
                    <a:pt x="481583" y="553212"/>
                  </a:lnTo>
                  <a:lnTo>
                    <a:pt x="489069" y="547223"/>
                  </a:lnTo>
                  <a:lnTo>
                    <a:pt x="489318" y="547407"/>
                  </a:lnTo>
                  <a:lnTo>
                    <a:pt x="495769" y="563781"/>
                  </a:lnTo>
                  <a:close/>
                </a:path>
                <a:path w="794384" h="784859">
                  <a:moveTo>
                    <a:pt x="756902" y="758351"/>
                  </a:moveTo>
                  <a:lnTo>
                    <a:pt x="495769" y="563781"/>
                  </a:lnTo>
                  <a:lnTo>
                    <a:pt x="489318" y="547407"/>
                  </a:lnTo>
                  <a:lnTo>
                    <a:pt x="724607" y="721422"/>
                  </a:lnTo>
                  <a:lnTo>
                    <a:pt x="756902" y="758351"/>
                  </a:lnTo>
                  <a:close/>
                </a:path>
                <a:path w="794384" h="784859">
                  <a:moveTo>
                    <a:pt x="510539" y="630936"/>
                  </a:moveTo>
                  <a:lnTo>
                    <a:pt x="501673" y="608593"/>
                  </a:lnTo>
                  <a:lnTo>
                    <a:pt x="519683" y="624840"/>
                  </a:lnTo>
                  <a:lnTo>
                    <a:pt x="510539" y="630936"/>
                  </a:lnTo>
                  <a:close/>
                </a:path>
                <a:path w="794384" h="784859">
                  <a:moveTo>
                    <a:pt x="757547" y="758832"/>
                  </a:moveTo>
                  <a:lnTo>
                    <a:pt x="756902" y="758351"/>
                  </a:lnTo>
                  <a:lnTo>
                    <a:pt x="724607" y="721422"/>
                  </a:lnTo>
                  <a:lnTo>
                    <a:pt x="765048" y="751332"/>
                  </a:lnTo>
                  <a:lnTo>
                    <a:pt x="757547" y="758832"/>
                  </a:lnTo>
                  <a:close/>
                </a:path>
                <a:path w="794384" h="784859">
                  <a:moveTo>
                    <a:pt x="757428" y="758952"/>
                  </a:moveTo>
                  <a:lnTo>
                    <a:pt x="756902" y="758351"/>
                  </a:lnTo>
                  <a:lnTo>
                    <a:pt x="757547" y="758832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57060" y="6228587"/>
              <a:ext cx="1005840" cy="1007744"/>
            </a:xfrm>
            <a:custGeom>
              <a:avLst/>
              <a:gdLst/>
              <a:ahLst/>
              <a:cxnLst/>
              <a:rect l="l" t="t" r="r" b="b"/>
              <a:pathLst>
                <a:path w="1005840" h="1007745">
                  <a:moveTo>
                    <a:pt x="853440" y="0"/>
                  </a:moveTo>
                  <a:lnTo>
                    <a:pt x="156972" y="0"/>
                  </a:lnTo>
                  <a:lnTo>
                    <a:pt x="156972" y="669036"/>
                  </a:lnTo>
                  <a:lnTo>
                    <a:pt x="853440" y="669036"/>
                  </a:lnTo>
                  <a:lnTo>
                    <a:pt x="853440" y="0"/>
                  </a:lnTo>
                  <a:close/>
                </a:path>
                <a:path w="1005840" h="1007745">
                  <a:moveTo>
                    <a:pt x="1005840" y="926604"/>
                  </a:moveTo>
                  <a:lnTo>
                    <a:pt x="853440" y="702564"/>
                  </a:lnTo>
                  <a:lnTo>
                    <a:pt x="155435" y="702564"/>
                  </a:lnTo>
                  <a:lnTo>
                    <a:pt x="0" y="926604"/>
                  </a:lnTo>
                  <a:lnTo>
                    <a:pt x="0" y="1007376"/>
                  </a:lnTo>
                  <a:lnTo>
                    <a:pt x="1005840" y="1007376"/>
                  </a:lnTo>
                  <a:lnTo>
                    <a:pt x="1005840" y="926604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26567" y="6213360"/>
              <a:ext cx="1066800" cy="1038225"/>
            </a:xfrm>
            <a:custGeom>
              <a:avLst/>
              <a:gdLst/>
              <a:ahLst/>
              <a:cxnLst/>
              <a:rect l="l" t="t" r="r" b="b"/>
              <a:pathLst>
                <a:path w="1066800" h="1038225">
                  <a:moveTo>
                    <a:pt x="864120" y="71628"/>
                  </a:moveTo>
                  <a:lnTo>
                    <a:pt x="832116" y="71628"/>
                  </a:lnTo>
                  <a:lnTo>
                    <a:pt x="832116" y="102108"/>
                  </a:lnTo>
                  <a:lnTo>
                    <a:pt x="832116" y="594360"/>
                  </a:lnTo>
                  <a:lnTo>
                    <a:pt x="240804" y="594360"/>
                  </a:lnTo>
                  <a:lnTo>
                    <a:pt x="240804" y="102108"/>
                  </a:lnTo>
                  <a:lnTo>
                    <a:pt x="832116" y="102108"/>
                  </a:lnTo>
                  <a:lnTo>
                    <a:pt x="832116" y="71628"/>
                  </a:lnTo>
                  <a:lnTo>
                    <a:pt x="210324" y="71628"/>
                  </a:lnTo>
                  <a:lnTo>
                    <a:pt x="210324" y="624840"/>
                  </a:lnTo>
                  <a:lnTo>
                    <a:pt x="864120" y="624840"/>
                  </a:lnTo>
                  <a:lnTo>
                    <a:pt x="864120" y="609600"/>
                  </a:lnTo>
                  <a:lnTo>
                    <a:pt x="864120" y="594360"/>
                  </a:lnTo>
                  <a:lnTo>
                    <a:pt x="864120" y="102108"/>
                  </a:lnTo>
                  <a:lnTo>
                    <a:pt x="864120" y="86868"/>
                  </a:lnTo>
                  <a:lnTo>
                    <a:pt x="864120" y="71628"/>
                  </a:lnTo>
                  <a:close/>
                </a:path>
                <a:path w="1066800" h="1038225">
                  <a:moveTo>
                    <a:pt x="899172" y="0"/>
                  </a:moveTo>
                  <a:lnTo>
                    <a:pt x="868680" y="0"/>
                  </a:lnTo>
                  <a:lnTo>
                    <a:pt x="868680" y="32004"/>
                  </a:lnTo>
                  <a:lnTo>
                    <a:pt x="868680" y="669036"/>
                  </a:lnTo>
                  <a:lnTo>
                    <a:pt x="202692" y="669036"/>
                  </a:lnTo>
                  <a:lnTo>
                    <a:pt x="202692" y="32004"/>
                  </a:lnTo>
                  <a:lnTo>
                    <a:pt x="868680" y="32004"/>
                  </a:lnTo>
                  <a:lnTo>
                    <a:pt x="868680" y="0"/>
                  </a:lnTo>
                  <a:lnTo>
                    <a:pt x="170688" y="0"/>
                  </a:lnTo>
                  <a:lnTo>
                    <a:pt x="170688" y="699516"/>
                  </a:lnTo>
                  <a:lnTo>
                    <a:pt x="899172" y="699516"/>
                  </a:lnTo>
                  <a:lnTo>
                    <a:pt x="899172" y="684276"/>
                  </a:lnTo>
                  <a:lnTo>
                    <a:pt x="899172" y="669036"/>
                  </a:lnTo>
                  <a:lnTo>
                    <a:pt x="899172" y="32004"/>
                  </a:lnTo>
                  <a:lnTo>
                    <a:pt x="899172" y="15240"/>
                  </a:lnTo>
                  <a:lnTo>
                    <a:pt x="899172" y="0"/>
                  </a:lnTo>
                  <a:close/>
                </a:path>
                <a:path w="1066800" h="1038225">
                  <a:moveTo>
                    <a:pt x="1066800" y="957072"/>
                  </a:moveTo>
                  <a:lnTo>
                    <a:pt x="1062609" y="950976"/>
                  </a:lnTo>
                  <a:lnTo>
                    <a:pt x="1051572" y="934948"/>
                  </a:lnTo>
                  <a:lnTo>
                    <a:pt x="1051572" y="926579"/>
                  </a:lnTo>
                  <a:lnTo>
                    <a:pt x="1045806" y="926579"/>
                  </a:lnTo>
                  <a:lnTo>
                    <a:pt x="1021092" y="890701"/>
                  </a:lnTo>
                  <a:lnTo>
                    <a:pt x="1021092" y="957072"/>
                  </a:lnTo>
                  <a:lnTo>
                    <a:pt x="1021092" y="1005827"/>
                  </a:lnTo>
                  <a:lnTo>
                    <a:pt x="45732" y="1005827"/>
                  </a:lnTo>
                  <a:lnTo>
                    <a:pt x="45732" y="957072"/>
                  </a:lnTo>
                  <a:lnTo>
                    <a:pt x="1021092" y="957072"/>
                  </a:lnTo>
                  <a:lnTo>
                    <a:pt x="1021092" y="890701"/>
                  </a:lnTo>
                  <a:lnTo>
                    <a:pt x="1007516" y="870978"/>
                  </a:lnTo>
                  <a:lnTo>
                    <a:pt x="1007516" y="926579"/>
                  </a:lnTo>
                  <a:lnTo>
                    <a:pt x="59601" y="926579"/>
                  </a:lnTo>
                  <a:lnTo>
                    <a:pt x="100838" y="867143"/>
                  </a:lnTo>
                  <a:lnTo>
                    <a:pt x="302869" y="867143"/>
                  </a:lnTo>
                  <a:lnTo>
                    <a:pt x="281940" y="911339"/>
                  </a:lnTo>
                  <a:lnTo>
                    <a:pt x="789432" y="911339"/>
                  </a:lnTo>
                  <a:lnTo>
                    <a:pt x="785101" y="902195"/>
                  </a:lnTo>
                  <a:lnTo>
                    <a:pt x="774280" y="879335"/>
                  </a:lnTo>
                  <a:lnTo>
                    <a:pt x="772833" y="876287"/>
                  </a:lnTo>
                  <a:lnTo>
                    <a:pt x="768489" y="867143"/>
                  </a:lnTo>
                  <a:lnTo>
                    <a:pt x="967079" y="867143"/>
                  </a:lnTo>
                  <a:lnTo>
                    <a:pt x="1007516" y="926579"/>
                  </a:lnTo>
                  <a:lnTo>
                    <a:pt x="1007516" y="870978"/>
                  </a:lnTo>
                  <a:lnTo>
                    <a:pt x="912533" y="733044"/>
                  </a:lnTo>
                  <a:lnTo>
                    <a:pt x="908342" y="726948"/>
                  </a:lnTo>
                  <a:lnTo>
                    <a:pt x="891540" y="702564"/>
                  </a:lnTo>
                  <a:lnTo>
                    <a:pt x="178308" y="702564"/>
                  </a:lnTo>
                  <a:lnTo>
                    <a:pt x="21361" y="926579"/>
                  </a:lnTo>
                  <a:lnTo>
                    <a:pt x="15252" y="926579"/>
                  </a:lnTo>
                  <a:lnTo>
                    <a:pt x="15252" y="935304"/>
                  </a:lnTo>
                  <a:lnTo>
                    <a:pt x="0" y="957072"/>
                  </a:lnTo>
                  <a:lnTo>
                    <a:pt x="15252" y="957072"/>
                  </a:lnTo>
                  <a:lnTo>
                    <a:pt x="15252" y="1037831"/>
                  </a:lnTo>
                  <a:lnTo>
                    <a:pt x="1051572" y="1037831"/>
                  </a:lnTo>
                  <a:lnTo>
                    <a:pt x="1051572" y="1022591"/>
                  </a:lnTo>
                  <a:lnTo>
                    <a:pt x="1051572" y="1005827"/>
                  </a:lnTo>
                  <a:lnTo>
                    <a:pt x="1051572" y="957072"/>
                  </a:lnTo>
                  <a:lnTo>
                    <a:pt x="1066800" y="95707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1708" y="5306567"/>
              <a:ext cx="2440305" cy="922655"/>
            </a:xfrm>
            <a:custGeom>
              <a:avLst/>
              <a:gdLst/>
              <a:ahLst/>
              <a:cxnLst/>
              <a:rect l="l" t="t" r="r" b="b"/>
              <a:pathLst>
                <a:path w="2440304" h="922654">
                  <a:moveTo>
                    <a:pt x="2439924" y="498360"/>
                  </a:moveTo>
                  <a:lnTo>
                    <a:pt x="2429256" y="498360"/>
                  </a:lnTo>
                  <a:lnTo>
                    <a:pt x="2429256" y="509028"/>
                  </a:lnTo>
                  <a:lnTo>
                    <a:pt x="2429256" y="911364"/>
                  </a:lnTo>
                  <a:lnTo>
                    <a:pt x="10668" y="911364"/>
                  </a:lnTo>
                  <a:lnTo>
                    <a:pt x="10668" y="509028"/>
                  </a:lnTo>
                  <a:lnTo>
                    <a:pt x="2429256" y="509028"/>
                  </a:lnTo>
                  <a:lnTo>
                    <a:pt x="2429256" y="498360"/>
                  </a:lnTo>
                  <a:lnTo>
                    <a:pt x="1033272" y="498360"/>
                  </a:lnTo>
                  <a:lnTo>
                    <a:pt x="1033272" y="0"/>
                  </a:lnTo>
                  <a:lnTo>
                    <a:pt x="990587" y="0"/>
                  </a:lnTo>
                  <a:lnTo>
                    <a:pt x="990587" y="498360"/>
                  </a:lnTo>
                  <a:lnTo>
                    <a:pt x="0" y="498360"/>
                  </a:lnTo>
                  <a:lnTo>
                    <a:pt x="0" y="922032"/>
                  </a:lnTo>
                  <a:lnTo>
                    <a:pt x="2439924" y="922032"/>
                  </a:lnTo>
                  <a:lnTo>
                    <a:pt x="2439924" y="917460"/>
                  </a:lnTo>
                  <a:lnTo>
                    <a:pt x="2439924" y="911364"/>
                  </a:lnTo>
                  <a:lnTo>
                    <a:pt x="2439924" y="509028"/>
                  </a:lnTo>
                  <a:lnTo>
                    <a:pt x="2439924" y="504456"/>
                  </a:lnTo>
                  <a:lnTo>
                    <a:pt x="2439924" y="4983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943600" y="4914319"/>
            <a:ext cx="3338829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191385" algn="l"/>
              </a:tabLst>
            </a:pPr>
            <a:r>
              <a:rPr sz="1950" dirty="0">
                <a:latin typeface="Times New Roman"/>
                <a:cs typeface="Times New Roman"/>
              </a:rPr>
              <a:t>e</a:t>
            </a:r>
            <a:r>
              <a:rPr sz="1950" spc="10" dirty="0">
                <a:latin typeface="Times New Roman"/>
                <a:cs typeface="Times New Roman"/>
              </a:rPr>
              <a:t>th</a:t>
            </a:r>
            <a:r>
              <a:rPr sz="1950" spc="20" dirty="0">
                <a:latin typeface="Times New Roman"/>
                <a:cs typeface="Times New Roman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r</a:t>
            </a:r>
            <a:r>
              <a:rPr sz="1950" spc="15" dirty="0">
                <a:latin typeface="Times New Roman"/>
                <a:cs typeface="Times New Roman"/>
              </a:rPr>
              <a:t>n</a:t>
            </a:r>
            <a:r>
              <a:rPr sz="1950" spc="20" dirty="0">
                <a:latin typeface="Times New Roman"/>
                <a:cs typeface="Times New Roman"/>
              </a:rPr>
              <a:t>e</a:t>
            </a:r>
            <a:r>
              <a:rPr sz="1950" spc="5" dirty="0">
                <a:latin typeface="Times New Roman"/>
                <a:cs typeface="Times New Roman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15" dirty="0">
                <a:latin typeface="Times New Roman"/>
                <a:cs typeface="Times New Roman"/>
              </a:rPr>
              <a:t>1</a:t>
            </a:r>
            <a:r>
              <a:rPr sz="1950" spc="30" dirty="0">
                <a:latin typeface="Times New Roman"/>
                <a:cs typeface="Times New Roman"/>
              </a:rPr>
              <a:t>2</a:t>
            </a:r>
            <a:r>
              <a:rPr sz="1950" spc="10" dirty="0">
                <a:latin typeface="Times New Roman"/>
                <a:cs typeface="Times New Roman"/>
              </a:rPr>
              <a:t>8.238.36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9891" y="6184392"/>
            <a:ext cx="696595" cy="66802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84480" marR="69215" indent="-172720">
              <a:lnSpc>
                <a:spcPct val="100600"/>
              </a:lnSpc>
              <a:spcBef>
                <a:spcPts val="10"/>
              </a:spcBef>
            </a:pPr>
            <a:r>
              <a:rPr sz="1750" dirty="0">
                <a:latin typeface="Times New Roman"/>
                <a:cs typeface="Times New Roman"/>
              </a:rPr>
              <a:t>M</a:t>
            </a:r>
            <a:r>
              <a:rPr sz="1750" spc="-5" dirty="0">
                <a:latin typeface="Times New Roman"/>
                <a:cs typeface="Times New Roman"/>
              </a:rPr>
              <a:t>A</a:t>
            </a:r>
            <a:r>
              <a:rPr sz="1750" dirty="0">
                <a:latin typeface="Times New Roman"/>
                <a:cs typeface="Times New Roman"/>
              </a:rPr>
              <a:t>C  A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14032" y="6228588"/>
            <a:ext cx="696595" cy="66929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92100" marR="69215" indent="-180340">
              <a:lnSpc>
                <a:spcPct val="100600"/>
              </a:lnSpc>
              <a:spcBef>
                <a:spcPts val="325"/>
              </a:spcBef>
            </a:pPr>
            <a:r>
              <a:rPr sz="1750" dirty="0">
                <a:latin typeface="Times New Roman"/>
                <a:cs typeface="Times New Roman"/>
              </a:rPr>
              <a:t>M</a:t>
            </a:r>
            <a:r>
              <a:rPr sz="1750" spc="-5" dirty="0">
                <a:latin typeface="Times New Roman"/>
                <a:cs typeface="Times New Roman"/>
              </a:rPr>
              <a:t>A</a:t>
            </a:r>
            <a:r>
              <a:rPr sz="1750" dirty="0">
                <a:latin typeface="Times New Roman"/>
                <a:cs typeface="Times New Roman"/>
              </a:rPr>
              <a:t>C  C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21269" y="6729424"/>
            <a:ext cx="8159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Times New Roman"/>
                <a:cs typeface="Times New Roman"/>
              </a:rPr>
              <a:t>S</a:t>
            </a:r>
            <a:r>
              <a:rPr sz="2200" b="1" spc="-15" dirty="0">
                <a:latin typeface="Times New Roman"/>
                <a:cs typeface="Times New Roman"/>
              </a:rPr>
              <a:t>er</a:t>
            </a:r>
            <a:r>
              <a:rPr sz="2200" b="1" spc="15" dirty="0">
                <a:latin typeface="Times New Roman"/>
                <a:cs typeface="Times New Roman"/>
              </a:rPr>
              <a:t>v</a:t>
            </a:r>
            <a:r>
              <a:rPr sz="2200" b="1" spc="-15" dirty="0">
                <a:latin typeface="Times New Roman"/>
                <a:cs typeface="Times New Roman"/>
              </a:rPr>
              <a:t>e</a:t>
            </a:r>
            <a:r>
              <a:rPr sz="2200" b="1" spc="-5" dirty="0">
                <a:latin typeface="Times New Roman"/>
                <a:cs typeface="Times New Roman"/>
              </a:rPr>
              <a:t>r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298180" y="4668011"/>
            <a:ext cx="1539240" cy="2489200"/>
            <a:chOff x="8298180" y="4668011"/>
            <a:chExt cx="1539240" cy="2489200"/>
          </a:xfrm>
        </p:grpSpPr>
        <p:sp>
          <p:nvSpPr>
            <p:cNvPr id="21" name="object 21"/>
            <p:cNvSpPr/>
            <p:nvPr/>
          </p:nvSpPr>
          <p:spPr>
            <a:xfrm>
              <a:off x="9215628" y="6060947"/>
              <a:ext cx="10795" cy="502920"/>
            </a:xfrm>
            <a:custGeom>
              <a:avLst/>
              <a:gdLst/>
              <a:ahLst/>
              <a:cxnLst/>
              <a:rect l="l" t="t" r="r" b="b"/>
              <a:pathLst>
                <a:path w="10795" h="502920">
                  <a:moveTo>
                    <a:pt x="10667" y="502919"/>
                  </a:moveTo>
                  <a:lnTo>
                    <a:pt x="0" y="502919"/>
                  </a:lnTo>
                  <a:lnTo>
                    <a:pt x="0" y="0"/>
                  </a:lnTo>
                  <a:lnTo>
                    <a:pt x="10667" y="0"/>
                  </a:lnTo>
                  <a:lnTo>
                    <a:pt x="10667" y="502919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298180" y="4668024"/>
              <a:ext cx="1539240" cy="2489200"/>
            </a:xfrm>
            <a:custGeom>
              <a:avLst/>
              <a:gdLst/>
              <a:ahLst/>
              <a:cxnLst/>
              <a:rect l="l" t="t" r="r" b="b"/>
              <a:pathLst>
                <a:path w="1539240" h="2489200">
                  <a:moveTo>
                    <a:pt x="1347203" y="1807464"/>
                  </a:moveTo>
                  <a:lnTo>
                    <a:pt x="1336535" y="1807464"/>
                  </a:lnTo>
                  <a:lnTo>
                    <a:pt x="1336535" y="1818132"/>
                  </a:lnTo>
                  <a:lnTo>
                    <a:pt x="1336535" y="2478024"/>
                  </a:lnTo>
                  <a:lnTo>
                    <a:pt x="341363" y="2478024"/>
                  </a:lnTo>
                  <a:lnTo>
                    <a:pt x="341363" y="1818132"/>
                  </a:lnTo>
                  <a:lnTo>
                    <a:pt x="1336535" y="1818132"/>
                  </a:lnTo>
                  <a:lnTo>
                    <a:pt x="1336535" y="1807464"/>
                  </a:lnTo>
                  <a:lnTo>
                    <a:pt x="330695" y="1807464"/>
                  </a:lnTo>
                  <a:lnTo>
                    <a:pt x="330695" y="2488692"/>
                  </a:lnTo>
                  <a:lnTo>
                    <a:pt x="1347203" y="2488692"/>
                  </a:lnTo>
                  <a:lnTo>
                    <a:pt x="1347203" y="2484120"/>
                  </a:lnTo>
                  <a:lnTo>
                    <a:pt x="1347203" y="2478024"/>
                  </a:lnTo>
                  <a:lnTo>
                    <a:pt x="1347203" y="1818132"/>
                  </a:lnTo>
                  <a:lnTo>
                    <a:pt x="1347203" y="1812036"/>
                  </a:lnTo>
                  <a:lnTo>
                    <a:pt x="1347203" y="1807464"/>
                  </a:lnTo>
                  <a:close/>
                </a:path>
                <a:path w="1539240" h="2489200">
                  <a:moveTo>
                    <a:pt x="1539227" y="1368552"/>
                  </a:moveTo>
                  <a:lnTo>
                    <a:pt x="1528559" y="1367028"/>
                  </a:lnTo>
                  <a:lnTo>
                    <a:pt x="1505699" y="1367028"/>
                  </a:lnTo>
                  <a:lnTo>
                    <a:pt x="1493507" y="1365504"/>
                  </a:lnTo>
                  <a:lnTo>
                    <a:pt x="1467599" y="1365504"/>
                  </a:lnTo>
                  <a:lnTo>
                    <a:pt x="1438643" y="1367028"/>
                  </a:lnTo>
                  <a:lnTo>
                    <a:pt x="1408163" y="1367028"/>
                  </a:lnTo>
                  <a:lnTo>
                    <a:pt x="1341107" y="1370076"/>
                  </a:lnTo>
                  <a:lnTo>
                    <a:pt x="1306055" y="1373124"/>
                  </a:lnTo>
                  <a:lnTo>
                    <a:pt x="1231379" y="1376172"/>
                  </a:lnTo>
                  <a:lnTo>
                    <a:pt x="1193279" y="1379220"/>
                  </a:lnTo>
                  <a:lnTo>
                    <a:pt x="993635" y="1386840"/>
                  </a:lnTo>
                  <a:lnTo>
                    <a:pt x="954011" y="1386840"/>
                  </a:lnTo>
                  <a:lnTo>
                    <a:pt x="914387" y="1385316"/>
                  </a:lnTo>
                  <a:lnTo>
                    <a:pt x="874763" y="1385316"/>
                  </a:lnTo>
                  <a:lnTo>
                    <a:pt x="761987" y="1376172"/>
                  </a:lnTo>
                  <a:lnTo>
                    <a:pt x="693407" y="1363980"/>
                  </a:lnTo>
                  <a:lnTo>
                    <a:pt x="630923" y="1348740"/>
                  </a:lnTo>
                  <a:lnTo>
                    <a:pt x="603491" y="1338072"/>
                  </a:lnTo>
                  <a:lnTo>
                    <a:pt x="589775" y="1333500"/>
                  </a:lnTo>
                  <a:lnTo>
                    <a:pt x="577583" y="1327404"/>
                  </a:lnTo>
                  <a:lnTo>
                    <a:pt x="565391" y="1319784"/>
                  </a:lnTo>
                  <a:lnTo>
                    <a:pt x="553199" y="1313688"/>
                  </a:lnTo>
                  <a:lnTo>
                    <a:pt x="513575" y="1283208"/>
                  </a:lnTo>
                  <a:lnTo>
                    <a:pt x="484619" y="1243584"/>
                  </a:lnTo>
                  <a:lnTo>
                    <a:pt x="466331" y="1207008"/>
                  </a:lnTo>
                  <a:lnTo>
                    <a:pt x="454139" y="1164336"/>
                  </a:lnTo>
                  <a:lnTo>
                    <a:pt x="449567" y="1149096"/>
                  </a:lnTo>
                  <a:lnTo>
                    <a:pt x="440423" y="1100328"/>
                  </a:lnTo>
                  <a:lnTo>
                    <a:pt x="434327" y="1027176"/>
                  </a:lnTo>
                  <a:lnTo>
                    <a:pt x="431279" y="949452"/>
                  </a:lnTo>
                  <a:lnTo>
                    <a:pt x="434327" y="865632"/>
                  </a:lnTo>
                  <a:lnTo>
                    <a:pt x="437375" y="822960"/>
                  </a:lnTo>
                  <a:lnTo>
                    <a:pt x="446519" y="736092"/>
                  </a:lnTo>
                  <a:lnTo>
                    <a:pt x="455549" y="670547"/>
                  </a:lnTo>
                  <a:lnTo>
                    <a:pt x="502920" y="670547"/>
                  </a:lnTo>
                  <a:lnTo>
                    <a:pt x="502920" y="606552"/>
                  </a:lnTo>
                  <a:lnTo>
                    <a:pt x="465797" y="606552"/>
                  </a:lnTo>
                  <a:lnTo>
                    <a:pt x="473951" y="559308"/>
                  </a:lnTo>
                  <a:lnTo>
                    <a:pt x="481571" y="516636"/>
                  </a:lnTo>
                  <a:lnTo>
                    <a:pt x="499859" y="434340"/>
                  </a:lnTo>
                  <a:lnTo>
                    <a:pt x="509003" y="394716"/>
                  </a:lnTo>
                  <a:lnTo>
                    <a:pt x="519671" y="355092"/>
                  </a:lnTo>
                  <a:lnTo>
                    <a:pt x="528815" y="318516"/>
                  </a:lnTo>
                  <a:lnTo>
                    <a:pt x="539483" y="283464"/>
                  </a:lnTo>
                  <a:lnTo>
                    <a:pt x="550151" y="249936"/>
                  </a:lnTo>
                  <a:lnTo>
                    <a:pt x="559295" y="219456"/>
                  </a:lnTo>
                  <a:lnTo>
                    <a:pt x="565391" y="204216"/>
                  </a:lnTo>
                  <a:lnTo>
                    <a:pt x="574535" y="176784"/>
                  </a:lnTo>
                  <a:lnTo>
                    <a:pt x="580631" y="164592"/>
                  </a:lnTo>
                  <a:lnTo>
                    <a:pt x="598919" y="120396"/>
                  </a:lnTo>
                  <a:lnTo>
                    <a:pt x="620255" y="86868"/>
                  </a:lnTo>
                  <a:lnTo>
                    <a:pt x="659879" y="50292"/>
                  </a:lnTo>
                  <a:lnTo>
                    <a:pt x="705599" y="25908"/>
                  </a:lnTo>
                  <a:lnTo>
                    <a:pt x="758939" y="13716"/>
                  </a:lnTo>
                  <a:lnTo>
                    <a:pt x="795515" y="10668"/>
                  </a:lnTo>
                  <a:lnTo>
                    <a:pt x="815327" y="10668"/>
                  </a:lnTo>
                  <a:lnTo>
                    <a:pt x="833615" y="12192"/>
                  </a:lnTo>
                  <a:lnTo>
                    <a:pt x="853427" y="12192"/>
                  </a:lnTo>
                  <a:lnTo>
                    <a:pt x="891527" y="16764"/>
                  </a:lnTo>
                  <a:lnTo>
                    <a:pt x="964679" y="28956"/>
                  </a:lnTo>
                  <a:lnTo>
                    <a:pt x="1014971" y="38100"/>
                  </a:lnTo>
                  <a:lnTo>
                    <a:pt x="1030211" y="41148"/>
                  </a:lnTo>
                  <a:lnTo>
                    <a:pt x="1043927" y="42672"/>
                  </a:lnTo>
                  <a:lnTo>
                    <a:pt x="1057643" y="45720"/>
                  </a:lnTo>
                  <a:lnTo>
                    <a:pt x="1069835" y="47244"/>
                  </a:lnTo>
                  <a:lnTo>
                    <a:pt x="1100315" y="47244"/>
                  </a:lnTo>
                  <a:lnTo>
                    <a:pt x="1098791" y="36576"/>
                  </a:lnTo>
                  <a:lnTo>
                    <a:pt x="1069835" y="36576"/>
                  </a:lnTo>
                  <a:lnTo>
                    <a:pt x="1059167" y="35052"/>
                  </a:lnTo>
                  <a:lnTo>
                    <a:pt x="1045451" y="32004"/>
                  </a:lnTo>
                  <a:lnTo>
                    <a:pt x="1031735" y="30480"/>
                  </a:lnTo>
                  <a:lnTo>
                    <a:pt x="1016495" y="27432"/>
                  </a:lnTo>
                  <a:lnTo>
                    <a:pt x="999731" y="24384"/>
                  </a:lnTo>
                  <a:lnTo>
                    <a:pt x="984491" y="21336"/>
                  </a:lnTo>
                  <a:lnTo>
                    <a:pt x="931151" y="12192"/>
                  </a:lnTo>
                  <a:lnTo>
                    <a:pt x="893051" y="6096"/>
                  </a:lnTo>
                  <a:lnTo>
                    <a:pt x="853427" y="1524"/>
                  </a:lnTo>
                  <a:lnTo>
                    <a:pt x="835139" y="1524"/>
                  </a:lnTo>
                  <a:lnTo>
                    <a:pt x="815327" y="0"/>
                  </a:lnTo>
                  <a:lnTo>
                    <a:pt x="795515" y="0"/>
                  </a:lnTo>
                  <a:lnTo>
                    <a:pt x="757415" y="3048"/>
                  </a:lnTo>
                  <a:lnTo>
                    <a:pt x="702551" y="16764"/>
                  </a:lnTo>
                  <a:lnTo>
                    <a:pt x="638543" y="51816"/>
                  </a:lnTo>
                  <a:lnTo>
                    <a:pt x="600443" y="96012"/>
                  </a:lnTo>
                  <a:lnTo>
                    <a:pt x="580631" y="135636"/>
                  </a:lnTo>
                  <a:lnTo>
                    <a:pt x="576059" y="147828"/>
                  </a:lnTo>
                  <a:lnTo>
                    <a:pt x="569963" y="160020"/>
                  </a:lnTo>
                  <a:lnTo>
                    <a:pt x="560819" y="187452"/>
                  </a:lnTo>
                  <a:lnTo>
                    <a:pt x="554723" y="201168"/>
                  </a:lnTo>
                  <a:lnTo>
                    <a:pt x="550151" y="216408"/>
                  </a:lnTo>
                  <a:lnTo>
                    <a:pt x="544055" y="231648"/>
                  </a:lnTo>
                  <a:lnTo>
                    <a:pt x="539483" y="246888"/>
                  </a:lnTo>
                  <a:lnTo>
                    <a:pt x="528815" y="280416"/>
                  </a:lnTo>
                  <a:lnTo>
                    <a:pt x="519671" y="315468"/>
                  </a:lnTo>
                  <a:lnTo>
                    <a:pt x="509003" y="353568"/>
                  </a:lnTo>
                  <a:lnTo>
                    <a:pt x="499859" y="391668"/>
                  </a:lnTo>
                  <a:lnTo>
                    <a:pt x="489191" y="431292"/>
                  </a:lnTo>
                  <a:lnTo>
                    <a:pt x="480047" y="472440"/>
                  </a:lnTo>
                  <a:lnTo>
                    <a:pt x="470903" y="515112"/>
                  </a:lnTo>
                  <a:lnTo>
                    <a:pt x="463283" y="557784"/>
                  </a:lnTo>
                  <a:lnTo>
                    <a:pt x="454863" y="606552"/>
                  </a:lnTo>
                  <a:lnTo>
                    <a:pt x="0" y="606552"/>
                  </a:lnTo>
                  <a:lnTo>
                    <a:pt x="0" y="670547"/>
                  </a:lnTo>
                  <a:lnTo>
                    <a:pt x="444677" y="670547"/>
                  </a:lnTo>
                  <a:lnTo>
                    <a:pt x="435851" y="734568"/>
                  </a:lnTo>
                  <a:lnTo>
                    <a:pt x="426707" y="821436"/>
                  </a:lnTo>
                  <a:lnTo>
                    <a:pt x="425183" y="865632"/>
                  </a:lnTo>
                  <a:lnTo>
                    <a:pt x="422135" y="906780"/>
                  </a:lnTo>
                  <a:lnTo>
                    <a:pt x="422135" y="989076"/>
                  </a:lnTo>
                  <a:lnTo>
                    <a:pt x="423659" y="1028700"/>
                  </a:lnTo>
                  <a:lnTo>
                    <a:pt x="429755" y="1101852"/>
                  </a:lnTo>
                  <a:lnTo>
                    <a:pt x="438899" y="1152144"/>
                  </a:lnTo>
                  <a:lnTo>
                    <a:pt x="457187" y="1210056"/>
                  </a:lnTo>
                  <a:lnTo>
                    <a:pt x="463283" y="1223772"/>
                  </a:lnTo>
                  <a:lnTo>
                    <a:pt x="467855" y="1235964"/>
                  </a:lnTo>
                  <a:lnTo>
                    <a:pt x="475475" y="1248156"/>
                  </a:lnTo>
                  <a:lnTo>
                    <a:pt x="481571" y="1258824"/>
                  </a:lnTo>
                  <a:lnTo>
                    <a:pt x="496811" y="1280160"/>
                  </a:lnTo>
                  <a:lnTo>
                    <a:pt x="515099" y="1298448"/>
                  </a:lnTo>
                  <a:lnTo>
                    <a:pt x="525767" y="1307592"/>
                  </a:lnTo>
                  <a:lnTo>
                    <a:pt x="547103" y="1322832"/>
                  </a:lnTo>
                  <a:lnTo>
                    <a:pt x="559295" y="1328928"/>
                  </a:lnTo>
                  <a:lnTo>
                    <a:pt x="571487" y="1336548"/>
                  </a:lnTo>
                  <a:lnTo>
                    <a:pt x="627875" y="1357884"/>
                  </a:lnTo>
                  <a:lnTo>
                    <a:pt x="691883" y="1374648"/>
                  </a:lnTo>
                  <a:lnTo>
                    <a:pt x="760463" y="1386840"/>
                  </a:lnTo>
                  <a:lnTo>
                    <a:pt x="835139" y="1392936"/>
                  </a:lnTo>
                  <a:lnTo>
                    <a:pt x="954011" y="1397508"/>
                  </a:lnTo>
                  <a:lnTo>
                    <a:pt x="993635" y="1397508"/>
                  </a:lnTo>
                  <a:lnTo>
                    <a:pt x="1193279" y="1389888"/>
                  </a:lnTo>
                  <a:lnTo>
                    <a:pt x="1231379" y="1386840"/>
                  </a:lnTo>
                  <a:lnTo>
                    <a:pt x="1306055" y="1383792"/>
                  </a:lnTo>
                  <a:lnTo>
                    <a:pt x="1341107" y="1380744"/>
                  </a:lnTo>
                  <a:lnTo>
                    <a:pt x="1408163" y="1377696"/>
                  </a:lnTo>
                  <a:lnTo>
                    <a:pt x="1438643" y="1377696"/>
                  </a:lnTo>
                  <a:lnTo>
                    <a:pt x="1467599" y="1376172"/>
                  </a:lnTo>
                  <a:lnTo>
                    <a:pt x="1493507" y="1376172"/>
                  </a:lnTo>
                  <a:lnTo>
                    <a:pt x="1505699" y="1377696"/>
                  </a:lnTo>
                  <a:lnTo>
                    <a:pt x="1528559" y="1377696"/>
                  </a:lnTo>
                  <a:lnTo>
                    <a:pt x="1539227" y="1379220"/>
                  </a:lnTo>
                  <a:lnTo>
                    <a:pt x="1539227" y="13685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805109" y="5164336"/>
            <a:ext cx="120015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Times New Roman"/>
                <a:cs typeface="Times New Roman"/>
              </a:rPr>
              <a:t>I</a:t>
            </a:r>
            <a:r>
              <a:rPr sz="2650" b="1" dirty="0">
                <a:latin typeface="Times New Roman"/>
                <a:cs typeface="Times New Roman"/>
              </a:rPr>
              <a:t>n</a:t>
            </a:r>
            <a:r>
              <a:rPr sz="2650" b="1" spc="-15" dirty="0">
                <a:latin typeface="Times New Roman"/>
                <a:cs typeface="Times New Roman"/>
              </a:rPr>
              <a:t>t</a:t>
            </a:r>
            <a:r>
              <a:rPr sz="2650" b="1" spc="-20" dirty="0">
                <a:latin typeface="Times New Roman"/>
                <a:cs typeface="Times New Roman"/>
              </a:rPr>
              <a:t>e</a:t>
            </a:r>
            <a:r>
              <a:rPr sz="2650" b="1" spc="10" dirty="0">
                <a:latin typeface="Times New Roman"/>
                <a:cs typeface="Times New Roman"/>
              </a:rPr>
              <a:t>r</a:t>
            </a:r>
            <a:r>
              <a:rPr sz="2650" b="1" spc="-30" dirty="0">
                <a:latin typeface="Times New Roman"/>
                <a:cs typeface="Times New Roman"/>
              </a:rPr>
              <a:t>n</a:t>
            </a:r>
            <a:r>
              <a:rPr sz="2650" b="1" spc="10" dirty="0">
                <a:latin typeface="Times New Roman"/>
                <a:cs typeface="Times New Roman"/>
              </a:rPr>
              <a:t>e</a:t>
            </a:r>
            <a:r>
              <a:rPr sz="2650" b="1" spc="-5" dirty="0">
                <a:latin typeface="Times New Roman"/>
                <a:cs typeface="Times New Roman"/>
              </a:rPr>
              <a:t>t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706867" y="5036819"/>
            <a:ext cx="596265" cy="548640"/>
            <a:chOff x="7706867" y="5036819"/>
            <a:chExt cx="596265" cy="548640"/>
          </a:xfrm>
        </p:grpSpPr>
        <p:sp>
          <p:nvSpPr>
            <p:cNvPr id="25" name="object 25"/>
            <p:cNvSpPr/>
            <p:nvPr/>
          </p:nvSpPr>
          <p:spPr>
            <a:xfrm>
              <a:off x="7711439" y="5041391"/>
              <a:ext cx="586740" cy="539750"/>
            </a:xfrm>
            <a:custGeom>
              <a:avLst/>
              <a:gdLst/>
              <a:ahLst/>
              <a:cxnLst/>
              <a:rect l="l" t="t" r="r" b="b"/>
              <a:pathLst>
                <a:path w="586740" h="539750">
                  <a:moveTo>
                    <a:pt x="294131" y="539496"/>
                  </a:moveTo>
                  <a:lnTo>
                    <a:pt x="246270" y="535975"/>
                  </a:lnTo>
                  <a:lnTo>
                    <a:pt x="200924" y="525780"/>
                  </a:lnTo>
                  <a:lnTo>
                    <a:pt x="158686" y="509457"/>
                  </a:lnTo>
                  <a:lnTo>
                    <a:pt x="120152" y="487558"/>
                  </a:lnTo>
                  <a:lnTo>
                    <a:pt x="85915" y="460629"/>
                  </a:lnTo>
                  <a:lnTo>
                    <a:pt x="56570" y="429219"/>
                  </a:lnTo>
                  <a:lnTo>
                    <a:pt x="32712" y="393877"/>
                  </a:lnTo>
                  <a:lnTo>
                    <a:pt x="14935" y="355152"/>
                  </a:lnTo>
                  <a:lnTo>
                    <a:pt x="3832" y="313593"/>
                  </a:lnTo>
                  <a:lnTo>
                    <a:pt x="0" y="269748"/>
                  </a:lnTo>
                  <a:lnTo>
                    <a:pt x="3832" y="225902"/>
                  </a:lnTo>
                  <a:lnTo>
                    <a:pt x="14935" y="184343"/>
                  </a:lnTo>
                  <a:lnTo>
                    <a:pt x="32712" y="145618"/>
                  </a:lnTo>
                  <a:lnTo>
                    <a:pt x="56570" y="110276"/>
                  </a:lnTo>
                  <a:lnTo>
                    <a:pt x="85915" y="78867"/>
                  </a:lnTo>
                  <a:lnTo>
                    <a:pt x="120152" y="51937"/>
                  </a:lnTo>
                  <a:lnTo>
                    <a:pt x="158686" y="30038"/>
                  </a:lnTo>
                  <a:lnTo>
                    <a:pt x="200924" y="13716"/>
                  </a:lnTo>
                  <a:lnTo>
                    <a:pt x="246270" y="3520"/>
                  </a:lnTo>
                  <a:lnTo>
                    <a:pt x="294131" y="0"/>
                  </a:lnTo>
                  <a:lnTo>
                    <a:pt x="341580" y="3520"/>
                  </a:lnTo>
                  <a:lnTo>
                    <a:pt x="386596" y="13716"/>
                  </a:lnTo>
                  <a:lnTo>
                    <a:pt x="428576" y="30038"/>
                  </a:lnTo>
                  <a:lnTo>
                    <a:pt x="466917" y="51937"/>
                  </a:lnTo>
                  <a:lnTo>
                    <a:pt x="501014" y="78867"/>
                  </a:lnTo>
                  <a:lnTo>
                    <a:pt x="530266" y="110276"/>
                  </a:lnTo>
                  <a:lnTo>
                    <a:pt x="554068" y="145618"/>
                  </a:lnTo>
                  <a:lnTo>
                    <a:pt x="571816" y="184343"/>
                  </a:lnTo>
                  <a:lnTo>
                    <a:pt x="582908" y="225902"/>
                  </a:lnTo>
                  <a:lnTo>
                    <a:pt x="586739" y="269748"/>
                  </a:lnTo>
                  <a:lnTo>
                    <a:pt x="582908" y="313593"/>
                  </a:lnTo>
                  <a:lnTo>
                    <a:pt x="571816" y="355152"/>
                  </a:lnTo>
                  <a:lnTo>
                    <a:pt x="554068" y="393877"/>
                  </a:lnTo>
                  <a:lnTo>
                    <a:pt x="530266" y="429219"/>
                  </a:lnTo>
                  <a:lnTo>
                    <a:pt x="501014" y="460629"/>
                  </a:lnTo>
                  <a:lnTo>
                    <a:pt x="466917" y="487558"/>
                  </a:lnTo>
                  <a:lnTo>
                    <a:pt x="428576" y="509457"/>
                  </a:lnTo>
                  <a:lnTo>
                    <a:pt x="386596" y="525780"/>
                  </a:lnTo>
                  <a:lnTo>
                    <a:pt x="341580" y="535975"/>
                  </a:lnTo>
                  <a:lnTo>
                    <a:pt x="294131" y="539496"/>
                  </a:lnTo>
                  <a:close/>
                </a:path>
              </a:pathLst>
            </a:custGeom>
            <a:solidFill>
              <a:srgbClr val="A0B8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06867" y="5036819"/>
              <a:ext cx="596265" cy="548640"/>
            </a:xfrm>
            <a:custGeom>
              <a:avLst/>
              <a:gdLst/>
              <a:ahLst/>
              <a:cxnLst/>
              <a:rect l="l" t="t" r="r" b="b"/>
              <a:pathLst>
                <a:path w="596265" h="548639">
                  <a:moveTo>
                    <a:pt x="313943" y="548639"/>
                  </a:moveTo>
                  <a:lnTo>
                    <a:pt x="283464" y="548639"/>
                  </a:lnTo>
                  <a:lnTo>
                    <a:pt x="237743" y="544068"/>
                  </a:lnTo>
                  <a:lnTo>
                    <a:pt x="224028" y="541020"/>
                  </a:lnTo>
                  <a:lnTo>
                    <a:pt x="210312" y="536448"/>
                  </a:lnTo>
                  <a:lnTo>
                    <a:pt x="195072" y="531876"/>
                  </a:lnTo>
                  <a:lnTo>
                    <a:pt x="131064" y="502920"/>
                  </a:lnTo>
                  <a:lnTo>
                    <a:pt x="86868" y="469392"/>
                  </a:lnTo>
                  <a:lnTo>
                    <a:pt x="51816" y="428244"/>
                  </a:lnTo>
                  <a:lnTo>
                    <a:pt x="42672" y="417576"/>
                  </a:lnTo>
                  <a:lnTo>
                    <a:pt x="36576" y="405384"/>
                  </a:lnTo>
                  <a:lnTo>
                    <a:pt x="28956" y="393192"/>
                  </a:lnTo>
                  <a:lnTo>
                    <a:pt x="22860" y="381000"/>
                  </a:lnTo>
                  <a:lnTo>
                    <a:pt x="13716" y="356616"/>
                  </a:lnTo>
                  <a:lnTo>
                    <a:pt x="9144" y="342900"/>
                  </a:lnTo>
                  <a:lnTo>
                    <a:pt x="6096" y="329184"/>
                  </a:lnTo>
                  <a:lnTo>
                    <a:pt x="3048" y="316991"/>
                  </a:lnTo>
                  <a:lnTo>
                    <a:pt x="1524" y="301751"/>
                  </a:lnTo>
                  <a:lnTo>
                    <a:pt x="0" y="288035"/>
                  </a:lnTo>
                  <a:lnTo>
                    <a:pt x="0" y="260603"/>
                  </a:lnTo>
                  <a:lnTo>
                    <a:pt x="9144" y="205739"/>
                  </a:lnTo>
                  <a:lnTo>
                    <a:pt x="22860" y="167639"/>
                  </a:lnTo>
                  <a:lnTo>
                    <a:pt x="36576" y="143255"/>
                  </a:lnTo>
                  <a:lnTo>
                    <a:pt x="42672" y="131063"/>
                  </a:lnTo>
                  <a:lnTo>
                    <a:pt x="68580" y="99059"/>
                  </a:lnTo>
                  <a:lnTo>
                    <a:pt x="108204" y="62483"/>
                  </a:lnTo>
                  <a:lnTo>
                    <a:pt x="155448" y="32003"/>
                  </a:lnTo>
                  <a:lnTo>
                    <a:pt x="208788" y="12191"/>
                  </a:lnTo>
                  <a:lnTo>
                    <a:pt x="268224" y="1524"/>
                  </a:lnTo>
                  <a:lnTo>
                    <a:pt x="281940" y="0"/>
                  </a:lnTo>
                  <a:lnTo>
                    <a:pt x="313943" y="0"/>
                  </a:lnTo>
                  <a:lnTo>
                    <a:pt x="327660" y="1524"/>
                  </a:lnTo>
                  <a:lnTo>
                    <a:pt x="358139" y="4571"/>
                  </a:lnTo>
                  <a:lnTo>
                    <a:pt x="371856" y="7619"/>
                  </a:lnTo>
                  <a:lnTo>
                    <a:pt x="382016" y="10667"/>
                  </a:lnTo>
                  <a:lnTo>
                    <a:pt x="268224" y="10667"/>
                  </a:lnTo>
                  <a:lnTo>
                    <a:pt x="254507" y="13715"/>
                  </a:lnTo>
                  <a:lnTo>
                    <a:pt x="240792" y="15239"/>
                  </a:lnTo>
                  <a:lnTo>
                    <a:pt x="225552" y="18288"/>
                  </a:lnTo>
                  <a:lnTo>
                    <a:pt x="211836" y="21336"/>
                  </a:lnTo>
                  <a:lnTo>
                    <a:pt x="199643" y="25907"/>
                  </a:lnTo>
                  <a:lnTo>
                    <a:pt x="185928" y="30479"/>
                  </a:lnTo>
                  <a:lnTo>
                    <a:pt x="137160" y="54863"/>
                  </a:lnTo>
                  <a:lnTo>
                    <a:pt x="94488" y="86867"/>
                  </a:lnTo>
                  <a:lnTo>
                    <a:pt x="59436" y="126491"/>
                  </a:lnTo>
                  <a:lnTo>
                    <a:pt x="45720" y="147827"/>
                  </a:lnTo>
                  <a:lnTo>
                    <a:pt x="38100" y="160019"/>
                  </a:lnTo>
                  <a:lnTo>
                    <a:pt x="33528" y="170687"/>
                  </a:lnTo>
                  <a:lnTo>
                    <a:pt x="27432" y="182879"/>
                  </a:lnTo>
                  <a:lnTo>
                    <a:pt x="22860" y="195071"/>
                  </a:lnTo>
                  <a:lnTo>
                    <a:pt x="19812" y="208787"/>
                  </a:lnTo>
                  <a:lnTo>
                    <a:pt x="13716" y="233171"/>
                  </a:lnTo>
                  <a:lnTo>
                    <a:pt x="10668" y="260603"/>
                  </a:lnTo>
                  <a:lnTo>
                    <a:pt x="10668" y="288035"/>
                  </a:lnTo>
                  <a:lnTo>
                    <a:pt x="12192" y="301751"/>
                  </a:lnTo>
                  <a:lnTo>
                    <a:pt x="22860" y="352044"/>
                  </a:lnTo>
                  <a:lnTo>
                    <a:pt x="33528" y="376428"/>
                  </a:lnTo>
                  <a:lnTo>
                    <a:pt x="38100" y="388620"/>
                  </a:lnTo>
                  <a:lnTo>
                    <a:pt x="59436" y="422148"/>
                  </a:lnTo>
                  <a:lnTo>
                    <a:pt x="94488" y="460248"/>
                  </a:lnTo>
                  <a:lnTo>
                    <a:pt x="137160" y="493776"/>
                  </a:lnTo>
                  <a:lnTo>
                    <a:pt x="185928" y="518160"/>
                  </a:lnTo>
                  <a:lnTo>
                    <a:pt x="211836" y="525780"/>
                  </a:lnTo>
                  <a:lnTo>
                    <a:pt x="225552" y="530351"/>
                  </a:lnTo>
                  <a:lnTo>
                    <a:pt x="239268" y="533400"/>
                  </a:lnTo>
                  <a:lnTo>
                    <a:pt x="254507" y="534924"/>
                  </a:lnTo>
                  <a:lnTo>
                    <a:pt x="268224" y="536448"/>
                  </a:lnTo>
                  <a:lnTo>
                    <a:pt x="283464" y="537972"/>
                  </a:lnTo>
                  <a:lnTo>
                    <a:pt x="379476" y="537972"/>
                  </a:lnTo>
                  <a:lnTo>
                    <a:pt x="371856" y="539496"/>
                  </a:lnTo>
                  <a:lnTo>
                    <a:pt x="358139" y="544068"/>
                  </a:lnTo>
                  <a:lnTo>
                    <a:pt x="342900" y="545592"/>
                  </a:lnTo>
                  <a:lnTo>
                    <a:pt x="329184" y="547115"/>
                  </a:lnTo>
                  <a:lnTo>
                    <a:pt x="313943" y="548639"/>
                  </a:lnTo>
                  <a:close/>
                </a:path>
                <a:path w="596265" h="548639">
                  <a:moveTo>
                    <a:pt x="379476" y="537972"/>
                  </a:moveTo>
                  <a:lnTo>
                    <a:pt x="312419" y="537972"/>
                  </a:lnTo>
                  <a:lnTo>
                    <a:pt x="327660" y="536448"/>
                  </a:lnTo>
                  <a:lnTo>
                    <a:pt x="341376" y="534924"/>
                  </a:lnTo>
                  <a:lnTo>
                    <a:pt x="384048" y="527303"/>
                  </a:lnTo>
                  <a:lnTo>
                    <a:pt x="435863" y="505968"/>
                  </a:lnTo>
                  <a:lnTo>
                    <a:pt x="481584" y="478536"/>
                  </a:lnTo>
                  <a:lnTo>
                    <a:pt x="519684" y="441960"/>
                  </a:lnTo>
                  <a:lnTo>
                    <a:pt x="544068" y="411480"/>
                  </a:lnTo>
                  <a:lnTo>
                    <a:pt x="563880" y="376428"/>
                  </a:lnTo>
                  <a:lnTo>
                    <a:pt x="576072" y="339852"/>
                  </a:lnTo>
                  <a:lnTo>
                    <a:pt x="580644" y="327660"/>
                  </a:lnTo>
                  <a:lnTo>
                    <a:pt x="582168" y="313943"/>
                  </a:lnTo>
                  <a:lnTo>
                    <a:pt x="583692" y="301751"/>
                  </a:lnTo>
                  <a:lnTo>
                    <a:pt x="585216" y="288035"/>
                  </a:lnTo>
                  <a:lnTo>
                    <a:pt x="585216" y="260603"/>
                  </a:lnTo>
                  <a:lnTo>
                    <a:pt x="583692" y="246887"/>
                  </a:lnTo>
                  <a:lnTo>
                    <a:pt x="582168" y="234695"/>
                  </a:lnTo>
                  <a:lnTo>
                    <a:pt x="580644" y="220979"/>
                  </a:lnTo>
                  <a:lnTo>
                    <a:pt x="576072" y="208787"/>
                  </a:lnTo>
                  <a:lnTo>
                    <a:pt x="573024" y="196595"/>
                  </a:lnTo>
                  <a:lnTo>
                    <a:pt x="568452" y="182879"/>
                  </a:lnTo>
                  <a:lnTo>
                    <a:pt x="551687" y="147827"/>
                  </a:lnTo>
                  <a:lnTo>
                    <a:pt x="521208" y="106679"/>
                  </a:lnTo>
                  <a:lnTo>
                    <a:pt x="481584" y="70103"/>
                  </a:lnTo>
                  <a:lnTo>
                    <a:pt x="435863" y="42671"/>
                  </a:lnTo>
                  <a:lnTo>
                    <a:pt x="397763" y="25907"/>
                  </a:lnTo>
                  <a:lnTo>
                    <a:pt x="356616" y="15239"/>
                  </a:lnTo>
                  <a:lnTo>
                    <a:pt x="341376" y="13715"/>
                  </a:lnTo>
                  <a:lnTo>
                    <a:pt x="327660" y="10667"/>
                  </a:lnTo>
                  <a:lnTo>
                    <a:pt x="382016" y="10667"/>
                  </a:lnTo>
                  <a:lnTo>
                    <a:pt x="387096" y="12191"/>
                  </a:lnTo>
                  <a:lnTo>
                    <a:pt x="440436" y="32003"/>
                  </a:lnTo>
                  <a:lnTo>
                    <a:pt x="487680" y="62483"/>
                  </a:lnTo>
                  <a:lnTo>
                    <a:pt x="527304" y="99059"/>
                  </a:lnTo>
                  <a:lnTo>
                    <a:pt x="553212" y="131063"/>
                  </a:lnTo>
                  <a:lnTo>
                    <a:pt x="573024" y="167639"/>
                  </a:lnTo>
                  <a:lnTo>
                    <a:pt x="586739" y="205739"/>
                  </a:lnTo>
                  <a:lnTo>
                    <a:pt x="594360" y="245363"/>
                  </a:lnTo>
                  <a:lnTo>
                    <a:pt x="595884" y="260603"/>
                  </a:lnTo>
                  <a:lnTo>
                    <a:pt x="595884" y="288035"/>
                  </a:lnTo>
                  <a:lnTo>
                    <a:pt x="592836" y="315467"/>
                  </a:lnTo>
                  <a:lnTo>
                    <a:pt x="586739" y="342900"/>
                  </a:lnTo>
                  <a:lnTo>
                    <a:pt x="582168" y="355092"/>
                  </a:lnTo>
                  <a:lnTo>
                    <a:pt x="577596" y="368808"/>
                  </a:lnTo>
                  <a:lnTo>
                    <a:pt x="573024" y="381000"/>
                  </a:lnTo>
                  <a:lnTo>
                    <a:pt x="560832" y="405384"/>
                  </a:lnTo>
                  <a:lnTo>
                    <a:pt x="553212" y="416052"/>
                  </a:lnTo>
                  <a:lnTo>
                    <a:pt x="545592" y="428244"/>
                  </a:lnTo>
                  <a:lnTo>
                    <a:pt x="509016" y="467868"/>
                  </a:lnTo>
                  <a:lnTo>
                    <a:pt x="464820" y="501396"/>
                  </a:lnTo>
                  <a:lnTo>
                    <a:pt x="414528" y="527303"/>
                  </a:lnTo>
                  <a:lnTo>
                    <a:pt x="387096" y="536448"/>
                  </a:lnTo>
                  <a:lnTo>
                    <a:pt x="379476" y="537972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907543" y="5138397"/>
            <a:ext cx="19367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20" dirty="0">
                <a:latin typeface="Times New Roman"/>
                <a:cs typeface="Times New Roman"/>
              </a:rPr>
              <a:t>R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987039" y="6297167"/>
            <a:ext cx="6658609" cy="1038225"/>
            <a:chOff x="2987039" y="6297167"/>
            <a:chExt cx="6658609" cy="1038225"/>
          </a:xfrm>
        </p:grpSpPr>
        <p:sp>
          <p:nvSpPr>
            <p:cNvPr id="29" name="object 29"/>
            <p:cNvSpPr/>
            <p:nvPr/>
          </p:nvSpPr>
          <p:spPr>
            <a:xfrm>
              <a:off x="8634983" y="6312408"/>
              <a:ext cx="1005840" cy="335280"/>
            </a:xfrm>
            <a:custGeom>
              <a:avLst/>
              <a:gdLst/>
              <a:ahLst/>
              <a:cxnLst/>
              <a:rect l="l" t="t" r="r" b="b"/>
              <a:pathLst>
                <a:path w="1005840" h="335279">
                  <a:moveTo>
                    <a:pt x="502919" y="335279"/>
                  </a:moveTo>
                  <a:lnTo>
                    <a:pt x="434437" y="333756"/>
                  </a:lnTo>
                  <a:lnTo>
                    <a:pt x="368829" y="329318"/>
                  </a:lnTo>
                  <a:lnTo>
                    <a:pt x="306681" y="322159"/>
                  </a:lnTo>
                  <a:lnTo>
                    <a:pt x="248581" y="312476"/>
                  </a:lnTo>
                  <a:lnTo>
                    <a:pt x="195116" y="300465"/>
                  </a:lnTo>
                  <a:lnTo>
                    <a:pt x="146875" y="286321"/>
                  </a:lnTo>
                  <a:lnTo>
                    <a:pt x="104444" y="270241"/>
                  </a:lnTo>
                  <a:lnTo>
                    <a:pt x="68410" y="252419"/>
                  </a:lnTo>
                  <a:lnTo>
                    <a:pt x="17885" y="212336"/>
                  </a:lnTo>
                  <a:lnTo>
                    <a:pt x="0" y="167639"/>
                  </a:lnTo>
                  <a:lnTo>
                    <a:pt x="4569" y="144812"/>
                  </a:lnTo>
                  <a:lnTo>
                    <a:pt x="39362" y="102227"/>
                  </a:lnTo>
                  <a:lnTo>
                    <a:pt x="104444" y="65038"/>
                  </a:lnTo>
                  <a:lnTo>
                    <a:pt x="146875" y="48958"/>
                  </a:lnTo>
                  <a:lnTo>
                    <a:pt x="195116" y="34814"/>
                  </a:lnTo>
                  <a:lnTo>
                    <a:pt x="248581" y="22803"/>
                  </a:lnTo>
                  <a:lnTo>
                    <a:pt x="306681" y="13120"/>
                  </a:lnTo>
                  <a:lnTo>
                    <a:pt x="368829" y="5961"/>
                  </a:lnTo>
                  <a:lnTo>
                    <a:pt x="434437" y="1523"/>
                  </a:lnTo>
                  <a:lnTo>
                    <a:pt x="502919" y="0"/>
                  </a:lnTo>
                  <a:lnTo>
                    <a:pt x="571081" y="1523"/>
                  </a:lnTo>
                  <a:lnTo>
                    <a:pt x="636481" y="5961"/>
                  </a:lnTo>
                  <a:lnTo>
                    <a:pt x="698515" y="13120"/>
                  </a:lnTo>
                  <a:lnTo>
                    <a:pt x="756581" y="22803"/>
                  </a:lnTo>
                  <a:lnTo>
                    <a:pt x="810074" y="34814"/>
                  </a:lnTo>
                  <a:lnTo>
                    <a:pt x="858392" y="48958"/>
                  </a:lnTo>
                  <a:lnTo>
                    <a:pt x="900932" y="65038"/>
                  </a:lnTo>
                  <a:lnTo>
                    <a:pt x="937090" y="82860"/>
                  </a:lnTo>
                  <a:lnTo>
                    <a:pt x="987848" y="122943"/>
                  </a:lnTo>
                  <a:lnTo>
                    <a:pt x="1005839" y="167639"/>
                  </a:lnTo>
                  <a:lnTo>
                    <a:pt x="1001241" y="190467"/>
                  </a:lnTo>
                  <a:lnTo>
                    <a:pt x="966263" y="233052"/>
                  </a:lnTo>
                  <a:lnTo>
                    <a:pt x="900932" y="270241"/>
                  </a:lnTo>
                  <a:lnTo>
                    <a:pt x="858392" y="286321"/>
                  </a:lnTo>
                  <a:lnTo>
                    <a:pt x="810074" y="300465"/>
                  </a:lnTo>
                  <a:lnTo>
                    <a:pt x="756581" y="312476"/>
                  </a:lnTo>
                  <a:lnTo>
                    <a:pt x="698515" y="322159"/>
                  </a:lnTo>
                  <a:lnTo>
                    <a:pt x="636481" y="329318"/>
                  </a:lnTo>
                  <a:lnTo>
                    <a:pt x="571081" y="333756"/>
                  </a:lnTo>
                  <a:lnTo>
                    <a:pt x="502919" y="3352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628887" y="6307836"/>
              <a:ext cx="1016635" cy="344805"/>
            </a:xfrm>
            <a:custGeom>
              <a:avLst/>
              <a:gdLst/>
              <a:ahLst/>
              <a:cxnLst/>
              <a:rect l="l" t="t" r="r" b="b"/>
              <a:pathLst>
                <a:path w="1016634" h="344804">
                  <a:moveTo>
                    <a:pt x="560832" y="344424"/>
                  </a:moveTo>
                  <a:lnTo>
                    <a:pt x="457200" y="344424"/>
                  </a:lnTo>
                  <a:lnTo>
                    <a:pt x="406908" y="341376"/>
                  </a:lnTo>
                  <a:lnTo>
                    <a:pt x="312419" y="332232"/>
                  </a:lnTo>
                  <a:lnTo>
                    <a:pt x="289560" y="329184"/>
                  </a:lnTo>
                  <a:lnTo>
                    <a:pt x="268224" y="324612"/>
                  </a:lnTo>
                  <a:lnTo>
                    <a:pt x="246888" y="321564"/>
                  </a:lnTo>
                  <a:lnTo>
                    <a:pt x="225552" y="316992"/>
                  </a:lnTo>
                  <a:lnTo>
                    <a:pt x="205740" y="312420"/>
                  </a:lnTo>
                  <a:lnTo>
                    <a:pt x="187452" y="306324"/>
                  </a:lnTo>
                  <a:lnTo>
                    <a:pt x="169164" y="301752"/>
                  </a:lnTo>
                  <a:lnTo>
                    <a:pt x="103632" y="277368"/>
                  </a:lnTo>
                  <a:lnTo>
                    <a:pt x="64008" y="256032"/>
                  </a:lnTo>
                  <a:lnTo>
                    <a:pt x="51816" y="249936"/>
                  </a:lnTo>
                  <a:lnTo>
                    <a:pt x="42672" y="242316"/>
                  </a:lnTo>
                  <a:lnTo>
                    <a:pt x="32004" y="234696"/>
                  </a:lnTo>
                  <a:lnTo>
                    <a:pt x="24384" y="225552"/>
                  </a:lnTo>
                  <a:lnTo>
                    <a:pt x="16764" y="217932"/>
                  </a:lnTo>
                  <a:lnTo>
                    <a:pt x="10668" y="208788"/>
                  </a:lnTo>
                  <a:lnTo>
                    <a:pt x="6096" y="201168"/>
                  </a:lnTo>
                  <a:lnTo>
                    <a:pt x="3048" y="192024"/>
                  </a:lnTo>
                  <a:lnTo>
                    <a:pt x="3048" y="190500"/>
                  </a:lnTo>
                  <a:lnTo>
                    <a:pt x="1524" y="182880"/>
                  </a:lnTo>
                  <a:lnTo>
                    <a:pt x="6096" y="144780"/>
                  </a:lnTo>
                  <a:lnTo>
                    <a:pt x="32004" y="111252"/>
                  </a:lnTo>
                  <a:lnTo>
                    <a:pt x="76200" y="80772"/>
                  </a:lnTo>
                  <a:lnTo>
                    <a:pt x="134112" y="54864"/>
                  </a:lnTo>
                  <a:lnTo>
                    <a:pt x="169164" y="44196"/>
                  </a:lnTo>
                  <a:lnTo>
                    <a:pt x="187452" y="38100"/>
                  </a:lnTo>
                  <a:lnTo>
                    <a:pt x="205740" y="33528"/>
                  </a:lnTo>
                  <a:lnTo>
                    <a:pt x="225552" y="28956"/>
                  </a:lnTo>
                  <a:lnTo>
                    <a:pt x="268224" y="19812"/>
                  </a:lnTo>
                  <a:lnTo>
                    <a:pt x="289560" y="16764"/>
                  </a:lnTo>
                  <a:lnTo>
                    <a:pt x="312419" y="12192"/>
                  </a:lnTo>
                  <a:lnTo>
                    <a:pt x="406908" y="3048"/>
                  </a:lnTo>
                  <a:lnTo>
                    <a:pt x="457200" y="0"/>
                  </a:lnTo>
                  <a:lnTo>
                    <a:pt x="560832" y="0"/>
                  </a:lnTo>
                  <a:lnTo>
                    <a:pt x="609600" y="3048"/>
                  </a:lnTo>
                  <a:lnTo>
                    <a:pt x="689864" y="10668"/>
                  </a:lnTo>
                  <a:lnTo>
                    <a:pt x="457200" y="10668"/>
                  </a:lnTo>
                  <a:lnTo>
                    <a:pt x="406908" y="13716"/>
                  </a:lnTo>
                  <a:lnTo>
                    <a:pt x="313943" y="22860"/>
                  </a:lnTo>
                  <a:lnTo>
                    <a:pt x="291083" y="25908"/>
                  </a:lnTo>
                  <a:lnTo>
                    <a:pt x="269748" y="30480"/>
                  </a:lnTo>
                  <a:lnTo>
                    <a:pt x="248412" y="33528"/>
                  </a:lnTo>
                  <a:lnTo>
                    <a:pt x="208788" y="42672"/>
                  </a:lnTo>
                  <a:lnTo>
                    <a:pt x="190500" y="48768"/>
                  </a:lnTo>
                  <a:lnTo>
                    <a:pt x="172212" y="53340"/>
                  </a:lnTo>
                  <a:lnTo>
                    <a:pt x="153924" y="59436"/>
                  </a:lnTo>
                  <a:lnTo>
                    <a:pt x="138684" y="64008"/>
                  </a:lnTo>
                  <a:lnTo>
                    <a:pt x="121920" y="70104"/>
                  </a:lnTo>
                  <a:lnTo>
                    <a:pt x="108204" y="76200"/>
                  </a:lnTo>
                  <a:lnTo>
                    <a:pt x="94488" y="83820"/>
                  </a:lnTo>
                  <a:lnTo>
                    <a:pt x="80772" y="89916"/>
                  </a:lnTo>
                  <a:lnTo>
                    <a:pt x="68580" y="97536"/>
                  </a:lnTo>
                  <a:lnTo>
                    <a:pt x="57912" y="103632"/>
                  </a:lnTo>
                  <a:lnTo>
                    <a:pt x="39624" y="118872"/>
                  </a:lnTo>
                  <a:lnTo>
                    <a:pt x="32004" y="126492"/>
                  </a:lnTo>
                  <a:lnTo>
                    <a:pt x="19812" y="141732"/>
                  </a:lnTo>
                  <a:lnTo>
                    <a:pt x="10668" y="164592"/>
                  </a:lnTo>
                  <a:lnTo>
                    <a:pt x="10668" y="179832"/>
                  </a:lnTo>
                  <a:lnTo>
                    <a:pt x="13716" y="188976"/>
                  </a:lnTo>
                  <a:lnTo>
                    <a:pt x="14020" y="188976"/>
                  </a:lnTo>
                  <a:lnTo>
                    <a:pt x="15240" y="195072"/>
                  </a:lnTo>
                  <a:lnTo>
                    <a:pt x="39624" y="225552"/>
                  </a:lnTo>
                  <a:lnTo>
                    <a:pt x="108204" y="268224"/>
                  </a:lnTo>
                  <a:lnTo>
                    <a:pt x="138684" y="280416"/>
                  </a:lnTo>
                  <a:lnTo>
                    <a:pt x="153924" y="286512"/>
                  </a:lnTo>
                  <a:lnTo>
                    <a:pt x="172212" y="291084"/>
                  </a:lnTo>
                  <a:lnTo>
                    <a:pt x="190500" y="297180"/>
                  </a:lnTo>
                  <a:lnTo>
                    <a:pt x="208788" y="301752"/>
                  </a:lnTo>
                  <a:lnTo>
                    <a:pt x="248412" y="310896"/>
                  </a:lnTo>
                  <a:lnTo>
                    <a:pt x="269748" y="313944"/>
                  </a:lnTo>
                  <a:lnTo>
                    <a:pt x="291083" y="318516"/>
                  </a:lnTo>
                  <a:lnTo>
                    <a:pt x="359663" y="327660"/>
                  </a:lnTo>
                  <a:lnTo>
                    <a:pt x="457200" y="333756"/>
                  </a:lnTo>
                  <a:lnTo>
                    <a:pt x="509016" y="335280"/>
                  </a:lnTo>
                  <a:lnTo>
                    <a:pt x="674115" y="335280"/>
                  </a:lnTo>
                  <a:lnTo>
                    <a:pt x="611124" y="341376"/>
                  </a:lnTo>
                  <a:lnTo>
                    <a:pt x="560832" y="344424"/>
                  </a:lnTo>
                  <a:close/>
                </a:path>
                <a:path w="1016634" h="344804">
                  <a:moveTo>
                    <a:pt x="1015238" y="188976"/>
                  </a:moveTo>
                  <a:lnTo>
                    <a:pt x="1004316" y="188976"/>
                  </a:lnTo>
                  <a:lnTo>
                    <a:pt x="1005840" y="179832"/>
                  </a:lnTo>
                  <a:lnTo>
                    <a:pt x="1005840" y="164592"/>
                  </a:lnTo>
                  <a:lnTo>
                    <a:pt x="986028" y="126492"/>
                  </a:lnTo>
                  <a:lnTo>
                    <a:pt x="947927" y="97536"/>
                  </a:lnTo>
                  <a:lnTo>
                    <a:pt x="935736" y="89916"/>
                  </a:lnTo>
                  <a:lnTo>
                    <a:pt x="923544" y="83820"/>
                  </a:lnTo>
                  <a:lnTo>
                    <a:pt x="909827" y="77724"/>
                  </a:lnTo>
                  <a:lnTo>
                    <a:pt x="894588" y="70104"/>
                  </a:lnTo>
                  <a:lnTo>
                    <a:pt x="879348" y="64008"/>
                  </a:lnTo>
                  <a:lnTo>
                    <a:pt x="862584" y="59436"/>
                  </a:lnTo>
                  <a:lnTo>
                    <a:pt x="845820" y="53340"/>
                  </a:lnTo>
                  <a:lnTo>
                    <a:pt x="827531" y="48768"/>
                  </a:lnTo>
                  <a:lnTo>
                    <a:pt x="807720" y="42672"/>
                  </a:lnTo>
                  <a:lnTo>
                    <a:pt x="789431" y="38100"/>
                  </a:lnTo>
                  <a:lnTo>
                    <a:pt x="768096" y="35052"/>
                  </a:lnTo>
                  <a:lnTo>
                    <a:pt x="748284" y="30480"/>
                  </a:lnTo>
                  <a:lnTo>
                    <a:pt x="725424" y="25908"/>
                  </a:lnTo>
                  <a:lnTo>
                    <a:pt x="704088" y="22860"/>
                  </a:lnTo>
                  <a:lnTo>
                    <a:pt x="609600" y="13716"/>
                  </a:lnTo>
                  <a:lnTo>
                    <a:pt x="559308" y="10668"/>
                  </a:lnTo>
                  <a:lnTo>
                    <a:pt x="689864" y="10668"/>
                  </a:lnTo>
                  <a:lnTo>
                    <a:pt x="705612" y="12192"/>
                  </a:lnTo>
                  <a:lnTo>
                    <a:pt x="726948" y="16764"/>
                  </a:lnTo>
                  <a:lnTo>
                    <a:pt x="749808" y="19812"/>
                  </a:lnTo>
                  <a:lnTo>
                    <a:pt x="771144" y="24384"/>
                  </a:lnTo>
                  <a:lnTo>
                    <a:pt x="830579" y="38100"/>
                  </a:lnTo>
                  <a:lnTo>
                    <a:pt x="848868" y="44196"/>
                  </a:lnTo>
                  <a:lnTo>
                    <a:pt x="865631" y="48768"/>
                  </a:lnTo>
                  <a:lnTo>
                    <a:pt x="899160" y="60960"/>
                  </a:lnTo>
                  <a:lnTo>
                    <a:pt x="914400" y="67056"/>
                  </a:lnTo>
                  <a:lnTo>
                    <a:pt x="928116" y="74676"/>
                  </a:lnTo>
                  <a:lnTo>
                    <a:pt x="941831" y="80772"/>
                  </a:lnTo>
                  <a:lnTo>
                    <a:pt x="975360" y="103632"/>
                  </a:lnTo>
                  <a:lnTo>
                    <a:pt x="1005840" y="135636"/>
                  </a:lnTo>
                  <a:lnTo>
                    <a:pt x="1013460" y="153924"/>
                  </a:lnTo>
                  <a:lnTo>
                    <a:pt x="1014984" y="153924"/>
                  </a:lnTo>
                  <a:lnTo>
                    <a:pt x="1016508" y="163068"/>
                  </a:lnTo>
                  <a:lnTo>
                    <a:pt x="1016508" y="181356"/>
                  </a:lnTo>
                  <a:lnTo>
                    <a:pt x="1015238" y="188976"/>
                  </a:lnTo>
                  <a:close/>
                </a:path>
                <a:path w="1016634" h="344804">
                  <a:moveTo>
                    <a:pt x="14020" y="188976"/>
                  </a:moveTo>
                  <a:lnTo>
                    <a:pt x="13716" y="188976"/>
                  </a:lnTo>
                  <a:lnTo>
                    <a:pt x="13716" y="187452"/>
                  </a:lnTo>
                  <a:lnTo>
                    <a:pt x="14020" y="188976"/>
                  </a:lnTo>
                  <a:close/>
                </a:path>
                <a:path w="1016634" h="344804">
                  <a:moveTo>
                    <a:pt x="674115" y="335280"/>
                  </a:moveTo>
                  <a:lnTo>
                    <a:pt x="509016" y="335280"/>
                  </a:lnTo>
                  <a:lnTo>
                    <a:pt x="559308" y="333756"/>
                  </a:lnTo>
                  <a:lnTo>
                    <a:pt x="656844" y="327660"/>
                  </a:lnTo>
                  <a:lnTo>
                    <a:pt x="704088" y="321564"/>
                  </a:lnTo>
                  <a:lnTo>
                    <a:pt x="725424" y="318516"/>
                  </a:lnTo>
                  <a:lnTo>
                    <a:pt x="746760" y="313944"/>
                  </a:lnTo>
                  <a:lnTo>
                    <a:pt x="768096" y="310896"/>
                  </a:lnTo>
                  <a:lnTo>
                    <a:pt x="789431" y="306324"/>
                  </a:lnTo>
                  <a:lnTo>
                    <a:pt x="807720" y="301752"/>
                  </a:lnTo>
                  <a:lnTo>
                    <a:pt x="827531" y="297180"/>
                  </a:lnTo>
                  <a:lnTo>
                    <a:pt x="845820" y="291084"/>
                  </a:lnTo>
                  <a:lnTo>
                    <a:pt x="862584" y="286512"/>
                  </a:lnTo>
                  <a:lnTo>
                    <a:pt x="879348" y="280416"/>
                  </a:lnTo>
                  <a:lnTo>
                    <a:pt x="909827" y="268224"/>
                  </a:lnTo>
                  <a:lnTo>
                    <a:pt x="923544" y="262128"/>
                  </a:lnTo>
                  <a:lnTo>
                    <a:pt x="935736" y="254508"/>
                  </a:lnTo>
                  <a:lnTo>
                    <a:pt x="947927" y="248412"/>
                  </a:lnTo>
                  <a:lnTo>
                    <a:pt x="969264" y="233172"/>
                  </a:lnTo>
                  <a:lnTo>
                    <a:pt x="976884" y="225552"/>
                  </a:lnTo>
                  <a:lnTo>
                    <a:pt x="984504" y="219456"/>
                  </a:lnTo>
                  <a:lnTo>
                    <a:pt x="992124" y="211836"/>
                  </a:lnTo>
                  <a:lnTo>
                    <a:pt x="1001268" y="196596"/>
                  </a:lnTo>
                  <a:lnTo>
                    <a:pt x="1004316" y="187452"/>
                  </a:lnTo>
                  <a:lnTo>
                    <a:pt x="1004316" y="188976"/>
                  </a:lnTo>
                  <a:lnTo>
                    <a:pt x="1015238" y="188976"/>
                  </a:lnTo>
                  <a:lnTo>
                    <a:pt x="1014984" y="190500"/>
                  </a:lnTo>
                  <a:lnTo>
                    <a:pt x="1013460" y="190500"/>
                  </a:lnTo>
                  <a:lnTo>
                    <a:pt x="1013460" y="192024"/>
                  </a:lnTo>
                  <a:lnTo>
                    <a:pt x="993648" y="225552"/>
                  </a:lnTo>
                  <a:lnTo>
                    <a:pt x="975360" y="240792"/>
                  </a:lnTo>
                  <a:lnTo>
                    <a:pt x="964692" y="249936"/>
                  </a:lnTo>
                  <a:lnTo>
                    <a:pt x="954024" y="256032"/>
                  </a:lnTo>
                  <a:lnTo>
                    <a:pt x="941831" y="263652"/>
                  </a:lnTo>
                  <a:lnTo>
                    <a:pt x="928116" y="271272"/>
                  </a:lnTo>
                  <a:lnTo>
                    <a:pt x="914400" y="277368"/>
                  </a:lnTo>
                  <a:lnTo>
                    <a:pt x="899160" y="283464"/>
                  </a:lnTo>
                  <a:lnTo>
                    <a:pt x="848868" y="301752"/>
                  </a:lnTo>
                  <a:lnTo>
                    <a:pt x="830579" y="306324"/>
                  </a:lnTo>
                  <a:lnTo>
                    <a:pt x="810768" y="312420"/>
                  </a:lnTo>
                  <a:lnTo>
                    <a:pt x="790956" y="316992"/>
                  </a:lnTo>
                  <a:lnTo>
                    <a:pt x="771144" y="320040"/>
                  </a:lnTo>
                  <a:lnTo>
                    <a:pt x="749808" y="324612"/>
                  </a:lnTo>
                  <a:lnTo>
                    <a:pt x="726948" y="329184"/>
                  </a:lnTo>
                  <a:lnTo>
                    <a:pt x="705612" y="332232"/>
                  </a:lnTo>
                  <a:lnTo>
                    <a:pt x="674115" y="3352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17507" y="6312407"/>
              <a:ext cx="1006475" cy="1006475"/>
            </a:xfrm>
            <a:custGeom>
              <a:avLst/>
              <a:gdLst/>
              <a:ahLst/>
              <a:cxnLst/>
              <a:rect l="l" t="t" r="r" b="b"/>
              <a:pathLst>
                <a:path w="1006475" h="1006475">
                  <a:moveTo>
                    <a:pt x="853440" y="0"/>
                  </a:moveTo>
                  <a:lnTo>
                    <a:pt x="156972" y="0"/>
                  </a:lnTo>
                  <a:lnTo>
                    <a:pt x="156972" y="669048"/>
                  </a:lnTo>
                  <a:lnTo>
                    <a:pt x="853440" y="669048"/>
                  </a:lnTo>
                  <a:lnTo>
                    <a:pt x="853440" y="0"/>
                  </a:lnTo>
                  <a:close/>
                </a:path>
                <a:path w="1006475" h="1006475">
                  <a:moveTo>
                    <a:pt x="1005840" y="926592"/>
                  </a:moveTo>
                  <a:lnTo>
                    <a:pt x="853440" y="702564"/>
                  </a:lnTo>
                  <a:lnTo>
                    <a:pt x="155448" y="702564"/>
                  </a:lnTo>
                  <a:lnTo>
                    <a:pt x="0" y="926592"/>
                  </a:lnTo>
                  <a:lnTo>
                    <a:pt x="1005840" y="926592"/>
                  </a:lnTo>
                  <a:close/>
                </a:path>
                <a:path w="1006475" h="1006475">
                  <a:moveTo>
                    <a:pt x="1005852" y="926604"/>
                  </a:moveTo>
                  <a:lnTo>
                    <a:pt x="0" y="926604"/>
                  </a:lnTo>
                  <a:lnTo>
                    <a:pt x="0" y="1005852"/>
                  </a:lnTo>
                  <a:lnTo>
                    <a:pt x="1005852" y="1005852"/>
                  </a:lnTo>
                  <a:lnTo>
                    <a:pt x="1005852" y="926604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87027" y="6297167"/>
              <a:ext cx="1067435" cy="1038225"/>
            </a:xfrm>
            <a:custGeom>
              <a:avLst/>
              <a:gdLst/>
              <a:ahLst/>
              <a:cxnLst/>
              <a:rect l="l" t="t" r="r" b="b"/>
              <a:pathLst>
                <a:path w="1067435" h="1038225">
                  <a:moveTo>
                    <a:pt x="864108" y="71640"/>
                  </a:moveTo>
                  <a:lnTo>
                    <a:pt x="832104" y="71640"/>
                  </a:lnTo>
                  <a:lnTo>
                    <a:pt x="832104" y="102120"/>
                  </a:lnTo>
                  <a:lnTo>
                    <a:pt x="832104" y="592848"/>
                  </a:lnTo>
                  <a:lnTo>
                    <a:pt x="240792" y="592848"/>
                  </a:lnTo>
                  <a:lnTo>
                    <a:pt x="240792" y="102120"/>
                  </a:lnTo>
                  <a:lnTo>
                    <a:pt x="832104" y="102120"/>
                  </a:lnTo>
                  <a:lnTo>
                    <a:pt x="832104" y="71640"/>
                  </a:lnTo>
                  <a:lnTo>
                    <a:pt x="210312" y="71640"/>
                  </a:lnTo>
                  <a:lnTo>
                    <a:pt x="210312" y="624852"/>
                  </a:lnTo>
                  <a:lnTo>
                    <a:pt x="864108" y="624852"/>
                  </a:lnTo>
                  <a:lnTo>
                    <a:pt x="864108" y="609612"/>
                  </a:lnTo>
                  <a:lnTo>
                    <a:pt x="864108" y="592848"/>
                  </a:lnTo>
                  <a:lnTo>
                    <a:pt x="864108" y="102120"/>
                  </a:lnTo>
                  <a:lnTo>
                    <a:pt x="864108" y="86880"/>
                  </a:lnTo>
                  <a:lnTo>
                    <a:pt x="864108" y="71640"/>
                  </a:lnTo>
                  <a:close/>
                </a:path>
                <a:path w="1067435" h="1038225">
                  <a:moveTo>
                    <a:pt x="899160" y="0"/>
                  </a:moveTo>
                  <a:lnTo>
                    <a:pt x="868680" y="0"/>
                  </a:lnTo>
                  <a:lnTo>
                    <a:pt x="868680" y="32004"/>
                  </a:lnTo>
                  <a:lnTo>
                    <a:pt x="868680" y="667512"/>
                  </a:lnTo>
                  <a:lnTo>
                    <a:pt x="202692" y="667512"/>
                  </a:lnTo>
                  <a:lnTo>
                    <a:pt x="202692" y="32004"/>
                  </a:lnTo>
                  <a:lnTo>
                    <a:pt x="868680" y="32004"/>
                  </a:lnTo>
                  <a:lnTo>
                    <a:pt x="868680" y="0"/>
                  </a:lnTo>
                  <a:lnTo>
                    <a:pt x="170688" y="0"/>
                  </a:lnTo>
                  <a:lnTo>
                    <a:pt x="170688" y="699516"/>
                  </a:lnTo>
                  <a:lnTo>
                    <a:pt x="899160" y="699516"/>
                  </a:lnTo>
                  <a:lnTo>
                    <a:pt x="899160" y="684276"/>
                  </a:lnTo>
                  <a:lnTo>
                    <a:pt x="899160" y="667512"/>
                  </a:lnTo>
                  <a:lnTo>
                    <a:pt x="899160" y="32004"/>
                  </a:lnTo>
                  <a:lnTo>
                    <a:pt x="899160" y="15240"/>
                  </a:lnTo>
                  <a:lnTo>
                    <a:pt x="899160" y="0"/>
                  </a:lnTo>
                  <a:close/>
                </a:path>
                <a:path w="1067435" h="1038225">
                  <a:moveTo>
                    <a:pt x="1066812" y="957084"/>
                  </a:moveTo>
                  <a:lnTo>
                    <a:pt x="1062647" y="950988"/>
                  </a:lnTo>
                  <a:lnTo>
                    <a:pt x="1053084" y="936993"/>
                  </a:lnTo>
                  <a:lnTo>
                    <a:pt x="1053084" y="926592"/>
                  </a:lnTo>
                  <a:lnTo>
                    <a:pt x="1045984" y="926592"/>
                  </a:lnTo>
                  <a:lnTo>
                    <a:pt x="1021080" y="890117"/>
                  </a:lnTo>
                  <a:lnTo>
                    <a:pt x="1021080" y="957084"/>
                  </a:lnTo>
                  <a:lnTo>
                    <a:pt x="1021080" y="1005840"/>
                  </a:lnTo>
                  <a:lnTo>
                    <a:pt x="45720" y="1005840"/>
                  </a:lnTo>
                  <a:lnTo>
                    <a:pt x="45720" y="957084"/>
                  </a:lnTo>
                  <a:lnTo>
                    <a:pt x="1021080" y="957084"/>
                  </a:lnTo>
                  <a:lnTo>
                    <a:pt x="1021080" y="890117"/>
                  </a:lnTo>
                  <a:lnTo>
                    <a:pt x="1007516" y="870242"/>
                  </a:lnTo>
                  <a:lnTo>
                    <a:pt x="1007516" y="926592"/>
                  </a:lnTo>
                  <a:lnTo>
                    <a:pt x="59766" y="926592"/>
                  </a:lnTo>
                  <a:lnTo>
                    <a:pt x="101396" y="867168"/>
                  </a:lnTo>
                  <a:lnTo>
                    <a:pt x="302704" y="867168"/>
                  </a:lnTo>
                  <a:lnTo>
                    <a:pt x="281952" y="909828"/>
                  </a:lnTo>
                  <a:lnTo>
                    <a:pt x="789444" y="909828"/>
                  </a:lnTo>
                  <a:lnTo>
                    <a:pt x="785736" y="902208"/>
                  </a:lnTo>
                  <a:lnTo>
                    <a:pt x="774611" y="879348"/>
                  </a:lnTo>
                  <a:lnTo>
                    <a:pt x="772388" y="874776"/>
                  </a:lnTo>
                  <a:lnTo>
                    <a:pt x="768680" y="867168"/>
                  </a:lnTo>
                  <a:lnTo>
                    <a:pt x="967079" y="867168"/>
                  </a:lnTo>
                  <a:lnTo>
                    <a:pt x="1007516" y="926592"/>
                  </a:lnTo>
                  <a:lnTo>
                    <a:pt x="1007516" y="870242"/>
                  </a:lnTo>
                  <a:lnTo>
                    <a:pt x="913879" y="733056"/>
                  </a:lnTo>
                  <a:lnTo>
                    <a:pt x="909713" y="726960"/>
                  </a:lnTo>
                  <a:lnTo>
                    <a:pt x="893064" y="702576"/>
                  </a:lnTo>
                  <a:lnTo>
                    <a:pt x="178308" y="702576"/>
                  </a:lnTo>
                  <a:lnTo>
                    <a:pt x="21361" y="926592"/>
                  </a:lnTo>
                  <a:lnTo>
                    <a:pt x="15240" y="926592"/>
                  </a:lnTo>
                  <a:lnTo>
                    <a:pt x="15240" y="935342"/>
                  </a:lnTo>
                  <a:lnTo>
                    <a:pt x="0" y="957084"/>
                  </a:lnTo>
                  <a:lnTo>
                    <a:pt x="15240" y="957084"/>
                  </a:lnTo>
                  <a:lnTo>
                    <a:pt x="15240" y="1037844"/>
                  </a:lnTo>
                  <a:lnTo>
                    <a:pt x="1053084" y="1037844"/>
                  </a:lnTo>
                  <a:lnTo>
                    <a:pt x="1053084" y="1021080"/>
                  </a:lnTo>
                  <a:lnTo>
                    <a:pt x="1053084" y="1005840"/>
                  </a:lnTo>
                  <a:lnTo>
                    <a:pt x="1053084" y="957084"/>
                  </a:lnTo>
                  <a:lnTo>
                    <a:pt x="1066812" y="957084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174492" y="6312407"/>
            <a:ext cx="696595" cy="66929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90830" marR="69215" indent="-178435">
              <a:lnSpc>
                <a:spcPct val="100600"/>
              </a:lnSpc>
              <a:spcBef>
                <a:spcPts val="335"/>
              </a:spcBef>
            </a:pPr>
            <a:r>
              <a:rPr sz="1750" dirty="0">
                <a:latin typeface="Times New Roman"/>
                <a:cs typeface="Times New Roman"/>
              </a:rPr>
              <a:t>M</a:t>
            </a:r>
            <a:r>
              <a:rPr sz="1750" spc="-5" dirty="0">
                <a:latin typeface="Times New Roman"/>
                <a:cs typeface="Times New Roman"/>
              </a:rPr>
              <a:t>A</a:t>
            </a:r>
            <a:r>
              <a:rPr sz="1750" dirty="0">
                <a:latin typeface="Times New Roman"/>
                <a:cs typeface="Times New Roman"/>
              </a:rPr>
              <a:t>C  B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87254" y="6463148"/>
            <a:ext cx="506730" cy="51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r>
              <a:rPr sz="1750" dirty="0">
                <a:latin typeface="Times New Roman"/>
                <a:cs typeface="Times New Roman"/>
              </a:rPr>
              <a:t>M</a:t>
            </a:r>
            <a:r>
              <a:rPr sz="1750" spc="-5" dirty="0">
                <a:latin typeface="Times New Roman"/>
                <a:cs typeface="Times New Roman"/>
              </a:rPr>
              <a:t>A</a:t>
            </a:r>
            <a:r>
              <a:rPr sz="1750" dirty="0">
                <a:latin typeface="Times New Roman"/>
                <a:cs typeface="Times New Roman"/>
              </a:rPr>
              <a:t>C</a:t>
            </a:r>
            <a:endParaRPr sz="1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750" dirty="0">
                <a:latin typeface="Times New Roman"/>
                <a:cs typeface="Times New Roman"/>
              </a:rPr>
              <a:t>B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60233" y="7224228"/>
            <a:ext cx="30607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1950" b="1" spc="20" dirty="0">
                <a:latin typeface="Arial"/>
                <a:cs typeface="Arial"/>
              </a:rPr>
              <a:t>1</a:t>
            </a:r>
            <a:r>
              <a:rPr sz="1950" b="1" spc="15" dirty="0">
                <a:latin typeface="Arial"/>
                <a:cs typeface="Arial"/>
              </a:rPr>
              <a:t>4</a:t>
            </a:r>
            <a:endParaRPr sz="19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74608" y="5844029"/>
            <a:ext cx="3380104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Times New Roman"/>
                <a:cs typeface="Times New Roman"/>
              </a:rPr>
              <a:t>Access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Point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(AP)</a:t>
            </a:r>
            <a:r>
              <a:rPr sz="1950" spc="484" dirty="0">
                <a:latin typeface="Times New Roman"/>
                <a:cs typeface="Times New Roman"/>
              </a:rPr>
              <a:t> </a:t>
            </a:r>
            <a:r>
              <a:rPr sz="2925" spc="15" baseline="-9971" dirty="0">
                <a:latin typeface="Times New Roman"/>
                <a:cs typeface="Times New Roman"/>
              </a:rPr>
              <a:t>128.238.36.3</a:t>
            </a:r>
            <a:endParaRPr sz="2925" baseline="-9971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95037" y="5935502"/>
            <a:ext cx="134810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Times New Roman"/>
                <a:cs typeface="Times New Roman"/>
              </a:rPr>
              <a:t>128.238.36.2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1255" y="5752556"/>
            <a:ext cx="134810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Times New Roman"/>
                <a:cs typeface="Times New Roman"/>
              </a:rPr>
              <a:t>128.238.36.1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722120" marR="5080" indent="-1450975">
              <a:lnSpc>
                <a:spcPts val="4220"/>
              </a:lnSpc>
              <a:spcBef>
                <a:spcPts val="685"/>
              </a:spcBef>
            </a:pPr>
            <a:r>
              <a:rPr spc="-5" dirty="0"/>
              <a:t>Case </a:t>
            </a:r>
            <a:r>
              <a:rPr dirty="0"/>
              <a:t>1: Communication </a:t>
            </a:r>
            <a:r>
              <a:rPr spc="-975" dirty="0"/>
              <a:t> </a:t>
            </a:r>
            <a:r>
              <a:rPr dirty="0"/>
              <a:t>Inside</a:t>
            </a:r>
            <a:r>
              <a:rPr spc="-50" dirty="0"/>
              <a:t> </a:t>
            </a:r>
            <a:r>
              <a:rPr spc="15" dirty="0"/>
              <a:t>BSS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7" y="5738872"/>
            <a:ext cx="7134225" cy="135382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26390" marR="5080" indent="-314325">
              <a:lnSpc>
                <a:spcPct val="88900"/>
              </a:lnSpc>
              <a:spcBef>
                <a:spcPts val="390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200" b="1" spc="-10" dirty="0">
                <a:latin typeface="Arial"/>
                <a:cs typeface="Arial"/>
              </a:rPr>
              <a:t>AP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knows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which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stations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are registered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with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it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so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it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knows </a:t>
            </a:r>
            <a:r>
              <a:rPr sz="2200" b="1" spc="-5" dirty="0">
                <a:latin typeface="Arial"/>
                <a:cs typeface="Arial"/>
              </a:rPr>
              <a:t>when it </a:t>
            </a:r>
            <a:r>
              <a:rPr sz="2200" b="1" dirty="0">
                <a:latin typeface="Arial"/>
                <a:cs typeface="Arial"/>
              </a:rPr>
              <a:t>can </a:t>
            </a:r>
            <a:r>
              <a:rPr sz="2200" b="1" spc="-5" dirty="0">
                <a:latin typeface="Arial"/>
                <a:cs typeface="Arial"/>
              </a:rPr>
              <a:t>send frame directly </a:t>
            </a:r>
            <a:r>
              <a:rPr sz="2200" b="1" spc="-10" dirty="0">
                <a:latin typeface="Arial"/>
                <a:cs typeface="Arial"/>
              </a:rPr>
              <a:t>to </a:t>
            </a:r>
            <a:r>
              <a:rPr sz="2200" b="1" dirty="0">
                <a:latin typeface="Arial"/>
                <a:cs typeface="Arial"/>
              </a:rPr>
              <a:t>the 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destination</a:t>
            </a:r>
            <a:endParaRPr sz="220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490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200" b="1" spc="-5" dirty="0">
                <a:latin typeface="Arial"/>
                <a:cs typeface="Arial"/>
              </a:rPr>
              <a:t>Frame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can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set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directly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to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the </a:t>
            </a:r>
            <a:r>
              <a:rPr sz="2200" b="1" spc="-5" dirty="0">
                <a:latin typeface="Arial"/>
                <a:cs typeface="Arial"/>
              </a:rPr>
              <a:t>destination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by</a:t>
            </a:r>
            <a:r>
              <a:rPr sz="2200" b="1" spc="-10" dirty="0">
                <a:latin typeface="Arial"/>
                <a:cs typeface="Arial"/>
              </a:rPr>
              <a:t> AP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2868" y="2488135"/>
            <a:ext cx="115951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5" dirty="0">
                <a:latin typeface="Times New Roman"/>
                <a:cs typeface="Times New Roman"/>
              </a:rPr>
              <a:t>1</a:t>
            </a:r>
            <a:r>
              <a:rPr sz="1950" spc="30" dirty="0">
                <a:latin typeface="Times New Roman"/>
                <a:cs typeface="Times New Roman"/>
              </a:rPr>
              <a:t>2</a:t>
            </a:r>
            <a:r>
              <a:rPr sz="1950" spc="10" dirty="0">
                <a:latin typeface="Times New Roman"/>
                <a:cs typeface="Times New Roman"/>
              </a:rPr>
              <a:t>8.238.36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68908" y="2540507"/>
            <a:ext cx="2441575" cy="425450"/>
          </a:xfrm>
          <a:custGeom>
            <a:avLst/>
            <a:gdLst/>
            <a:ahLst/>
            <a:cxnLst/>
            <a:rect l="l" t="t" r="r" b="b"/>
            <a:pathLst>
              <a:path w="2441575" h="425450">
                <a:moveTo>
                  <a:pt x="2441448" y="425196"/>
                </a:moveTo>
                <a:lnTo>
                  <a:pt x="0" y="425196"/>
                </a:lnTo>
                <a:lnTo>
                  <a:pt x="0" y="0"/>
                </a:lnTo>
                <a:lnTo>
                  <a:pt x="2441448" y="0"/>
                </a:lnTo>
                <a:lnTo>
                  <a:pt x="2441448" y="6096"/>
                </a:lnTo>
                <a:lnTo>
                  <a:pt x="10668" y="6096"/>
                </a:lnTo>
                <a:lnTo>
                  <a:pt x="6096" y="10668"/>
                </a:lnTo>
                <a:lnTo>
                  <a:pt x="10668" y="10668"/>
                </a:lnTo>
                <a:lnTo>
                  <a:pt x="10668" y="416052"/>
                </a:lnTo>
                <a:lnTo>
                  <a:pt x="6096" y="416052"/>
                </a:lnTo>
                <a:lnTo>
                  <a:pt x="10668" y="420624"/>
                </a:lnTo>
                <a:lnTo>
                  <a:pt x="2441448" y="420624"/>
                </a:lnTo>
                <a:lnTo>
                  <a:pt x="2441448" y="425196"/>
                </a:lnTo>
                <a:close/>
              </a:path>
              <a:path w="2441575" h="425450">
                <a:moveTo>
                  <a:pt x="10668" y="10668"/>
                </a:moveTo>
                <a:lnTo>
                  <a:pt x="6096" y="10668"/>
                </a:lnTo>
                <a:lnTo>
                  <a:pt x="10668" y="6096"/>
                </a:lnTo>
                <a:lnTo>
                  <a:pt x="10668" y="10668"/>
                </a:lnTo>
                <a:close/>
              </a:path>
              <a:path w="2441575" h="425450">
                <a:moveTo>
                  <a:pt x="2430780" y="10668"/>
                </a:moveTo>
                <a:lnTo>
                  <a:pt x="10668" y="10668"/>
                </a:lnTo>
                <a:lnTo>
                  <a:pt x="10668" y="6096"/>
                </a:lnTo>
                <a:lnTo>
                  <a:pt x="2430780" y="6096"/>
                </a:lnTo>
                <a:lnTo>
                  <a:pt x="2430780" y="10668"/>
                </a:lnTo>
                <a:close/>
              </a:path>
              <a:path w="2441575" h="425450">
                <a:moveTo>
                  <a:pt x="2430780" y="420624"/>
                </a:moveTo>
                <a:lnTo>
                  <a:pt x="2430780" y="6096"/>
                </a:lnTo>
                <a:lnTo>
                  <a:pt x="2436876" y="10668"/>
                </a:lnTo>
                <a:lnTo>
                  <a:pt x="2441448" y="10668"/>
                </a:lnTo>
                <a:lnTo>
                  <a:pt x="2441448" y="416052"/>
                </a:lnTo>
                <a:lnTo>
                  <a:pt x="2436876" y="416052"/>
                </a:lnTo>
                <a:lnTo>
                  <a:pt x="2430780" y="420624"/>
                </a:lnTo>
                <a:close/>
              </a:path>
              <a:path w="2441575" h="425450">
                <a:moveTo>
                  <a:pt x="2441448" y="10668"/>
                </a:moveTo>
                <a:lnTo>
                  <a:pt x="2436876" y="10668"/>
                </a:lnTo>
                <a:lnTo>
                  <a:pt x="2430780" y="6096"/>
                </a:lnTo>
                <a:lnTo>
                  <a:pt x="2441448" y="6096"/>
                </a:lnTo>
                <a:lnTo>
                  <a:pt x="2441448" y="10668"/>
                </a:lnTo>
                <a:close/>
              </a:path>
              <a:path w="2441575" h="425450">
                <a:moveTo>
                  <a:pt x="10668" y="420624"/>
                </a:moveTo>
                <a:lnTo>
                  <a:pt x="6096" y="416052"/>
                </a:lnTo>
                <a:lnTo>
                  <a:pt x="10668" y="416052"/>
                </a:lnTo>
                <a:lnTo>
                  <a:pt x="10668" y="420624"/>
                </a:lnTo>
                <a:close/>
              </a:path>
              <a:path w="2441575" h="425450">
                <a:moveTo>
                  <a:pt x="2430780" y="420624"/>
                </a:moveTo>
                <a:lnTo>
                  <a:pt x="10668" y="420624"/>
                </a:lnTo>
                <a:lnTo>
                  <a:pt x="10668" y="416052"/>
                </a:lnTo>
                <a:lnTo>
                  <a:pt x="2430780" y="416052"/>
                </a:lnTo>
                <a:lnTo>
                  <a:pt x="2430780" y="420624"/>
                </a:lnTo>
                <a:close/>
              </a:path>
              <a:path w="2441575" h="425450">
                <a:moveTo>
                  <a:pt x="2441448" y="420624"/>
                </a:moveTo>
                <a:lnTo>
                  <a:pt x="2430780" y="420624"/>
                </a:lnTo>
                <a:lnTo>
                  <a:pt x="2436876" y="416052"/>
                </a:lnTo>
                <a:lnTo>
                  <a:pt x="2441448" y="416052"/>
                </a:lnTo>
                <a:lnTo>
                  <a:pt x="2441448" y="420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47307" y="2581081"/>
            <a:ext cx="1882139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Times New Roman"/>
                <a:cs typeface="Times New Roman"/>
              </a:rPr>
              <a:t>Access</a:t>
            </a:r>
            <a:r>
              <a:rPr sz="1950" spc="-2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Point</a:t>
            </a:r>
            <a:r>
              <a:rPr sz="1950" spc="-4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(AP)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46375" y="3099816"/>
            <a:ext cx="165100" cy="599440"/>
          </a:xfrm>
          <a:custGeom>
            <a:avLst/>
            <a:gdLst/>
            <a:ahLst/>
            <a:cxnLst/>
            <a:rect l="l" t="t" r="r" b="b"/>
            <a:pathLst>
              <a:path w="165100" h="599439">
                <a:moveTo>
                  <a:pt x="65955" y="204216"/>
                </a:moveTo>
                <a:lnTo>
                  <a:pt x="54864" y="204216"/>
                </a:lnTo>
                <a:lnTo>
                  <a:pt x="64008" y="201168"/>
                </a:lnTo>
                <a:lnTo>
                  <a:pt x="53753" y="185608"/>
                </a:lnTo>
                <a:lnTo>
                  <a:pt x="42672" y="0"/>
                </a:lnTo>
                <a:lnTo>
                  <a:pt x="55453" y="19812"/>
                </a:lnTo>
                <a:lnTo>
                  <a:pt x="54864" y="19812"/>
                </a:lnTo>
                <a:lnTo>
                  <a:pt x="45720" y="22859"/>
                </a:lnTo>
                <a:lnTo>
                  <a:pt x="56000" y="38709"/>
                </a:lnTo>
                <a:lnTo>
                  <a:pt x="65955" y="204216"/>
                </a:lnTo>
                <a:close/>
              </a:path>
              <a:path w="165100" h="599439">
                <a:moveTo>
                  <a:pt x="56000" y="38709"/>
                </a:moveTo>
                <a:lnTo>
                  <a:pt x="45720" y="22859"/>
                </a:lnTo>
                <a:lnTo>
                  <a:pt x="54864" y="19812"/>
                </a:lnTo>
                <a:lnTo>
                  <a:pt x="56000" y="38709"/>
                </a:lnTo>
                <a:close/>
              </a:path>
              <a:path w="165100" h="599439">
                <a:moveTo>
                  <a:pt x="153504" y="189028"/>
                </a:moveTo>
                <a:lnTo>
                  <a:pt x="56000" y="38709"/>
                </a:lnTo>
                <a:lnTo>
                  <a:pt x="54864" y="19812"/>
                </a:lnTo>
                <a:lnTo>
                  <a:pt x="55453" y="19812"/>
                </a:lnTo>
                <a:lnTo>
                  <a:pt x="163608" y="187452"/>
                </a:lnTo>
                <a:lnTo>
                  <a:pt x="153924" y="187452"/>
                </a:lnTo>
                <a:lnTo>
                  <a:pt x="153504" y="189028"/>
                </a:lnTo>
                <a:close/>
              </a:path>
              <a:path w="165100" h="599439">
                <a:moveTo>
                  <a:pt x="41148" y="347472"/>
                </a:moveTo>
                <a:lnTo>
                  <a:pt x="29050" y="327632"/>
                </a:lnTo>
                <a:lnTo>
                  <a:pt x="39624" y="324612"/>
                </a:lnTo>
                <a:lnTo>
                  <a:pt x="27941" y="306189"/>
                </a:lnTo>
                <a:lnTo>
                  <a:pt x="19812" y="134112"/>
                </a:lnTo>
                <a:lnTo>
                  <a:pt x="31865" y="152400"/>
                </a:lnTo>
                <a:lnTo>
                  <a:pt x="30480" y="152400"/>
                </a:lnTo>
                <a:lnTo>
                  <a:pt x="21336" y="155448"/>
                </a:lnTo>
                <a:lnTo>
                  <a:pt x="31458" y="170294"/>
                </a:lnTo>
                <a:lnTo>
                  <a:pt x="41148" y="347472"/>
                </a:lnTo>
                <a:close/>
              </a:path>
              <a:path w="165100" h="599439">
                <a:moveTo>
                  <a:pt x="31458" y="170294"/>
                </a:moveTo>
                <a:lnTo>
                  <a:pt x="21336" y="155448"/>
                </a:lnTo>
                <a:lnTo>
                  <a:pt x="30480" y="152400"/>
                </a:lnTo>
                <a:lnTo>
                  <a:pt x="31458" y="170294"/>
                </a:lnTo>
                <a:close/>
              </a:path>
              <a:path w="165100" h="599439">
                <a:moveTo>
                  <a:pt x="67056" y="222504"/>
                </a:moveTo>
                <a:lnTo>
                  <a:pt x="31458" y="170294"/>
                </a:lnTo>
                <a:lnTo>
                  <a:pt x="30480" y="152400"/>
                </a:lnTo>
                <a:lnTo>
                  <a:pt x="31865" y="152400"/>
                </a:lnTo>
                <a:lnTo>
                  <a:pt x="53753" y="185608"/>
                </a:lnTo>
                <a:lnTo>
                  <a:pt x="54864" y="204216"/>
                </a:lnTo>
                <a:lnTo>
                  <a:pt x="65955" y="204216"/>
                </a:lnTo>
                <a:lnTo>
                  <a:pt x="67056" y="222504"/>
                </a:lnTo>
                <a:close/>
              </a:path>
              <a:path w="165100" h="599439">
                <a:moveTo>
                  <a:pt x="54864" y="204216"/>
                </a:moveTo>
                <a:lnTo>
                  <a:pt x="53753" y="185608"/>
                </a:lnTo>
                <a:lnTo>
                  <a:pt x="64008" y="201168"/>
                </a:lnTo>
                <a:lnTo>
                  <a:pt x="54864" y="204216"/>
                </a:lnTo>
                <a:close/>
              </a:path>
              <a:path w="165100" h="599439">
                <a:moveTo>
                  <a:pt x="155448" y="192024"/>
                </a:moveTo>
                <a:lnTo>
                  <a:pt x="153504" y="189028"/>
                </a:lnTo>
                <a:lnTo>
                  <a:pt x="153924" y="187452"/>
                </a:lnTo>
                <a:lnTo>
                  <a:pt x="155448" y="192024"/>
                </a:lnTo>
                <a:close/>
              </a:path>
              <a:path w="165100" h="599439">
                <a:moveTo>
                  <a:pt x="163795" y="192024"/>
                </a:moveTo>
                <a:lnTo>
                  <a:pt x="155448" y="192024"/>
                </a:lnTo>
                <a:lnTo>
                  <a:pt x="153924" y="187452"/>
                </a:lnTo>
                <a:lnTo>
                  <a:pt x="163608" y="187452"/>
                </a:lnTo>
                <a:lnTo>
                  <a:pt x="164592" y="188976"/>
                </a:lnTo>
                <a:lnTo>
                  <a:pt x="163795" y="192024"/>
                </a:lnTo>
                <a:close/>
              </a:path>
              <a:path w="165100" h="599439">
                <a:moveTo>
                  <a:pt x="133523" y="307848"/>
                </a:moveTo>
                <a:lnTo>
                  <a:pt x="121920" y="307848"/>
                </a:lnTo>
                <a:lnTo>
                  <a:pt x="131064" y="306324"/>
                </a:lnTo>
                <a:lnTo>
                  <a:pt x="124989" y="296301"/>
                </a:lnTo>
                <a:lnTo>
                  <a:pt x="153504" y="189028"/>
                </a:lnTo>
                <a:lnTo>
                  <a:pt x="155448" y="192024"/>
                </a:lnTo>
                <a:lnTo>
                  <a:pt x="163795" y="192024"/>
                </a:lnTo>
                <a:lnTo>
                  <a:pt x="133523" y="307848"/>
                </a:lnTo>
                <a:close/>
              </a:path>
              <a:path w="165100" h="599439">
                <a:moveTo>
                  <a:pt x="95967" y="414528"/>
                </a:moveTo>
                <a:lnTo>
                  <a:pt x="85344" y="414528"/>
                </a:lnTo>
                <a:lnTo>
                  <a:pt x="96012" y="411480"/>
                </a:lnTo>
                <a:lnTo>
                  <a:pt x="86944" y="397879"/>
                </a:lnTo>
                <a:lnTo>
                  <a:pt x="100584" y="256032"/>
                </a:lnTo>
                <a:lnTo>
                  <a:pt x="110744" y="272796"/>
                </a:lnTo>
                <a:lnTo>
                  <a:pt x="109728" y="272796"/>
                </a:lnTo>
                <a:lnTo>
                  <a:pt x="100584" y="275844"/>
                </a:lnTo>
                <a:lnTo>
                  <a:pt x="108222" y="288306"/>
                </a:lnTo>
                <a:lnTo>
                  <a:pt x="95967" y="414528"/>
                </a:lnTo>
                <a:close/>
              </a:path>
              <a:path w="165100" h="599439">
                <a:moveTo>
                  <a:pt x="21336" y="598932"/>
                </a:moveTo>
                <a:lnTo>
                  <a:pt x="0" y="262128"/>
                </a:lnTo>
                <a:lnTo>
                  <a:pt x="12563" y="281940"/>
                </a:lnTo>
                <a:lnTo>
                  <a:pt x="12192" y="281940"/>
                </a:lnTo>
                <a:lnTo>
                  <a:pt x="3048" y="284988"/>
                </a:lnTo>
                <a:lnTo>
                  <a:pt x="13509" y="302145"/>
                </a:lnTo>
                <a:lnTo>
                  <a:pt x="28079" y="525555"/>
                </a:lnTo>
                <a:lnTo>
                  <a:pt x="19812" y="560832"/>
                </a:lnTo>
                <a:lnTo>
                  <a:pt x="29742" y="562250"/>
                </a:lnTo>
                <a:lnTo>
                  <a:pt x="21336" y="598932"/>
                </a:lnTo>
                <a:close/>
              </a:path>
              <a:path w="165100" h="599439">
                <a:moveTo>
                  <a:pt x="108222" y="288306"/>
                </a:moveTo>
                <a:lnTo>
                  <a:pt x="100584" y="275844"/>
                </a:lnTo>
                <a:lnTo>
                  <a:pt x="109728" y="272796"/>
                </a:lnTo>
                <a:lnTo>
                  <a:pt x="108222" y="288306"/>
                </a:lnTo>
                <a:close/>
              </a:path>
              <a:path w="165100" h="599439">
                <a:moveTo>
                  <a:pt x="129540" y="323088"/>
                </a:moveTo>
                <a:lnTo>
                  <a:pt x="108222" y="288306"/>
                </a:lnTo>
                <a:lnTo>
                  <a:pt x="109728" y="272796"/>
                </a:lnTo>
                <a:lnTo>
                  <a:pt x="110744" y="272796"/>
                </a:lnTo>
                <a:lnTo>
                  <a:pt x="124989" y="296301"/>
                </a:lnTo>
                <a:lnTo>
                  <a:pt x="121920" y="307848"/>
                </a:lnTo>
                <a:lnTo>
                  <a:pt x="133523" y="307848"/>
                </a:lnTo>
                <a:lnTo>
                  <a:pt x="129540" y="323088"/>
                </a:lnTo>
                <a:close/>
              </a:path>
              <a:path w="165100" h="599439">
                <a:moveTo>
                  <a:pt x="13509" y="302145"/>
                </a:moveTo>
                <a:lnTo>
                  <a:pt x="3048" y="284988"/>
                </a:lnTo>
                <a:lnTo>
                  <a:pt x="12192" y="281940"/>
                </a:lnTo>
                <a:lnTo>
                  <a:pt x="13509" y="302145"/>
                </a:lnTo>
                <a:close/>
              </a:path>
              <a:path w="165100" h="599439">
                <a:moveTo>
                  <a:pt x="28946" y="327461"/>
                </a:moveTo>
                <a:lnTo>
                  <a:pt x="13509" y="302145"/>
                </a:lnTo>
                <a:lnTo>
                  <a:pt x="12192" y="281940"/>
                </a:lnTo>
                <a:lnTo>
                  <a:pt x="12563" y="281940"/>
                </a:lnTo>
                <a:lnTo>
                  <a:pt x="27941" y="306189"/>
                </a:lnTo>
                <a:lnTo>
                  <a:pt x="28946" y="327461"/>
                </a:lnTo>
                <a:close/>
              </a:path>
              <a:path w="165100" h="599439">
                <a:moveTo>
                  <a:pt x="121920" y="307848"/>
                </a:moveTo>
                <a:lnTo>
                  <a:pt x="124989" y="296301"/>
                </a:lnTo>
                <a:lnTo>
                  <a:pt x="131064" y="306324"/>
                </a:lnTo>
                <a:lnTo>
                  <a:pt x="121920" y="307848"/>
                </a:lnTo>
                <a:close/>
              </a:path>
              <a:path w="165100" h="599439">
                <a:moveTo>
                  <a:pt x="29050" y="327632"/>
                </a:moveTo>
                <a:lnTo>
                  <a:pt x="28946" y="327461"/>
                </a:lnTo>
                <a:lnTo>
                  <a:pt x="27941" y="306189"/>
                </a:lnTo>
                <a:lnTo>
                  <a:pt x="39624" y="324612"/>
                </a:lnTo>
                <a:lnTo>
                  <a:pt x="29050" y="327632"/>
                </a:lnTo>
                <a:close/>
              </a:path>
              <a:path w="165100" h="599439">
                <a:moveTo>
                  <a:pt x="30311" y="559767"/>
                </a:moveTo>
                <a:lnTo>
                  <a:pt x="28079" y="525555"/>
                </a:lnTo>
                <a:lnTo>
                  <a:pt x="65532" y="365760"/>
                </a:lnTo>
                <a:lnTo>
                  <a:pt x="74676" y="379476"/>
                </a:lnTo>
                <a:lnTo>
                  <a:pt x="71628" y="379476"/>
                </a:lnTo>
                <a:lnTo>
                  <a:pt x="62484" y="381000"/>
                </a:lnTo>
                <a:lnTo>
                  <a:pt x="69002" y="390932"/>
                </a:lnTo>
                <a:lnTo>
                  <a:pt x="30311" y="559767"/>
                </a:lnTo>
                <a:close/>
              </a:path>
              <a:path w="165100" h="599439">
                <a:moveTo>
                  <a:pt x="69002" y="390932"/>
                </a:moveTo>
                <a:lnTo>
                  <a:pt x="62484" y="381000"/>
                </a:lnTo>
                <a:lnTo>
                  <a:pt x="71628" y="379476"/>
                </a:lnTo>
                <a:lnTo>
                  <a:pt x="69002" y="390932"/>
                </a:lnTo>
                <a:close/>
              </a:path>
              <a:path w="165100" h="599439">
                <a:moveTo>
                  <a:pt x="94488" y="429768"/>
                </a:moveTo>
                <a:lnTo>
                  <a:pt x="69002" y="390932"/>
                </a:lnTo>
                <a:lnTo>
                  <a:pt x="71628" y="379476"/>
                </a:lnTo>
                <a:lnTo>
                  <a:pt x="74676" y="379476"/>
                </a:lnTo>
                <a:lnTo>
                  <a:pt x="86944" y="397879"/>
                </a:lnTo>
                <a:lnTo>
                  <a:pt x="85344" y="414528"/>
                </a:lnTo>
                <a:lnTo>
                  <a:pt x="95967" y="414528"/>
                </a:lnTo>
                <a:lnTo>
                  <a:pt x="94488" y="429768"/>
                </a:lnTo>
                <a:close/>
              </a:path>
              <a:path w="165100" h="599439">
                <a:moveTo>
                  <a:pt x="85344" y="414528"/>
                </a:moveTo>
                <a:lnTo>
                  <a:pt x="86944" y="397879"/>
                </a:lnTo>
                <a:lnTo>
                  <a:pt x="96012" y="411480"/>
                </a:lnTo>
                <a:lnTo>
                  <a:pt x="85344" y="414528"/>
                </a:lnTo>
                <a:close/>
              </a:path>
              <a:path w="165100" h="599439">
                <a:moveTo>
                  <a:pt x="29742" y="562250"/>
                </a:moveTo>
                <a:lnTo>
                  <a:pt x="19812" y="560832"/>
                </a:lnTo>
                <a:lnTo>
                  <a:pt x="28079" y="525555"/>
                </a:lnTo>
                <a:lnTo>
                  <a:pt x="30311" y="559767"/>
                </a:lnTo>
                <a:lnTo>
                  <a:pt x="29742" y="562250"/>
                </a:lnTo>
                <a:close/>
              </a:path>
              <a:path w="165100" h="599439">
                <a:moveTo>
                  <a:pt x="30480" y="562356"/>
                </a:moveTo>
                <a:lnTo>
                  <a:pt x="29742" y="562250"/>
                </a:lnTo>
                <a:lnTo>
                  <a:pt x="30311" y="559767"/>
                </a:lnTo>
                <a:lnTo>
                  <a:pt x="30480" y="562356"/>
                </a:lnTo>
                <a:close/>
              </a:path>
            </a:pathLst>
          </a:custGeom>
          <a:solidFill>
            <a:srgbClr val="FB0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472440" y="3742944"/>
            <a:ext cx="1066800" cy="1036319"/>
            <a:chOff x="472440" y="3742944"/>
            <a:chExt cx="1066800" cy="1036319"/>
          </a:xfrm>
        </p:grpSpPr>
        <p:sp>
          <p:nvSpPr>
            <p:cNvPr id="9" name="object 9"/>
            <p:cNvSpPr/>
            <p:nvPr/>
          </p:nvSpPr>
          <p:spPr>
            <a:xfrm>
              <a:off x="502907" y="3758183"/>
              <a:ext cx="1005840" cy="1006475"/>
            </a:xfrm>
            <a:custGeom>
              <a:avLst/>
              <a:gdLst/>
              <a:ahLst/>
              <a:cxnLst/>
              <a:rect l="l" t="t" r="r" b="b"/>
              <a:pathLst>
                <a:path w="1005840" h="1006475">
                  <a:moveTo>
                    <a:pt x="853440" y="0"/>
                  </a:moveTo>
                  <a:lnTo>
                    <a:pt x="156972" y="0"/>
                  </a:lnTo>
                  <a:lnTo>
                    <a:pt x="156972" y="667524"/>
                  </a:lnTo>
                  <a:lnTo>
                    <a:pt x="853440" y="667524"/>
                  </a:lnTo>
                  <a:lnTo>
                    <a:pt x="853440" y="0"/>
                  </a:lnTo>
                  <a:close/>
                </a:path>
                <a:path w="1005840" h="1006475">
                  <a:moveTo>
                    <a:pt x="1005840" y="926604"/>
                  </a:moveTo>
                  <a:lnTo>
                    <a:pt x="12" y="926604"/>
                  </a:lnTo>
                  <a:lnTo>
                    <a:pt x="12" y="1005852"/>
                  </a:lnTo>
                  <a:lnTo>
                    <a:pt x="1005840" y="1005852"/>
                  </a:lnTo>
                  <a:lnTo>
                    <a:pt x="1005840" y="926604"/>
                  </a:lnTo>
                  <a:close/>
                </a:path>
                <a:path w="1005840" h="1006475">
                  <a:moveTo>
                    <a:pt x="1005840" y="926592"/>
                  </a:moveTo>
                  <a:lnTo>
                    <a:pt x="853440" y="702576"/>
                  </a:lnTo>
                  <a:lnTo>
                    <a:pt x="155460" y="702576"/>
                  </a:lnTo>
                  <a:lnTo>
                    <a:pt x="0" y="926592"/>
                  </a:lnTo>
                  <a:lnTo>
                    <a:pt x="1005840" y="926592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2440" y="3742943"/>
              <a:ext cx="1066800" cy="1036955"/>
            </a:xfrm>
            <a:custGeom>
              <a:avLst/>
              <a:gdLst/>
              <a:ahLst/>
              <a:cxnLst/>
              <a:rect l="l" t="t" r="r" b="b"/>
              <a:pathLst>
                <a:path w="1066800" h="1036954">
                  <a:moveTo>
                    <a:pt x="864108" y="70116"/>
                  </a:moveTo>
                  <a:lnTo>
                    <a:pt x="832104" y="70116"/>
                  </a:lnTo>
                  <a:lnTo>
                    <a:pt x="832104" y="102120"/>
                  </a:lnTo>
                  <a:lnTo>
                    <a:pt x="832104" y="592848"/>
                  </a:lnTo>
                  <a:lnTo>
                    <a:pt x="240792" y="592848"/>
                  </a:lnTo>
                  <a:lnTo>
                    <a:pt x="240792" y="102120"/>
                  </a:lnTo>
                  <a:lnTo>
                    <a:pt x="832104" y="102120"/>
                  </a:lnTo>
                  <a:lnTo>
                    <a:pt x="832104" y="70116"/>
                  </a:lnTo>
                  <a:lnTo>
                    <a:pt x="210312" y="70116"/>
                  </a:lnTo>
                  <a:lnTo>
                    <a:pt x="210312" y="624852"/>
                  </a:lnTo>
                  <a:lnTo>
                    <a:pt x="864108" y="624852"/>
                  </a:lnTo>
                  <a:lnTo>
                    <a:pt x="864108" y="608088"/>
                  </a:lnTo>
                  <a:lnTo>
                    <a:pt x="864108" y="592848"/>
                  </a:lnTo>
                  <a:lnTo>
                    <a:pt x="864108" y="102120"/>
                  </a:lnTo>
                  <a:lnTo>
                    <a:pt x="864108" y="85356"/>
                  </a:lnTo>
                  <a:lnTo>
                    <a:pt x="864108" y="70116"/>
                  </a:lnTo>
                  <a:close/>
                </a:path>
                <a:path w="1066800" h="1036954">
                  <a:moveTo>
                    <a:pt x="899160" y="0"/>
                  </a:moveTo>
                  <a:lnTo>
                    <a:pt x="868667" y="0"/>
                  </a:lnTo>
                  <a:lnTo>
                    <a:pt x="868667" y="30480"/>
                  </a:lnTo>
                  <a:lnTo>
                    <a:pt x="868667" y="667512"/>
                  </a:lnTo>
                  <a:lnTo>
                    <a:pt x="202679" y="667512"/>
                  </a:lnTo>
                  <a:lnTo>
                    <a:pt x="202679" y="30480"/>
                  </a:lnTo>
                  <a:lnTo>
                    <a:pt x="868667" y="30480"/>
                  </a:lnTo>
                  <a:lnTo>
                    <a:pt x="868667" y="0"/>
                  </a:lnTo>
                  <a:lnTo>
                    <a:pt x="170675" y="0"/>
                  </a:lnTo>
                  <a:lnTo>
                    <a:pt x="170675" y="699516"/>
                  </a:lnTo>
                  <a:lnTo>
                    <a:pt x="899160" y="699516"/>
                  </a:lnTo>
                  <a:lnTo>
                    <a:pt x="899160" y="682752"/>
                  </a:lnTo>
                  <a:lnTo>
                    <a:pt x="899160" y="667512"/>
                  </a:lnTo>
                  <a:lnTo>
                    <a:pt x="899160" y="30480"/>
                  </a:lnTo>
                  <a:lnTo>
                    <a:pt x="899160" y="15240"/>
                  </a:lnTo>
                  <a:lnTo>
                    <a:pt x="899160" y="0"/>
                  </a:lnTo>
                  <a:close/>
                </a:path>
                <a:path w="1066800" h="1036954">
                  <a:moveTo>
                    <a:pt x="1066800" y="957084"/>
                  </a:moveTo>
                  <a:lnTo>
                    <a:pt x="1061618" y="949464"/>
                  </a:lnTo>
                  <a:lnTo>
                    <a:pt x="1053084" y="936891"/>
                  </a:lnTo>
                  <a:lnTo>
                    <a:pt x="1053084" y="925080"/>
                  </a:lnTo>
                  <a:lnTo>
                    <a:pt x="1045083" y="925080"/>
                  </a:lnTo>
                  <a:lnTo>
                    <a:pt x="1021080" y="889711"/>
                  </a:lnTo>
                  <a:lnTo>
                    <a:pt x="1021080" y="957084"/>
                  </a:lnTo>
                  <a:lnTo>
                    <a:pt x="1021080" y="1005852"/>
                  </a:lnTo>
                  <a:lnTo>
                    <a:pt x="45707" y="1005852"/>
                  </a:lnTo>
                  <a:lnTo>
                    <a:pt x="45707" y="957084"/>
                  </a:lnTo>
                  <a:lnTo>
                    <a:pt x="1021080" y="957084"/>
                  </a:lnTo>
                  <a:lnTo>
                    <a:pt x="1021080" y="889711"/>
                  </a:lnTo>
                  <a:lnTo>
                    <a:pt x="1007529" y="869746"/>
                  </a:lnTo>
                  <a:lnTo>
                    <a:pt x="1007529" y="925080"/>
                  </a:lnTo>
                  <a:lnTo>
                    <a:pt x="59753" y="925080"/>
                  </a:lnTo>
                  <a:lnTo>
                    <a:pt x="100330" y="867156"/>
                  </a:lnTo>
                  <a:lnTo>
                    <a:pt x="302145" y="867156"/>
                  </a:lnTo>
                  <a:lnTo>
                    <a:pt x="281927" y="909840"/>
                  </a:lnTo>
                  <a:lnTo>
                    <a:pt x="789419" y="909840"/>
                  </a:lnTo>
                  <a:lnTo>
                    <a:pt x="785088" y="900696"/>
                  </a:lnTo>
                  <a:lnTo>
                    <a:pt x="774992" y="879360"/>
                  </a:lnTo>
                  <a:lnTo>
                    <a:pt x="772820" y="874788"/>
                  </a:lnTo>
                  <a:lnTo>
                    <a:pt x="769200" y="867156"/>
                  </a:lnTo>
                  <a:lnTo>
                    <a:pt x="968121" y="867156"/>
                  </a:lnTo>
                  <a:lnTo>
                    <a:pt x="1007529" y="925080"/>
                  </a:lnTo>
                  <a:lnTo>
                    <a:pt x="1007529" y="869746"/>
                  </a:lnTo>
                  <a:lnTo>
                    <a:pt x="914781" y="733056"/>
                  </a:lnTo>
                  <a:lnTo>
                    <a:pt x="909599" y="725436"/>
                  </a:lnTo>
                  <a:lnTo>
                    <a:pt x="893064" y="701052"/>
                  </a:lnTo>
                  <a:lnTo>
                    <a:pt x="178308" y="701052"/>
                  </a:lnTo>
                  <a:lnTo>
                    <a:pt x="22288" y="925080"/>
                  </a:lnTo>
                  <a:lnTo>
                    <a:pt x="15227" y="925080"/>
                  </a:lnTo>
                  <a:lnTo>
                    <a:pt x="15227" y="935228"/>
                  </a:lnTo>
                  <a:lnTo>
                    <a:pt x="0" y="957084"/>
                  </a:lnTo>
                  <a:lnTo>
                    <a:pt x="15227" y="957084"/>
                  </a:lnTo>
                  <a:lnTo>
                    <a:pt x="15227" y="1036332"/>
                  </a:lnTo>
                  <a:lnTo>
                    <a:pt x="1053084" y="1036332"/>
                  </a:lnTo>
                  <a:lnTo>
                    <a:pt x="1053084" y="1021092"/>
                  </a:lnTo>
                  <a:lnTo>
                    <a:pt x="1053084" y="1005852"/>
                  </a:lnTo>
                  <a:lnTo>
                    <a:pt x="1053084" y="957084"/>
                  </a:lnTo>
                  <a:lnTo>
                    <a:pt x="1066800" y="957084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987039" y="2860548"/>
            <a:ext cx="4808220" cy="2132330"/>
            <a:chOff x="2987039" y="2860548"/>
            <a:chExt cx="4808220" cy="2132330"/>
          </a:xfrm>
        </p:grpSpPr>
        <p:sp>
          <p:nvSpPr>
            <p:cNvPr id="12" name="object 12"/>
            <p:cNvSpPr/>
            <p:nvPr/>
          </p:nvSpPr>
          <p:spPr>
            <a:xfrm>
              <a:off x="3605783" y="2860548"/>
              <a:ext cx="4189729" cy="41275"/>
            </a:xfrm>
            <a:custGeom>
              <a:avLst/>
              <a:gdLst/>
              <a:ahLst/>
              <a:cxnLst/>
              <a:rect l="l" t="t" r="r" b="b"/>
              <a:pathLst>
                <a:path w="4189729" h="41275">
                  <a:moveTo>
                    <a:pt x="4189476" y="41148"/>
                  </a:moveTo>
                  <a:lnTo>
                    <a:pt x="0" y="41148"/>
                  </a:lnTo>
                  <a:lnTo>
                    <a:pt x="0" y="0"/>
                  </a:lnTo>
                  <a:lnTo>
                    <a:pt x="4189476" y="0"/>
                  </a:lnTo>
                  <a:lnTo>
                    <a:pt x="4189476" y="411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17507" y="3971543"/>
              <a:ext cx="1006475" cy="1006475"/>
            </a:xfrm>
            <a:custGeom>
              <a:avLst/>
              <a:gdLst/>
              <a:ahLst/>
              <a:cxnLst/>
              <a:rect l="l" t="t" r="r" b="b"/>
              <a:pathLst>
                <a:path w="1006475" h="1006475">
                  <a:moveTo>
                    <a:pt x="853440" y="0"/>
                  </a:moveTo>
                  <a:lnTo>
                    <a:pt x="156972" y="0"/>
                  </a:lnTo>
                  <a:lnTo>
                    <a:pt x="156972" y="667524"/>
                  </a:lnTo>
                  <a:lnTo>
                    <a:pt x="853440" y="667524"/>
                  </a:lnTo>
                  <a:lnTo>
                    <a:pt x="853440" y="0"/>
                  </a:lnTo>
                  <a:close/>
                </a:path>
                <a:path w="1006475" h="1006475">
                  <a:moveTo>
                    <a:pt x="1005852" y="925080"/>
                  </a:moveTo>
                  <a:lnTo>
                    <a:pt x="853440" y="701040"/>
                  </a:lnTo>
                  <a:lnTo>
                    <a:pt x="155448" y="701040"/>
                  </a:lnTo>
                  <a:lnTo>
                    <a:pt x="0" y="925080"/>
                  </a:lnTo>
                  <a:lnTo>
                    <a:pt x="0" y="1005852"/>
                  </a:lnTo>
                  <a:lnTo>
                    <a:pt x="1005852" y="1005852"/>
                  </a:lnTo>
                  <a:lnTo>
                    <a:pt x="1005852" y="92508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87027" y="3954792"/>
              <a:ext cx="1067435" cy="1038225"/>
            </a:xfrm>
            <a:custGeom>
              <a:avLst/>
              <a:gdLst/>
              <a:ahLst/>
              <a:cxnLst/>
              <a:rect l="l" t="t" r="r" b="b"/>
              <a:pathLst>
                <a:path w="1067435" h="1038225">
                  <a:moveTo>
                    <a:pt x="864108" y="71628"/>
                  </a:moveTo>
                  <a:lnTo>
                    <a:pt x="832104" y="71628"/>
                  </a:lnTo>
                  <a:lnTo>
                    <a:pt x="832104" y="102108"/>
                  </a:lnTo>
                  <a:lnTo>
                    <a:pt x="832104" y="594360"/>
                  </a:lnTo>
                  <a:lnTo>
                    <a:pt x="240792" y="594360"/>
                  </a:lnTo>
                  <a:lnTo>
                    <a:pt x="240792" y="102108"/>
                  </a:lnTo>
                  <a:lnTo>
                    <a:pt x="832104" y="102108"/>
                  </a:lnTo>
                  <a:lnTo>
                    <a:pt x="832104" y="71628"/>
                  </a:lnTo>
                  <a:lnTo>
                    <a:pt x="210312" y="71628"/>
                  </a:lnTo>
                  <a:lnTo>
                    <a:pt x="210312" y="624840"/>
                  </a:lnTo>
                  <a:lnTo>
                    <a:pt x="864108" y="624840"/>
                  </a:lnTo>
                  <a:lnTo>
                    <a:pt x="864108" y="609600"/>
                  </a:lnTo>
                  <a:lnTo>
                    <a:pt x="864108" y="594360"/>
                  </a:lnTo>
                  <a:lnTo>
                    <a:pt x="864108" y="102108"/>
                  </a:lnTo>
                  <a:lnTo>
                    <a:pt x="864108" y="86868"/>
                  </a:lnTo>
                  <a:lnTo>
                    <a:pt x="864108" y="71628"/>
                  </a:lnTo>
                  <a:close/>
                </a:path>
                <a:path w="1067435" h="1038225">
                  <a:moveTo>
                    <a:pt x="899160" y="0"/>
                  </a:moveTo>
                  <a:lnTo>
                    <a:pt x="868680" y="0"/>
                  </a:lnTo>
                  <a:lnTo>
                    <a:pt x="868680" y="32004"/>
                  </a:lnTo>
                  <a:lnTo>
                    <a:pt x="868680" y="669036"/>
                  </a:lnTo>
                  <a:lnTo>
                    <a:pt x="202692" y="669036"/>
                  </a:lnTo>
                  <a:lnTo>
                    <a:pt x="202692" y="32004"/>
                  </a:lnTo>
                  <a:lnTo>
                    <a:pt x="868680" y="32004"/>
                  </a:lnTo>
                  <a:lnTo>
                    <a:pt x="868680" y="0"/>
                  </a:lnTo>
                  <a:lnTo>
                    <a:pt x="170688" y="0"/>
                  </a:lnTo>
                  <a:lnTo>
                    <a:pt x="170688" y="699516"/>
                  </a:lnTo>
                  <a:lnTo>
                    <a:pt x="899160" y="699516"/>
                  </a:lnTo>
                  <a:lnTo>
                    <a:pt x="899160" y="684276"/>
                  </a:lnTo>
                  <a:lnTo>
                    <a:pt x="899160" y="669036"/>
                  </a:lnTo>
                  <a:lnTo>
                    <a:pt x="899160" y="32004"/>
                  </a:lnTo>
                  <a:lnTo>
                    <a:pt x="899160" y="16764"/>
                  </a:lnTo>
                  <a:lnTo>
                    <a:pt x="899160" y="0"/>
                  </a:lnTo>
                  <a:close/>
                </a:path>
                <a:path w="1067435" h="1038225">
                  <a:moveTo>
                    <a:pt x="1066812" y="957072"/>
                  </a:moveTo>
                  <a:lnTo>
                    <a:pt x="1062647" y="950976"/>
                  </a:lnTo>
                  <a:lnTo>
                    <a:pt x="1053084" y="936980"/>
                  </a:lnTo>
                  <a:lnTo>
                    <a:pt x="1053084" y="926579"/>
                  </a:lnTo>
                  <a:lnTo>
                    <a:pt x="1045984" y="926579"/>
                  </a:lnTo>
                  <a:lnTo>
                    <a:pt x="1021080" y="890104"/>
                  </a:lnTo>
                  <a:lnTo>
                    <a:pt x="1021080" y="957072"/>
                  </a:lnTo>
                  <a:lnTo>
                    <a:pt x="1021080" y="1005827"/>
                  </a:lnTo>
                  <a:lnTo>
                    <a:pt x="45720" y="1005827"/>
                  </a:lnTo>
                  <a:lnTo>
                    <a:pt x="45720" y="957072"/>
                  </a:lnTo>
                  <a:lnTo>
                    <a:pt x="1021080" y="957072"/>
                  </a:lnTo>
                  <a:lnTo>
                    <a:pt x="1021080" y="890104"/>
                  </a:lnTo>
                  <a:lnTo>
                    <a:pt x="1007516" y="870229"/>
                  </a:lnTo>
                  <a:lnTo>
                    <a:pt x="1007516" y="926579"/>
                  </a:lnTo>
                  <a:lnTo>
                    <a:pt x="59766" y="926579"/>
                  </a:lnTo>
                  <a:lnTo>
                    <a:pt x="100330" y="868667"/>
                  </a:lnTo>
                  <a:lnTo>
                    <a:pt x="302171" y="868667"/>
                  </a:lnTo>
                  <a:lnTo>
                    <a:pt x="281952" y="911352"/>
                  </a:lnTo>
                  <a:lnTo>
                    <a:pt x="789444" y="911352"/>
                  </a:lnTo>
                  <a:lnTo>
                    <a:pt x="785101" y="902208"/>
                  </a:lnTo>
                  <a:lnTo>
                    <a:pt x="774280" y="879348"/>
                  </a:lnTo>
                  <a:lnTo>
                    <a:pt x="772833" y="876300"/>
                  </a:lnTo>
                  <a:lnTo>
                    <a:pt x="769213" y="868667"/>
                  </a:lnTo>
                  <a:lnTo>
                    <a:pt x="968108" y="868667"/>
                  </a:lnTo>
                  <a:lnTo>
                    <a:pt x="1007516" y="926579"/>
                  </a:lnTo>
                  <a:lnTo>
                    <a:pt x="1007516" y="870229"/>
                  </a:lnTo>
                  <a:lnTo>
                    <a:pt x="913879" y="733044"/>
                  </a:lnTo>
                  <a:lnTo>
                    <a:pt x="909713" y="726948"/>
                  </a:lnTo>
                  <a:lnTo>
                    <a:pt x="893064" y="702564"/>
                  </a:lnTo>
                  <a:lnTo>
                    <a:pt x="178308" y="702564"/>
                  </a:lnTo>
                  <a:lnTo>
                    <a:pt x="21361" y="926579"/>
                  </a:lnTo>
                  <a:lnTo>
                    <a:pt x="15240" y="926579"/>
                  </a:lnTo>
                  <a:lnTo>
                    <a:pt x="15240" y="935329"/>
                  </a:lnTo>
                  <a:lnTo>
                    <a:pt x="0" y="957072"/>
                  </a:lnTo>
                  <a:lnTo>
                    <a:pt x="15240" y="957072"/>
                  </a:lnTo>
                  <a:lnTo>
                    <a:pt x="15240" y="1037831"/>
                  </a:lnTo>
                  <a:lnTo>
                    <a:pt x="1053084" y="1037831"/>
                  </a:lnTo>
                  <a:lnTo>
                    <a:pt x="1053084" y="1022591"/>
                  </a:lnTo>
                  <a:lnTo>
                    <a:pt x="1053084" y="1005827"/>
                  </a:lnTo>
                  <a:lnTo>
                    <a:pt x="1053084" y="957072"/>
                  </a:lnTo>
                  <a:lnTo>
                    <a:pt x="1066812" y="95707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43600" y="2485066"/>
            <a:ext cx="83756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dirty="0">
                <a:latin typeface="Times New Roman"/>
                <a:cs typeface="Times New Roman"/>
              </a:rPr>
              <a:t>e</a:t>
            </a:r>
            <a:r>
              <a:rPr sz="1950" spc="10" dirty="0">
                <a:latin typeface="Times New Roman"/>
                <a:cs typeface="Times New Roman"/>
              </a:rPr>
              <a:t>th</a:t>
            </a:r>
            <a:r>
              <a:rPr sz="1950" spc="20" dirty="0">
                <a:latin typeface="Times New Roman"/>
                <a:cs typeface="Times New Roman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r</a:t>
            </a:r>
            <a:r>
              <a:rPr sz="1950" spc="15" dirty="0">
                <a:latin typeface="Times New Roman"/>
                <a:cs typeface="Times New Roman"/>
              </a:rPr>
              <a:t>n</a:t>
            </a:r>
            <a:r>
              <a:rPr sz="1950" spc="20" dirty="0">
                <a:latin typeface="Times New Roman"/>
                <a:cs typeface="Times New Roman"/>
              </a:rPr>
              <a:t>e</a:t>
            </a:r>
            <a:r>
              <a:rPr sz="1950" spc="5" dirty="0">
                <a:latin typeface="Times New Roman"/>
                <a:cs typeface="Times New Roman"/>
              </a:rPr>
              <a:t>t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9891" y="3758184"/>
            <a:ext cx="696595" cy="66802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84480" marR="69215" indent="-172720">
              <a:lnSpc>
                <a:spcPct val="100499"/>
              </a:lnSpc>
              <a:spcBef>
                <a:spcPts val="15"/>
              </a:spcBef>
            </a:pPr>
            <a:r>
              <a:rPr sz="1750" dirty="0">
                <a:latin typeface="Times New Roman"/>
                <a:cs typeface="Times New Roman"/>
              </a:rPr>
              <a:t>M</a:t>
            </a:r>
            <a:r>
              <a:rPr sz="1750" spc="-5" dirty="0">
                <a:latin typeface="Times New Roman"/>
                <a:cs typeface="Times New Roman"/>
              </a:rPr>
              <a:t>A</a:t>
            </a:r>
            <a:r>
              <a:rPr sz="1750" dirty="0">
                <a:latin typeface="Times New Roman"/>
                <a:cs typeface="Times New Roman"/>
              </a:rPr>
              <a:t>C  A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74492" y="3971544"/>
            <a:ext cx="696595" cy="66802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90830" marR="69215" indent="-178435">
              <a:lnSpc>
                <a:spcPct val="100600"/>
              </a:lnSpc>
              <a:spcBef>
                <a:spcPts val="310"/>
              </a:spcBef>
            </a:pPr>
            <a:r>
              <a:rPr sz="1750" dirty="0">
                <a:latin typeface="Times New Roman"/>
                <a:cs typeface="Times New Roman"/>
              </a:rPr>
              <a:t>M</a:t>
            </a:r>
            <a:r>
              <a:rPr sz="1750" spc="-5" dirty="0">
                <a:latin typeface="Times New Roman"/>
                <a:cs typeface="Times New Roman"/>
              </a:rPr>
              <a:t>A</a:t>
            </a:r>
            <a:r>
              <a:rPr sz="1750" dirty="0">
                <a:latin typeface="Times New Roman"/>
                <a:cs typeface="Times New Roman"/>
              </a:rPr>
              <a:t>C  B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521708" y="3380232"/>
            <a:ext cx="3472179" cy="1445260"/>
            <a:chOff x="4521708" y="3380232"/>
            <a:chExt cx="3472179" cy="1445260"/>
          </a:xfrm>
        </p:grpSpPr>
        <p:sp>
          <p:nvSpPr>
            <p:cNvPr id="19" name="object 19"/>
            <p:cNvSpPr/>
            <p:nvPr/>
          </p:nvSpPr>
          <p:spPr>
            <a:xfrm>
              <a:off x="6007608" y="3817620"/>
              <a:ext cx="794385" cy="783590"/>
            </a:xfrm>
            <a:custGeom>
              <a:avLst/>
              <a:gdLst/>
              <a:ahLst/>
              <a:cxnLst/>
              <a:rect l="l" t="t" r="r" b="b"/>
              <a:pathLst>
                <a:path w="794384" h="783589">
                  <a:moveTo>
                    <a:pt x="361188" y="539495"/>
                  </a:moveTo>
                  <a:lnTo>
                    <a:pt x="160019" y="399287"/>
                  </a:lnTo>
                  <a:lnTo>
                    <a:pt x="0" y="0"/>
                  </a:lnTo>
                  <a:lnTo>
                    <a:pt x="20647" y="23319"/>
                  </a:lnTo>
                  <a:lnTo>
                    <a:pt x="12191" y="28955"/>
                  </a:lnTo>
                  <a:lnTo>
                    <a:pt x="33096" y="52442"/>
                  </a:lnTo>
                  <a:lnTo>
                    <a:pt x="167952" y="391667"/>
                  </a:lnTo>
                  <a:lnTo>
                    <a:pt x="167639" y="391667"/>
                  </a:lnTo>
                  <a:lnTo>
                    <a:pt x="169163" y="394715"/>
                  </a:lnTo>
                  <a:lnTo>
                    <a:pt x="171978" y="394715"/>
                  </a:lnTo>
                  <a:lnTo>
                    <a:pt x="337504" y="510994"/>
                  </a:lnTo>
                  <a:lnTo>
                    <a:pt x="344424" y="527303"/>
                  </a:lnTo>
                  <a:lnTo>
                    <a:pt x="355878" y="527303"/>
                  </a:lnTo>
                  <a:lnTo>
                    <a:pt x="361188" y="539495"/>
                  </a:lnTo>
                  <a:close/>
                </a:path>
                <a:path w="794384" h="783589">
                  <a:moveTo>
                    <a:pt x="22228" y="25105"/>
                  </a:moveTo>
                  <a:lnTo>
                    <a:pt x="20647" y="23319"/>
                  </a:lnTo>
                  <a:lnTo>
                    <a:pt x="21335" y="22859"/>
                  </a:lnTo>
                  <a:lnTo>
                    <a:pt x="22228" y="25105"/>
                  </a:lnTo>
                  <a:close/>
                </a:path>
                <a:path w="794384" h="783589">
                  <a:moveTo>
                    <a:pt x="33096" y="52442"/>
                  </a:moveTo>
                  <a:lnTo>
                    <a:pt x="12191" y="28955"/>
                  </a:lnTo>
                  <a:lnTo>
                    <a:pt x="20647" y="23319"/>
                  </a:lnTo>
                  <a:lnTo>
                    <a:pt x="22228" y="25105"/>
                  </a:lnTo>
                  <a:lnTo>
                    <a:pt x="33096" y="52442"/>
                  </a:lnTo>
                  <a:close/>
                </a:path>
                <a:path w="794384" h="783589">
                  <a:moveTo>
                    <a:pt x="271271" y="320039"/>
                  </a:moveTo>
                  <a:lnTo>
                    <a:pt x="33096" y="52442"/>
                  </a:lnTo>
                  <a:lnTo>
                    <a:pt x="22228" y="25105"/>
                  </a:lnTo>
                  <a:lnTo>
                    <a:pt x="242669" y="274073"/>
                  </a:lnTo>
                  <a:lnTo>
                    <a:pt x="251459" y="297179"/>
                  </a:lnTo>
                  <a:lnTo>
                    <a:pt x="262575" y="297179"/>
                  </a:lnTo>
                  <a:lnTo>
                    <a:pt x="271271" y="320039"/>
                  </a:lnTo>
                  <a:close/>
                </a:path>
                <a:path w="794384" h="783589">
                  <a:moveTo>
                    <a:pt x="262575" y="297179"/>
                  </a:moveTo>
                  <a:lnTo>
                    <a:pt x="251459" y="297179"/>
                  </a:lnTo>
                  <a:lnTo>
                    <a:pt x="259079" y="292607"/>
                  </a:lnTo>
                  <a:lnTo>
                    <a:pt x="242669" y="274073"/>
                  </a:lnTo>
                  <a:lnTo>
                    <a:pt x="198119" y="156971"/>
                  </a:lnTo>
                  <a:lnTo>
                    <a:pt x="218342" y="179831"/>
                  </a:lnTo>
                  <a:lnTo>
                    <a:pt x="217931" y="179831"/>
                  </a:lnTo>
                  <a:lnTo>
                    <a:pt x="208787" y="184403"/>
                  </a:lnTo>
                  <a:lnTo>
                    <a:pt x="227873" y="205963"/>
                  </a:lnTo>
                  <a:lnTo>
                    <a:pt x="262575" y="297179"/>
                  </a:lnTo>
                  <a:close/>
                </a:path>
                <a:path w="794384" h="783589">
                  <a:moveTo>
                    <a:pt x="227873" y="205963"/>
                  </a:moveTo>
                  <a:lnTo>
                    <a:pt x="208787" y="184403"/>
                  </a:lnTo>
                  <a:lnTo>
                    <a:pt x="217931" y="179831"/>
                  </a:lnTo>
                  <a:lnTo>
                    <a:pt x="227873" y="205963"/>
                  </a:lnTo>
                  <a:close/>
                </a:path>
                <a:path w="794384" h="783589">
                  <a:moveTo>
                    <a:pt x="455676" y="463295"/>
                  </a:moveTo>
                  <a:lnTo>
                    <a:pt x="227873" y="205963"/>
                  </a:lnTo>
                  <a:lnTo>
                    <a:pt x="217931" y="179831"/>
                  </a:lnTo>
                  <a:lnTo>
                    <a:pt x="218342" y="179831"/>
                  </a:lnTo>
                  <a:lnTo>
                    <a:pt x="422704" y="410850"/>
                  </a:lnTo>
                  <a:lnTo>
                    <a:pt x="434339" y="438911"/>
                  </a:lnTo>
                  <a:lnTo>
                    <a:pt x="445440" y="438911"/>
                  </a:lnTo>
                  <a:lnTo>
                    <a:pt x="455676" y="463295"/>
                  </a:lnTo>
                  <a:close/>
                </a:path>
                <a:path w="794384" h="783589">
                  <a:moveTo>
                    <a:pt x="251459" y="297179"/>
                  </a:moveTo>
                  <a:lnTo>
                    <a:pt x="242669" y="274073"/>
                  </a:lnTo>
                  <a:lnTo>
                    <a:pt x="259079" y="292607"/>
                  </a:lnTo>
                  <a:lnTo>
                    <a:pt x="251459" y="297179"/>
                  </a:lnTo>
                  <a:close/>
                </a:path>
                <a:path w="794384" h="783589">
                  <a:moveTo>
                    <a:pt x="445440" y="438911"/>
                  </a:moveTo>
                  <a:lnTo>
                    <a:pt x="434339" y="438911"/>
                  </a:lnTo>
                  <a:lnTo>
                    <a:pt x="443484" y="434339"/>
                  </a:lnTo>
                  <a:lnTo>
                    <a:pt x="422704" y="410850"/>
                  </a:lnTo>
                  <a:lnTo>
                    <a:pt x="382524" y="313943"/>
                  </a:lnTo>
                  <a:lnTo>
                    <a:pt x="405309" y="339851"/>
                  </a:lnTo>
                  <a:lnTo>
                    <a:pt x="403860" y="339851"/>
                  </a:lnTo>
                  <a:lnTo>
                    <a:pt x="396239" y="344423"/>
                  </a:lnTo>
                  <a:lnTo>
                    <a:pt x="414583" y="365398"/>
                  </a:lnTo>
                  <a:lnTo>
                    <a:pt x="445440" y="438911"/>
                  </a:lnTo>
                  <a:close/>
                </a:path>
                <a:path w="794384" h="783589">
                  <a:moveTo>
                    <a:pt x="414583" y="365398"/>
                  </a:moveTo>
                  <a:lnTo>
                    <a:pt x="396239" y="344423"/>
                  </a:lnTo>
                  <a:lnTo>
                    <a:pt x="403860" y="339851"/>
                  </a:lnTo>
                  <a:lnTo>
                    <a:pt x="414583" y="365398"/>
                  </a:lnTo>
                  <a:close/>
                </a:path>
                <a:path w="794384" h="783589">
                  <a:moveTo>
                    <a:pt x="792480" y="783336"/>
                  </a:moveTo>
                  <a:lnTo>
                    <a:pt x="757478" y="757427"/>
                  </a:lnTo>
                  <a:lnTo>
                    <a:pt x="765048" y="749807"/>
                  </a:lnTo>
                  <a:lnTo>
                    <a:pt x="724607" y="719898"/>
                  </a:lnTo>
                  <a:lnTo>
                    <a:pt x="414583" y="365398"/>
                  </a:lnTo>
                  <a:lnTo>
                    <a:pt x="403860" y="339851"/>
                  </a:lnTo>
                  <a:lnTo>
                    <a:pt x="405309" y="339851"/>
                  </a:lnTo>
                  <a:lnTo>
                    <a:pt x="794003" y="781812"/>
                  </a:lnTo>
                  <a:lnTo>
                    <a:pt x="792480" y="783336"/>
                  </a:lnTo>
                  <a:close/>
                </a:path>
                <a:path w="794384" h="783589">
                  <a:moveTo>
                    <a:pt x="169163" y="394715"/>
                  </a:moveTo>
                  <a:lnTo>
                    <a:pt x="167639" y="391667"/>
                  </a:lnTo>
                  <a:lnTo>
                    <a:pt x="168073" y="391972"/>
                  </a:lnTo>
                  <a:lnTo>
                    <a:pt x="169163" y="394715"/>
                  </a:lnTo>
                  <a:close/>
                </a:path>
                <a:path w="794384" h="783589">
                  <a:moveTo>
                    <a:pt x="168073" y="391972"/>
                  </a:moveTo>
                  <a:lnTo>
                    <a:pt x="167639" y="391667"/>
                  </a:lnTo>
                  <a:lnTo>
                    <a:pt x="167952" y="391667"/>
                  </a:lnTo>
                  <a:lnTo>
                    <a:pt x="168073" y="391972"/>
                  </a:lnTo>
                  <a:close/>
                </a:path>
                <a:path w="794384" h="783589">
                  <a:moveTo>
                    <a:pt x="171978" y="394715"/>
                  </a:moveTo>
                  <a:lnTo>
                    <a:pt x="169163" y="394715"/>
                  </a:lnTo>
                  <a:lnTo>
                    <a:pt x="168073" y="391972"/>
                  </a:lnTo>
                  <a:lnTo>
                    <a:pt x="171978" y="394715"/>
                  </a:lnTo>
                  <a:close/>
                </a:path>
                <a:path w="794384" h="783589">
                  <a:moveTo>
                    <a:pt x="434339" y="438911"/>
                  </a:moveTo>
                  <a:lnTo>
                    <a:pt x="422704" y="410850"/>
                  </a:lnTo>
                  <a:lnTo>
                    <a:pt x="443484" y="434339"/>
                  </a:lnTo>
                  <a:lnTo>
                    <a:pt x="434339" y="438911"/>
                  </a:lnTo>
                  <a:close/>
                </a:path>
                <a:path w="794384" h="783589">
                  <a:moveTo>
                    <a:pt x="355878" y="527303"/>
                  </a:moveTo>
                  <a:lnTo>
                    <a:pt x="344424" y="527303"/>
                  </a:lnTo>
                  <a:lnTo>
                    <a:pt x="352044" y="521207"/>
                  </a:lnTo>
                  <a:lnTo>
                    <a:pt x="337504" y="510994"/>
                  </a:lnTo>
                  <a:lnTo>
                    <a:pt x="301751" y="426719"/>
                  </a:lnTo>
                  <a:lnTo>
                    <a:pt x="322024" y="445007"/>
                  </a:lnTo>
                  <a:lnTo>
                    <a:pt x="320039" y="445007"/>
                  </a:lnTo>
                  <a:lnTo>
                    <a:pt x="312419" y="451103"/>
                  </a:lnTo>
                  <a:lnTo>
                    <a:pt x="329334" y="466350"/>
                  </a:lnTo>
                  <a:lnTo>
                    <a:pt x="355878" y="527303"/>
                  </a:lnTo>
                  <a:close/>
                </a:path>
                <a:path w="794384" h="783589">
                  <a:moveTo>
                    <a:pt x="329334" y="466350"/>
                  </a:moveTo>
                  <a:lnTo>
                    <a:pt x="312419" y="451103"/>
                  </a:lnTo>
                  <a:lnTo>
                    <a:pt x="320039" y="445007"/>
                  </a:lnTo>
                  <a:lnTo>
                    <a:pt x="329334" y="466350"/>
                  </a:lnTo>
                  <a:close/>
                </a:path>
                <a:path w="794384" h="783589">
                  <a:moveTo>
                    <a:pt x="528828" y="646176"/>
                  </a:moveTo>
                  <a:lnTo>
                    <a:pt x="329334" y="466350"/>
                  </a:lnTo>
                  <a:lnTo>
                    <a:pt x="320039" y="445007"/>
                  </a:lnTo>
                  <a:lnTo>
                    <a:pt x="322024" y="445007"/>
                  </a:lnTo>
                  <a:lnTo>
                    <a:pt x="501673" y="607068"/>
                  </a:lnTo>
                  <a:lnTo>
                    <a:pt x="510539" y="629411"/>
                  </a:lnTo>
                  <a:lnTo>
                    <a:pt x="522122" y="629411"/>
                  </a:lnTo>
                  <a:lnTo>
                    <a:pt x="528828" y="646176"/>
                  </a:lnTo>
                  <a:close/>
                </a:path>
                <a:path w="794384" h="783589">
                  <a:moveTo>
                    <a:pt x="344424" y="527303"/>
                  </a:moveTo>
                  <a:lnTo>
                    <a:pt x="337504" y="510994"/>
                  </a:lnTo>
                  <a:lnTo>
                    <a:pt x="352044" y="521207"/>
                  </a:lnTo>
                  <a:lnTo>
                    <a:pt x="344424" y="527303"/>
                  </a:lnTo>
                  <a:close/>
                </a:path>
                <a:path w="794384" h="783589">
                  <a:moveTo>
                    <a:pt x="522122" y="629411"/>
                  </a:moveTo>
                  <a:lnTo>
                    <a:pt x="510539" y="629411"/>
                  </a:lnTo>
                  <a:lnTo>
                    <a:pt x="519683" y="623315"/>
                  </a:lnTo>
                  <a:lnTo>
                    <a:pt x="501673" y="607068"/>
                  </a:lnTo>
                  <a:lnTo>
                    <a:pt x="472439" y="533399"/>
                  </a:lnTo>
                  <a:lnTo>
                    <a:pt x="490985" y="547115"/>
                  </a:lnTo>
                  <a:lnTo>
                    <a:pt x="489204" y="547115"/>
                  </a:lnTo>
                  <a:lnTo>
                    <a:pt x="481583" y="553211"/>
                  </a:lnTo>
                  <a:lnTo>
                    <a:pt x="495873" y="563788"/>
                  </a:lnTo>
                  <a:lnTo>
                    <a:pt x="522122" y="629411"/>
                  </a:lnTo>
                  <a:close/>
                </a:path>
                <a:path w="794384" h="783589">
                  <a:moveTo>
                    <a:pt x="495873" y="563788"/>
                  </a:moveTo>
                  <a:lnTo>
                    <a:pt x="481583" y="553211"/>
                  </a:lnTo>
                  <a:lnTo>
                    <a:pt x="489204" y="547115"/>
                  </a:lnTo>
                  <a:lnTo>
                    <a:pt x="495873" y="563788"/>
                  </a:lnTo>
                  <a:close/>
                </a:path>
                <a:path w="794384" h="783589">
                  <a:moveTo>
                    <a:pt x="757335" y="757322"/>
                  </a:moveTo>
                  <a:lnTo>
                    <a:pt x="495873" y="563788"/>
                  </a:lnTo>
                  <a:lnTo>
                    <a:pt x="489204" y="547115"/>
                  </a:lnTo>
                  <a:lnTo>
                    <a:pt x="490985" y="547115"/>
                  </a:lnTo>
                  <a:lnTo>
                    <a:pt x="724607" y="719898"/>
                  </a:lnTo>
                  <a:lnTo>
                    <a:pt x="757335" y="757322"/>
                  </a:lnTo>
                  <a:close/>
                </a:path>
                <a:path w="794384" h="783589">
                  <a:moveTo>
                    <a:pt x="510539" y="629411"/>
                  </a:moveTo>
                  <a:lnTo>
                    <a:pt x="501673" y="607068"/>
                  </a:lnTo>
                  <a:lnTo>
                    <a:pt x="519683" y="623315"/>
                  </a:lnTo>
                  <a:lnTo>
                    <a:pt x="510539" y="629411"/>
                  </a:lnTo>
                  <a:close/>
                </a:path>
                <a:path w="794384" h="783589">
                  <a:moveTo>
                    <a:pt x="757449" y="757406"/>
                  </a:moveTo>
                  <a:lnTo>
                    <a:pt x="724607" y="719898"/>
                  </a:lnTo>
                  <a:lnTo>
                    <a:pt x="765048" y="749807"/>
                  </a:lnTo>
                  <a:lnTo>
                    <a:pt x="757449" y="757406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57060" y="3803903"/>
              <a:ext cx="1005840" cy="1006475"/>
            </a:xfrm>
            <a:custGeom>
              <a:avLst/>
              <a:gdLst/>
              <a:ahLst/>
              <a:cxnLst/>
              <a:rect l="l" t="t" r="r" b="b"/>
              <a:pathLst>
                <a:path w="1005840" h="1006475">
                  <a:moveTo>
                    <a:pt x="853440" y="0"/>
                  </a:moveTo>
                  <a:lnTo>
                    <a:pt x="156972" y="0"/>
                  </a:lnTo>
                  <a:lnTo>
                    <a:pt x="156972" y="667524"/>
                  </a:lnTo>
                  <a:lnTo>
                    <a:pt x="853440" y="667524"/>
                  </a:lnTo>
                  <a:lnTo>
                    <a:pt x="853440" y="0"/>
                  </a:lnTo>
                  <a:close/>
                </a:path>
                <a:path w="1005840" h="1006475">
                  <a:moveTo>
                    <a:pt x="1005840" y="925080"/>
                  </a:moveTo>
                  <a:lnTo>
                    <a:pt x="853440" y="701040"/>
                  </a:lnTo>
                  <a:lnTo>
                    <a:pt x="155435" y="701040"/>
                  </a:lnTo>
                  <a:lnTo>
                    <a:pt x="0" y="925080"/>
                  </a:lnTo>
                  <a:lnTo>
                    <a:pt x="0" y="1005852"/>
                  </a:lnTo>
                  <a:lnTo>
                    <a:pt x="1005840" y="1005852"/>
                  </a:lnTo>
                  <a:lnTo>
                    <a:pt x="1005840" y="92508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26567" y="3787152"/>
              <a:ext cx="1066800" cy="1038225"/>
            </a:xfrm>
            <a:custGeom>
              <a:avLst/>
              <a:gdLst/>
              <a:ahLst/>
              <a:cxnLst/>
              <a:rect l="l" t="t" r="r" b="b"/>
              <a:pathLst>
                <a:path w="1066800" h="1038225">
                  <a:moveTo>
                    <a:pt x="864120" y="71615"/>
                  </a:moveTo>
                  <a:lnTo>
                    <a:pt x="832116" y="71615"/>
                  </a:lnTo>
                  <a:lnTo>
                    <a:pt x="832116" y="103619"/>
                  </a:lnTo>
                  <a:lnTo>
                    <a:pt x="832116" y="594347"/>
                  </a:lnTo>
                  <a:lnTo>
                    <a:pt x="240804" y="594347"/>
                  </a:lnTo>
                  <a:lnTo>
                    <a:pt x="240804" y="103619"/>
                  </a:lnTo>
                  <a:lnTo>
                    <a:pt x="832116" y="103619"/>
                  </a:lnTo>
                  <a:lnTo>
                    <a:pt x="832116" y="71615"/>
                  </a:lnTo>
                  <a:lnTo>
                    <a:pt x="210324" y="71615"/>
                  </a:lnTo>
                  <a:lnTo>
                    <a:pt x="210324" y="626351"/>
                  </a:lnTo>
                  <a:lnTo>
                    <a:pt x="864120" y="626351"/>
                  </a:lnTo>
                  <a:lnTo>
                    <a:pt x="864120" y="609587"/>
                  </a:lnTo>
                  <a:lnTo>
                    <a:pt x="864120" y="594347"/>
                  </a:lnTo>
                  <a:lnTo>
                    <a:pt x="864120" y="103619"/>
                  </a:lnTo>
                  <a:lnTo>
                    <a:pt x="864120" y="86855"/>
                  </a:lnTo>
                  <a:lnTo>
                    <a:pt x="864120" y="71615"/>
                  </a:lnTo>
                  <a:close/>
                </a:path>
                <a:path w="1066800" h="1038225">
                  <a:moveTo>
                    <a:pt x="899172" y="0"/>
                  </a:moveTo>
                  <a:lnTo>
                    <a:pt x="868680" y="0"/>
                  </a:lnTo>
                  <a:lnTo>
                    <a:pt x="868680" y="32004"/>
                  </a:lnTo>
                  <a:lnTo>
                    <a:pt x="868680" y="669036"/>
                  </a:lnTo>
                  <a:lnTo>
                    <a:pt x="202692" y="669036"/>
                  </a:lnTo>
                  <a:lnTo>
                    <a:pt x="202692" y="32004"/>
                  </a:lnTo>
                  <a:lnTo>
                    <a:pt x="868680" y="32004"/>
                  </a:lnTo>
                  <a:lnTo>
                    <a:pt x="868680" y="0"/>
                  </a:lnTo>
                  <a:lnTo>
                    <a:pt x="170688" y="0"/>
                  </a:lnTo>
                  <a:lnTo>
                    <a:pt x="170688" y="701040"/>
                  </a:lnTo>
                  <a:lnTo>
                    <a:pt x="899172" y="701040"/>
                  </a:lnTo>
                  <a:lnTo>
                    <a:pt x="899172" y="684276"/>
                  </a:lnTo>
                  <a:lnTo>
                    <a:pt x="899172" y="669036"/>
                  </a:lnTo>
                  <a:lnTo>
                    <a:pt x="899172" y="32004"/>
                  </a:lnTo>
                  <a:lnTo>
                    <a:pt x="899172" y="16764"/>
                  </a:lnTo>
                  <a:lnTo>
                    <a:pt x="899172" y="0"/>
                  </a:lnTo>
                  <a:close/>
                </a:path>
                <a:path w="1066800" h="1038225">
                  <a:moveTo>
                    <a:pt x="1066800" y="958596"/>
                  </a:moveTo>
                  <a:lnTo>
                    <a:pt x="1061593" y="950976"/>
                  </a:lnTo>
                  <a:lnTo>
                    <a:pt x="1051572" y="936345"/>
                  </a:lnTo>
                  <a:lnTo>
                    <a:pt x="1051572" y="926579"/>
                  </a:lnTo>
                  <a:lnTo>
                    <a:pt x="1044879" y="926579"/>
                  </a:lnTo>
                  <a:lnTo>
                    <a:pt x="1021092" y="891832"/>
                  </a:lnTo>
                  <a:lnTo>
                    <a:pt x="1021092" y="958596"/>
                  </a:lnTo>
                  <a:lnTo>
                    <a:pt x="1021092" y="1007351"/>
                  </a:lnTo>
                  <a:lnTo>
                    <a:pt x="45732" y="1007351"/>
                  </a:lnTo>
                  <a:lnTo>
                    <a:pt x="45732" y="958596"/>
                  </a:lnTo>
                  <a:lnTo>
                    <a:pt x="1021092" y="958596"/>
                  </a:lnTo>
                  <a:lnTo>
                    <a:pt x="1021092" y="891832"/>
                  </a:lnTo>
                  <a:lnTo>
                    <a:pt x="1007516" y="871994"/>
                  </a:lnTo>
                  <a:lnTo>
                    <a:pt x="1007516" y="926579"/>
                  </a:lnTo>
                  <a:lnTo>
                    <a:pt x="59601" y="926579"/>
                  </a:lnTo>
                  <a:lnTo>
                    <a:pt x="99771" y="868680"/>
                  </a:lnTo>
                  <a:lnTo>
                    <a:pt x="302145" y="868680"/>
                  </a:lnTo>
                  <a:lnTo>
                    <a:pt x="281940" y="911339"/>
                  </a:lnTo>
                  <a:lnTo>
                    <a:pt x="789432" y="911339"/>
                  </a:lnTo>
                  <a:lnTo>
                    <a:pt x="785101" y="902195"/>
                  </a:lnTo>
                  <a:lnTo>
                    <a:pt x="774280" y="879335"/>
                  </a:lnTo>
                  <a:lnTo>
                    <a:pt x="772833" y="876287"/>
                  </a:lnTo>
                  <a:lnTo>
                    <a:pt x="769226" y="868680"/>
                  </a:lnTo>
                  <a:lnTo>
                    <a:pt x="968121" y="868680"/>
                  </a:lnTo>
                  <a:lnTo>
                    <a:pt x="1007516" y="926579"/>
                  </a:lnTo>
                  <a:lnTo>
                    <a:pt x="1007516" y="871994"/>
                  </a:lnTo>
                  <a:lnTo>
                    <a:pt x="913447" y="734568"/>
                  </a:lnTo>
                  <a:lnTo>
                    <a:pt x="908240" y="726948"/>
                  </a:lnTo>
                  <a:lnTo>
                    <a:pt x="891540" y="702564"/>
                  </a:lnTo>
                  <a:lnTo>
                    <a:pt x="178308" y="702564"/>
                  </a:lnTo>
                  <a:lnTo>
                    <a:pt x="22288" y="926579"/>
                  </a:lnTo>
                  <a:lnTo>
                    <a:pt x="15252" y="926579"/>
                  </a:lnTo>
                  <a:lnTo>
                    <a:pt x="15252" y="936701"/>
                  </a:lnTo>
                  <a:lnTo>
                    <a:pt x="0" y="958596"/>
                  </a:lnTo>
                  <a:lnTo>
                    <a:pt x="15252" y="958596"/>
                  </a:lnTo>
                  <a:lnTo>
                    <a:pt x="15252" y="1037831"/>
                  </a:lnTo>
                  <a:lnTo>
                    <a:pt x="1051572" y="1037831"/>
                  </a:lnTo>
                  <a:lnTo>
                    <a:pt x="1051572" y="1022591"/>
                  </a:lnTo>
                  <a:lnTo>
                    <a:pt x="1051572" y="1007351"/>
                  </a:lnTo>
                  <a:lnTo>
                    <a:pt x="1051572" y="958596"/>
                  </a:lnTo>
                  <a:lnTo>
                    <a:pt x="1066800" y="958596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1708" y="3380232"/>
              <a:ext cx="2440305" cy="424180"/>
            </a:xfrm>
            <a:custGeom>
              <a:avLst/>
              <a:gdLst/>
              <a:ahLst/>
              <a:cxnLst/>
              <a:rect l="l" t="t" r="r" b="b"/>
              <a:pathLst>
                <a:path w="2440304" h="424179">
                  <a:moveTo>
                    <a:pt x="2439924" y="423672"/>
                  </a:moveTo>
                  <a:lnTo>
                    <a:pt x="0" y="423672"/>
                  </a:lnTo>
                  <a:lnTo>
                    <a:pt x="0" y="0"/>
                  </a:lnTo>
                  <a:lnTo>
                    <a:pt x="2439924" y="0"/>
                  </a:lnTo>
                  <a:lnTo>
                    <a:pt x="2439924" y="4572"/>
                  </a:lnTo>
                  <a:lnTo>
                    <a:pt x="10668" y="4572"/>
                  </a:lnTo>
                  <a:lnTo>
                    <a:pt x="6096" y="10668"/>
                  </a:lnTo>
                  <a:lnTo>
                    <a:pt x="10668" y="10668"/>
                  </a:lnTo>
                  <a:lnTo>
                    <a:pt x="10668" y="413004"/>
                  </a:lnTo>
                  <a:lnTo>
                    <a:pt x="6096" y="413004"/>
                  </a:lnTo>
                  <a:lnTo>
                    <a:pt x="10668" y="417576"/>
                  </a:lnTo>
                  <a:lnTo>
                    <a:pt x="2439924" y="417576"/>
                  </a:lnTo>
                  <a:lnTo>
                    <a:pt x="2439924" y="423672"/>
                  </a:lnTo>
                  <a:close/>
                </a:path>
                <a:path w="2440304" h="424179">
                  <a:moveTo>
                    <a:pt x="10668" y="10668"/>
                  </a:moveTo>
                  <a:lnTo>
                    <a:pt x="6096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2440304" h="424179">
                  <a:moveTo>
                    <a:pt x="2429256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2429256" y="4572"/>
                  </a:lnTo>
                  <a:lnTo>
                    <a:pt x="2429256" y="10668"/>
                  </a:lnTo>
                  <a:close/>
                </a:path>
                <a:path w="2440304" h="424179">
                  <a:moveTo>
                    <a:pt x="2429256" y="417576"/>
                  </a:moveTo>
                  <a:lnTo>
                    <a:pt x="2429256" y="4572"/>
                  </a:lnTo>
                  <a:lnTo>
                    <a:pt x="2435352" y="10668"/>
                  </a:lnTo>
                  <a:lnTo>
                    <a:pt x="2439924" y="10668"/>
                  </a:lnTo>
                  <a:lnTo>
                    <a:pt x="2439924" y="413004"/>
                  </a:lnTo>
                  <a:lnTo>
                    <a:pt x="2435352" y="413004"/>
                  </a:lnTo>
                  <a:lnTo>
                    <a:pt x="2429256" y="417576"/>
                  </a:lnTo>
                  <a:close/>
                </a:path>
                <a:path w="2440304" h="424179">
                  <a:moveTo>
                    <a:pt x="2439924" y="10668"/>
                  </a:moveTo>
                  <a:lnTo>
                    <a:pt x="2435352" y="10668"/>
                  </a:lnTo>
                  <a:lnTo>
                    <a:pt x="2429256" y="4572"/>
                  </a:lnTo>
                  <a:lnTo>
                    <a:pt x="2439924" y="4572"/>
                  </a:lnTo>
                  <a:lnTo>
                    <a:pt x="2439924" y="10668"/>
                  </a:lnTo>
                  <a:close/>
                </a:path>
                <a:path w="2440304" h="424179">
                  <a:moveTo>
                    <a:pt x="10668" y="417576"/>
                  </a:moveTo>
                  <a:lnTo>
                    <a:pt x="6096" y="413004"/>
                  </a:lnTo>
                  <a:lnTo>
                    <a:pt x="10668" y="413004"/>
                  </a:lnTo>
                  <a:lnTo>
                    <a:pt x="10668" y="417576"/>
                  </a:lnTo>
                  <a:close/>
                </a:path>
                <a:path w="2440304" h="424179">
                  <a:moveTo>
                    <a:pt x="2429256" y="417576"/>
                  </a:moveTo>
                  <a:lnTo>
                    <a:pt x="10668" y="417576"/>
                  </a:lnTo>
                  <a:lnTo>
                    <a:pt x="10668" y="413004"/>
                  </a:lnTo>
                  <a:lnTo>
                    <a:pt x="2429256" y="413004"/>
                  </a:lnTo>
                  <a:lnTo>
                    <a:pt x="2429256" y="417576"/>
                  </a:lnTo>
                  <a:close/>
                </a:path>
                <a:path w="2440304" h="424179">
                  <a:moveTo>
                    <a:pt x="2439924" y="417576"/>
                  </a:moveTo>
                  <a:lnTo>
                    <a:pt x="2429256" y="417576"/>
                  </a:lnTo>
                  <a:lnTo>
                    <a:pt x="2435352" y="413004"/>
                  </a:lnTo>
                  <a:lnTo>
                    <a:pt x="2439924" y="413004"/>
                  </a:lnTo>
                  <a:lnTo>
                    <a:pt x="2439924" y="417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800008" y="3417845"/>
            <a:ext cx="1882139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Times New Roman"/>
                <a:cs typeface="Times New Roman"/>
              </a:rPr>
              <a:t>Access</a:t>
            </a:r>
            <a:r>
              <a:rPr sz="1950" spc="-2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Point</a:t>
            </a:r>
            <a:r>
              <a:rPr sz="1950" spc="-4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(AP)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171444" y="2880360"/>
            <a:ext cx="2383790" cy="1070610"/>
            <a:chOff x="3171444" y="2880360"/>
            <a:chExt cx="2383790" cy="1070610"/>
          </a:xfrm>
        </p:grpSpPr>
        <p:sp>
          <p:nvSpPr>
            <p:cNvPr id="25" name="object 25"/>
            <p:cNvSpPr/>
            <p:nvPr/>
          </p:nvSpPr>
          <p:spPr>
            <a:xfrm>
              <a:off x="5512307" y="2880360"/>
              <a:ext cx="43180" cy="504825"/>
            </a:xfrm>
            <a:custGeom>
              <a:avLst/>
              <a:gdLst/>
              <a:ahLst/>
              <a:cxnLst/>
              <a:rect l="l" t="t" r="r" b="b"/>
              <a:pathLst>
                <a:path w="43179" h="504825">
                  <a:moveTo>
                    <a:pt x="42672" y="504443"/>
                  </a:moveTo>
                  <a:lnTo>
                    <a:pt x="0" y="504443"/>
                  </a:lnTo>
                  <a:lnTo>
                    <a:pt x="0" y="0"/>
                  </a:lnTo>
                  <a:lnTo>
                    <a:pt x="42672" y="0"/>
                  </a:lnTo>
                  <a:lnTo>
                    <a:pt x="42672" y="5044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1444" y="3002280"/>
              <a:ext cx="1063752" cy="94869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7114032" y="3803903"/>
            <a:ext cx="696595" cy="66802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92100" marR="69215" indent="-180340">
              <a:lnSpc>
                <a:spcPct val="100600"/>
              </a:lnSpc>
              <a:spcBef>
                <a:spcPts val="310"/>
              </a:spcBef>
            </a:pPr>
            <a:r>
              <a:rPr sz="1750" dirty="0">
                <a:latin typeface="Times New Roman"/>
                <a:cs typeface="Times New Roman"/>
              </a:rPr>
              <a:t>M</a:t>
            </a:r>
            <a:r>
              <a:rPr sz="1750" spc="-5" dirty="0">
                <a:latin typeface="Times New Roman"/>
                <a:cs typeface="Times New Roman"/>
              </a:rPr>
              <a:t>A</a:t>
            </a:r>
            <a:r>
              <a:rPr sz="1750" dirty="0">
                <a:latin typeface="Times New Roman"/>
                <a:cs typeface="Times New Roman"/>
              </a:rPr>
              <a:t>C  C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29540" y="2753558"/>
            <a:ext cx="949960" cy="980440"/>
            <a:chOff x="129540" y="2753558"/>
            <a:chExt cx="949960" cy="980440"/>
          </a:xfrm>
        </p:grpSpPr>
        <p:sp>
          <p:nvSpPr>
            <p:cNvPr id="29" name="object 29"/>
            <p:cNvSpPr/>
            <p:nvPr/>
          </p:nvSpPr>
          <p:spPr>
            <a:xfrm>
              <a:off x="411480" y="3133343"/>
              <a:ext cx="596265" cy="600710"/>
            </a:xfrm>
            <a:custGeom>
              <a:avLst/>
              <a:gdLst/>
              <a:ahLst/>
              <a:cxnLst/>
              <a:rect l="l" t="t" r="r" b="b"/>
              <a:pathLst>
                <a:path w="596265" h="600710">
                  <a:moveTo>
                    <a:pt x="491815" y="75254"/>
                  </a:moveTo>
                  <a:lnTo>
                    <a:pt x="461772" y="45719"/>
                  </a:lnTo>
                  <a:lnTo>
                    <a:pt x="595884" y="0"/>
                  </a:lnTo>
                  <a:lnTo>
                    <a:pt x="576297" y="59436"/>
                  </a:lnTo>
                  <a:lnTo>
                    <a:pt x="507492" y="59436"/>
                  </a:lnTo>
                  <a:lnTo>
                    <a:pt x="491815" y="75254"/>
                  </a:lnTo>
                  <a:close/>
                </a:path>
                <a:path w="596265" h="600710">
                  <a:moveTo>
                    <a:pt x="521760" y="104691"/>
                  </a:moveTo>
                  <a:lnTo>
                    <a:pt x="491815" y="75254"/>
                  </a:lnTo>
                  <a:lnTo>
                    <a:pt x="507492" y="59436"/>
                  </a:lnTo>
                  <a:lnTo>
                    <a:pt x="536448" y="89916"/>
                  </a:lnTo>
                  <a:lnTo>
                    <a:pt x="521760" y="104691"/>
                  </a:lnTo>
                  <a:close/>
                </a:path>
                <a:path w="596265" h="600710">
                  <a:moveTo>
                    <a:pt x="551688" y="134112"/>
                  </a:moveTo>
                  <a:lnTo>
                    <a:pt x="521760" y="104691"/>
                  </a:lnTo>
                  <a:lnTo>
                    <a:pt x="536448" y="89916"/>
                  </a:lnTo>
                  <a:lnTo>
                    <a:pt x="507492" y="59436"/>
                  </a:lnTo>
                  <a:lnTo>
                    <a:pt x="576297" y="59436"/>
                  </a:lnTo>
                  <a:lnTo>
                    <a:pt x="551688" y="134112"/>
                  </a:lnTo>
                  <a:close/>
                </a:path>
                <a:path w="596265" h="600710">
                  <a:moveTo>
                    <a:pt x="28956" y="600456"/>
                  </a:moveTo>
                  <a:lnTo>
                    <a:pt x="0" y="571500"/>
                  </a:lnTo>
                  <a:lnTo>
                    <a:pt x="491815" y="75254"/>
                  </a:lnTo>
                  <a:lnTo>
                    <a:pt x="521760" y="104691"/>
                  </a:lnTo>
                  <a:lnTo>
                    <a:pt x="28956" y="600456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9540" y="2753558"/>
              <a:ext cx="949960" cy="948690"/>
            </a:xfrm>
            <a:custGeom>
              <a:avLst/>
              <a:gdLst/>
              <a:ahLst/>
              <a:cxnLst/>
              <a:rect l="l" t="t" r="r" b="b"/>
              <a:pathLst>
                <a:path w="949960" h="948689">
                  <a:moveTo>
                    <a:pt x="771144" y="72390"/>
                  </a:moveTo>
                  <a:lnTo>
                    <a:pt x="768096" y="71120"/>
                  </a:lnTo>
                  <a:lnTo>
                    <a:pt x="813816" y="25400"/>
                  </a:lnTo>
                  <a:lnTo>
                    <a:pt x="819507" y="19050"/>
                  </a:lnTo>
                  <a:lnTo>
                    <a:pt x="825055" y="13970"/>
                  </a:lnTo>
                  <a:lnTo>
                    <a:pt x="830318" y="10160"/>
                  </a:lnTo>
                  <a:lnTo>
                    <a:pt x="835152" y="7620"/>
                  </a:lnTo>
                  <a:lnTo>
                    <a:pt x="848868" y="0"/>
                  </a:lnTo>
                  <a:lnTo>
                    <a:pt x="871728" y="0"/>
                  </a:lnTo>
                  <a:lnTo>
                    <a:pt x="879348" y="2540"/>
                  </a:lnTo>
                  <a:lnTo>
                    <a:pt x="885444" y="8890"/>
                  </a:lnTo>
                  <a:lnTo>
                    <a:pt x="890016" y="15240"/>
                  </a:lnTo>
                  <a:lnTo>
                    <a:pt x="890625" y="16510"/>
                  </a:lnTo>
                  <a:lnTo>
                    <a:pt x="845820" y="16510"/>
                  </a:lnTo>
                  <a:lnTo>
                    <a:pt x="838723" y="17780"/>
                  </a:lnTo>
                  <a:lnTo>
                    <a:pt x="823960" y="25400"/>
                  </a:lnTo>
                  <a:lnTo>
                    <a:pt x="816864" y="31750"/>
                  </a:lnTo>
                  <a:lnTo>
                    <a:pt x="812291" y="38100"/>
                  </a:lnTo>
                  <a:lnTo>
                    <a:pt x="807720" y="41910"/>
                  </a:lnTo>
                  <a:lnTo>
                    <a:pt x="804672" y="46990"/>
                  </a:lnTo>
                  <a:lnTo>
                    <a:pt x="821388" y="63500"/>
                  </a:lnTo>
                  <a:lnTo>
                    <a:pt x="783335" y="63500"/>
                  </a:lnTo>
                  <a:lnTo>
                    <a:pt x="778764" y="64770"/>
                  </a:lnTo>
                  <a:lnTo>
                    <a:pt x="775716" y="69850"/>
                  </a:lnTo>
                  <a:lnTo>
                    <a:pt x="771144" y="72390"/>
                  </a:lnTo>
                  <a:close/>
                </a:path>
                <a:path w="949960" h="948689">
                  <a:moveTo>
                    <a:pt x="856487" y="87630"/>
                  </a:moveTo>
                  <a:lnTo>
                    <a:pt x="845820" y="87630"/>
                  </a:lnTo>
                  <a:lnTo>
                    <a:pt x="854964" y="78740"/>
                  </a:lnTo>
                  <a:lnTo>
                    <a:pt x="858012" y="77470"/>
                  </a:lnTo>
                  <a:lnTo>
                    <a:pt x="868680" y="67310"/>
                  </a:lnTo>
                  <a:lnTo>
                    <a:pt x="873252" y="60960"/>
                  </a:lnTo>
                  <a:lnTo>
                    <a:pt x="874776" y="54610"/>
                  </a:lnTo>
                  <a:lnTo>
                    <a:pt x="877824" y="49530"/>
                  </a:lnTo>
                  <a:lnTo>
                    <a:pt x="877824" y="44450"/>
                  </a:lnTo>
                  <a:lnTo>
                    <a:pt x="876300" y="39370"/>
                  </a:lnTo>
                  <a:lnTo>
                    <a:pt x="874776" y="33020"/>
                  </a:lnTo>
                  <a:lnTo>
                    <a:pt x="868680" y="24130"/>
                  </a:lnTo>
                  <a:lnTo>
                    <a:pt x="862584" y="17780"/>
                  </a:lnTo>
                  <a:lnTo>
                    <a:pt x="854964" y="16510"/>
                  </a:lnTo>
                  <a:lnTo>
                    <a:pt x="890625" y="16510"/>
                  </a:lnTo>
                  <a:lnTo>
                    <a:pt x="893064" y="21590"/>
                  </a:lnTo>
                  <a:lnTo>
                    <a:pt x="894587" y="29210"/>
                  </a:lnTo>
                  <a:lnTo>
                    <a:pt x="894587" y="34290"/>
                  </a:lnTo>
                  <a:lnTo>
                    <a:pt x="893064" y="41910"/>
                  </a:lnTo>
                  <a:lnTo>
                    <a:pt x="890016" y="52070"/>
                  </a:lnTo>
                  <a:lnTo>
                    <a:pt x="937260" y="52070"/>
                  </a:lnTo>
                  <a:lnTo>
                    <a:pt x="943356" y="57150"/>
                  </a:lnTo>
                  <a:lnTo>
                    <a:pt x="945184" y="60960"/>
                  </a:lnTo>
                  <a:lnTo>
                    <a:pt x="900684" y="60960"/>
                  </a:lnTo>
                  <a:lnTo>
                    <a:pt x="894587" y="62230"/>
                  </a:lnTo>
                  <a:lnTo>
                    <a:pt x="859535" y="86360"/>
                  </a:lnTo>
                  <a:lnTo>
                    <a:pt x="856487" y="87630"/>
                  </a:lnTo>
                  <a:close/>
                </a:path>
                <a:path w="949960" h="948689">
                  <a:moveTo>
                    <a:pt x="937260" y="52070"/>
                  </a:moveTo>
                  <a:lnTo>
                    <a:pt x="890016" y="52070"/>
                  </a:lnTo>
                  <a:lnTo>
                    <a:pt x="897635" y="45720"/>
                  </a:lnTo>
                  <a:lnTo>
                    <a:pt x="906780" y="41910"/>
                  </a:lnTo>
                  <a:lnTo>
                    <a:pt x="912876" y="41910"/>
                  </a:lnTo>
                  <a:lnTo>
                    <a:pt x="926211" y="44450"/>
                  </a:lnTo>
                  <a:lnTo>
                    <a:pt x="932164" y="46990"/>
                  </a:lnTo>
                  <a:lnTo>
                    <a:pt x="937260" y="52070"/>
                  </a:lnTo>
                  <a:close/>
                </a:path>
                <a:path w="949960" h="948689">
                  <a:moveTo>
                    <a:pt x="909828" y="137160"/>
                  </a:moveTo>
                  <a:lnTo>
                    <a:pt x="894587" y="137160"/>
                  </a:lnTo>
                  <a:lnTo>
                    <a:pt x="902208" y="132080"/>
                  </a:lnTo>
                  <a:lnTo>
                    <a:pt x="908304" y="128270"/>
                  </a:lnTo>
                  <a:lnTo>
                    <a:pt x="914400" y="121920"/>
                  </a:lnTo>
                  <a:lnTo>
                    <a:pt x="920638" y="114300"/>
                  </a:lnTo>
                  <a:lnTo>
                    <a:pt x="925449" y="107950"/>
                  </a:lnTo>
                  <a:lnTo>
                    <a:pt x="928544" y="101600"/>
                  </a:lnTo>
                  <a:lnTo>
                    <a:pt x="929639" y="93980"/>
                  </a:lnTo>
                  <a:lnTo>
                    <a:pt x="929639" y="85090"/>
                  </a:lnTo>
                  <a:lnTo>
                    <a:pt x="928116" y="77470"/>
                  </a:lnTo>
                  <a:lnTo>
                    <a:pt x="917448" y="67310"/>
                  </a:lnTo>
                  <a:lnTo>
                    <a:pt x="912876" y="63500"/>
                  </a:lnTo>
                  <a:lnTo>
                    <a:pt x="900684" y="60960"/>
                  </a:lnTo>
                  <a:lnTo>
                    <a:pt x="945184" y="60960"/>
                  </a:lnTo>
                  <a:lnTo>
                    <a:pt x="946404" y="63500"/>
                  </a:lnTo>
                  <a:lnTo>
                    <a:pt x="947928" y="71120"/>
                  </a:lnTo>
                  <a:lnTo>
                    <a:pt x="949452" y="80010"/>
                  </a:lnTo>
                  <a:lnTo>
                    <a:pt x="947928" y="87630"/>
                  </a:lnTo>
                  <a:lnTo>
                    <a:pt x="922020" y="124460"/>
                  </a:lnTo>
                  <a:lnTo>
                    <a:pt x="909828" y="137160"/>
                  </a:lnTo>
                  <a:close/>
                </a:path>
                <a:path w="949960" h="948689">
                  <a:moveTo>
                    <a:pt x="873252" y="175260"/>
                  </a:moveTo>
                  <a:lnTo>
                    <a:pt x="870204" y="171450"/>
                  </a:lnTo>
                  <a:lnTo>
                    <a:pt x="874776" y="167640"/>
                  </a:lnTo>
                  <a:lnTo>
                    <a:pt x="880872" y="158750"/>
                  </a:lnTo>
                  <a:lnTo>
                    <a:pt x="879348" y="153670"/>
                  </a:lnTo>
                  <a:lnTo>
                    <a:pt x="879348" y="151130"/>
                  </a:lnTo>
                  <a:lnTo>
                    <a:pt x="874776" y="147320"/>
                  </a:lnTo>
                  <a:lnTo>
                    <a:pt x="870204" y="140970"/>
                  </a:lnTo>
                  <a:lnTo>
                    <a:pt x="801624" y="74930"/>
                  </a:lnTo>
                  <a:lnTo>
                    <a:pt x="790956" y="63500"/>
                  </a:lnTo>
                  <a:lnTo>
                    <a:pt x="821388" y="63500"/>
                  </a:lnTo>
                  <a:lnTo>
                    <a:pt x="845820" y="87630"/>
                  </a:lnTo>
                  <a:lnTo>
                    <a:pt x="856487" y="87630"/>
                  </a:lnTo>
                  <a:lnTo>
                    <a:pt x="854964" y="91440"/>
                  </a:lnTo>
                  <a:lnTo>
                    <a:pt x="851916" y="93980"/>
                  </a:lnTo>
                  <a:lnTo>
                    <a:pt x="894587" y="137160"/>
                  </a:lnTo>
                  <a:lnTo>
                    <a:pt x="909828" y="137160"/>
                  </a:lnTo>
                  <a:lnTo>
                    <a:pt x="873252" y="175260"/>
                  </a:lnTo>
                  <a:close/>
                </a:path>
                <a:path w="949960" h="948689">
                  <a:moveTo>
                    <a:pt x="741997" y="289560"/>
                  </a:moveTo>
                  <a:lnTo>
                    <a:pt x="725424" y="289560"/>
                  </a:lnTo>
                  <a:lnTo>
                    <a:pt x="713374" y="285750"/>
                  </a:lnTo>
                  <a:lnTo>
                    <a:pt x="674036" y="257810"/>
                  </a:lnTo>
                  <a:lnTo>
                    <a:pt x="657296" y="220980"/>
                  </a:lnTo>
                  <a:lnTo>
                    <a:pt x="656272" y="210820"/>
                  </a:lnTo>
                  <a:lnTo>
                    <a:pt x="656677" y="200660"/>
                  </a:lnTo>
                  <a:lnTo>
                    <a:pt x="658368" y="191770"/>
                  </a:lnTo>
                  <a:lnTo>
                    <a:pt x="661463" y="181610"/>
                  </a:lnTo>
                  <a:lnTo>
                    <a:pt x="665988" y="172720"/>
                  </a:lnTo>
                  <a:lnTo>
                    <a:pt x="671655" y="165100"/>
                  </a:lnTo>
                  <a:lnTo>
                    <a:pt x="678180" y="156210"/>
                  </a:lnTo>
                  <a:lnTo>
                    <a:pt x="684180" y="151130"/>
                  </a:lnTo>
                  <a:lnTo>
                    <a:pt x="690753" y="147320"/>
                  </a:lnTo>
                  <a:lnTo>
                    <a:pt x="697896" y="143510"/>
                  </a:lnTo>
                  <a:lnTo>
                    <a:pt x="705612" y="139700"/>
                  </a:lnTo>
                  <a:lnTo>
                    <a:pt x="708660" y="139700"/>
                  </a:lnTo>
                  <a:lnTo>
                    <a:pt x="711708" y="138430"/>
                  </a:lnTo>
                  <a:lnTo>
                    <a:pt x="711708" y="137160"/>
                  </a:lnTo>
                  <a:lnTo>
                    <a:pt x="714756" y="133350"/>
                  </a:lnTo>
                  <a:lnTo>
                    <a:pt x="714756" y="129540"/>
                  </a:lnTo>
                  <a:lnTo>
                    <a:pt x="711708" y="123190"/>
                  </a:lnTo>
                  <a:lnTo>
                    <a:pt x="713232" y="121920"/>
                  </a:lnTo>
                  <a:lnTo>
                    <a:pt x="743712" y="147320"/>
                  </a:lnTo>
                  <a:lnTo>
                    <a:pt x="713232" y="147320"/>
                  </a:lnTo>
                  <a:lnTo>
                    <a:pt x="705492" y="148590"/>
                  </a:lnTo>
                  <a:lnTo>
                    <a:pt x="673774" y="179070"/>
                  </a:lnTo>
                  <a:lnTo>
                    <a:pt x="670631" y="193040"/>
                  </a:lnTo>
                  <a:lnTo>
                    <a:pt x="670750" y="199390"/>
                  </a:lnTo>
                  <a:lnTo>
                    <a:pt x="691205" y="240030"/>
                  </a:lnTo>
                  <a:lnTo>
                    <a:pt x="699516" y="247650"/>
                  </a:lnTo>
                  <a:lnTo>
                    <a:pt x="706397" y="255270"/>
                  </a:lnTo>
                  <a:lnTo>
                    <a:pt x="713422" y="260350"/>
                  </a:lnTo>
                  <a:lnTo>
                    <a:pt x="720732" y="265430"/>
                  </a:lnTo>
                  <a:lnTo>
                    <a:pt x="735568" y="270510"/>
                  </a:lnTo>
                  <a:lnTo>
                    <a:pt x="742950" y="271780"/>
                  </a:lnTo>
                  <a:lnTo>
                    <a:pt x="779930" y="271780"/>
                  </a:lnTo>
                  <a:lnTo>
                    <a:pt x="771715" y="278130"/>
                  </a:lnTo>
                  <a:lnTo>
                    <a:pt x="757428" y="285750"/>
                  </a:lnTo>
                  <a:lnTo>
                    <a:pt x="741997" y="289560"/>
                  </a:lnTo>
                  <a:close/>
                </a:path>
                <a:path w="949960" h="948689">
                  <a:moveTo>
                    <a:pt x="749808" y="156210"/>
                  </a:moveTo>
                  <a:lnTo>
                    <a:pt x="739806" y="152400"/>
                  </a:lnTo>
                  <a:lnTo>
                    <a:pt x="730377" y="148590"/>
                  </a:lnTo>
                  <a:lnTo>
                    <a:pt x="721518" y="147320"/>
                  </a:lnTo>
                  <a:lnTo>
                    <a:pt x="743712" y="147320"/>
                  </a:lnTo>
                  <a:lnTo>
                    <a:pt x="751332" y="153670"/>
                  </a:lnTo>
                  <a:lnTo>
                    <a:pt x="749808" y="156210"/>
                  </a:lnTo>
                  <a:close/>
                </a:path>
                <a:path w="949960" h="948689">
                  <a:moveTo>
                    <a:pt x="779930" y="271780"/>
                  </a:moveTo>
                  <a:lnTo>
                    <a:pt x="750331" y="271780"/>
                  </a:lnTo>
                  <a:lnTo>
                    <a:pt x="757428" y="270510"/>
                  </a:lnTo>
                  <a:lnTo>
                    <a:pt x="764928" y="267970"/>
                  </a:lnTo>
                  <a:lnTo>
                    <a:pt x="771715" y="265430"/>
                  </a:lnTo>
                  <a:lnTo>
                    <a:pt x="778216" y="260350"/>
                  </a:lnTo>
                  <a:lnTo>
                    <a:pt x="784860" y="255270"/>
                  </a:lnTo>
                  <a:lnTo>
                    <a:pt x="799338" y="218440"/>
                  </a:lnTo>
                  <a:lnTo>
                    <a:pt x="798766" y="209550"/>
                  </a:lnTo>
                  <a:lnTo>
                    <a:pt x="797052" y="199390"/>
                  </a:lnTo>
                  <a:lnTo>
                    <a:pt x="801624" y="198120"/>
                  </a:lnTo>
                  <a:lnTo>
                    <a:pt x="803576" y="208280"/>
                  </a:lnTo>
                  <a:lnTo>
                    <a:pt x="804672" y="218440"/>
                  </a:lnTo>
                  <a:lnTo>
                    <a:pt x="804624" y="227330"/>
                  </a:lnTo>
                  <a:lnTo>
                    <a:pt x="784860" y="267970"/>
                  </a:lnTo>
                  <a:lnTo>
                    <a:pt x="779930" y="271780"/>
                  </a:lnTo>
                  <a:close/>
                </a:path>
                <a:path w="949960" h="948689">
                  <a:moveTo>
                    <a:pt x="615695" y="434340"/>
                  </a:moveTo>
                  <a:lnTo>
                    <a:pt x="612647" y="430530"/>
                  </a:lnTo>
                  <a:lnTo>
                    <a:pt x="615695" y="426720"/>
                  </a:lnTo>
                  <a:lnTo>
                    <a:pt x="617220" y="422910"/>
                  </a:lnTo>
                  <a:lnTo>
                    <a:pt x="617220" y="415290"/>
                  </a:lnTo>
                  <a:lnTo>
                    <a:pt x="615695" y="406400"/>
                  </a:lnTo>
                  <a:lnTo>
                    <a:pt x="611124" y="396240"/>
                  </a:lnTo>
                  <a:lnTo>
                    <a:pt x="562356" y="274320"/>
                  </a:lnTo>
                  <a:lnTo>
                    <a:pt x="563880" y="270510"/>
                  </a:lnTo>
                  <a:lnTo>
                    <a:pt x="637946" y="300990"/>
                  </a:lnTo>
                  <a:lnTo>
                    <a:pt x="582168" y="300990"/>
                  </a:lnTo>
                  <a:lnTo>
                    <a:pt x="606552" y="360680"/>
                  </a:lnTo>
                  <a:lnTo>
                    <a:pt x="618793" y="360680"/>
                  </a:lnTo>
                  <a:lnTo>
                    <a:pt x="611124" y="368300"/>
                  </a:lnTo>
                  <a:lnTo>
                    <a:pt x="620268" y="392430"/>
                  </a:lnTo>
                  <a:lnTo>
                    <a:pt x="621791" y="398780"/>
                  </a:lnTo>
                  <a:lnTo>
                    <a:pt x="624839" y="402590"/>
                  </a:lnTo>
                  <a:lnTo>
                    <a:pt x="626364" y="405130"/>
                  </a:lnTo>
                  <a:lnTo>
                    <a:pt x="627887" y="406400"/>
                  </a:lnTo>
                  <a:lnTo>
                    <a:pt x="643859" y="406400"/>
                  </a:lnTo>
                  <a:lnTo>
                    <a:pt x="615695" y="434340"/>
                  </a:lnTo>
                  <a:close/>
                </a:path>
                <a:path w="949960" h="948689">
                  <a:moveTo>
                    <a:pt x="618793" y="360680"/>
                  </a:moveTo>
                  <a:lnTo>
                    <a:pt x="606552" y="360680"/>
                  </a:lnTo>
                  <a:lnTo>
                    <a:pt x="643128" y="326390"/>
                  </a:lnTo>
                  <a:lnTo>
                    <a:pt x="582168" y="300990"/>
                  </a:lnTo>
                  <a:lnTo>
                    <a:pt x="637946" y="300990"/>
                  </a:lnTo>
                  <a:lnTo>
                    <a:pt x="687324" y="321310"/>
                  </a:lnTo>
                  <a:lnTo>
                    <a:pt x="697991" y="326390"/>
                  </a:lnTo>
                  <a:lnTo>
                    <a:pt x="704087" y="327660"/>
                  </a:lnTo>
                  <a:lnTo>
                    <a:pt x="720583" y="327660"/>
                  </a:lnTo>
                  <a:lnTo>
                    <a:pt x="719372" y="328930"/>
                  </a:lnTo>
                  <a:lnTo>
                    <a:pt x="650748" y="328930"/>
                  </a:lnTo>
                  <a:lnTo>
                    <a:pt x="618793" y="360680"/>
                  </a:lnTo>
                  <a:close/>
                </a:path>
                <a:path w="949960" h="948689">
                  <a:moveTo>
                    <a:pt x="720583" y="327660"/>
                  </a:moveTo>
                  <a:lnTo>
                    <a:pt x="713232" y="327660"/>
                  </a:lnTo>
                  <a:lnTo>
                    <a:pt x="722376" y="321310"/>
                  </a:lnTo>
                  <a:lnTo>
                    <a:pt x="725424" y="322580"/>
                  </a:lnTo>
                  <a:lnTo>
                    <a:pt x="720583" y="327660"/>
                  </a:lnTo>
                  <a:close/>
                </a:path>
                <a:path w="949960" h="948689">
                  <a:moveTo>
                    <a:pt x="684276" y="365760"/>
                  </a:moveTo>
                  <a:lnTo>
                    <a:pt x="681228" y="361950"/>
                  </a:lnTo>
                  <a:lnTo>
                    <a:pt x="685800" y="358140"/>
                  </a:lnTo>
                  <a:lnTo>
                    <a:pt x="687324" y="353060"/>
                  </a:lnTo>
                  <a:lnTo>
                    <a:pt x="687324" y="351790"/>
                  </a:lnTo>
                  <a:lnTo>
                    <a:pt x="688848" y="349250"/>
                  </a:lnTo>
                  <a:lnTo>
                    <a:pt x="685800" y="344170"/>
                  </a:lnTo>
                  <a:lnTo>
                    <a:pt x="682752" y="342900"/>
                  </a:lnTo>
                  <a:lnTo>
                    <a:pt x="678180" y="339090"/>
                  </a:lnTo>
                  <a:lnTo>
                    <a:pt x="672084" y="337820"/>
                  </a:lnTo>
                  <a:lnTo>
                    <a:pt x="650748" y="328930"/>
                  </a:lnTo>
                  <a:lnTo>
                    <a:pt x="719372" y="328930"/>
                  </a:lnTo>
                  <a:lnTo>
                    <a:pt x="684276" y="365760"/>
                  </a:lnTo>
                  <a:close/>
                </a:path>
                <a:path w="949960" h="948689">
                  <a:moveTo>
                    <a:pt x="531571" y="483870"/>
                  </a:moveTo>
                  <a:lnTo>
                    <a:pt x="521208" y="483870"/>
                  </a:lnTo>
                  <a:lnTo>
                    <a:pt x="477012" y="365760"/>
                  </a:lnTo>
                  <a:lnTo>
                    <a:pt x="505968" y="335280"/>
                  </a:lnTo>
                  <a:lnTo>
                    <a:pt x="509016" y="337820"/>
                  </a:lnTo>
                  <a:lnTo>
                    <a:pt x="504443" y="342900"/>
                  </a:lnTo>
                  <a:lnTo>
                    <a:pt x="498347" y="350520"/>
                  </a:lnTo>
                  <a:lnTo>
                    <a:pt x="499872" y="354330"/>
                  </a:lnTo>
                  <a:lnTo>
                    <a:pt x="499872" y="358140"/>
                  </a:lnTo>
                  <a:lnTo>
                    <a:pt x="502920" y="361950"/>
                  </a:lnTo>
                  <a:lnTo>
                    <a:pt x="509016" y="368300"/>
                  </a:lnTo>
                  <a:lnTo>
                    <a:pt x="523249" y="382270"/>
                  </a:lnTo>
                  <a:lnTo>
                    <a:pt x="493776" y="382270"/>
                  </a:lnTo>
                  <a:lnTo>
                    <a:pt x="531571" y="483870"/>
                  </a:lnTo>
                  <a:close/>
                </a:path>
                <a:path w="949960" h="948689">
                  <a:moveTo>
                    <a:pt x="566928" y="483870"/>
                  </a:moveTo>
                  <a:lnTo>
                    <a:pt x="563880" y="481330"/>
                  </a:lnTo>
                  <a:lnTo>
                    <a:pt x="566928" y="476250"/>
                  </a:lnTo>
                  <a:lnTo>
                    <a:pt x="571499" y="472440"/>
                  </a:lnTo>
                  <a:lnTo>
                    <a:pt x="573024" y="467360"/>
                  </a:lnTo>
                  <a:lnTo>
                    <a:pt x="573024" y="464820"/>
                  </a:lnTo>
                  <a:lnTo>
                    <a:pt x="571499" y="461010"/>
                  </a:lnTo>
                  <a:lnTo>
                    <a:pt x="568452" y="457200"/>
                  </a:lnTo>
                  <a:lnTo>
                    <a:pt x="493776" y="382270"/>
                  </a:lnTo>
                  <a:lnTo>
                    <a:pt x="523249" y="382270"/>
                  </a:lnTo>
                  <a:lnTo>
                    <a:pt x="577595" y="435610"/>
                  </a:lnTo>
                  <a:lnTo>
                    <a:pt x="583691" y="443230"/>
                  </a:lnTo>
                  <a:lnTo>
                    <a:pt x="588264" y="445770"/>
                  </a:lnTo>
                  <a:lnTo>
                    <a:pt x="603758" y="445770"/>
                  </a:lnTo>
                  <a:lnTo>
                    <a:pt x="566928" y="483870"/>
                  </a:lnTo>
                  <a:close/>
                </a:path>
                <a:path w="949960" h="948689">
                  <a:moveTo>
                    <a:pt x="643859" y="406400"/>
                  </a:moveTo>
                  <a:lnTo>
                    <a:pt x="635508" y="406400"/>
                  </a:lnTo>
                  <a:lnTo>
                    <a:pt x="640080" y="403860"/>
                  </a:lnTo>
                  <a:lnTo>
                    <a:pt x="644652" y="398780"/>
                  </a:lnTo>
                  <a:lnTo>
                    <a:pt x="647700" y="402590"/>
                  </a:lnTo>
                  <a:lnTo>
                    <a:pt x="643859" y="406400"/>
                  </a:lnTo>
                  <a:close/>
                </a:path>
                <a:path w="949960" h="948689">
                  <a:moveTo>
                    <a:pt x="603758" y="445770"/>
                  </a:moveTo>
                  <a:lnTo>
                    <a:pt x="595884" y="445770"/>
                  </a:lnTo>
                  <a:lnTo>
                    <a:pt x="600456" y="444500"/>
                  </a:lnTo>
                  <a:lnTo>
                    <a:pt x="603504" y="440690"/>
                  </a:lnTo>
                  <a:lnTo>
                    <a:pt x="608076" y="436880"/>
                  </a:lnTo>
                  <a:lnTo>
                    <a:pt x="611124" y="438150"/>
                  </a:lnTo>
                  <a:lnTo>
                    <a:pt x="603758" y="445770"/>
                  </a:lnTo>
                  <a:close/>
                </a:path>
                <a:path w="949960" h="948689">
                  <a:moveTo>
                    <a:pt x="374904" y="472440"/>
                  </a:moveTo>
                  <a:lnTo>
                    <a:pt x="371856" y="471170"/>
                  </a:lnTo>
                  <a:lnTo>
                    <a:pt x="402336" y="440690"/>
                  </a:lnTo>
                  <a:lnTo>
                    <a:pt x="468764" y="464820"/>
                  </a:lnTo>
                  <a:lnTo>
                    <a:pt x="385572" y="464820"/>
                  </a:lnTo>
                  <a:lnTo>
                    <a:pt x="382523" y="466090"/>
                  </a:lnTo>
                  <a:lnTo>
                    <a:pt x="374904" y="472440"/>
                  </a:lnTo>
                  <a:close/>
                </a:path>
                <a:path w="949960" h="948689">
                  <a:moveTo>
                    <a:pt x="477012" y="574040"/>
                  </a:moveTo>
                  <a:lnTo>
                    <a:pt x="473964" y="571500"/>
                  </a:lnTo>
                  <a:lnTo>
                    <a:pt x="478536" y="566420"/>
                  </a:lnTo>
                  <a:lnTo>
                    <a:pt x="484632" y="558800"/>
                  </a:lnTo>
                  <a:lnTo>
                    <a:pt x="483108" y="554990"/>
                  </a:lnTo>
                  <a:lnTo>
                    <a:pt x="483108" y="551180"/>
                  </a:lnTo>
                  <a:lnTo>
                    <a:pt x="480060" y="547370"/>
                  </a:lnTo>
                  <a:lnTo>
                    <a:pt x="473964" y="541020"/>
                  </a:lnTo>
                  <a:lnTo>
                    <a:pt x="405384" y="473710"/>
                  </a:lnTo>
                  <a:lnTo>
                    <a:pt x="400812" y="468630"/>
                  </a:lnTo>
                  <a:lnTo>
                    <a:pt x="396240" y="466090"/>
                  </a:lnTo>
                  <a:lnTo>
                    <a:pt x="393192" y="464820"/>
                  </a:lnTo>
                  <a:lnTo>
                    <a:pt x="409956" y="464820"/>
                  </a:lnTo>
                  <a:lnTo>
                    <a:pt x="486156" y="541020"/>
                  </a:lnTo>
                  <a:lnTo>
                    <a:pt x="490728" y="543560"/>
                  </a:lnTo>
                  <a:lnTo>
                    <a:pt x="507281" y="543560"/>
                  </a:lnTo>
                  <a:lnTo>
                    <a:pt x="477012" y="574040"/>
                  </a:lnTo>
                  <a:close/>
                </a:path>
                <a:path w="949960" h="948689">
                  <a:moveTo>
                    <a:pt x="537972" y="511810"/>
                  </a:moveTo>
                  <a:lnTo>
                    <a:pt x="409956" y="464820"/>
                  </a:lnTo>
                  <a:lnTo>
                    <a:pt x="468764" y="464820"/>
                  </a:lnTo>
                  <a:lnTo>
                    <a:pt x="521208" y="483870"/>
                  </a:lnTo>
                  <a:lnTo>
                    <a:pt x="531571" y="483870"/>
                  </a:lnTo>
                  <a:lnTo>
                    <a:pt x="541020" y="509270"/>
                  </a:lnTo>
                  <a:lnTo>
                    <a:pt x="537972" y="511810"/>
                  </a:lnTo>
                  <a:close/>
                </a:path>
                <a:path w="949960" h="948689">
                  <a:moveTo>
                    <a:pt x="507281" y="543560"/>
                  </a:moveTo>
                  <a:lnTo>
                    <a:pt x="498347" y="543560"/>
                  </a:lnTo>
                  <a:lnTo>
                    <a:pt x="502920" y="542290"/>
                  </a:lnTo>
                  <a:lnTo>
                    <a:pt x="505968" y="537210"/>
                  </a:lnTo>
                  <a:lnTo>
                    <a:pt x="510539" y="534670"/>
                  </a:lnTo>
                  <a:lnTo>
                    <a:pt x="513587" y="537210"/>
                  </a:lnTo>
                  <a:lnTo>
                    <a:pt x="507281" y="543560"/>
                  </a:lnTo>
                  <a:close/>
                </a:path>
                <a:path w="949960" h="948689">
                  <a:moveTo>
                    <a:pt x="350520" y="588010"/>
                  </a:moveTo>
                  <a:lnTo>
                    <a:pt x="344423" y="588010"/>
                  </a:lnTo>
                  <a:lnTo>
                    <a:pt x="338328" y="585470"/>
                  </a:lnTo>
                  <a:lnTo>
                    <a:pt x="335280" y="579120"/>
                  </a:lnTo>
                  <a:lnTo>
                    <a:pt x="335280" y="572770"/>
                  </a:lnTo>
                  <a:lnTo>
                    <a:pt x="338328" y="566420"/>
                  </a:lnTo>
                  <a:lnTo>
                    <a:pt x="344423" y="563880"/>
                  </a:lnTo>
                  <a:lnTo>
                    <a:pt x="350520" y="563880"/>
                  </a:lnTo>
                  <a:lnTo>
                    <a:pt x="356616" y="566420"/>
                  </a:lnTo>
                  <a:lnTo>
                    <a:pt x="359664" y="572770"/>
                  </a:lnTo>
                  <a:lnTo>
                    <a:pt x="359664" y="579120"/>
                  </a:lnTo>
                  <a:lnTo>
                    <a:pt x="356616" y="585470"/>
                  </a:lnTo>
                  <a:lnTo>
                    <a:pt x="350520" y="588010"/>
                  </a:lnTo>
                  <a:close/>
                </a:path>
                <a:path w="949960" h="948689">
                  <a:moveTo>
                    <a:pt x="281940" y="640080"/>
                  </a:moveTo>
                  <a:lnTo>
                    <a:pt x="278892" y="636270"/>
                  </a:lnTo>
                  <a:lnTo>
                    <a:pt x="280416" y="633730"/>
                  </a:lnTo>
                  <a:lnTo>
                    <a:pt x="281940" y="628650"/>
                  </a:lnTo>
                  <a:lnTo>
                    <a:pt x="281940" y="612140"/>
                  </a:lnTo>
                  <a:lnTo>
                    <a:pt x="280416" y="605790"/>
                  </a:lnTo>
                  <a:lnTo>
                    <a:pt x="278892" y="603250"/>
                  </a:lnTo>
                  <a:lnTo>
                    <a:pt x="277368" y="596900"/>
                  </a:lnTo>
                  <a:lnTo>
                    <a:pt x="274320" y="589280"/>
                  </a:lnTo>
                  <a:lnTo>
                    <a:pt x="277368" y="588010"/>
                  </a:lnTo>
                  <a:lnTo>
                    <a:pt x="300227" y="610870"/>
                  </a:lnTo>
                  <a:lnTo>
                    <a:pt x="311403" y="610870"/>
                  </a:lnTo>
                  <a:lnTo>
                    <a:pt x="306323" y="615950"/>
                  </a:lnTo>
                  <a:lnTo>
                    <a:pt x="319023" y="628650"/>
                  </a:lnTo>
                  <a:lnTo>
                    <a:pt x="292608" y="628650"/>
                  </a:lnTo>
                  <a:lnTo>
                    <a:pt x="281940" y="640080"/>
                  </a:lnTo>
                  <a:close/>
                </a:path>
                <a:path w="949960" h="948689">
                  <a:moveTo>
                    <a:pt x="311403" y="610870"/>
                  </a:moveTo>
                  <a:lnTo>
                    <a:pt x="300227" y="610870"/>
                  </a:lnTo>
                  <a:lnTo>
                    <a:pt x="316992" y="594360"/>
                  </a:lnTo>
                  <a:lnTo>
                    <a:pt x="321564" y="600710"/>
                  </a:lnTo>
                  <a:lnTo>
                    <a:pt x="311403" y="610870"/>
                  </a:lnTo>
                  <a:close/>
                </a:path>
                <a:path w="949960" h="948689">
                  <a:moveTo>
                    <a:pt x="408432" y="646430"/>
                  </a:moveTo>
                  <a:lnTo>
                    <a:pt x="402336" y="646430"/>
                  </a:lnTo>
                  <a:lnTo>
                    <a:pt x="394716" y="640080"/>
                  </a:lnTo>
                  <a:lnTo>
                    <a:pt x="393192" y="636270"/>
                  </a:lnTo>
                  <a:lnTo>
                    <a:pt x="393192" y="631190"/>
                  </a:lnTo>
                  <a:lnTo>
                    <a:pt x="396240" y="624840"/>
                  </a:lnTo>
                  <a:lnTo>
                    <a:pt x="402336" y="621030"/>
                  </a:lnTo>
                  <a:lnTo>
                    <a:pt x="408432" y="621030"/>
                  </a:lnTo>
                  <a:lnTo>
                    <a:pt x="416052" y="627380"/>
                  </a:lnTo>
                  <a:lnTo>
                    <a:pt x="417576" y="631190"/>
                  </a:lnTo>
                  <a:lnTo>
                    <a:pt x="417576" y="636270"/>
                  </a:lnTo>
                  <a:lnTo>
                    <a:pt x="416052" y="640080"/>
                  </a:lnTo>
                  <a:lnTo>
                    <a:pt x="413004" y="641350"/>
                  </a:lnTo>
                  <a:lnTo>
                    <a:pt x="411480" y="643890"/>
                  </a:lnTo>
                  <a:lnTo>
                    <a:pt x="408432" y="646430"/>
                  </a:lnTo>
                  <a:close/>
                </a:path>
                <a:path w="949960" h="948689">
                  <a:moveTo>
                    <a:pt x="359664" y="687070"/>
                  </a:moveTo>
                  <a:lnTo>
                    <a:pt x="356616" y="687070"/>
                  </a:lnTo>
                  <a:lnTo>
                    <a:pt x="350520" y="684530"/>
                  </a:lnTo>
                  <a:lnTo>
                    <a:pt x="345947" y="680720"/>
                  </a:lnTo>
                  <a:lnTo>
                    <a:pt x="339852" y="676910"/>
                  </a:lnTo>
                  <a:lnTo>
                    <a:pt x="292608" y="628650"/>
                  </a:lnTo>
                  <a:lnTo>
                    <a:pt x="319023" y="628650"/>
                  </a:lnTo>
                  <a:lnTo>
                    <a:pt x="359664" y="669290"/>
                  </a:lnTo>
                  <a:lnTo>
                    <a:pt x="378866" y="669290"/>
                  </a:lnTo>
                  <a:lnTo>
                    <a:pt x="377952" y="673100"/>
                  </a:lnTo>
                  <a:lnTo>
                    <a:pt x="376428" y="678180"/>
                  </a:lnTo>
                  <a:lnTo>
                    <a:pt x="370332" y="684530"/>
                  </a:lnTo>
                  <a:lnTo>
                    <a:pt x="367284" y="685800"/>
                  </a:lnTo>
                  <a:lnTo>
                    <a:pt x="364236" y="685800"/>
                  </a:lnTo>
                  <a:lnTo>
                    <a:pt x="359664" y="687070"/>
                  </a:lnTo>
                  <a:close/>
                </a:path>
                <a:path w="949960" h="948689">
                  <a:moveTo>
                    <a:pt x="259079" y="716280"/>
                  </a:moveTo>
                  <a:lnTo>
                    <a:pt x="248412" y="716280"/>
                  </a:lnTo>
                  <a:lnTo>
                    <a:pt x="239268" y="708660"/>
                  </a:lnTo>
                  <a:lnTo>
                    <a:pt x="234696" y="702310"/>
                  </a:lnTo>
                  <a:lnTo>
                    <a:pt x="231647" y="695960"/>
                  </a:lnTo>
                  <a:lnTo>
                    <a:pt x="231647" y="679450"/>
                  </a:lnTo>
                  <a:lnTo>
                    <a:pt x="234696" y="673100"/>
                  </a:lnTo>
                  <a:lnTo>
                    <a:pt x="246888" y="661670"/>
                  </a:lnTo>
                  <a:lnTo>
                    <a:pt x="256032" y="656590"/>
                  </a:lnTo>
                  <a:lnTo>
                    <a:pt x="260603" y="651510"/>
                  </a:lnTo>
                  <a:lnTo>
                    <a:pt x="260603" y="648970"/>
                  </a:lnTo>
                  <a:lnTo>
                    <a:pt x="259079" y="647700"/>
                  </a:lnTo>
                  <a:lnTo>
                    <a:pt x="262127" y="646430"/>
                  </a:lnTo>
                  <a:lnTo>
                    <a:pt x="281093" y="664210"/>
                  </a:lnTo>
                  <a:lnTo>
                    <a:pt x="254508" y="664210"/>
                  </a:lnTo>
                  <a:lnTo>
                    <a:pt x="249936" y="666750"/>
                  </a:lnTo>
                  <a:lnTo>
                    <a:pt x="245364" y="671830"/>
                  </a:lnTo>
                  <a:lnTo>
                    <a:pt x="240792" y="674370"/>
                  </a:lnTo>
                  <a:lnTo>
                    <a:pt x="239268" y="679450"/>
                  </a:lnTo>
                  <a:lnTo>
                    <a:pt x="239268" y="689610"/>
                  </a:lnTo>
                  <a:lnTo>
                    <a:pt x="242316" y="693420"/>
                  </a:lnTo>
                  <a:lnTo>
                    <a:pt x="245364" y="694690"/>
                  </a:lnTo>
                  <a:lnTo>
                    <a:pt x="248412" y="697230"/>
                  </a:lnTo>
                  <a:lnTo>
                    <a:pt x="324612" y="697230"/>
                  </a:lnTo>
                  <a:lnTo>
                    <a:pt x="327660" y="699770"/>
                  </a:lnTo>
                  <a:lnTo>
                    <a:pt x="328676" y="704850"/>
                  </a:lnTo>
                  <a:lnTo>
                    <a:pt x="298703" y="704850"/>
                  </a:lnTo>
                  <a:lnTo>
                    <a:pt x="289560" y="707390"/>
                  </a:lnTo>
                  <a:lnTo>
                    <a:pt x="268223" y="715010"/>
                  </a:lnTo>
                  <a:lnTo>
                    <a:pt x="259079" y="716280"/>
                  </a:lnTo>
                  <a:close/>
                </a:path>
                <a:path w="949960" h="948689">
                  <a:moveTo>
                    <a:pt x="378866" y="669290"/>
                  </a:moveTo>
                  <a:lnTo>
                    <a:pt x="367284" y="669290"/>
                  </a:lnTo>
                  <a:lnTo>
                    <a:pt x="373380" y="662940"/>
                  </a:lnTo>
                  <a:lnTo>
                    <a:pt x="373380" y="654050"/>
                  </a:lnTo>
                  <a:lnTo>
                    <a:pt x="371856" y="650240"/>
                  </a:lnTo>
                  <a:lnTo>
                    <a:pt x="374904" y="648970"/>
                  </a:lnTo>
                  <a:lnTo>
                    <a:pt x="377952" y="655320"/>
                  </a:lnTo>
                  <a:lnTo>
                    <a:pt x="379476" y="661670"/>
                  </a:lnTo>
                  <a:lnTo>
                    <a:pt x="379476" y="666750"/>
                  </a:lnTo>
                  <a:lnTo>
                    <a:pt x="378866" y="669290"/>
                  </a:lnTo>
                  <a:close/>
                </a:path>
                <a:path w="949960" h="948689">
                  <a:moveTo>
                    <a:pt x="283464" y="671830"/>
                  </a:moveTo>
                  <a:lnTo>
                    <a:pt x="274320" y="665480"/>
                  </a:lnTo>
                  <a:lnTo>
                    <a:pt x="266699" y="664210"/>
                  </a:lnTo>
                  <a:lnTo>
                    <a:pt x="281093" y="664210"/>
                  </a:lnTo>
                  <a:lnTo>
                    <a:pt x="286512" y="669290"/>
                  </a:lnTo>
                  <a:lnTo>
                    <a:pt x="283464" y="671830"/>
                  </a:lnTo>
                  <a:close/>
                </a:path>
                <a:path w="949960" h="948689">
                  <a:moveTo>
                    <a:pt x="324612" y="697230"/>
                  </a:moveTo>
                  <a:lnTo>
                    <a:pt x="256032" y="697230"/>
                  </a:lnTo>
                  <a:lnTo>
                    <a:pt x="260603" y="695960"/>
                  </a:lnTo>
                  <a:lnTo>
                    <a:pt x="268223" y="694690"/>
                  </a:lnTo>
                  <a:lnTo>
                    <a:pt x="284988" y="688340"/>
                  </a:lnTo>
                  <a:lnTo>
                    <a:pt x="295822" y="685800"/>
                  </a:lnTo>
                  <a:lnTo>
                    <a:pt x="305371" y="684530"/>
                  </a:lnTo>
                  <a:lnTo>
                    <a:pt x="313491" y="687070"/>
                  </a:lnTo>
                  <a:lnTo>
                    <a:pt x="320040" y="693420"/>
                  </a:lnTo>
                  <a:lnTo>
                    <a:pt x="324612" y="697230"/>
                  </a:lnTo>
                  <a:close/>
                </a:path>
                <a:path w="949960" h="948689">
                  <a:moveTo>
                    <a:pt x="314452" y="741680"/>
                  </a:moveTo>
                  <a:lnTo>
                    <a:pt x="295655" y="741680"/>
                  </a:lnTo>
                  <a:lnTo>
                    <a:pt x="303275" y="740410"/>
                  </a:lnTo>
                  <a:lnTo>
                    <a:pt x="309372" y="739140"/>
                  </a:lnTo>
                  <a:lnTo>
                    <a:pt x="313944" y="732790"/>
                  </a:lnTo>
                  <a:lnTo>
                    <a:pt x="316992" y="730250"/>
                  </a:lnTo>
                  <a:lnTo>
                    <a:pt x="320040" y="725170"/>
                  </a:lnTo>
                  <a:lnTo>
                    <a:pt x="320040" y="717550"/>
                  </a:lnTo>
                  <a:lnTo>
                    <a:pt x="318516" y="712470"/>
                  </a:lnTo>
                  <a:lnTo>
                    <a:pt x="312420" y="707390"/>
                  </a:lnTo>
                  <a:lnTo>
                    <a:pt x="307847" y="704850"/>
                  </a:lnTo>
                  <a:lnTo>
                    <a:pt x="328676" y="704850"/>
                  </a:lnTo>
                  <a:lnTo>
                    <a:pt x="329184" y="707390"/>
                  </a:lnTo>
                  <a:lnTo>
                    <a:pt x="329184" y="716280"/>
                  </a:lnTo>
                  <a:lnTo>
                    <a:pt x="327660" y="723900"/>
                  </a:lnTo>
                  <a:lnTo>
                    <a:pt x="324612" y="731520"/>
                  </a:lnTo>
                  <a:lnTo>
                    <a:pt x="314452" y="741680"/>
                  </a:lnTo>
                  <a:close/>
                </a:path>
                <a:path w="949960" h="948689">
                  <a:moveTo>
                    <a:pt x="230695" y="815340"/>
                  </a:moveTo>
                  <a:lnTo>
                    <a:pt x="220979" y="815340"/>
                  </a:lnTo>
                  <a:lnTo>
                    <a:pt x="211859" y="814070"/>
                  </a:lnTo>
                  <a:lnTo>
                    <a:pt x="177927" y="788670"/>
                  </a:lnTo>
                  <a:lnTo>
                    <a:pt x="167616" y="751840"/>
                  </a:lnTo>
                  <a:lnTo>
                    <a:pt x="169735" y="742950"/>
                  </a:lnTo>
                  <a:lnTo>
                    <a:pt x="199548" y="716280"/>
                  </a:lnTo>
                  <a:lnTo>
                    <a:pt x="215003" y="716280"/>
                  </a:lnTo>
                  <a:lnTo>
                    <a:pt x="222313" y="718820"/>
                  </a:lnTo>
                  <a:lnTo>
                    <a:pt x="229338" y="722630"/>
                  </a:lnTo>
                  <a:lnTo>
                    <a:pt x="236220" y="727710"/>
                  </a:lnTo>
                  <a:lnTo>
                    <a:pt x="232562" y="731520"/>
                  </a:lnTo>
                  <a:lnTo>
                    <a:pt x="192023" y="731520"/>
                  </a:lnTo>
                  <a:lnTo>
                    <a:pt x="187451" y="732790"/>
                  </a:lnTo>
                  <a:lnTo>
                    <a:pt x="184403" y="734060"/>
                  </a:lnTo>
                  <a:lnTo>
                    <a:pt x="176784" y="741680"/>
                  </a:lnTo>
                  <a:lnTo>
                    <a:pt x="175260" y="746760"/>
                  </a:lnTo>
                  <a:lnTo>
                    <a:pt x="175260" y="760730"/>
                  </a:lnTo>
                  <a:lnTo>
                    <a:pt x="176784" y="765810"/>
                  </a:lnTo>
                  <a:lnTo>
                    <a:pt x="182879" y="773430"/>
                  </a:lnTo>
                  <a:lnTo>
                    <a:pt x="192328" y="773430"/>
                  </a:lnTo>
                  <a:lnTo>
                    <a:pt x="187451" y="778510"/>
                  </a:lnTo>
                  <a:lnTo>
                    <a:pt x="195453" y="784860"/>
                  </a:lnTo>
                  <a:lnTo>
                    <a:pt x="203454" y="789940"/>
                  </a:lnTo>
                  <a:lnTo>
                    <a:pt x="211455" y="793750"/>
                  </a:lnTo>
                  <a:lnTo>
                    <a:pt x="219455" y="795020"/>
                  </a:lnTo>
                  <a:lnTo>
                    <a:pt x="259302" y="795020"/>
                  </a:lnTo>
                  <a:lnTo>
                    <a:pt x="258079" y="797560"/>
                  </a:lnTo>
                  <a:lnTo>
                    <a:pt x="252984" y="803910"/>
                  </a:lnTo>
                  <a:lnTo>
                    <a:pt x="246697" y="808990"/>
                  </a:lnTo>
                  <a:lnTo>
                    <a:pt x="239268" y="812800"/>
                  </a:lnTo>
                  <a:lnTo>
                    <a:pt x="230695" y="815340"/>
                  </a:lnTo>
                  <a:close/>
                </a:path>
                <a:path w="949960" h="948689">
                  <a:moveTo>
                    <a:pt x="192328" y="773430"/>
                  </a:moveTo>
                  <a:lnTo>
                    <a:pt x="182879" y="773430"/>
                  </a:lnTo>
                  <a:lnTo>
                    <a:pt x="214884" y="740410"/>
                  </a:lnTo>
                  <a:lnTo>
                    <a:pt x="210312" y="735330"/>
                  </a:lnTo>
                  <a:lnTo>
                    <a:pt x="204216" y="732790"/>
                  </a:lnTo>
                  <a:lnTo>
                    <a:pt x="199644" y="731520"/>
                  </a:lnTo>
                  <a:lnTo>
                    <a:pt x="232562" y="731520"/>
                  </a:lnTo>
                  <a:lnTo>
                    <a:pt x="192328" y="773430"/>
                  </a:lnTo>
                  <a:close/>
                </a:path>
                <a:path w="949960" h="948689">
                  <a:moveTo>
                    <a:pt x="294132" y="762000"/>
                  </a:moveTo>
                  <a:lnTo>
                    <a:pt x="268223" y="735330"/>
                  </a:lnTo>
                  <a:lnTo>
                    <a:pt x="271272" y="732790"/>
                  </a:lnTo>
                  <a:lnTo>
                    <a:pt x="277225" y="736600"/>
                  </a:lnTo>
                  <a:lnTo>
                    <a:pt x="289702" y="741680"/>
                  </a:lnTo>
                  <a:lnTo>
                    <a:pt x="314452" y="741680"/>
                  </a:lnTo>
                  <a:lnTo>
                    <a:pt x="309372" y="746760"/>
                  </a:lnTo>
                  <a:lnTo>
                    <a:pt x="301751" y="749300"/>
                  </a:lnTo>
                  <a:lnTo>
                    <a:pt x="298703" y="750570"/>
                  </a:lnTo>
                  <a:lnTo>
                    <a:pt x="297179" y="753110"/>
                  </a:lnTo>
                  <a:lnTo>
                    <a:pt x="297179" y="754380"/>
                  </a:lnTo>
                  <a:lnTo>
                    <a:pt x="295655" y="754380"/>
                  </a:lnTo>
                  <a:lnTo>
                    <a:pt x="295655" y="758190"/>
                  </a:lnTo>
                  <a:lnTo>
                    <a:pt x="294132" y="762000"/>
                  </a:lnTo>
                  <a:close/>
                </a:path>
                <a:path w="949960" h="948689">
                  <a:moveTo>
                    <a:pt x="259302" y="795020"/>
                  </a:moveTo>
                  <a:lnTo>
                    <a:pt x="227171" y="795020"/>
                  </a:lnTo>
                  <a:lnTo>
                    <a:pt x="234315" y="792480"/>
                  </a:lnTo>
                  <a:lnTo>
                    <a:pt x="240887" y="789940"/>
                  </a:lnTo>
                  <a:lnTo>
                    <a:pt x="246888" y="784860"/>
                  </a:lnTo>
                  <a:lnTo>
                    <a:pt x="251460" y="779780"/>
                  </a:lnTo>
                  <a:lnTo>
                    <a:pt x="254508" y="775970"/>
                  </a:lnTo>
                  <a:lnTo>
                    <a:pt x="254508" y="769620"/>
                  </a:lnTo>
                  <a:lnTo>
                    <a:pt x="256032" y="763270"/>
                  </a:lnTo>
                  <a:lnTo>
                    <a:pt x="254508" y="755650"/>
                  </a:lnTo>
                  <a:lnTo>
                    <a:pt x="249936" y="748030"/>
                  </a:lnTo>
                  <a:lnTo>
                    <a:pt x="254508" y="746760"/>
                  </a:lnTo>
                  <a:lnTo>
                    <a:pt x="263699" y="783590"/>
                  </a:lnTo>
                  <a:lnTo>
                    <a:pt x="261746" y="789940"/>
                  </a:lnTo>
                  <a:lnTo>
                    <a:pt x="259302" y="795020"/>
                  </a:lnTo>
                  <a:close/>
                </a:path>
                <a:path w="949960" h="948689">
                  <a:moveTo>
                    <a:pt x="3048" y="848360"/>
                  </a:moveTo>
                  <a:lnTo>
                    <a:pt x="42672" y="802640"/>
                  </a:lnTo>
                  <a:lnTo>
                    <a:pt x="73747" y="777240"/>
                  </a:lnTo>
                  <a:lnTo>
                    <a:pt x="100774" y="768350"/>
                  </a:lnTo>
                  <a:lnTo>
                    <a:pt x="120396" y="770890"/>
                  </a:lnTo>
                  <a:lnTo>
                    <a:pt x="130182" y="773430"/>
                  </a:lnTo>
                  <a:lnTo>
                    <a:pt x="139255" y="777240"/>
                  </a:lnTo>
                  <a:lnTo>
                    <a:pt x="148042" y="783590"/>
                  </a:lnTo>
                  <a:lnTo>
                    <a:pt x="152507" y="787400"/>
                  </a:lnTo>
                  <a:lnTo>
                    <a:pt x="94488" y="787400"/>
                  </a:lnTo>
                  <a:lnTo>
                    <a:pt x="82462" y="788670"/>
                  </a:lnTo>
                  <a:lnTo>
                    <a:pt x="71437" y="792480"/>
                  </a:lnTo>
                  <a:lnTo>
                    <a:pt x="61269" y="797560"/>
                  </a:lnTo>
                  <a:lnTo>
                    <a:pt x="51816" y="806450"/>
                  </a:lnTo>
                  <a:lnTo>
                    <a:pt x="47243" y="810260"/>
                  </a:lnTo>
                  <a:lnTo>
                    <a:pt x="42672" y="816610"/>
                  </a:lnTo>
                  <a:lnTo>
                    <a:pt x="38100" y="824230"/>
                  </a:lnTo>
                  <a:lnTo>
                    <a:pt x="52398" y="838200"/>
                  </a:lnTo>
                  <a:lnTo>
                    <a:pt x="15240" y="838200"/>
                  </a:lnTo>
                  <a:lnTo>
                    <a:pt x="6096" y="844550"/>
                  </a:lnTo>
                  <a:lnTo>
                    <a:pt x="3048" y="848360"/>
                  </a:lnTo>
                  <a:close/>
                </a:path>
                <a:path w="949960" h="948689">
                  <a:moveTo>
                    <a:pt x="142226" y="910590"/>
                  </a:moveTo>
                  <a:lnTo>
                    <a:pt x="126491" y="910590"/>
                  </a:lnTo>
                  <a:lnTo>
                    <a:pt x="134112" y="906780"/>
                  </a:lnTo>
                  <a:lnTo>
                    <a:pt x="144779" y="897890"/>
                  </a:lnTo>
                  <a:lnTo>
                    <a:pt x="152757" y="887730"/>
                  </a:lnTo>
                  <a:lnTo>
                    <a:pt x="158305" y="877570"/>
                  </a:lnTo>
                  <a:lnTo>
                    <a:pt x="161282" y="866140"/>
                  </a:lnTo>
                  <a:lnTo>
                    <a:pt x="161543" y="854710"/>
                  </a:lnTo>
                  <a:lnTo>
                    <a:pt x="160139" y="843280"/>
                  </a:lnTo>
                  <a:lnTo>
                    <a:pt x="140208" y="808990"/>
                  </a:lnTo>
                  <a:lnTo>
                    <a:pt x="105918" y="788670"/>
                  </a:lnTo>
                  <a:lnTo>
                    <a:pt x="94488" y="787400"/>
                  </a:lnTo>
                  <a:lnTo>
                    <a:pt x="152507" y="787400"/>
                  </a:lnTo>
                  <a:lnTo>
                    <a:pt x="177546" y="828040"/>
                  </a:lnTo>
                  <a:lnTo>
                    <a:pt x="179832" y="840740"/>
                  </a:lnTo>
                  <a:lnTo>
                    <a:pt x="178736" y="857250"/>
                  </a:lnTo>
                  <a:lnTo>
                    <a:pt x="173355" y="872490"/>
                  </a:lnTo>
                  <a:lnTo>
                    <a:pt x="163972" y="886460"/>
                  </a:lnTo>
                  <a:lnTo>
                    <a:pt x="150876" y="901700"/>
                  </a:lnTo>
                  <a:lnTo>
                    <a:pt x="142226" y="910590"/>
                  </a:lnTo>
                  <a:close/>
                </a:path>
                <a:path w="949960" h="948689">
                  <a:moveTo>
                    <a:pt x="105155" y="948690"/>
                  </a:moveTo>
                  <a:lnTo>
                    <a:pt x="102108" y="946150"/>
                  </a:lnTo>
                  <a:lnTo>
                    <a:pt x="109728" y="938530"/>
                  </a:lnTo>
                  <a:lnTo>
                    <a:pt x="111252" y="933450"/>
                  </a:lnTo>
                  <a:lnTo>
                    <a:pt x="111252" y="929640"/>
                  </a:lnTo>
                  <a:lnTo>
                    <a:pt x="109728" y="925830"/>
                  </a:lnTo>
                  <a:lnTo>
                    <a:pt x="106679" y="922020"/>
                  </a:lnTo>
                  <a:lnTo>
                    <a:pt x="27432" y="842010"/>
                  </a:lnTo>
                  <a:lnTo>
                    <a:pt x="22860" y="839470"/>
                  </a:lnTo>
                  <a:lnTo>
                    <a:pt x="19812" y="839470"/>
                  </a:lnTo>
                  <a:lnTo>
                    <a:pt x="15240" y="838200"/>
                  </a:lnTo>
                  <a:lnTo>
                    <a:pt x="52398" y="838200"/>
                  </a:lnTo>
                  <a:lnTo>
                    <a:pt x="126491" y="910590"/>
                  </a:lnTo>
                  <a:lnTo>
                    <a:pt x="142226" y="910590"/>
                  </a:lnTo>
                  <a:lnTo>
                    <a:pt x="105155" y="9486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25536" y="3285240"/>
            <a:ext cx="868044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-110" dirty="0">
                <a:latin typeface="Times New Roman"/>
                <a:cs typeface="Times New Roman"/>
              </a:rPr>
              <a:t>T</a:t>
            </a:r>
            <a:r>
              <a:rPr sz="1950" spc="15" dirty="0">
                <a:latin typeface="Times New Roman"/>
                <a:cs typeface="Times New Roman"/>
              </a:rPr>
              <a:t>o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D</a:t>
            </a:r>
            <a:r>
              <a:rPr sz="1950" spc="20" dirty="0">
                <a:latin typeface="Times New Roman"/>
                <a:cs typeface="Times New Roman"/>
              </a:rPr>
              <a:t>S</a:t>
            </a:r>
            <a:r>
              <a:rPr sz="1950" spc="10" dirty="0">
                <a:latin typeface="Times New Roman"/>
                <a:cs typeface="Times New Roman"/>
              </a:rPr>
              <a:t>:1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50987" y="3661691"/>
            <a:ext cx="114998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5" dirty="0">
                <a:latin typeface="Times New Roman"/>
                <a:cs typeface="Times New Roman"/>
              </a:rPr>
              <a:t>From</a:t>
            </a:r>
            <a:r>
              <a:rPr sz="1950" spc="-90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DS:1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721269" y="4303294"/>
            <a:ext cx="8159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Times New Roman"/>
                <a:cs typeface="Times New Roman"/>
              </a:rPr>
              <a:t>S</a:t>
            </a:r>
            <a:r>
              <a:rPr sz="2200" b="1" spc="-15" dirty="0">
                <a:latin typeface="Times New Roman"/>
                <a:cs typeface="Times New Roman"/>
              </a:rPr>
              <a:t>er</a:t>
            </a:r>
            <a:r>
              <a:rPr sz="2200" b="1" spc="15" dirty="0">
                <a:latin typeface="Times New Roman"/>
                <a:cs typeface="Times New Roman"/>
              </a:rPr>
              <a:t>v</a:t>
            </a:r>
            <a:r>
              <a:rPr sz="2200" b="1" spc="-15" dirty="0">
                <a:latin typeface="Times New Roman"/>
                <a:cs typeface="Times New Roman"/>
              </a:rPr>
              <a:t>e</a:t>
            </a:r>
            <a:r>
              <a:rPr sz="2200" b="1" spc="-5" dirty="0">
                <a:latin typeface="Times New Roman"/>
                <a:cs typeface="Times New Roman"/>
              </a:rPr>
              <a:t>r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298180" y="2243327"/>
            <a:ext cx="1539240" cy="2487295"/>
            <a:chOff x="8298180" y="2243327"/>
            <a:chExt cx="1539240" cy="2487295"/>
          </a:xfrm>
        </p:grpSpPr>
        <p:sp>
          <p:nvSpPr>
            <p:cNvPr id="35" name="object 35"/>
            <p:cNvSpPr/>
            <p:nvPr/>
          </p:nvSpPr>
          <p:spPr>
            <a:xfrm>
              <a:off x="9215628" y="3636263"/>
              <a:ext cx="10795" cy="501650"/>
            </a:xfrm>
            <a:custGeom>
              <a:avLst/>
              <a:gdLst/>
              <a:ahLst/>
              <a:cxnLst/>
              <a:rect l="l" t="t" r="r" b="b"/>
              <a:pathLst>
                <a:path w="10795" h="501650">
                  <a:moveTo>
                    <a:pt x="10667" y="501395"/>
                  </a:moveTo>
                  <a:lnTo>
                    <a:pt x="0" y="501395"/>
                  </a:lnTo>
                  <a:lnTo>
                    <a:pt x="0" y="0"/>
                  </a:lnTo>
                  <a:lnTo>
                    <a:pt x="10667" y="0"/>
                  </a:lnTo>
                  <a:lnTo>
                    <a:pt x="10667" y="501395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298180" y="2243340"/>
              <a:ext cx="1539240" cy="2487295"/>
            </a:xfrm>
            <a:custGeom>
              <a:avLst/>
              <a:gdLst/>
              <a:ahLst/>
              <a:cxnLst/>
              <a:rect l="l" t="t" r="r" b="b"/>
              <a:pathLst>
                <a:path w="1539240" h="2487295">
                  <a:moveTo>
                    <a:pt x="1347203" y="1805927"/>
                  </a:moveTo>
                  <a:lnTo>
                    <a:pt x="1336535" y="1805927"/>
                  </a:lnTo>
                  <a:lnTo>
                    <a:pt x="1336535" y="1816595"/>
                  </a:lnTo>
                  <a:lnTo>
                    <a:pt x="1336535" y="2478011"/>
                  </a:lnTo>
                  <a:lnTo>
                    <a:pt x="341363" y="2478011"/>
                  </a:lnTo>
                  <a:lnTo>
                    <a:pt x="341363" y="1816595"/>
                  </a:lnTo>
                  <a:lnTo>
                    <a:pt x="1336535" y="1816595"/>
                  </a:lnTo>
                  <a:lnTo>
                    <a:pt x="1336535" y="1805927"/>
                  </a:lnTo>
                  <a:lnTo>
                    <a:pt x="330695" y="1805927"/>
                  </a:lnTo>
                  <a:lnTo>
                    <a:pt x="330695" y="2487155"/>
                  </a:lnTo>
                  <a:lnTo>
                    <a:pt x="1347203" y="2487155"/>
                  </a:lnTo>
                  <a:lnTo>
                    <a:pt x="1347203" y="2482583"/>
                  </a:lnTo>
                  <a:lnTo>
                    <a:pt x="1347203" y="2478011"/>
                  </a:lnTo>
                  <a:lnTo>
                    <a:pt x="1347203" y="1816595"/>
                  </a:lnTo>
                  <a:lnTo>
                    <a:pt x="1347203" y="1810499"/>
                  </a:lnTo>
                  <a:lnTo>
                    <a:pt x="1347203" y="1805927"/>
                  </a:lnTo>
                  <a:close/>
                </a:path>
                <a:path w="1539240" h="2487295">
                  <a:moveTo>
                    <a:pt x="1539227" y="1367028"/>
                  </a:moveTo>
                  <a:lnTo>
                    <a:pt x="1528559" y="1367028"/>
                  </a:lnTo>
                  <a:lnTo>
                    <a:pt x="1517891" y="1365504"/>
                  </a:lnTo>
                  <a:lnTo>
                    <a:pt x="1438643" y="1365504"/>
                  </a:lnTo>
                  <a:lnTo>
                    <a:pt x="1408163" y="1367028"/>
                  </a:lnTo>
                  <a:lnTo>
                    <a:pt x="1269479" y="1373124"/>
                  </a:lnTo>
                  <a:lnTo>
                    <a:pt x="1231379" y="1376159"/>
                  </a:lnTo>
                  <a:lnTo>
                    <a:pt x="1193279" y="1377696"/>
                  </a:lnTo>
                  <a:lnTo>
                    <a:pt x="1153655" y="1380744"/>
                  </a:lnTo>
                  <a:lnTo>
                    <a:pt x="1074407" y="1383792"/>
                  </a:lnTo>
                  <a:lnTo>
                    <a:pt x="993635" y="1385316"/>
                  </a:lnTo>
                  <a:lnTo>
                    <a:pt x="914387" y="1385316"/>
                  </a:lnTo>
                  <a:lnTo>
                    <a:pt x="836663" y="1382268"/>
                  </a:lnTo>
                  <a:lnTo>
                    <a:pt x="798563" y="1379220"/>
                  </a:lnTo>
                  <a:lnTo>
                    <a:pt x="726935" y="1370063"/>
                  </a:lnTo>
                  <a:lnTo>
                    <a:pt x="661403" y="1356360"/>
                  </a:lnTo>
                  <a:lnTo>
                    <a:pt x="603491" y="1338059"/>
                  </a:lnTo>
                  <a:lnTo>
                    <a:pt x="565391" y="1319784"/>
                  </a:lnTo>
                  <a:lnTo>
                    <a:pt x="553199" y="1312164"/>
                  </a:lnTo>
                  <a:lnTo>
                    <a:pt x="542531" y="1306068"/>
                  </a:lnTo>
                  <a:lnTo>
                    <a:pt x="531863" y="1298448"/>
                  </a:lnTo>
                  <a:lnTo>
                    <a:pt x="522719" y="1289304"/>
                  </a:lnTo>
                  <a:lnTo>
                    <a:pt x="513575" y="1281684"/>
                  </a:lnTo>
                  <a:lnTo>
                    <a:pt x="505955" y="1272540"/>
                  </a:lnTo>
                  <a:lnTo>
                    <a:pt x="496811" y="1263396"/>
                  </a:lnTo>
                  <a:lnTo>
                    <a:pt x="478523" y="1231392"/>
                  </a:lnTo>
                  <a:lnTo>
                    <a:pt x="461759" y="1193292"/>
                  </a:lnTo>
                  <a:lnTo>
                    <a:pt x="454139" y="1164336"/>
                  </a:lnTo>
                  <a:lnTo>
                    <a:pt x="449567" y="1149096"/>
                  </a:lnTo>
                  <a:lnTo>
                    <a:pt x="440423" y="1098804"/>
                  </a:lnTo>
                  <a:lnTo>
                    <a:pt x="434327" y="1027176"/>
                  </a:lnTo>
                  <a:lnTo>
                    <a:pt x="431279" y="947928"/>
                  </a:lnTo>
                  <a:lnTo>
                    <a:pt x="434327" y="864108"/>
                  </a:lnTo>
                  <a:lnTo>
                    <a:pt x="437375" y="821436"/>
                  </a:lnTo>
                  <a:lnTo>
                    <a:pt x="446519" y="734568"/>
                  </a:lnTo>
                  <a:lnTo>
                    <a:pt x="455549" y="669036"/>
                  </a:lnTo>
                  <a:lnTo>
                    <a:pt x="502920" y="669036"/>
                  </a:lnTo>
                  <a:lnTo>
                    <a:pt x="502920" y="606552"/>
                  </a:lnTo>
                  <a:lnTo>
                    <a:pt x="465531" y="606552"/>
                  </a:lnTo>
                  <a:lnTo>
                    <a:pt x="466331" y="601980"/>
                  </a:lnTo>
                  <a:lnTo>
                    <a:pt x="481571" y="516636"/>
                  </a:lnTo>
                  <a:lnTo>
                    <a:pt x="490715" y="473964"/>
                  </a:lnTo>
                  <a:lnTo>
                    <a:pt x="499859" y="432816"/>
                  </a:lnTo>
                  <a:lnTo>
                    <a:pt x="509003" y="393192"/>
                  </a:lnTo>
                  <a:lnTo>
                    <a:pt x="519671" y="355092"/>
                  </a:lnTo>
                  <a:lnTo>
                    <a:pt x="528815" y="316992"/>
                  </a:lnTo>
                  <a:lnTo>
                    <a:pt x="539483" y="281940"/>
                  </a:lnTo>
                  <a:lnTo>
                    <a:pt x="550151" y="249936"/>
                  </a:lnTo>
                  <a:lnTo>
                    <a:pt x="554723" y="233172"/>
                  </a:lnTo>
                  <a:lnTo>
                    <a:pt x="559295" y="217932"/>
                  </a:lnTo>
                  <a:lnTo>
                    <a:pt x="565391" y="202692"/>
                  </a:lnTo>
                  <a:lnTo>
                    <a:pt x="574535" y="175260"/>
                  </a:lnTo>
                  <a:lnTo>
                    <a:pt x="580631" y="163068"/>
                  </a:lnTo>
                  <a:lnTo>
                    <a:pt x="585203" y="150876"/>
                  </a:lnTo>
                  <a:lnTo>
                    <a:pt x="598919" y="118872"/>
                  </a:lnTo>
                  <a:lnTo>
                    <a:pt x="620255" y="85344"/>
                  </a:lnTo>
                  <a:lnTo>
                    <a:pt x="659879" y="48768"/>
                  </a:lnTo>
                  <a:lnTo>
                    <a:pt x="705599" y="25908"/>
                  </a:lnTo>
                  <a:lnTo>
                    <a:pt x="777227" y="10668"/>
                  </a:lnTo>
                  <a:lnTo>
                    <a:pt x="833615" y="10668"/>
                  </a:lnTo>
                  <a:lnTo>
                    <a:pt x="891527" y="15240"/>
                  </a:lnTo>
                  <a:lnTo>
                    <a:pt x="964679" y="27432"/>
                  </a:lnTo>
                  <a:lnTo>
                    <a:pt x="1014971" y="36576"/>
                  </a:lnTo>
                  <a:lnTo>
                    <a:pt x="1043927" y="42672"/>
                  </a:lnTo>
                  <a:lnTo>
                    <a:pt x="1069835" y="45720"/>
                  </a:lnTo>
                  <a:lnTo>
                    <a:pt x="1100315" y="45720"/>
                  </a:lnTo>
                  <a:lnTo>
                    <a:pt x="1098791" y="35052"/>
                  </a:lnTo>
                  <a:lnTo>
                    <a:pt x="1091171" y="36576"/>
                  </a:lnTo>
                  <a:lnTo>
                    <a:pt x="1080503" y="36576"/>
                  </a:lnTo>
                  <a:lnTo>
                    <a:pt x="1059167" y="33528"/>
                  </a:lnTo>
                  <a:lnTo>
                    <a:pt x="1045451" y="32004"/>
                  </a:lnTo>
                  <a:lnTo>
                    <a:pt x="1031735" y="28956"/>
                  </a:lnTo>
                  <a:lnTo>
                    <a:pt x="1016495" y="25908"/>
                  </a:lnTo>
                  <a:lnTo>
                    <a:pt x="999731" y="24384"/>
                  </a:lnTo>
                  <a:lnTo>
                    <a:pt x="984491" y="19812"/>
                  </a:lnTo>
                  <a:lnTo>
                    <a:pt x="931151" y="10668"/>
                  </a:lnTo>
                  <a:lnTo>
                    <a:pt x="893051" y="4572"/>
                  </a:lnTo>
                  <a:lnTo>
                    <a:pt x="835139" y="0"/>
                  </a:lnTo>
                  <a:lnTo>
                    <a:pt x="795515" y="0"/>
                  </a:lnTo>
                  <a:lnTo>
                    <a:pt x="757415" y="3048"/>
                  </a:lnTo>
                  <a:lnTo>
                    <a:pt x="702551" y="15240"/>
                  </a:lnTo>
                  <a:lnTo>
                    <a:pt x="653783" y="39624"/>
                  </a:lnTo>
                  <a:lnTo>
                    <a:pt x="612635" y="79248"/>
                  </a:lnTo>
                  <a:lnTo>
                    <a:pt x="589775" y="114300"/>
                  </a:lnTo>
                  <a:lnTo>
                    <a:pt x="576059" y="146304"/>
                  </a:lnTo>
                  <a:lnTo>
                    <a:pt x="569963" y="158496"/>
                  </a:lnTo>
                  <a:lnTo>
                    <a:pt x="560819" y="185928"/>
                  </a:lnTo>
                  <a:lnTo>
                    <a:pt x="554723" y="199644"/>
                  </a:lnTo>
                  <a:lnTo>
                    <a:pt x="550151" y="214884"/>
                  </a:lnTo>
                  <a:lnTo>
                    <a:pt x="544055" y="230124"/>
                  </a:lnTo>
                  <a:lnTo>
                    <a:pt x="539483" y="245364"/>
                  </a:lnTo>
                  <a:lnTo>
                    <a:pt x="528815" y="278892"/>
                  </a:lnTo>
                  <a:lnTo>
                    <a:pt x="519671" y="315468"/>
                  </a:lnTo>
                  <a:lnTo>
                    <a:pt x="509003" y="352044"/>
                  </a:lnTo>
                  <a:lnTo>
                    <a:pt x="499859" y="390144"/>
                  </a:lnTo>
                  <a:lnTo>
                    <a:pt x="489191" y="431292"/>
                  </a:lnTo>
                  <a:lnTo>
                    <a:pt x="470903" y="513588"/>
                  </a:lnTo>
                  <a:lnTo>
                    <a:pt x="463283" y="557784"/>
                  </a:lnTo>
                  <a:lnTo>
                    <a:pt x="455663" y="600456"/>
                  </a:lnTo>
                  <a:lnTo>
                    <a:pt x="454609" y="606552"/>
                  </a:lnTo>
                  <a:lnTo>
                    <a:pt x="0" y="606552"/>
                  </a:lnTo>
                  <a:lnTo>
                    <a:pt x="0" y="669036"/>
                  </a:lnTo>
                  <a:lnTo>
                    <a:pt x="444677" y="669036"/>
                  </a:lnTo>
                  <a:lnTo>
                    <a:pt x="435851" y="733044"/>
                  </a:lnTo>
                  <a:lnTo>
                    <a:pt x="426707" y="821436"/>
                  </a:lnTo>
                  <a:lnTo>
                    <a:pt x="425183" y="864108"/>
                  </a:lnTo>
                  <a:lnTo>
                    <a:pt x="422135" y="906780"/>
                  </a:lnTo>
                  <a:lnTo>
                    <a:pt x="422135" y="987552"/>
                  </a:lnTo>
                  <a:lnTo>
                    <a:pt x="423659" y="1027176"/>
                  </a:lnTo>
                  <a:lnTo>
                    <a:pt x="426707" y="1065276"/>
                  </a:lnTo>
                  <a:lnTo>
                    <a:pt x="438899" y="1150620"/>
                  </a:lnTo>
                  <a:lnTo>
                    <a:pt x="452615" y="1196340"/>
                  </a:lnTo>
                  <a:lnTo>
                    <a:pt x="463283" y="1222248"/>
                  </a:lnTo>
                  <a:lnTo>
                    <a:pt x="467855" y="1235964"/>
                  </a:lnTo>
                  <a:lnTo>
                    <a:pt x="475475" y="1248156"/>
                  </a:lnTo>
                  <a:lnTo>
                    <a:pt x="481571" y="1258824"/>
                  </a:lnTo>
                  <a:lnTo>
                    <a:pt x="489191" y="1269492"/>
                  </a:lnTo>
                  <a:lnTo>
                    <a:pt x="525767" y="1306068"/>
                  </a:lnTo>
                  <a:lnTo>
                    <a:pt x="559295" y="1328928"/>
                  </a:lnTo>
                  <a:lnTo>
                    <a:pt x="598919" y="1347216"/>
                  </a:lnTo>
                  <a:lnTo>
                    <a:pt x="658355" y="1365504"/>
                  </a:lnTo>
                  <a:lnTo>
                    <a:pt x="725411" y="1380744"/>
                  </a:lnTo>
                  <a:lnTo>
                    <a:pt x="797039" y="1388364"/>
                  </a:lnTo>
                  <a:lnTo>
                    <a:pt x="874763" y="1394460"/>
                  </a:lnTo>
                  <a:lnTo>
                    <a:pt x="912863" y="1395984"/>
                  </a:lnTo>
                  <a:lnTo>
                    <a:pt x="993635" y="1395984"/>
                  </a:lnTo>
                  <a:lnTo>
                    <a:pt x="1074407" y="1394460"/>
                  </a:lnTo>
                  <a:lnTo>
                    <a:pt x="1153655" y="1389888"/>
                  </a:lnTo>
                  <a:lnTo>
                    <a:pt x="1231379" y="1386840"/>
                  </a:lnTo>
                  <a:lnTo>
                    <a:pt x="1269479" y="1383792"/>
                  </a:lnTo>
                  <a:lnTo>
                    <a:pt x="1341107" y="1380744"/>
                  </a:lnTo>
                  <a:lnTo>
                    <a:pt x="1376159" y="1377696"/>
                  </a:lnTo>
                  <a:lnTo>
                    <a:pt x="1408163" y="1377696"/>
                  </a:lnTo>
                  <a:lnTo>
                    <a:pt x="1438643" y="1376159"/>
                  </a:lnTo>
                  <a:lnTo>
                    <a:pt x="1517891" y="1376159"/>
                  </a:lnTo>
                  <a:lnTo>
                    <a:pt x="1528559" y="1377696"/>
                  </a:lnTo>
                  <a:lnTo>
                    <a:pt x="1539227" y="1377696"/>
                  </a:lnTo>
                  <a:lnTo>
                    <a:pt x="1539227" y="13670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805109" y="2738137"/>
            <a:ext cx="120015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Times New Roman"/>
                <a:cs typeface="Times New Roman"/>
              </a:rPr>
              <a:t>I</a:t>
            </a:r>
            <a:r>
              <a:rPr sz="2650" b="1" dirty="0">
                <a:latin typeface="Times New Roman"/>
                <a:cs typeface="Times New Roman"/>
              </a:rPr>
              <a:t>n</a:t>
            </a:r>
            <a:r>
              <a:rPr sz="2650" b="1" spc="-15" dirty="0">
                <a:latin typeface="Times New Roman"/>
                <a:cs typeface="Times New Roman"/>
              </a:rPr>
              <a:t>t</a:t>
            </a:r>
            <a:r>
              <a:rPr sz="2650" b="1" spc="-20" dirty="0">
                <a:latin typeface="Times New Roman"/>
                <a:cs typeface="Times New Roman"/>
              </a:rPr>
              <a:t>e</a:t>
            </a:r>
            <a:r>
              <a:rPr sz="2650" b="1" spc="10" dirty="0">
                <a:latin typeface="Times New Roman"/>
                <a:cs typeface="Times New Roman"/>
              </a:rPr>
              <a:t>r</a:t>
            </a:r>
            <a:r>
              <a:rPr sz="2650" b="1" spc="-30" dirty="0">
                <a:latin typeface="Times New Roman"/>
                <a:cs typeface="Times New Roman"/>
              </a:rPr>
              <a:t>n</a:t>
            </a:r>
            <a:r>
              <a:rPr sz="2650" b="1" spc="10" dirty="0">
                <a:latin typeface="Times New Roman"/>
                <a:cs typeface="Times New Roman"/>
              </a:rPr>
              <a:t>e</a:t>
            </a:r>
            <a:r>
              <a:rPr sz="2650" b="1" spc="-5" dirty="0">
                <a:latin typeface="Times New Roman"/>
                <a:cs typeface="Times New Roman"/>
              </a:rPr>
              <a:t>t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706867" y="2610611"/>
            <a:ext cx="596265" cy="550545"/>
            <a:chOff x="7706867" y="2610611"/>
            <a:chExt cx="596265" cy="550545"/>
          </a:xfrm>
        </p:grpSpPr>
        <p:sp>
          <p:nvSpPr>
            <p:cNvPr id="39" name="object 39"/>
            <p:cNvSpPr/>
            <p:nvPr/>
          </p:nvSpPr>
          <p:spPr>
            <a:xfrm>
              <a:off x="7711439" y="2615183"/>
              <a:ext cx="586740" cy="539750"/>
            </a:xfrm>
            <a:custGeom>
              <a:avLst/>
              <a:gdLst/>
              <a:ahLst/>
              <a:cxnLst/>
              <a:rect l="l" t="t" r="r" b="b"/>
              <a:pathLst>
                <a:path w="586740" h="539750">
                  <a:moveTo>
                    <a:pt x="294131" y="539496"/>
                  </a:moveTo>
                  <a:lnTo>
                    <a:pt x="246270" y="535975"/>
                  </a:lnTo>
                  <a:lnTo>
                    <a:pt x="200924" y="525780"/>
                  </a:lnTo>
                  <a:lnTo>
                    <a:pt x="158686" y="509457"/>
                  </a:lnTo>
                  <a:lnTo>
                    <a:pt x="120152" y="487558"/>
                  </a:lnTo>
                  <a:lnTo>
                    <a:pt x="85915" y="460629"/>
                  </a:lnTo>
                  <a:lnTo>
                    <a:pt x="56570" y="429219"/>
                  </a:lnTo>
                  <a:lnTo>
                    <a:pt x="32712" y="393877"/>
                  </a:lnTo>
                  <a:lnTo>
                    <a:pt x="14935" y="355152"/>
                  </a:lnTo>
                  <a:lnTo>
                    <a:pt x="3832" y="313593"/>
                  </a:lnTo>
                  <a:lnTo>
                    <a:pt x="0" y="269748"/>
                  </a:lnTo>
                  <a:lnTo>
                    <a:pt x="3832" y="226272"/>
                  </a:lnTo>
                  <a:lnTo>
                    <a:pt x="14935" y="184928"/>
                  </a:lnTo>
                  <a:lnTo>
                    <a:pt x="32712" y="146290"/>
                  </a:lnTo>
                  <a:lnTo>
                    <a:pt x="56570" y="110935"/>
                  </a:lnTo>
                  <a:lnTo>
                    <a:pt x="85915" y="79438"/>
                  </a:lnTo>
                  <a:lnTo>
                    <a:pt x="120152" y="52376"/>
                  </a:lnTo>
                  <a:lnTo>
                    <a:pt x="158686" y="30326"/>
                  </a:lnTo>
                  <a:lnTo>
                    <a:pt x="200924" y="13862"/>
                  </a:lnTo>
                  <a:lnTo>
                    <a:pt x="246270" y="3561"/>
                  </a:lnTo>
                  <a:lnTo>
                    <a:pt x="294131" y="0"/>
                  </a:lnTo>
                  <a:lnTo>
                    <a:pt x="341580" y="3561"/>
                  </a:lnTo>
                  <a:lnTo>
                    <a:pt x="386596" y="13862"/>
                  </a:lnTo>
                  <a:lnTo>
                    <a:pt x="428576" y="30326"/>
                  </a:lnTo>
                  <a:lnTo>
                    <a:pt x="466917" y="52376"/>
                  </a:lnTo>
                  <a:lnTo>
                    <a:pt x="501014" y="79438"/>
                  </a:lnTo>
                  <a:lnTo>
                    <a:pt x="530266" y="110935"/>
                  </a:lnTo>
                  <a:lnTo>
                    <a:pt x="554068" y="146290"/>
                  </a:lnTo>
                  <a:lnTo>
                    <a:pt x="571816" y="184928"/>
                  </a:lnTo>
                  <a:lnTo>
                    <a:pt x="582908" y="226272"/>
                  </a:lnTo>
                  <a:lnTo>
                    <a:pt x="586739" y="269748"/>
                  </a:lnTo>
                  <a:lnTo>
                    <a:pt x="582908" y="313593"/>
                  </a:lnTo>
                  <a:lnTo>
                    <a:pt x="571816" y="355152"/>
                  </a:lnTo>
                  <a:lnTo>
                    <a:pt x="554068" y="393877"/>
                  </a:lnTo>
                  <a:lnTo>
                    <a:pt x="530266" y="429219"/>
                  </a:lnTo>
                  <a:lnTo>
                    <a:pt x="501014" y="460629"/>
                  </a:lnTo>
                  <a:lnTo>
                    <a:pt x="466917" y="487558"/>
                  </a:lnTo>
                  <a:lnTo>
                    <a:pt x="428576" y="509457"/>
                  </a:lnTo>
                  <a:lnTo>
                    <a:pt x="386596" y="525780"/>
                  </a:lnTo>
                  <a:lnTo>
                    <a:pt x="341580" y="535975"/>
                  </a:lnTo>
                  <a:lnTo>
                    <a:pt x="294131" y="539496"/>
                  </a:lnTo>
                  <a:close/>
                </a:path>
              </a:pathLst>
            </a:custGeom>
            <a:solidFill>
              <a:srgbClr val="A0B8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06867" y="2610611"/>
              <a:ext cx="596265" cy="550545"/>
            </a:xfrm>
            <a:custGeom>
              <a:avLst/>
              <a:gdLst/>
              <a:ahLst/>
              <a:cxnLst/>
              <a:rect l="l" t="t" r="r" b="b"/>
              <a:pathLst>
                <a:path w="596265" h="550544">
                  <a:moveTo>
                    <a:pt x="329184" y="548639"/>
                  </a:moveTo>
                  <a:lnTo>
                    <a:pt x="268224" y="548639"/>
                  </a:lnTo>
                  <a:lnTo>
                    <a:pt x="252983" y="545592"/>
                  </a:lnTo>
                  <a:lnTo>
                    <a:pt x="237743" y="544068"/>
                  </a:lnTo>
                  <a:lnTo>
                    <a:pt x="224028" y="541020"/>
                  </a:lnTo>
                  <a:lnTo>
                    <a:pt x="210312" y="536448"/>
                  </a:lnTo>
                  <a:lnTo>
                    <a:pt x="195072" y="533400"/>
                  </a:lnTo>
                  <a:lnTo>
                    <a:pt x="182880" y="527303"/>
                  </a:lnTo>
                  <a:lnTo>
                    <a:pt x="156972" y="516636"/>
                  </a:lnTo>
                  <a:lnTo>
                    <a:pt x="131064" y="502920"/>
                  </a:lnTo>
                  <a:lnTo>
                    <a:pt x="108204" y="487680"/>
                  </a:lnTo>
                  <a:lnTo>
                    <a:pt x="86868" y="469392"/>
                  </a:lnTo>
                  <a:lnTo>
                    <a:pt x="68580" y="449580"/>
                  </a:lnTo>
                  <a:lnTo>
                    <a:pt x="51816" y="428244"/>
                  </a:lnTo>
                  <a:lnTo>
                    <a:pt x="42672" y="417576"/>
                  </a:lnTo>
                  <a:lnTo>
                    <a:pt x="36576" y="405384"/>
                  </a:lnTo>
                  <a:lnTo>
                    <a:pt x="28956" y="394716"/>
                  </a:lnTo>
                  <a:lnTo>
                    <a:pt x="22860" y="382524"/>
                  </a:lnTo>
                  <a:lnTo>
                    <a:pt x="18288" y="368808"/>
                  </a:lnTo>
                  <a:lnTo>
                    <a:pt x="13716" y="356616"/>
                  </a:lnTo>
                  <a:lnTo>
                    <a:pt x="9144" y="342900"/>
                  </a:lnTo>
                  <a:lnTo>
                    <a:pt x="6096" y="330708"/>
                  </a:lnTo>
                  <a:lnTo>
                    <a:pt x="3048" y="316991"/>
                  </a:lnTo>
                  <a:lnTo>
                    <a:pt x="0" y="289559"/>
                  </a:lnTo>
                  <a:lnTo>
                    <a:pt x="0" y="260603"/>
                  </a:lnTo>
                  <a:lnTo>
                    <a:pt x="3048" y="233171"/>
                  </a:lnTo>
                  <a:lnTo>
                    <a:pt x="9144" y="205739"/>
                  </a:lnTo>
                  <a:lnTo>
                    <a:pt x="13716" y="193547"/>
                  </a:lnTo>
                  <a:lnTo>
                    <a:pt x="18288" y="179831"/>
                  </a:lnTo>
                  <a:lnTo>
                    <a:pt x="22860" y="167639"/>
                  </a:lnTo>
                  <a:lnTo>
                    <a:pt x="28956" y="155447"/>
                  </a:lnTo>
                  <a:lnTo>
                    <a:pt x="36576" y="143255"/>
                  </a:lnTo>
                  <a:lnTo>
                    <a:pt x="42672" y="132587"/>
                  </a:lnTo>
                  <a:lnTo>
                    <a:pt x="86868" y="80771"/>
                  </a:lnTo>
                  <a:lnTo>
                    <a:pt x="131064" y="47243"/>
                  </a:lnTo>
                  <a:lnTo>
                    <a:pt x="181356" y="21336"/>
                  </a:lnTo>
                  <a:lnTo>
                    <a:pt x="224028" y="9143"/>
                  </a:lnTo>
                  <a:lnTo>
                    <a:pt x="237743" y="6095"/>
                  </a:lnTo>
                  <a:lnTo>
                    <a:pt x="252983" y="3047"/>
                  </a:lnTo>
                  <a:lnTo>
                    <a:pt x="268224" y="1524"/>
                  </a:lnTo>
                  <a:lnTo>
                    <a:pt x="281940" y="0"/>
                  </a:lnTo>
                  <a:lnTo>
                    <a:pt x="313943" y="0"/>
                  </a:lnTo>
                  <a:lnTo>
                    <a:pt x="327660" y="1524"/>
                  </a:lnTo>
                  <a:lnTo>
                    <a:pt x="342900" y="3047"/>
                  </a:lnTo>
                  <a:lnTo>
                    <a:pt x="358139" y="6095"/>
                  </a:lnTo>
                  <a:lnTo>
                    <a:pt x="371856" y="9143"/>
                  </a:lnTo>
                  <a:lnTo>
                    <a:pt x="379476" y="10667"/>
                  </a:lnTo>
                  <a:lnTo>
                    <a:pt x="283464" y="10667"/>
                  </a:lnTo>
                  <a:lnTo>
                    <a:pt x="268224" y="12191"/>
                  </a:lnTo>
                  <a:lnTo>
                    <a:pt x="240792" y="15239"/>
                  </a:lnTo>
                  <a:lnTo>
                    <a:pt x="225552" y="18288"/>
                  </a:lnTo>
                  <a:lnTo>
                    <a:pt x="211836" y="22859"/>
                  </a:lnTo>
                  <a:lnTo>
                    <a:pt x="199643" y="25907"/>
                  </a:lnTo>
                  <a:lnTo>
                    <a:pt x="137160" y="54863"/>
                  </a:lnTo>
                  <a:lnTo>
                    <a:pt x="94488" y="88391"/>
                  </a:lnTo>
                  <a:lnTo>
                    <a:pt x="59436" y="126491"/>
                  </a:lnTo>
                  <a:lnTo>
                    <a:pt x="45720" y="149351"/>
                  </a:lnTo>
                  <a:lnTo>
                    <a:pt x="38100" y="160019"/>
                  </a:lnTo>
                  <a:lnTo>
                    <a:pt x="33528" y="172211"/>
                  </a:lnTo>
                  <a:lnTo>
                    <a:pt x="27432" y="184403"/>
                  </a:lnTo>
                  <a:lnTo>
                    <a:pt x="22860" y="196595"/>
                  </a:lnTo>
                  <a:lnTo>
                    <a:pt x="16764" y="220979"/>
                  </a:lnTo>
                  <a:lnTo>
                    <a:pt x="13716" y="234695"/>
                  </a:lnTo>
                  <a:lnTo>
                    <a:pt x="12192" y="246887"/>
                  </a:lnTo>
                  <a:lnTo>
                    <a:pt x="10668" y="260603"/>
                  </a:lnTo>
                  <a:lnTo>
                    <a:pt x="10668" y="288035"/>
                  </a:lnTo>
                  <a:lnTo>
                    <a:pt x="13716" y="315467"/>
                  </a:lnTo>
                  <a:lnTo>
                    <a:pt x="19812" y="339852"/>
                  </a:lnTo>
                  <a:lnTo>
                    <a:pt x="22860" y="353568"/>
                  </a:lnTo>
                  <a:lnTo>
                    <a:pt x="27432" y="365760"/>
                  </a:lnTo>
                  <a:lnTo>
                    <a:pt x="33528" y="377952"/>
                  </a:lnTo>
                  <a:lnTo>
                    <a:pt x="38100" y="388620"/>
                  </a:lnTo>
                  <a:lnTo>
                    <a:pt x="59436" y="422148"/>
                  </a:lnTo>
                  <a:lnTo>
                    <a:pt x="94488" y="461772"/>
                  </a:lnTo>
                  <a:lnTo>
                    <a:pt x="137160" y="493776"/>
                  </a:lnTo>
                  <a:lnTo>
                    <a:pt x="185928" y="518160"/>
                  </a:lnTo>
                  <a:lnTo>
                    <a:pt x="199643" y="522732"/>
                  </a:lnTo>
                  <a:lnTo>
                    <a:pt x="211836" y="527303"/>
                  </a:lnTo>
                  <a:lnTo>
                    <a:pt x="239268" y="533400"/>
                  </a:lnTo>
                  <a:lnTo>
                    <a:pt x="254507" y="536448"/>
                  </a:lnTo>
                  <a:lnTo>
                    <a:pt x="268224" y="537972"/>
                  </a:lnTo>
                  <a:lnTo>
                    <a:pt x="283464" y="537972"/>
                  </a:lnTo>
                  <a:lnTo>
                    <a:pt x="297180" y="539496"/>
                  </a:lnTo>
                  <a:lnTo>
                    <a:pt x="376936" y="539496"/>
                  </a:lnTo>
                  <a:lnTo>
                    <a:pt x="371856" y="541020"/>
                  </a:lnTo>
                  <a:lnTo>
                    <a:pt x="358139" y="544068"/>
                  </a:lnTo>
                  <a:lnTo>
                    <a:pt x="342900" y="545592"/>
                  </a:lnTo>
                  <a:lnTo>
                    <a:pt x="329184" y="548639"/>
                  </a:lnTo>
                  <a:close/>
                </a:path>
                <a:path w="596265" h="550544">
                  <a:moveTo>
                    <a:pt x="376936" y="539496"/>
                  </a:moveTo>
                  <a:lnTo>
                    <a:pt x="297180" y="539496"/>
                  </a:lnTo>
                  <a:lnTo>
                    <a:pt x="312419" y="537972"/>
                  </a:lnTo>
                  <a:lnTo>
                    <a:pt x="327660" y="537972"/>
                  </a:lnTo>
                  <a:lnTo>
                    <a:pt x="341376" y="536448"/>
                  </a:lnTo>
                  <a:lnTo>
                    <a:pt x="384048" y="527303"/>
                  </a:lnTo>
                  <a:lnTo>
                    <a:pt x="435863" y="507492"/>
                  </a:lnTo>
                  <a:lnTo>
                    <a:pt x="481584" y="478536"/>
                  </a:lnTo>
                  <a:lnTo>
                    <a:pt x="519684" y="443484"/>
                  </a:lnTo>
                  <a:lnTo>
                    <a:pt x="551687" y="400812"/>
                  </a:lnTo>
                  <a:lnTo>
                    <a:pt x="557784" y="388620"/>
                  </a:lnTo>
                  <a:lnTo>
                    <a:pt x="563880" y="377952"/>
                  </a:lnTo>
                  <a:lnTo>
                    <a:pt x="573024" y="353568"/>
                  </a:lnTo>
                  <a:lnTo>
                    <a:pt x="576072" y="341376"/>
                  </a:lnTo>
                  <a:lnTo>
                    <a:pt x="580644" y="327660"/>
                  </a:lnTo>
                  <a:lnTo>
                    <a:pt x="582168" y="315467"/>
                  </a:lnTo>
                  <a:lnTo>
                    <a:pt x="585216" y="288035"/>
                  </a:lnTo>
                  <a:lnTo>
                    <a:pt x="585216" y="260603"/>
                  </a:lnTo>
                  <a:lnTo>
                    <a:pt x="583692" y="248411"/>
                  </a:lnTo>
                  <a:lnTo>
                    <a:pt x="580644" y="220979"/>
                  </a:lnTo>
                  <a:lnTo>
                    <a:pt x="576072" y="208787"/>
                  </a:lnTo>
                  <a:lnTo>
                    <a:pt x="573024" y="196595"/>
                  </a:lnTo>
                  <a:lnTo>
                    <a:pt x="563880" y="172211"/>
                  </a:lnTo>
                  <a:lnTo>
                    <a:pt x="521208" y="106679"/>
                  </a:lnTo>
                  <a:lnTo>
                    <a:pt x="481584" y="71627"/>
                  </a:lnTo>
                  <a:lnTo>
                    <a:pt x="435863" y="42671"/>
                  </a:lnTo>
                  <a:lnTo>
                    <a:pt x="409956" y="32003"/>
                  </a:lnTo>
                  <a:lnTo>
                    <a:pt x="397763" y="25907"/>
                  </a:lnTo>
                  <a:lnTo>
                    <a:pt x="384048" y="22859"/>
                  </a:lnTo>
                  <a:lnTo>
                    <a:pt x="370332" y="18288"/>
                  </a:lnTo>
                  <a:lnTo>
                    <a:pt x="356616" y="15239"/>
                  </a:lnTo>
                  <a:lnTo>
                    <a:pt x="341376" y="13715"/>
                  </a:lnTo>
                  <a:lnTo>
                    <a:pt x="327660" y="12191"/>
                  </a:lnTo>
                  <a:lnTo>
                    <a:pt x="312419" y="10667"/>
                  </a:lnTo>
                  <a:lnTo>
                    <a:pt x="379476" y="10667"/>
                  </a:lnTo>
                  <a:lnTo>
                    <a:pt x="387096" y="12191"/>
                  </a:lnTo>
                  <a:lnTo>
                    <a:pt x="440436" y="33527"/>
                  </a:lnTo>
                  <a:lnTo>
                    <a:pt x="487680" y="62483"/>
                  </a:lnTo>
                  <a:lnTo>
                    <a:pt x="527304" y="99059"/>
                  </a:lnTo>
                  <a:lnTo>
                    <a:pt x="553212" y="132587"/>
                  </a:lnTo>
                  <a:lnTo>
                    <a:pt x="560832" y="143255"/>
                  </a:lnTo>
                  <a:lnTo>
                    <a:pt x="573024" y="167639"/>
                  </a:lnTo>
                  <a:lnTo>
                    <a:pt x="577596" y="179831"/>
                  </a:lnTo>
                  <a:lnTo>
                    <a:pt x="582168" y="193547"/>
                  </a:lnTo>
                  <a:lnTo>
                    <a:pt x="586739" y="205739"/>
                  </a:lnTo>
                  <a:lnTo>
                    <a:pt x="592836" y="233171"/>
                  </a:lnTo>
                  <a:lnTo>
                    <a:pt x="595884" y="260603"/>
                  </a:lnTo>
                  <a:lnTo>
                    <a:pt x="595884" y="288035"/>
                  </a:lnTo>
                  <a:lnTo>
                    <a:pt x="589787" y="330708"/>
                  </a:lnTo>
                  <a:lnTo>
                    <a:pt x="573024" y="381000"/>
                  </a:lnTo>
                  <a:lnTo>
                    <a:pt x="553212" y="417576"/>
                  </a:lnTo>
                  <a:lnTo>
                    <a:pt x="528828" y="449580"/>
                  </a:lnTo>
                  <a:lnTo>
                    <a:pt x="487680" y="486156"/>
                  </a:lnTo>
                  <a:lnTo>
                    <a:pt x="440436" y="516636"/>
                  </a:lnTo>
                  <a:lnTo>
                    <a:pt x="414528" y="527303"/>
                  </a:lnTo>
                  <a:lnTo>
                    <a:pt x="400812" y="533400"/>
                  </a:lnTo>
                  <a:lnTo>
                    <a:pt x="387096" y="536448"/>
                  </a:lnTo>
                  <a:lnTo>
                    <a:pt x="376936" y="539496"/>
                  </a:lnTo>
                  <a:close/>
                </a:path>
                <a:path w="596265" h="550544">
                  <a:moveTo>
                    <a:pt x="298704" y="550163"/>
                  </a:moveTo>
                  <a:lnTo>
                    <a:pt x="283464" y="548639"/>
                  </a:lnTo>
                  <a:lnTo>
                    <a:pt x="313943" y="548639"/>
                  </a:lnTo>
                  <a:lnTo>
                    <a:pt x="298704" y="550163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907543" y="2712213"/>
            <a:ext cx="19367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20" dirty="0">
                <a:latin typeface="Times New Roman"/>
                <a:cs typeface="Times New Roman"/>
              </a:rPr>
              <a:t>R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8628888" y="3881628"/>
            <a:ext cx="1016635" cy="346075"/>
            <a:chOff x="8628888" y="3881628"/>
            <a:chExt cx="1016635" cy="346075"/>
          </a:xfrm>
        </p:grpSpPr>
        <p:sp>
          <p:nvSpPr>
            <p:cNvPr id="43" name="object 43"/>
            <p:cNvSpPr/>
            <p:nvPr/>
          </p:nvSpPr>
          <p:spPr>
            <a:xfrm>
              <a:off x="8634984" y="3887724"/>
              <a:ext cx="1005840" cy="334010"/>
            </a:xfrm>
            <a:custGeom>
              <a:avLst/>
              <a:gdLst/>
              <a:ahLst/>
              <a:cxnLst/>
              <a:rect l="l" t="t" r="r" b="b"/>
              <a:pathLst>
                <a:path w="1005840" h="334010">
                  <a:moveTo>
                    <a:pt x="502919" y="333756"/>
                  </a:moveTo>
                  <a:lnTo>
                    <a:pt x="434437" y="332232"/>
                  </a:lnTo>
                  <a:lnTo>
                    <a:pt x="368829" y="327794"/>
                  </a:lnTo>
                  <a:lnTo>
                    <a:pt x="306681" y="320635"/>
                  </a:lnTo>
                  <a:lnTo>
                    <a:pt x="248581" y="310952"/>
                  </a:lnTo>
                  <a:lnTo>
                    <a:pt x="195116" y="298941"/>
                  </a:lnTo>
                  <a:lnTo>
                    <a:pt x="146875" y="284797"/>
                  </a:lnTo>
                  <a:lnTo>
                    <a:pt x="104444" y="268717"/>
                  </a:lnTo>
                  <a:lnTo>
                    <a:pt x="68410" y="250895"/>
                  </a:lnTo>
                  <a:lnTo>
                    <a:pt x="17885" y="210812"/>
                  </a:lnTo>
                  <a:lnTo>
                    <a:pt x="0" y="166116"/>
                  </a:lnTo>
                  <a:lnTo>
                    <a:pt x="4569" y="143638"/>
                  </a:lnTo>
                  <a:lnTo>
                    <a:pt x="39362" y="101584"/>
                  </a:lnTo>
                  <a:lnTo>
                    <a:pt x="104444" y="64736"/>
                  </a:lnTo>
                  <a:lnTo>
                    <a:pt x="146875" y="48768"/>
                  </a:lnTo>
                  <a:lnTo>
                    <a:pt x="195116" y="34704"/>
                  </a:lnTo>
                  <a:lnTo>
                    <a:pt x="248581" y="22747"/>
                  </a:lnTo>
                  <a:lnTo>
                    <a:pt x="306681" y="13096"/>
                  </a:lnTo>
                  <a:lnTo>
                    <a:pt x="368829" y="5954"/>
                  </a:lnTo>
                  <a:lnTo>
                    <a:pt x="434437" y="1522"/>
                  </a:lnTo>
                  <a:lnTo>
                    <a:pt x="502919" y="0"/>
                  </a:lnTo>
                  <a:lnTo>
                    <a:pt x="571081" y="1522"/>
                  </a:lnTo>
                  <a:lnTo>
                    <a:pt x="636481" y="5954"/>
                  </a:lnTo>
                  <a:lnTo>
                    <a:pt x="698515" y="13096"/>
                  </a:lnTo>
                  <a:lnTo>
                    <a:pt x="756581" y="22747"/>
                  </a:lnTo>
                  <a:lnTo>
                    <a:pt x="810074" y="34704"/>
                  </a:lnTo>
                  <a:lnTo>
                    <a:pt x="858392" y="48768"/>
                  </a:lnTo>
                  <a:lnTo>
                    <a:pt x="900932" y="64736"/>
                  </a:lnTo>
                  <a:lnTo>
                    <a:pt x="937090" y="82408"/>
                  </a:lnTo>
                  <a:lnTo>
                    <a:pt x="987848" y="122061"/>
                  </a:lnTo>
                  <a:lnTo>
                    <a:pt x="1005839" y="166116"/>
                  </a:lnTo>
                  <a:lnTo>
                    <a:pt x="1001241" y="188943"/>
                  </a:lnTo>
                  <a:lnTo>
                    <a:pt x="966263" y="231528"/>
                  </a:lnTo>
                  <a:lnTo>
                    <a:pt x="900932" y="268717"/>
                  </a:lnTo>
                  <a:lnTo>
                    <a:pt x="858392" y="284797"/>
                  </a:lnTo>
                  <a:lnTo>
                    <a:pt x="810074" y="298941"/>
                  </a:lnTo>
                  <a:lnTo>
                    <a:pt x="756581" y="310952"/>
                  </a:lnTo>
                  <a:lnTo>
                    <a:pt x="698515" y="320635"/>
                  </a:lnTo>
                  <a:lnTo>
                    <a:pt x="636481" y="327794"/>
                  </a:lnTo>
                  <a:lnTo>
                    <a:pt x="571081" y="332232"/>
                  </a:lnTo>
                  <a:lnTo>
                    <a:pt x="502919" y="3337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28888" y="3881628"/>
              <a:ext cx="1016635" cy="346075"/>
            </a:xfrm>
            <a:custGeom>
              <a:avLst/>
              <a:gdLst/>
              <a:ahLst/>
              <a:cxnLst/>
              <a:rect l="l" t="t" r="r" b="b"/>
              <a:pathLst>
                <a:path w="1016634" h="346075">
                  <a:moveTo>
                    <a:pt x="509016" y="345948"/>
                  </a:moveTo>
                  <a:lnTo>
                    <a:pt x="406908" y="342900"/>
                  </a:lnTo>
                  <a:lnTo>
                    <a:pt x="358139" y="338328"/>
                  </a:lnTo>
                  <a:lnTo>
                    <a:pt x="289560" y="329184"/>
                  </a:lnTo>
                  <a:lnTo>
                    <a:pt x="268224" y="324612"/>
                  </a:lnTo>
                  <a:lnTo>
                    <a:pt x="246888" y="321564"/>
                  </a:lnTo>
                  <a:lnTo>
                    <a:pt x="225552" y="316992"/>
                  </a:lnTo>
                  <a:lnTo>
                    <a:pt x="205740" y="312420"/>
                  </a:lnTo>
                  <a:lnTo>
                    <a:pt x="187452" y="307848"/>
                  </a:lnTo>
                  <a:lnTo>
                    <a:pt x="150876" y="295656"/>
                  </a:lnTo>
                  <a:lnTo>
                    <a:pt x="134112" y="291084"/>
                  </a:lnTo>
                  <a:lnTo>
                    <a:pt x="118872" y="284988"/>
                  </a:lnTo>
                  <a:lnTo>
                    <a:pt x="103632" y="277368"/>
                  </a:lnTo>
                  <a:lnTo>
                    <a:pt x="76200" y="265176"/>
                  </a:lnTo>
                  <a:lnTo>
                    <a:pt x="51816" y="249936"/>
                  </a:lnTo>
                  <a:lnTo>
                    <a:pt x="42672" y="242316"/>
                  </a:lnTo>
                  <a:lnTo>
                    <a:pt x="32004" y="234696"/>
                  </a:lnTo>
                  <a:lnTo>
                    <a:pt x="6096" y="201168"/>
                  </a:lnTo>
                  <a:lnTo>
                    <a:pt x="3048" y="192024"/>
                  </a:lnTo>
                  <a:lnTo>
                    <a:pt x="3048" y="190500"/>
                  </a:lnTo>
                  <a:lnTo>
                    <a:pt x="1524" y="182880"/>
                  </a:lnTo>
                  <a:lnTo>
                    <a:pt x="0" y="173736"/>
                  </a:lnTo>
                  <a:lnTo>
                    <a:pt x="0" y="172212"/>
                  </a:lnTo>
                  <a:lnTo>
                    <a:pt x="1524" y="164592"/>
                  </a:lnTo>
                  <a:lnTo>
                    <a:pt x="3048" y="153924"/>
                  </a:lnTo>
                  <a:lnTo>
                    <a:pt x="6096" y="146304"/>
                  </a:lnTo>
                  <a:lnTo>
                    <a:pt x="10668" y="137160"/>
                  </a:lnTo>
                  <a:lnTo>
                    <a:pt x="16764" y="128016"/>
                  </a:lnTo>
                  <a:lnTo>
                    <a:pt x="24384" y="120396"/>
                  </a:lnTo>
                  <a:lnTo>
                    <a:pt x="32004" y="111252"/>
                  </a:lnTo>
                  <a:lnTo>
                    <a:pt x="41148" y="103632"/>
                  </a:lnTo>
                  <a:lnTo>
                    <a:pt x="51816" y="96012"/>
                  </a:lnTo>
                  <a:lnTo>
                    <a:pt x="64008" y="88392"/>
                  </a:lnTo>
                  <a:lnTo>
                    <a:pt x="76200" y="82296"/>
                  </a:lnTo>
                  <a:lnTo>
                    <a:pt x="88392" y="74676"/>
                  </a:lnTo>
                  <a:lnTo>
                    <a:pt x="103632" y="68580"/>
                  </a:lnTo>
                  <a:lnTo>
                    <a:pt x="118872" y="60960"/>
                  </a:lnTo>
                  <a:lnTo>
                    <a:pt x="134112" y="54864"/>
                  </a:lnTo>
                  <a:lnTo>
                    <a:pt x="150876" y="50292"/>
                  </a:lnTo>
                  <a:lnTo>
                    <a:pt x="187452" y="38100"/>
                  </a:lnTo>
                  <a:lnTo>
                    <a:pt x="205740" y="33528"/>
                  </a:lnTo>
                  <a:lnTo>
                    <a:pt x="268224" y="19812"/>
                  </a:lnTo>
                  <a:lnTo>
                    <a:pt x="358139" y="7619"/>
                  </a:lnTo>
                  <a:lnTo>
                    <a:pt x="406908" y="3048"/>
                  </a:lnTo>
                  <a:lnTo>
                    <a:pt x="509016" y="0"/>
                  </a:lnTo>
                  <a:lnTo>
                    <a:pt x="609600" y="3048"/>
                  </a:lnTo>
                  <a:lnTo>
                    <a:pt x="658368" y="7619"/>
                  </a:lnTo>
                  <a:lnTo>
                    <a:pt x="681989" y="10667"/>
                  </a:lnTo>
                  <a:lnTo>
                    <a:pt x="509016" y="10667"/>
                  </a:lnTo>
                  <a:lnTo>
                    <a:pt x="406908" y="13716"/>
                  </a:lnTo>
                  <a:lnTo>
                    <a:pt x="359663" y="18288"/>
                  </a:lnTo>
                  <a:lnTo>
                    <a:pt x="269748" y="30480"/>
                  </a:lnTo>
                  <a:lnTo>
                    <a:pt x="208788" y="44196"/>
                  </a:lnTo>
                  <a:lnTo>
                    <a:pt x="153924" y="59436"/>
                  </a:lnTo>
                  <a:lnTo>
                    <a:pt x="138684" y="65532"/>
                  </a:lnTo>
                  <a:lnTo>
                    <a:pt x="121920" y="71628"/>
                  </a:lnTo>
                  <a:lnTo>
                    <a:pt x="80772" y="89916"/>
                  </a:lnTo>
                  <a:lnTo>
                    <a:pt x="68580" y="97536"/>
                  </a:lnTo>
                  <a:lnTo>
                    <a:pt x="57912" y="105156"/>
                  </a:lnTo>
                  <a:lnTo>
                    <a:pt x="48768" y="111252"/>
                  </a:lnTo>
                  <a:lnTo>
                    <a:pt x="39624" y="118872"/>
                  </a:lnTo>
                  <a:lnTo>
                    <a:pt x="32004" y="126492"/>
                  </a:lnTo>
                  <a:lnTo>
                    <a:pt x="19812" y="141732"/>
                  </a:lnTo>
                  <a:lnTo>
                    <a:pt x="10668" y="164592"/>
                  </a:lnTo>
                  <a:lnTo>
                    <a:pt x="10668" y="179832"/>
                  </a:lnTo>
                  <a:lnTo>
                    <a:pt x="13716" y="188976"/>
                  </a:lnTo>
                  <a:lnTo>
                    <a:pt x="15240" y="196596"/>
                  </a:lnTo>
                  <a:lnTo>
                    <a:pt x="19812" y="204216"/>
                  </a:lnTo>
                  <a:lnTo>
                    <a:pt x="32004" y="219456"/>
                  </a:lnTo>
                  <a:lnTo>
                    <a:pt x="39624" y="227076"/>
                  </a:lnTo>
                  <a:lnTo>
                    <a:pt x="48768" y="233172"/>
                  </a:lnTo>
                  <a:lnTo>
                    <a:pt x="57912" y="240792"/>
                  </a:lnTo>
                  <a:lnTo>
                    <a:pt x="68580" y="248412"/>
                  </a:lnTo>
                  <a:lnTo>
                    <a:pt x="80772" y="254508"/>
                  </a:lnTo>
                  <a:lnTo>
                    <a:pt x="92964" y="262128"/>
                  </a:lnTo>
                  <a:lnTo>
                    <a:pt x="108204" y="268224"/>
                  </a:lnTo>
                  <a:lnTo>
                    <a:pt x="121920" y="274320"/>
                  </a:lnTo>
                  <a:lnTo>
                    <a:pt x="138684" y="280416"/>
                  </a:lnTo>
                  <a:lnTo>
                    <a:pt x="208788" y="301752"/>
                  </a:lnTo>
                  <a:lnTo>
                    <a:pt x="248412" y="310896"/>
                  </a:lnTo>
                  <a:lnTo>
                    <a:pt x="359663" y="327660"/>
                  </a:lnTo>
                  <a:lnTo>
                    <a:pt x="406908" y="332232"/>
                  </a:lnTo>
                  <a:lnTo>
                    <a:pt x="509016" y="335280"/>
                  </a:lnTo>
                  <a:lnTo>
                    <a:pt x="681990" y="335280"/>
                  </a:lnTo>
                  <a:lnTo>
                    <a:pt x="658368" y="338328"/>
                  </a:lnTo>
                  <a:lnTo>
                    <a:pt x="611124" y="342900"/>
                  </a:lnTo>
                  <a:lnTo>
                    <a:pt x="509016" y="345948"/>
                  </a:lnTo>
                  <a:close/>
                </a:path>
                <a:path w="1016634" h="346075">
                  <a:moveTo>
                    <a:pt x="1005840" y="166116"/>
                  </a:moveTo>
                  <a:lnTo>
                    <a:pt x="986028" y="126492"/>
                  </a:lnTo>
                  <a:lnTo>
                    <a:pt x="969264" y="112776"/>
                  </a:lnTo>
                  <a:lnTo>
                    <a:pt x="947927" y="97536"/>
                  </a:lnTo>
                  <a:lnTo>
                    <a:pt x="935736" y="91440"/>
                  </a:lnTo>
                  <a:lnTo>
                    <a:pt x="923544" y="83820"/>
                  </a:lnTo>
                  <a:lnTo>
                    <a:pt x="909827" y="77724"/>
                  </a:lnTo>
                  <a:lnTo>
                    <a:pt x="879348" y="65532"/>
                  </a:lnTo>
                  <a:lnTo>
                    <a:pt x="845820" y="53340"/>
                  </a:lnTo>
                  <a:lnTo>
                    <a:pt x="827531" y="48768"/>
                  </a:lnTo>
                  <a:lnTo>
                    <a:pt x="807720" y="44196"/>
                  </a:lnTo>
                  <a:lnTo>
                    <a:pt x="789431" y="39624"/>
                  </a:lnTo>
                  <a:lnTo>
                    <a:pt x="768096" y="35052"/>
                  </a:lnTo>
                  <a:lnTo>
                    <a:pt x="748284" y="30480"/>
                  </a:lnTo>
                  <a:lnTo>
                    <a:pt x="658368" y="18288"/>
                  </a:lnTo>
                  <a:lnTo>
                    <a:pt x="609600" y="13716"/>
                  </a:lnTo>
                  <a:lnTo>
                    <a:pt x="509016" y="10667"/>
                  </a:lnTo>
                  <a:lnTo>
                    <a:pt x="681989" y="10667"/>
                  </a:lnTo>
                  <a:lnTo>
                    <a:pt x="749808" y="19812"/>
                  </a:lnTo>
                  <a:lnTo>
                    <a:pt x="830579" y="38100"/>
                  </a:lnTo>
                  <a:lnTo>
                    <a:pt x="865631" y="50292"/>
                  </a:lnTo>
                  <a:lnTo>
                    <a:pt x="882396" y="54864"/>
                  </a:lnTo>
                  <a:lnTo>
                    <a:pt x="899160" y="60960"/>
                  </a:lnTo>
                  <a:lnTo>
                    <a:pt x="914400" y="68580"/>
                  </a:lnTo>
                  <a:lnTo>
                    <a:pt x="941831" y="80772"/>
                  </a:lnTo>
                  <a:lnTo>
                    <a:pt x="975360" y="103632"/>
                  </a:lnTo>
                  <a:lnTo>
                    <a:pt x="1005840" y="135636"/>
                  </a:lnTo>
                  <a:lnTo>
                    <a:pt x="1013460" y="153924"/>
                  </a:lnTo>
                  <a:lnTo>
                    <a:pt x="1014984" y="153924"/>
                  </a:lnTo>
                  <a:lnTo>
                    <a:pt x="1016508" y="163068"/>
                  </a:lnTo>
                  <a:lnTo>
                    <a:pt x="1016508" y="164592"/>
                  </a:lnTo>
                  <a:lnTo>
                    <a:pt x="1005840" y="164592"/>
                  </a:lnTo>
                  <a:lnTo>
                    <a:pt x="1005840" y="166116"/>
                  </a:lnTo>
                  <a:close/>
                </a:path>
                <a:path w="1016634" h="346075">
                  <a:moveTo>
                    <a:pt x="681990" y="335280"/>
                  </a:moveTo>
                  <a:lnTo>
                    <a:pt x="509016" y="335280"/>
                  </a:lnTo>
                  <a:lnTo>
                    <a:pt x="609600" y="332232"/>
                  </a:lnTo>
                  <a:lnTo>
                    <a:pt x="656844" y="327660"/>
                  </a:lnTo>
                  <a:lnTo>
                    <a:pt x="704088" y="321564"/>
                  </a:lnTo>
                  <a:lnTo>
                    <a:pt x="746760" y="315468"/>
                  </a:lnTo>
                  <a:lnTo>
                    <a:pt x="789431" y="306324"/>
                  </a:lnTo>
                  <a:lnTo>
                    <a:pt x="807720" y="301752"/>
                  </a:lnTo>
                  <a:lnTo>
                    <a:pt x="827531" y="297180"/>
                  </a:lnTo>
                  <a:lnTo>
                    <a:pt x="879348" y="280416"/>
                  </a:lnTo>
                  <a:lnTo>
                    <a:pt x="923544" y="262128"/>
                  </a:lnTo>
                  <a:lnTo>
                    <a:pt x="958596" y="240792"/>
                  </a:lnTo>
                  <a:lnTo>
                    <a:pt x="969264" y="234696"/>
                  </a:lnTo>
                  <a:lnTo>
                    <a:pt x="992124" y="211836"/>
                  </a:lnTo>
                  <a:lnTo>
                    <a:pt x="1001268" y="196596"/>
                  </a:lnTo>
                  <a:lnTo>
                    <a:pt x="1004316" y="188976"/>
                  </a:lnTo>
                  <a:lnTo>
                    <a:pt x="1005840" y="181356"/>
                  </a:lnTo>
                  <a:lnTo>
                    <a:pt x="1005840" y="164592"/>
                  </a:lnTo>
                  <a:lnTo>
                    <a:pt x="1016508" y="164592"/>
                  </a:lnTo>
                  <a:lnTo>
                    <a:pt x="1016508" y="181356"/>
                  </a:lnTo>
                  <a:lnTo>
                    <a:pt x="1014984" y="190500"/>
                  </a:lnTo>
                  <a:lnTo>
                    <a:pt x="1013460" y="192024"/>
                  </a:lnTo>
                  <a:lnTo>
                    <a:pt x="1010412" y="199644"/>
                  </a:lnTo>
                  <a:lnTo>
                    <a:pt x="984504" y="234696"/>
                  </a:lnTo>
                  <a:lnTo>
                    <a:pt x="941831" y="263652"/>
                  </a:lnTo>
                  <a:lnTo>
                    <a:pt x="928116" y="271272"/>
                  </a:lnTo>
                  <a:lnTo>
                    <a:pt x="914400" y="277368"/>
                  </a:lnTo>
                  <a:lnTo>
                    <a:pt x="899160" y="284988"/>
                  </a:lnTo>
                  <a:lnTo>
                    <a:pt x="882396" y="291084"/>
                  </a:lnTo>
                  <a:lnTo>
                    <a:pt x="865631" y="295656"/>
                  </a:lnTo>
                  <a:lnTo>
                    <a:pt x="848868" y="301752"/>
                  </a:lnTo>
                  <a:lnTo>
                    <a:pt x="830579" y="307848"/>
                  </a:lnTo>
                  <a:lnTo>
                    <a:pt x="771144" y="321564"/>
                  </a:lnTo>
                  <a:lnTo>
                    <a:pt x="749808" y="324612"/>
                  </a:lnTo>
                  <a:lnTo>
                    <a:pt x="726948" y="329184"/>
                  </a:lnTo>
                  <a:lnTo>
                    <a:pt x="705612" y="332232"/>
                  </a:lnTo>
                  <a:lnTo>
                    <a:pt x="681990" y="3352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781228" y="4966133"/>
            <a:ext cx="134810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Times New Roman"/>
                <a:cs typeface="Times New Roman"/>
              </a:rPr>
              <a:t>128.238.36.3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95037" y="5015001"/>
            <a:ext cx="134810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Times New Roman"/>
                <a:cs typeface="Times New Roman"/>
              </a:rPr>
              <a:t>128.238.36.2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1255" y="4832055"/>
            <a:ext cx="134810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Times New Roman"/>
                <a:cs typeface="Times New Roman"/>
              </a:rPr>
              <a:t>128.238.36.1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5260" y="444544"/>
            <a:ext cx="3488054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Case</a:t>
            </a:r>
            <a:r>
              <a:rPr spc="-25" dirty="0"/>
              <a:t> </a:t>
            </a:r>
            <a:r>
              <a:rPr dirty="0"/>
              <a:t>2:</a:t>
            </a:r>
            <a:r>
              <a:rPr spc="-20" dirty="0"/>
              <a:t> </a:t>
            </a:r>
            <a:r>
              <a:rPr spc="5" dirty="0"/>
              <a:t>Ad</a:t>
            </a:r>
            <a:r>
              <a:rPr spc="-30" dirty="0"/>
              <a:t> </a:t>
            </a:r>
            <a:r>
              <a:rPr spc="5" dirty="0"/>
              <a:t>Hoc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6095" y="4573057"/>
            <a:ext cx="7941945" cy="101346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1950" b="1" spc="10" dirty="0">
                <a:latin typeface="Arial"/>
                <a:cs typeface="Arial"/>
              </a:rPr>
              <a:t>Direct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transmit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only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 IBSS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(Independent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BSS),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i.e.,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without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AP</a:t>
            </a:r>
            <a:endParaRPr sz="1950">
              <a:latin typeface="Arial"/>
              <a:cs typeface="Arial"/>
            </a:endParaRPr>
          </a:p>
          <a:p>
            <a:pPr marL="326390" marR="5080" indent="-314325">
              <a:lnSpc>
                <a:spcPts val="2110"/>
              </a:lnSpc>
              <a:spcBef>
                <a:spcPts val="755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1950" b="1" spc="10" dirty="0">
                <a:latin typeface="Arial"/>
                <a:cs typeface="Arial"/>
              </a:rPr>
              <a:t>Note: in infrastructure </a:t>
            </a:r>
            <a:r>
              <a:rPr sz="1950" b="1" spc="20" dirty="0">
                <a:latin typeface="Arial"/>
                <a:cs typeface="Arial"/>
              </a:rPr>
              <a:t>mode </a:t>
            </a:r>
            <a:r>
              <a:rPr sz="1950" b="1" spc="5" dirty="0">
                <a:latin typeface="Arial"/>
                <a:cs typeface="Arial"/>
              </a:rPr>
              <a:t>(i.e., </a:t>
            </a:r>
            <a:r>
              <a:rPr sz="1950" b="1" spc="15" dirty="0">
                <a:latin typeface="Arial"/>
                <a:cs typeface="Arial"/>
              </a:rPr>
              <a:t>when AP </a:t>
            </a:r>
            <a:r>
              <a:rPr sz="1950" b="1" spc="10" dirty="0">
                <a:latin typeface="Arial"/>
                <a:cs typeface="Arial"/>
              </a:rPr>
              <a:t>is present), even </a:t>
            </a:r>
            <a:r>
              <a:rPr sz="1950" b="1" spc="5" dirty="0">
                <a:latin typeface="Arial"/>
                <a:cs typeface="Arial"/>
              </a:rPr>
              <a:t>if </a:t>
            </a:r>
            <a:r>
              <a:rPr sz="1950" b="1" spc="20" dirty="0">
                <a:latin typeface="Arial"/>
                <a:cs typeface="Arial"/>
              </a:rPr>
              <a:t>B </a:t>
            </a:r>
            <a:r>
              <a:rPr sz="1950" b="1" spc="-53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can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hear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A,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A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sends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frame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AP, and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AP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relays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-5" dirty="0">
                <a:latin typeface="Arial"/>
                <a:cs typeface="Arial"/>
              </a:rPr>
              <a:t>it</a:t>
            </a:r>
            <a:r>
              <a:rPr sz="1950" b="1" spc="5" dirty="0">
                <a:latin typeface="Arial"/>
                <a:cs typeface="Arial"/>
              </a:rPr>
              <a:t> to</a:t>
            </a:r>
            <a:r>
              <a:rPr sz="1950" b="1" spc="3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B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70860" y="2546603"/>
            <a:ext cx="1064260" cy="1038225"/>
            <a:chOff x="3070860" y="2546603"/>
            <a:chExt cx="1064260" cy="1038225"/>
          </a:xfrm>
        </p:grpSpPr>
        <p:sp>
          <p:nvSpPr>
            <p:cNvPr id="5" name="object 5"/>
            <p:cNvSpPr/>
            <p:nvPr/>
          </p:nvSpPr>
          <p:spPr>
            <a:xfrm>
              <a:off x="3101340" y="2561843"/>
              <a:ext cx="1004569" cy="1006475"/>
            </a:xfrm>
            <a:custGeom>
              <a:avLst/>
              <a:gdLst/>
              <a:ahLst/>
              <a:cxnLst/>
              <a:rect l="l" t="t" r="r" b="b"/>
              <a:pathLst>
                <a:path w="1004570" h="1006475">
                  <a:moveTo>
                    <a:pt x="851916" y="0"/>
                  </a:moveTo>
                  <a:lnTo>
                    <a:pt x="156959" y="0"/>
                  </a:lnTo>
                  <a:lnTo>
                    <a:pt x="156959" y="669048"/>
                  </a:lnTo>
                  <a:lnTo>
                    <a:pt x="851916" y="669048"/>
                  </a:lnTo>
                  <a:lnTo>
                    <a:pt x="851916" y="0"/>
                  </a:lnTo>
                  <a:close/>
                </a:path>
                <a:path w="1004570" h="1006475">
                  <a:moveTo>
                    <a:pt x="1004316" y="926604"/>
                  </a:moveTo>
                  <a:lnTo>
                    <a:pt x="0" y="926604"/>
                  </a:lnTo>
                  <a:lnTo>
                    <a:pt x="0" y="1005852"/>
                  </a:lnTo>
                  <a:lnTo>
                    <a:pt x="1004316" y="1005852"/>
                  </a:lnTo>
                  <a:lnTo>
                    <a:pt x="1004316" y="926604"/>
                  </a:lnTo>
                  <a:close/>
                </a:path>
                <a:path w="1004570" h="1006475">
                  <a:moveTo>
                    <a:pt x="1004316" y="926592"/>
                  </a:moveTo>
                  <a:lnTo>
                    <a:pt x="851916" y="702576"/>
                  </a:lnTo>
                  <a:lnTo>
                    <a:pt x="155448" y="702576"/>
                  </a:lnTo>
                  <a:lnTo>
                    <a:pt x="0" y="926592"/>
                  </a:lnTo>
                  <a:lnTo>
                    <a:pt x="1004316" y="926592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70860" y="2546603"/>
              <a:ext cx="1064260" cy="1038225"/>
            </a:xfrm>
            <a:custGeom>
              <a:avLst/>
              <a:gdLst/>
              <a:ahLst/>
              <a:cxnLst/>
              <a:rect l="l" t="t" r="r" b="b"/>
              <a:pathLst>
                <a:path w="1064260" h="1038225">
                  <a:moveTo>
                    <a:pt x="862584" y="70116"/>
                  </a:moveTo>
                  <a:lnTo>
                    <a:pt x="830580" y="70116"/>
                  </a:lnTo>
                  <a:lnTo>
                    <a:pt x="830580" y="102120"/>
                  </a:lnTo>
                  <a:lnTo>
                    <a:pt x="830580" y="592848"/>
                  </a:lnTo>
                  <a:lnTo>
                    <a:pt x="240792" y="592848"/>
                  </a:lnTo>
                  <a:lnTo>
                    <a:pt x="240792" y="102120"/>
                  </a:lnTo>
                  <a:lnTo>
                    <a:pt x="830580" y="102120"/>
                  </a:lnTo>
                  <a:lnTo>
                    <a:pt x="830580" y="70116"/>
                  </a:lnTo>
                  <a:lnTo>
                    <a:pt x="208788" y="70116"/>
                  </a:lnTo>
                  <a:lnTo>
                    <a:pt x="208788" y="624852"/>
                  </a:lnTo>
                  <a:lnTo>
                    <a:pt x="862584" y="624852"/>
                  </a:lnTo>
                  <a:lnTo>
                    <a:pt x="862584" y="609612"/>
                  </a:lnTo>
                  <a:lnTo>
                    <a:pt x="862584" y="592848"/>
                  </a:lnTo>
                  <a:lnTo>
                    <a:pt x="862584" y="102120"/>
                  </a:lnTo>
                  <a:lnTo>
                    <a:pt x="862584" y="86880"/>
                  </a:lnTo>
                  <a:lnTo>
                    <a:pt x="862584" y="70116"/>
                  </a:lnTo>
                  <a:close/>
                </a:path>
                <a:path w="1064260" h="1038225">
                  <a:moveTo>
                    <a:pt x="897636" y="0"/>
                  </a:moveTo>
                  <a:lnTo>
                    <a:pt x="867156" y="0"/>
                  </a:lnTo>
                  <a:lnTo>
                    <a:pt x="867156" y="30480"/>
                  </a:lnTo>
                  <a:lnTo>
                    <a:pt x="867156" y="667512"/>
                  </a:lnTo>
                  <a:lnTo>
                    <a:pt x="202692" y="667512"/>
                  </a:lnTo>
                  <a:lnTo>
                    <a:pt x="202692" y="30480"/>
                  </a:lnTo>
                  <a:lnTo>
                    <a:pt x="867156" y="30480"/>
                  </a:lnTo>
                  <a:lnTo>
                    <a:pt x="867156" y="0"/>
                  </a:lnTo>
                  <a:lnTo>
                    <a:pt x="170688" y="0"/>
                  </a:lnTo>
                  <a:lnTo>
                    <a:pt x="170688" y="699516"/>
                  </a:lnTo>
                  <a:lnTo>
                    <a:pt x="897636" y="699516"/>
                  </a:lnTo>
                  <a:lnTo>
                    <a:pt x="897636" y="684276"/>
                  </a:lnTo>
                  <a:lnTo>
                    <a:pt x="897636" y="667512"/>
                  </a:lnTo>
                  <a:lnTo>
                    <a:pt x="897636" y="30480"/>
                  </a:lnTo>
                  <a:lnTo>
                    <a:pt x="897636" y="15240"/>
                  </a:lnTo>
                  <a:lnTo>
                    <a:pt x="897636" y="0"/>
                  </a:lnTo>
                  <a:close/>
                </a:path>
                <a:path w="1064260" h="1038225">
                  <a:moveTo>
                    <a:pt x="1063752" y="957084"/>
                  </a:moveTo>
                  <a:lnTo>
                    <a:pt x="1058621" y="949464"/>
                  </a:lnTo>
                  <a:lnTo>
                    <a:pt x="1050036" y="936701"/>
                  </a:lnTo>
                  <a:lnTo>
                    <a:pt x="1050036" y="925068"/>
                  </a:lnTo>
                  <a:lnTo>
                    <a:pt x="1042212" y="925068"/>
                  </a:lnTo>
                  <a:lnTo>
                    <a:pt x="1019556" y="891387"/>
                  </a:lnTo>
                  <a:lnTo>
                    <a:pt x="1019556" y="957084"/>
                  </a:lnTo>
                  <a:lnTo>
                    <a:pt x="1019556" y="1005840"/>
                  </a:lnTo>
                  <a:lnTo>
                    <a:pt x="45720" y="1005840"/>
                  </a:lnTo>
                  <a:lnTo>
                    <a:pt x="45720" y="957084"/>
                  </a:lnTo>
                  <a:lnTo>
                    <a:pt x="1019556" y="957084"/>
                  </a:lnTo>
                  <a:lnTo>
                    <a:pt x="1019556" y="891387"/>
                  </a:lnTo>
                  <a:lnTo>
                    <a:pt x="1005992" y="871220"/>
                  </a:lnTo>
                  <a:lnTo>
                    <a:pt x="1005992" y="925068"/>
                  </a:lnTo>
                  <a:lnTo>
                    <a:pt x="59588" y="925068"/>
                  </a:lnTo>
                  <a:lnTo>
                    <a:pt x="99758" y="867156"/>
                  </a:lnTo>
                  <a:lnTo>
                    <a:pt x="302145" y="867156"/>
                  </a:lnTo>
                  <a:lnTo>
                    <a:pt x="281927" y="909840"/>
                  </a:lnTo>
                  <a:lnTo>
                    <a:pt x="787908" y="909840"/>
                  </a:lnTo>
                  <a:lnTo>
                    <a:pt x="783564" y="900696"/>
                  </a:lnTo>
                  <a:lnTo>
                    <a:pt x="773468" y="879360"/>
                  </a:lnTo>
                  <a:lnTo>
                    <a:pt x="771296" y="874788"/>
                  </a:lnTo>
                  <a:lnTo>
                    <a:pt x="767676" y="867156"/>
                  </a:lnTo>
                  <a:lnTo>
                    <a:pt x="966584" y="867156"/>
                  </a:lnTo>
                  <a:lnTo>
                    <a:pt x="1005992" y="925068"/>
                  </a:lnTo>
                  <a:lnTo>
                    <a:pt x="1005992" y="871220"/>
                  </a:lnTo>
                  <a:lnTo>
                    <a:pt x="913066" y="733056"/>
                  </a:lnTo>
                  <a:lnTo>
                    <a:pt x="907935" y="725436"/>
                  </a:lnTo>
                  <a:lnTo>
                    <a:pt x="891540" y="701052"/>
                  </a:lnTo>
                  <a:lnTo>
                    <a:pt x="176784" y="701052"/>
                  </a:lnTo>
                  <a:lnTo>
                    <a:pt x="22098" y="925068"/>
                  </a:lnTo>
                  <a:lnTo>
                    <a:pt x="15240" y="925068"/>
                  </a:lnTo>
                  <a:lnTo>
                    <a:pt x="15240" y="935024"/>
                  </a:lnTo>
                  <a:lnTo>
                    <a:pt x="0" y="957084"/>
                  </a:lnTo>
                  <a:lnTo>
                    <a:pt x="15240" y="957084"/>
                  </a:lnTo>
                  <a:lnTo>
                    <a:pt x="15240" y="1037844"/>
                  </a:lnTo>
                  <a:lnTo>
                    <a:pt x="1050036" y="1037844"/>
                  </a:lnTo>
                  <a:lnTo>
                    <a:pt x="1050036" y="1021080"/>
                  </a:lnTo>
                  <a:lnTo>
                    <a:pt x="1050036" y="1005840"/>
                  </a:lnTo>
                  <a:lnTo>
                    <a:pt x="1050036" y="957084"/>
                  </a:lnTo>
                  <a:lnTo>
                    <a:pt x="1063752" y="957084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258311" y="2561843"/>
            <a:ext cx="695325" cy="66929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84480" marR="69215" indent="-173990">
              <a:lnSpc>
                <a:spcPct val="100600"/>
              </a:lnSpc>
              <a:spcBef>
                <a:spcPts val="325"/>
              </a:spcBef>
            </a:pPr>
            <a:r>
              <a:rPr sz="1750" dirty="0">
                <a:latin typeface="Times New Roman"/>
                <a:cs typeface="Times New Roman"/>
              </a:rPr>
              <a:t>M</a:t>
            </a:r>
            <a:r>
              <a:rPr sz="1750" spc="-5" dirty="0">
                <a:latin typeface="Times New Roman"/>
                <a:cs typeface="Times New Roman"/>
              </a:rPr>
              <a:t>A</a:t>
            </a:r>
            <a:r>
              <a:rPr sz="1750" dirty="0">
                <a:latin typeface="Times New Roman"/>
                <a:cs typeface="Times New Roman"/>
              </a:rPr>
              <a:t>C  A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669279" y="2546603"/>
            <a:ext cx="1064260" cy="1038225"/>
            <a:chOff x="5669279" y="2546603"/>
            <a:chExt cx="1064260" cy="1038225"/>
          </a:xfrm>
        </p:grpSpPr>
        <p:sp>
          <p:nvSpPr>
            <p:cNvPr id="9" name="object 9"/>
            <p:cNvSpPr/>
            <p:nvPr/>
          </p:nvSpPr>
          <p:spPr>
            <a:xfrm>
              <a:off x="5699760" y="2561843"/>
              <a:ext cx="1004569" cy="1006475"/>
            </a:xfrm>
            <a:custGeom>
              <a:avLst/>
              <a:gdLst/>
              <a:ahLst/>
              <a:cxnLst/>
              <a:rect l="l" t="t" r="r" b="b"/>
              <a:pathLst>
                <a:path w="1004570" h="1006475">
                  <a:moveTo>
                    <a:pt x="851916" y="0"/>
                  </a:moveTo>
                  <a:lnTo>
                    <a:pt x="155435" y="0"/>
                  </a:lnTo>
                  <a:lnTo>
                    <a:pt x="155435" y="669048"/>
                  </a:lnTo>
                  <a:lnTo>
                    <a:pt x="851916" y="669048"/>
                  </a:lnTo>
                  <a:lnTo>
                    <a:pt x="851916" y="0"/>
                  </a:lnTo>
                  <a:close/>
                </a:path>
                <a:path w="1004570" h="1006475">
                  <a:moveTo>
                    <a:pt x="1004316" y="926604"/>
                  </a:moveTo>
                  <a:lnTo>
                    <a:pt x="0" y="926604"/>
                  </a:lnTo>
                  <a:lnTo>
                    <a:pt x="0" y="1005852"/>
                  </a:lnTo>
                  <a:lnTo>
                    <a:pt x="1004316" y="1005852"/>
                  </a:lnTo>
                  <a:lnTo>
                    <a:pt x="1004316" y="926604"/>
                  </a:lnTo>
                  <a:close/>
                </a:path>
                <a:path w="1004570" h="1006475">
                  <a:moveTo>
                    <a:pt x="1004316" y="926592"/>
                  </a:moveTo>
                  <a:lnTo>
                    <a:pt x="851916" y="702576"/>
                  </a:lnTo>
                  <a:lnTo>
                    <a:pt x="155435" y="702576"/>
                  </a:lnTo>
                  <a:lnTo>
                    <a:pt x="0" y="926592"/>
                  </a:lnTo>
                  <a:lnTo>
                    <a:pt x="1004316" y="926592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69267" y="2546603"/>
              <a:ext cx="1064260" cy="1038225"/>
            </a:xfrm>
            <a:custGeom>
              <a:avLst/>
              <a:gdLst/>
              <a:ahLst/>
              <a:cxnLst/>
              <a:rect l="l" t="t" r="r" b="b"/>
              <a:pathLst>
                <a:path w="1064259" h="1038225">
                  <a:moveTo>
                    <a:pt x="862584" y="70116"/>
                  </a:moveTo>
                  <a:lnTo>
                    <a:pt x="830580" y="70116"/>
                  </a:lnTo>
                  <a:lnTo>
                    <a:pt x="830580" y="102120"/>
                  </a:lnTo>
                  <a:lnTo>
                    <a:pt x="830580" y="592848"/>
                  </a:lnTo>
                  <a:lnTo>
                    <a:pt x="240792" y="592848"/>
                  </a:lnTo>
                  <a:lnTo>
                    <a:pt x="240792" y="102120"/>
                  </a:lnTo>
                  <a:lnTo>
                    <a:pt x="830580" y="102120"/>
                  </a:lnTo>
                  <a:lnTo>
                    <a:pt x="830580" y="70116"/>
                  </a:lnTo>
                  <a:lnTo>
                    <a:pt x="208788" y="70116"/>
                  </a:lnTo>
                  <a:lnTo>
                    <a:pt x="208788" y="624852"/>
                  </a:lnTo>
                  <a:lnTo>
                    <a:pt x="862584" y="624852"/>
                  </a:lnTo>
                  <a:lnTo>
                    <a:pt x="862584" y="609612"/>
                  </a:lnTo>
                  <a:lnTo>
                    <a:pt x="862584" y="592848"/>
                  </a:lnTo>
                  <a:lnTo>
                    <a:pt x="862584" y="102120"/>
                  </a:lnTo>
                  <a:lnTo>
                    <a:pt x="862584" y="86880"/>
                  </a:lnTo>
                  <a:lnTo>
                    <a:pt x="862584" y="70116"/>
                  </a:lnTo>
                  <a:close/>
                </a:path>
                <a:path w="1064259" h="1038225">
                  <a:moveTo>
                    <a:pt x="897636" y="0"/>
                  </a:moveTo>
                  <a:lnTo>
                    <a:pt x="867168" y="0"/>
                  </a:lnTo>
                  <a:lnTo>
                    <a:pt x="867168" y="30480"/>
                  </a:lnTo>
                  <a:lnTo>
                    <a:pt x="867168" y="667512"/>
                  </a:lnTo>
                  <a:lnTo>
                    <a:pt x="202692" y="667512"/>
                  </a:lnTo>
                  <a:lnTo>
                    <a:pt x="202692" y="30480"/>
                  </a:lnTo>
                  <a:lnTo>
                    <a:pt x="867168" y="30480"/>
                  </a:lnTo>
                  <a:lnTo>
                    <a:pt x="867168" y="0"/>
                  </a:lnTo>
                  <a:lnTo>
                    <a:pt x="170688" y="0"/>
                  </a:lnTo>
                  <a:lnTo>
                    <a:pt x="170688" y="699516"/>
                  </a:lnTo>
                  <a:lnTo>
                    <a:pt x="897636" y="699516"/>
                  </a:lnTo>
                  <a:lnTo>
                    <a:pt x="897636" y="684276"/>
                  </a:lnTo>
                  <a:lnTo>
                    <a:pt x="897636" y="667512"/>
                  </a:lnTo>
                  <a:lnTo>
                    <a:pt x="897636" y="30480"/>
                  </a:lnTo>
                  <a:lnTo>
                    <a:pt x="897636" y="15240"/>
                  </a:lnTo>
                  <a:lnTo>
                    <a:pt x="897636" y="0"/>
                  </a:lnTo>
                  <a:close/>
                </a:path>
                <a:path w="1064259" h="1038225">
                  <a:moveTo>
                    <a:pt x="1063752" y="957084"/>
                  </a:moveTo>
                  <a:lnTo>
                    <a:pt x="1058633" y="949464"/>
                  </a:lnTo>
                  <a:lnTo>
                    <a:pt x="1050048" y="936713"/>
                  </a:lnTo>
                  <a:lnTo>
                    <a:pt x="1050048" y="925068"/>
                  </a:lnTo>
                  <a:lnTo>
                    <a:pt x="1042212" y="925068"/>
                  </a:lnTo>
                  <a:lnTo>
                    <a:pt x="1019568" y="891413"/>
                  </a:lnTo>
                  <a:lnTo>
                    <a:pt x="1019568" y="957084"/>
                  </a:lnTo>
                  <a:lnTo>
                    <a:pt x="1019568" y="1005840"/>
                  </a:lnTo>
                  <a:lnTo>
                    <a:pt x="45732" y="1005840"/>
                  </a:lnTo>
                  <a:lnTo>
                    <a:pt x="45732" y="957084"/>
                  </a:lnTo>
                  <a:lnTo>
                    <a:pt x="1019568" y="957084"/>
                  </a:lnTo>
                  <a:lnTo>
                    <a:pt x="1019568" y="891413"/>
                  </a:lnTo>
                  <a:lnTo>
                    <a:pt x="1004633" y="869200"/>
                  </a:lnTo>
                  <a:lnTo>
                    <a:pt x="1004633" y="925068"/>
                  </a:lnTo>
                  <a:lnTo>
                    <a:pt x="59601" y="925068"/>
                  </a:lnTo>
                  <a:lnTo>
                    <a:pt x="99771" y="867156"/>
                  </a:lnTo>
                  <a:lnTo>
                    <a:pt x="302171" y="867156"/>
                  </a:lnTo>
                  <a:lnTo>
                    <a:pt x="281952" y="909840"/>
                  </a:lnTo>
                  <a:lnTo>
                    <a:pt x="787920" y="909840"/>
                  </a:lnTo>
                  <a:lnTo>
                    <a:pt x="783577" y="900696"/>
                  </a:lnTo>
                  <a:lnTo>
                    <a:pt x="773480" y="879360"/>
                  </a:lnTo>
                  <a:lnTo>
                    <a:pt x="771309" y="874788"/>
                  </a:lnTo>
                  <a:lnTo>
                    <a:pt x="767689" y="867156"/>
                  </a:lnTo>
                  <a:lnTo>
                    <a:pt x="965619" y="867156"/>
                  </a:lnTo>
                  <a:lnTo>
                    <a:pt x="1004633" y="925068"/>
                  </a:lnTo>
                  <a:lnTo>
                    <a:pt x="1004633" y="869200"/>
                  </a:lnTo>
                  <a:lnTo>
                    <a:pt x="949934" y="787882"/>
                  </a:lnTo>
                  <a:lnTo>
                    <a:pt x="949934" y="843864"/>
                  </a:lnTo>
                  <a:lnTo>
                    <a:pt x="941844" y="861060"/>
                  </a:lnTo>
                  <a:lnTo>
                    <a:pt x="949921" y="843864"/>
                  </a:lnTo>
                  <a:lnTo>
                    <a:pt x="949934" y="787882"/>
                  </a:lnTo>
                  <a:lnTo>
                    <a:pt x="913066" y="733056"/>
                  </a:lnTo>
                  <a:lnTo>
                    <a:pt x="907948" y="725436"/>
                  </a:lnTo>
                  <a:lnTo>
                    <a:pt x="891540" y="701052"/>
                  </a:lnTo>
                  <a:lnTo>
                    <a:pt x="176784" y="701052"/>
                  </a:lnTo>
                  <a:lnTo>
                    <a:pt x="22098" y="925068"/>
                  </a:lnTo>
                  <a:lnTo>
                    <a:pt x="15252" y="925068"/>
                  </a:lnTo>
                  <a:lnTo>
                    <a:pt x="15252" y="934999"/>
                  </a:lnTo>
                  <a:lnTo>
                    <a:pt x="0" y="957084"/>
                  </a:lnTo>
                  <a:lnTo>
                    <a:pt x="15252" y="957084"/>
                  </a:lnTo>
                  <a:lnTo>
                    <a:pt x="15252" y="1037844"/>
                  </a:lnTo>
                  <a:lnTo>
                    <a:pt x="1050048" y="1037844"/>
                  </a:lnTo>
                  <a:lnTo>
                    <a:pt x="1050048" y="1021080"/>
                  </a:lnTo>
                  <a:lnTo>
                    <a:pt x="1050048" y="1005840"/>
                  </a:lnTo>
                  <a:lnTo>
                    <a:pt x="1050048" y="957084"/>
                  </a:lnTo>
                  <a:lnTo>
                    <a:pt x="1063752" y="957084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855207" y="2561843"/>
            <a:ext cx="696595" cy="66929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92100" marR="69215" indent="-180340">
              <a:lnSpc>
                <a:spcPct val="100600"/>
              </a:lnSpc>
              <a:spcBef>
                <a:spcPts val="325"/>
              </a:spcBef>
            </a:pPr>
            <a:r>
              <a:rPr sz="1750" dirty="0">
                <a:latin typeface="Times New Roman"/>
                <a:cs typeface="Times New Roman"/>
              </a:rPr>
              <a:t>M</a:t>
            </a:r>
            <a:r>
              <a:rPr sz="1750" spc="-5" dirty="0">
                <a:latin typeface="Times New Roman"/>
                <a:cs typeface="Times New Roman"/>
              </a:rPr>
              <a:t>A</a:t>
            </a:r>
            <a:r>
              <a:rPr sz="1750" dirty="0">
                <a:latin typeface="Times New Roman"/>
                <a:cs typeface="Times New Roman"/>
              </a:rPr>
              <a:t>C  B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43400" y="2756916"/>
            <a:ext cx="1165860" cy="125095"/>
          </a:xfrm>
          <a:custGeom>
            <a:avLst/>
            <a:gdLst/>
            <a:ahLst/>
            <a:cxnLst/>
            <a:rect l="l" t="t" r="r" b="b"/>
            <a:pathLst>
              <a:path w="1165860" h="125094">
                <a:moveTo>
                  <a:pt x="1040892" y="124968"/>
                </a:moveTo>
                <a:lnTo>
                  <a:pt x="1040391" y="83907"/>
                </a:lnTo>
                <a:lnTo>
                  <a:pt x="1060704" y="83820"/>
                </a:lnTo>
                <a:lnTo>
                  <a:pt x="1060704" y="41148"/>
                </a:lnTo>
                <a:lnTo>
                  <a:pt x="1039869" y="41148"/>
                </a:lnTo>
                <a:lnTo>
                  <a:pt x="1039368" y="0"/>
                </a:lnTo>
                <a:lnTo>
                  <a:pt x="1122667" y="41148"/>
                </a:lnTo>
                <a:lnTo>
                  <a:pt x="1060704" y="41148"/>
                </a:lnTo>
                <a:lnTo>
                  <a:pt x="1122910" y="41267"/>
                </a:lnTo>
                <a:lnTo>
                  <a:pt x="1165860" y="62484"/>
                </a:lnTo>
                <a:lnTo>
                  <a:pt x="1040892" y="124968"/>
                </a:lnTo>
                <a:close/>
              </a:path>
              <a:path w="1165860" h="125094">
                <a:moveTo>
                  <a:pt x="1040391" y="83907"/>
                </a:moveTo>
                <a:lnTo>
                  <a:pt x="1039871" y="41267"/>
                </a:lnTo>
                <a:lnTo>
                  <a:pt x="1060704" y="41148"/>
                </a:lnTo>
                <a:lnTo>
                  <a:pt x="1060704" y="83820"/>
                </a:lnTo>
                <a:lnTo>
                  <a:pt x="1040391" y="83907"/>
                </a:lnTo>
                <a:close/>
              </a:path>
              <a:path w="1165860" h="125094">
                <a:moveTo>
                  <a:pt x="0" y="88392"/>
                </a:moveTo>
                <a:lnTo>
                  <a:pt x="0" y="47244"/>
                </a:lnTo>
                <a:lnTo>
                  <a:pt x="1039871" y="41267"/>
                </a:lnTo>
                <a:lnTo>
                  <a:pt x="1040391" y="83907"/>
                </a:lnTo>
                <a:lnTo>
                  <a:pt x="0" y="88392"/>
                </a:lnTo>
                <a:close/>
              </a:path>
            </a:pathLst>
          </a:custGeom>
          <a:solidFill>
            <a:srgbClr val="FB0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4256" y="2337816"/>
            <a:ext cx="1223772" cy="15697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443448" y="2974427"/>
            <a:ext cx="1149985" cy="69596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950" spc="-50" dirty="0">
                <a:latin typeface="Times New Roman"/>
                <a:cs typeface="Times New Roman"/>
              </a:rPr>
              <a:t>To</a:t>
            </a:r>
            <a:r>
              <a:rPr sz="1950" spc="-55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DS:0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950" spc="15" dirty="0">
                <a:latin typeface="Times New Roman"/>
                <a:cs typeface="Times New Roman"/>
              </a:rPr>
              <a:t>From</a:t>
            </a:r>
            <a:r>
              <a:rPr sz="1950" spc="-90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DS:0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1002" y="444544"/>
            <a:ext cx="517715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Case</a:t>
            </a:r>
            <a:r>
              <a:rPr spc="-20" dirty="0"/>
              <a:t> </a:t>
            </a:r>
            <a:r>
              <a:rPr dirty="0"/>
              <a:t>3:</a:t>
            </a:r>
            <a:r>
              <a:rPr spc="-15" dirty="0"/>
              <a:t> </a:t>
            </a:r>
            <a:r>
              <a:rPr spc="10" dirty="0"/>
              <a:t>To</a:t>
            </a:r>
            <a:r>
              <a:rPr spc="-40" dirty="0"/>
              <a:t> </a:t>
            </a:r>
            <a:r>
              <a:rPr spc="10" dirty="0"/>
              <a:t>the</a:t>
            </a:r>
            <a:r>
              <a:rPr spc="-55" dirty="0"/>
              <a:t> </a:t>
            </a:r>
            <a:r>
              <a:rPr spc="5" dirty="0"/>
              <a:t>Internet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2868" y="2043171"/>
            <a:ext cx="115951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5" dirty="0">
                <a:latin typeface="Times New Roman"/>
                <a:cs typeface="Times New Roman"/>
              </a:rPr>
              <a:t>1</a:t>
            </a:r>
            <a:r>
              <a:rPr sz="1950" spc="30" dirty="0">
                <a:latin typeface="Times New Roman"/>
                <a:cs typeface="Times New Roman"/>
              </a:rPr>
              <a:t>2</a:t>
            </a:r>
            <a:r>
              <a:rPr sz="1950" spc="10" dirty="0">
                <a:latin typeface="Times New Roman"/>
                <a:cs typeface="Times New Roman"/>
              </a:rPr>
              <a:t>8.238.36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8908" y="2095500"/>
            <a:ext cx="2441575" cy="426720"/>
          </a:xfrm>
          <a:custGeom>
            <a:avLst/>
            <a:gdLst/>
            <a:ahLst/>
            <a:cxnLst/>
            <a:rect l="l" t="t" r="r" b="b"/>
            <a:pathLst>
              <a:path w="2441575" h="426719">
                <a:moveTo>
                  <a:pt x="2441448" y="426720"/>
                </a:moveTo>
                <a:lnTo>
                  <a:pt x="0" y="426720"/>
                </a:lnTo>
                <a:lnTo>
                  <a:pt x="0" y="0"/>
                </a:lnTo>
                <a:lnTo>
                  <a:pt x="2441448" y="0"/>
                </a:lnTo>
                <a:lnTo>
                  <a:pt x="2441448" y="6096"/>
                </a:lnTo>
                <a:lnTo>
                  <a:pt x="10668" y="6096"/>
                </a:lnTo>
                <a:lnTo>
                  <a:pt x="6096" y="10668"/>
                </a:lnTo>
                <a:lnTo>
                  <a:pt x="10668" y="10668"/>
                </a:lnTo>
                <a:lnTo>
                  <a:pt x="10668" y="416052"/>
                </a:lnTo>
                <a:lnTo>
                  <a:pt x="6096" y="416052"/>
                </a:lnTo>
                <a:lnTo>
                  <a:pt x="10668" y="420624"/>
                </a:lnTo>
                <a:lnTo>
                  <a:pt x="2441448" y="420624"/>
                </a:lnTo>
                <a:lnTo>
                  <a:pt x="2441448" y="426720"/>
                </a:lnTo>
                <a:close/>
              </a:path>
              <a:path w="2441575" h="426719">
                <a:moveTo>
                  <a:pt x="10668" y="10668"/>
                </a:moveTo>
                <a:lnTo>
                  <a:pt x="6096" y="10668"/>
                </a:lnTo>
                <a:lnTo>
                  <a:pt x="10668" y="6096"/>
                </a:lnTo>
                <a:lnTo>
                  <a:pt x="10668" y="10668"/>
                </a:lnTo>
                <a:close/>
              </a:path>
              <a:path w="2441575" h="426719">
                <a:moveTo>
                  <a:pt x="2430780" y="10668"/>
                </a:moveTo>
                <a:lnTo>
                  <a:pt x="10668" y="10668"/>
                </a:lnTo>
                <a:lnTo>
                  <a:pt x="10668" y="6096"/>
                </a:lnTo>
                <a:lnTo>
                  <a:pt x="2430780" y="6096"/>
                </a:lnTo>
                <a:lnTo>
                  <a:pt x="2430780" y="10668"/>
                </a:lnTo>
                <a:close/>
              </a:path>
              <a:path w="2441575" h="426719">
                <a:moveTo>
                  <a:pt x="2430780" y="420624"/>
                </a:moveTo>
                <a:lnTo>
                  <a:pt x="2430780" y="6096"/>
                </a:lnTo>
                <a:lnTo>
                  <a:pt x="2436876" y="10668"/>
                </a:lnTo>
                <a:lnTo>
                  <a:pt x="2441448" y="10668"/>
                </a:lnTo>
                <a:lnTo>
                  <a:pt x="2441448" y="416052"/>
                </a:lnTo>
                <a:lnTo>
                  <a:pt x="2436876" y="416052"/>
                </a:lnTo>
                <a:lnTo>
                  <a:pt x="2430780" y="420624"/>
                </a:lnTo>
                <a:close/>
              </a:path>
              <a:path w="2441575" h="426719">
                <a:moveTo>
                  <a:pt x="2441448" y="10668"/>
                </a:moveTo>
                <a:lnTo>
                  <a:pt x="2436876" y="10668"/>
                </a:lnTo>
                <a:lnTo>
                  <a:pt x="2430780" y="6096"/>
                </a:lnTo>
                <a:lnTo>
                  <a:pt x="2441448" y="6096"/>
                </a:lnTo>
                <a:lnTo>
                  <a:pt x="2441448" y="10668"/>
                </a:lnTo>
                <a:close/>
              </a:path>
              <a:path w="2441575" h="426719">
                <a:moveTo>
                  <a:pt x="10668" y="420624"/>
                </a:moveTo>
                <a:lnTo>
                  <a:pt x="6096" y="416052"/>
                </a:lnTo>
                <a:lnTo>
                  <a:pt x="10668" y="416052"/>
                </a:lnTo>
                <a:lnTo>
                  <a:pt x="10668" y="420624"/>
                </a:lnTo>
                <a:close/>
              </a:path>
              <a:path w="2441575" h="426719">
                <a:moveTo>
                  <a:pt x="2430780" y="420624"/>
                </a:moveTo>
                <a:lnTo>
                  <a:pt x="10668" y="420624"/>
                </a:lnTo>
                <a:lnTo>
                  <a:pt x="10668" y="416052"/>
                </a:lnTo>
                <a:lnTo>
                  <a:pt x="2430780" y="416052"/>
                </a:lnTo>
                <a:lnTo>
                  <a:pt x="2430780" y="420624"/>
                </a:lnTo>
                <a:close/>
              </a:path>
              <a:path w="2441575" h="426719">
                <a:moveTo>
                  <a:pt x="2441448" y="420624"/>
                </a:moveTo>
                <a:lnTo>
                  <a:pt x="2430780" y="420624"/>
                </a:lnTo>
                <a:lnTo>
                  <a:pt x="2436876" y="416052"/>
                </a:lnTo>
                <a:lnTo>
                  <a:pt x="2441448" y="416052"/>
                </a:lnTo>
                <a:lnTo>
                  <a:pt x="2441448" y="420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47307" y="2136118"/>
            <a:ext cx="1882139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Times New Roman"/>
                <a:cs typeface="Times New Roman"/>
              </a:rPr>
              <a:t>Access</a:t>
            </a:r>
            <a:r>
              <a:rPr sz="1950" spc="-2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Point</a:t>
            </a:r>
            <a:r>
              <a:rPr sz="1950" spc="-4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(AP)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46375" y="2654807"/>
            <a:ext cx="165100" cy="599440"/>
          </a:xfrm>
          <a:custGeom>
            <a:avLst/>
            <a:gdLst/>
            <a:ahLst/>
            <a:cxnLst/>
            <a:rect l="l" t="t" r="r" b="b"/>
            <a:pathLst>
              <a:path w="165100" h="599439">
                <a:moveTo>
                  <a:pt x="65955" y="204216"/>
                </a:moveTo>
                <a:lnTo>
                  <a:pt x="54864" y="204216"/>
                </a:lnTo>
                <a:lnTo>
                  <a:pt x="64008" y="201168"/>
                </a:lnTo>
                <a:lnTo>
                  <a:pt x="53753" y="185608"/>
                </a:lnTo>
                <a:lnTo>
                  <a:pt x="42672" y="0"/>
                </a:lnTo>
                <a:lnTo>
                  <a:pt x="55453" y="19812"/>
                </a:lnTo>
                <a:lnTo>
                  <a:pt x="54864" y="19812"/>
                </a:lnTo>
                <a:lnTo>
                  <a:pt x="45720" y="22859"/>
                </a:lnTo>
                <a:lnTo>
                  <a:pt x="56000" y="38709"/>
                </a:lnTo>
                <a:lnTo>
                  <a:pt x="65955" y="204216"/>
                </a:lnTo>
                <a:close/>
              </a:path>
              <a:path w="165100" h="599439">
                <a:moveTo>
                  <a:pt x="56000" y="38709"/>
                </a:moveTo>
                <a:lnTo>
                  <a:pt x="45720" y="22859"/>
                </a:lnTo>
                <a:lnTo>
                  <a:pt x="54864" y="19812"/>
                </a:lnTo>
                <a:lnTo>
                  <a:pt x="56000" y="38709"/>
                </a:lnTo>
                <a:close/>
              </a:path>
              <a:path w="165100" h="599439">
                <a:moveTo>
                  <a:pt x="153792" y="189471"/>
                </a:moveTo>
                <a:lnTo>
                  <a:pt x="56000" y="38709"/>
                </a:lnTo>
                <a:lnTo>
                  <a:pt x="54864" y="19812"/>
                </a:lnTo>
                <a:lnTo>
                  <a:pt x="55453" y="19812"/>
                </a:lnTo>
                <a:lnTo>
                  <a:pt x="164592" y="188976"/>
                </a:lnTo>
                <a:lnTo>
                  <a:pt x="153924" y="188976"/>
                </a:lnTo>
                <a:lnTo>
                  <a:pt x="153792" y="189471"/>
                </a:lnTo>
                <a:close/>
              </a:path>
              <a:path w="165100" h="599439">
                <a:moveTo>
                  <a:pt x="41148" y="347472"/>
                </a:moveTo>
                <a:lnTo>
                  <a:pt x="29050" y="327632"/>
                </a:lnTo>
                <a:lnTo>
                  <a:pt x="39624" y="324612"/>
                </a:lnTo>
                <a:lnTo>
                  <a:pt x="27941" y="306189"/>
                </a:lnTo>
                <a:lnTo>
                  <a:pt x="19812" y="134112"/>
                </a:lnTo>
                <a:lnTo>
                  <a:pt x="31865" y="152400"/>
                </a:lnTo>
                <a:lnTo>
                  <a:pt x="30480" y="152400"/>
                </a:lnTo>
                <a:lnTo>
                  <a:pt x="21336" y="155448"/>
                </a:lnTo>
                <a:lnTo>
                  <a:pt x="31458" y="170294"/>
                </a:lnTo>
                <a:lnTo>
                  <a:pt x="41148" y="347472"/>
                </a:lnTo>
                <a:close/>
              </a:path>
              <a:path w="165100" h="599439">
                <a:moveTo>
                  <a:pt x="31458" y="170294"/>
                </a:moveTo>
                <a:lnTo>
                  <a:pt x="21336" y="155448"/>
                </a:lnTo>
                <a:lnTo>
                  <a:pt x="30480" y="152400"/>
                </a:lnTo>
                <a:lnTo>
                  <a:pt x="31458" y="170294"/>
                </a:lnTo>
                <a:close/>
              </a:path>
              <a:path w="165100" h="599439">
                <a:moveTo>
                  <a:pt x="67056" y="222504"/>
                </a:moveTo>
                <a:lnTo>
                  <a:pt x="31458" y="170294"/>
                </a:lnTo>
                <a:lnTo>
                  <a:pt x="30480" y="152400"/>
                </a:lnTo>
                <a:lnTo>
                  <a:pt x="31865" y="152400"/>
                </a:lnTo>
                <a:lnTo>
                  <a:pt x="53753" y="185608"/>
                </a:lnTo>
                <a:lnTo>
                  <a:pt x="54864" y="204216"/>
                </a:lnTo>
                <a:lnTo>
                  <a:pt x="65955" y="204216"/>
                </a:lnTo>
                <a:lnTo>
                  <a:pt x="67056" y="222504"/>
                </a:lnTo>
                <a:close/>
              </a:path>
              <a:path w="165100" h="599439">
                <a:moveTo>
                  <a:pt x="54864" y="204216"/>
                </a:moveTo>
                <a:lnTo>
                  <a:pt x="53753" y="185608"/>
                </a:lnTo>
                <a:lnTo>
                  <a:pt x="64008" y="201168"/>
                </a:lnTo>
                <a:lnTo>
                  <a:pt x="54864" y="204216"/>
                </a:lnTo>
                <a:close/>
              </a:path>
              <a:path w="165100" h="599439">
                <a:moveTo>
                  <a:pt x="155448" y="192024"/>
                </a:moveTo>
                <a:lnTo>
                  <a:pt x="153792" y="189471"/>
                </a:lnTo>
                <a:lnTo>
                  <a:pt x="153924" y="188976"/>
                </a:lnTo>
                <a:lnTo>
                  <a:pt x="155448" y="192024"/>
                </a:lnTo>
                <a:close/>
              </a:path>
              <a:path w="165100" h="599439">
                <a:moveTo>
                  <a:pt x="163795" y="192024"/>
                </a:moveTo>
                <a:lnTo>
                  <a:pt x="155448" y="192024"/>
                </a:lnTo>
                <a:lnTo>
                  <a:pt x="153924" y="188976"/>
                </a:lnTo>
                <a:lnTo>
                  <a:pt x="164592" y="188976"/>
                </a:lnTo>
                <a:lnTo>
                  <a:pt x="163795" y="192024"/>
                </a:lnTo>
                <a:close/>
              </a:path>
              <a:path w="165100" h="599439">
                <a:moveTo>
                  <a:pt x="133124" y="309372"/>
                </a:moveTo>
                <a:lnTo>
                  <a:pt x="121920" y="309372"/>
                </a:lnTo>
                <a:lnTo>
                  <a:pt x="131064" y="307848"/>
                </a:lnTo>
                <a:lnTo>
                  <a:pt x="124989" y="297825"/>
                </a:lnTo>
                <a:lnTo>
                  <a:pt x="153792" y="189471"/>
                </a:lnTo>
                <a:lnTo>
                  <a:pt x="155448" y="192024"/>
                </a:lnTo>
                <a:lnTo>
                  <a:pt x="163795" y="192024"/>
                </a:lnTo>
                <a:lnTo>
                  <a:pt x="133124" y="309372"/>
                </a:lnTo>
                <a:close/>
              </a:path>
              <a:path w="165100" h="599439">
                <a:moveTo>
                  <a:pt x="95982" y="414528"/>
                </a:moveTo>
                <a:lnTo>
                  <a:pt x="85344" y="414528"/>
                </a:lnTo>
                <a:lnTo>
                  <a:pt x="96012" y="411480"/>
                </a:lnTo>
                <a:lnTo>
                  <a:pt x="86958" y="397899"/>
                </a:lnTo>
                <a:lnTo>
                  <a:pt x="100584" y="257556"/>
                </a:lnTo>
                <a:lnTo>
                  <a:pt x="110744" y="274320"/>
                </a:lnTo>
                <a:lnTo>
                  <a:pt x="109728" y="274320"/>
                </a:lnTo>
                <a:lnTo>
                  <a:pt x="100584" y="275844"/>
                </a:lnTo>
                <a:lnTo>
                  <a:pt x="108338" y="288495"/>
                </a:lnTo>
                <a:lnTo>
                  <a:pt x="95982" y="414528"/>
                </a:lnTo>
                <a:close/>
              </a:path>
              <a:path w="165100" h="599439">
                <a:moveTo>
                  <a:pt x="21336" y="598932"/>
                </a:moveTo>
                <a:lnTo>
                  <a:pt x="0" y="262128"/>
                </a:lnTo>
                <a:lnTo>
                  <a:pt x="12563" y="281940"/>
                </a:lnTo>
                <a:lnTo>
                  <a:pt x="12192" y="281940"/>
                </a:lnTo>
                <a:lnTo>
                  <a:pt x="3048" y="284988"/>
                </a:lnTo>
                <a:lnTo>
                  <a:pt x="13509" y="302145"/>
                </a:lnTo>
                <a:lnTo>
                  <a:pt x="28143" y="526530"/>
                </a:lnTo>
                <a:lnTo>
                  <a:pt x="19812" y="562356"/>
                </a:lnTo>
                <a:lnTo>
                  <a:pt x="29718" y="562356"/>
                </a:lnTo>
                <a:lnTo>
                  <a:pt x="21336" y="598932"/>
                </a:lnTo>
                <a:close/>
              </a:path>
              <a:path w="165100" h="599439">
                <a:moveTo>
                  <a:pt x="108338" y="288495"/>
                </a:moveTo>
                <a:lnTo>
                  <a:pt x="100584" y="275844"/>
                </a:lnTo>
                <a:lnTo>
                  <a:pt x="109728" y="274320"/>
                </a:lnTo>
                <a:lnTo>
                  <a:pt x="108338" y="288495"/>
                </a:lnTo>
                <a:close/>
              </a:path>
              <a:path w="165100" h="599439">
                <a:moveTo>
                  <a:pt x="129540" y="323088"/>
                </a:moveTo>
                <a:lnTo>
                  <a:pt x="108338" y="288495"/>
                </a:lnTo>
                <a:lnTo>
                  <a:pt x="109728" y="274320"/>
                </a:lnTo>
                <a:lnTo>
                  <a:pt x="110744" y="274320"/>
                </a:lnTo>
                <a:lnTo>
                  <a:pt x="124989" y="297825"/>
                </a:lnTo>
                <a:lnTo>
                  <a:pt x="121920" y="309372"/>
                </a:lnTo>
                <a:lnTo>
                  <a:pt x="133124" y="309372"/>
                </a:lnTo>
                <a:lnTo>
                  <a:pt x="129540" y="323088"/>
                </a:lnTo>
                <a:close/>
              </a:path>
              <a:path w="165100" h="599439">
                <a:moveTo>
                  <a:pt x="13509" y="302145"/>
                </a:moveTo>
                <a:lnTo>
                  <a:pt x="3048" y="284988"/>
                </a:lnTo>
                <a:lnTo>
                  <a:pt x="12192" y="281940"/>
                </a:lnTo>
                <a:lnTo>
                  <a:pt x="13509" y="302145"/>
                </a:lnTo>
                <a:close/>
              </a:path>
              <a:path w="165100" h="599439">
                <a:moveTo>
                  <a:pt x="28946" y="327461"/>
                </a:moveTo>
                <a:lnTo>
                  <a:pt x="13509" y="302145"/>
                </a:lnTo>
                <a:lnTo>
                  <a:pt x="12192" y="281940"/>
                </a:lnTo>
                <a:lnTo>
                  <a:pt x="12563" y="281940"/>
                </a:lnTo>
                <a:lnTo>
                  <a:pt x="27941" y="306189"/>
                </a:lnTo>
                <a:lnTo>
                  <a:pt x="28946" y="327461"/>
                </a:lnTo>
                <a:close/>
              </a:path>
              <a:path w="165100" h="599439">
                <a:moveTo>
                  <a:pt x="121920" y="309372"/>
                </a:moveTo>
                <a:lnTo>
                  <a:pt x="124989" y="297825"/>
                </a:lnTo>
                <a:lnTo>
                  <a:pt x="131064" y="307848"/>
                </a:lnTo>
                <a:lnTo>
                  <a:pt x="121920" y="309372"/>
                </a:lnTo>
                <a:close/>
              </a:path>
              <a:path w="165100" h="599439">
                <a:moveTo>
                  <a:pt x="29050" y="327632"/>
                </a:moveTo>
                <a:lnTo>
                  <a:pt x="28946" y="327461"/>
                </a:lnTo>
                <a:lnTo>
                  <a:pt x="27941" y="306189"/>
                </a:lnTo>
                <a:lnTo>
                  <a:pt x="39624" y="324612"/>
                </a:lnTo>
                <a:lnTo>
                  <a:pt x="29050" y="327632"/>
                </a:lnTo>
                <a:close/>
              </a:path>
              <a:path w="165100" h="599439">
                <a:moveTo>
                  <a:pt x="30311" y="559767"/>
                </a:moveTo>
                <a:lnTo>
                  <a:pt x="28143" y="526530"/>
                </a:lnTo>
                <a:lnTo>
                  <a:pt x="65532" y="365760"/>
                </a:lnTo>
                <a:lnTo>
                  <a:pt x="74676" y="379476"/>
                </a:lnTo>
                <a:lnTo>
                  <a:pt x="71628" y="379476"/>
                </a:lnTo>
                <a:lnTo>
                  <a:pt x="62484" y="381000"/>
                </a:lnTo>
                <a:lnTo>
                  <a:pt x="69002" y="390932"/>
                </a:lnTo>
                <a:lnTo>
                  <a:pt x="30311" y="559767"/>
                </a:lnTo>
                <a:close/>
              </a:path>
              <a:path w="165100" h="599439">
                <a:moveTo>
                  <a:pt x="69002" y="390932"/>
                </a:moveTo>
                <a:lnTo>
                  <a:pt x="62484" y="381000"/>
                </a:lnTo>
                <a:lnTo>
                  <a:pt x="71628" y="379476"/>
                </a:lnTo>
                <a:lnTo>
                  <a:pt x="69002" y="390932"/>
                </a:lnTo>
                <a:close/>
              </a:path>
              <a:path w="165100" h="599439">
                <a:moveTo>
                  <a:pt x="94488" y="429768"/>
                </a:moveTo>
                <a:lnTo>
                  <a:pt x="69002" y="390932"/>
                </a:lnTo>
                <a:lnTo>
                  <a:pt x="71628" y="379476"/>
                </a:lnTo>
                <a:lnTo>
                  <a:pt x="74676" y="379476"/>
                </a:lnTo>
                <a:lnTo>
                  <a:pt x="86958" y="397899"/>
                </a:lnTo>
                <a:lnTo>
                  <a:pt x="85344" y="414528"/>
                </a:lnTo>
                <a:lnTo>
                  <a:pt x="95982" y="414528"/>
                </a:lnTo>
                <a:lnTo>
                  <a:pt x="94488" y="429768"/>
                </a:lnTo>
                <a:close/>
              </a:path>
              <a:path w="165100" h="599439">
                <a:moveTo>
                  <a:pt x="85344" y="414528"/>
                </a:moveTo>
                <a:lnTo>
                  <a:pt x="86958" y="397899"/>
                </a:lnTo>
                <a:lnTo>
                  <a:pt x="96012" y="411480"/>
                </a:lnTo>
                <a:lnTo>
                  <a:pt x="85344" y="414528"/>
                </a:lnTo>
                <a:close/>
              </a:path>
              <a:path w="165100" h="599439">
                <a:moveTo>
                  <a:pt x="29718" y="562356"/>
                </a:moveTo>
                <a:lnTo>
                  <a:pt x="19812" y="562356"/>
                </a:lnTo>
                <a:lnTo>
                  <a:pt x="28143" y="526530"/>
                </a:lnTo>
                <a:lnTo>
                  <a:pt x="30311" y="559767"/>
                </a:lnTo>
                <a:lnTo>
                  <a:pt x="29718" y="562356"/>
                </a:lnTo>
                <a:close/>
              </a:path>
              <a:path w="165100" h="599439">
                <a:moveTo>
                  <a:pt x="30480" y="562356"/>
                </a:moveTo>
                <a:lnTo>
                  <a:pt x="29718" y="562356"/>
                </a:lnTo>
                <a:lnTo>
                  <a:pt x="30311" y="559767"/>
                </a:lnTo>
                <a:lnTo>
                  <a:pt x="30480" y="562356"/>
                </a:lnTo>
                <a:close/>
              </a:path>
            </a:pathLst>
          </a:custGeom>
          <a:solidFill>
            <a:srgbClr val="FB0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2440" y="2415539"/>
            <a:ext cx="7322820" cy="1920239"/>
            <a:chOff x="472440" y="2415539"/>
            <a:chExt cx="7322820" cy="1920239"/>
          </a:xfrm>
        </p:grpSpPr>
        <p:sp>
          <p:nvSpPr>
            <p:cNvPr id="8" name="object 8"/>
            <p:cNvSpPr/>
            <p:nvPr/>
          </p:nvSpPr>
          <p:spPr>
            <a:xfrm>
              <a:off x="3605784" y="2415539"/>
              <a:ext cx="4189729" cy="41275"/>
            </a:xfrm>
            <a:custGeom>
              <a:avLst/>
              <a:gdLst/>
              <a:ahLst/>
              <a:cxnLst/>
              <a:rect l="l" t="t" r="r" b="b"/>
              <a:pathLst>
                <a:path w="4189729" h="41275">
                  <a:moveTo>
                    <a:pt x="4189476" y="41148"/>
                  </a:moveTo>
                  <a:lnTo>
                    <a:pt x="0" y="41148"/>
                  </a:lnTo>
                  <a:lnTo>
                    <a:pt x="0" y="0"/>
                  </a:lnTo>
                  <a:lnTo>
                    <a:pt x="4189476" y="0"/>
                  </a:lnTo>
                  <a:lnTo>
                    <a:pt x="4189476" y="411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2907" y="3313175"/>
              <a:ext cx="1005840" cy="1006475"/>
            </a:xfrm>
            <a:custGeom>
              <a:avLst/>
              <a:gdLst/>
              <a:ahLst/>
              <a:cxnLst/>
              <a:rect l="l" t="t" r="r" b="b"/>
              <a:pathLst>
                <a:path w="1005840" h="1006475">
                  <a:moveTo>
                    <a:pt x="853440" y="0"/>
                  </a:moveTo>
                  <a:lnTo>
                    <a:pt x="156972" y="0"/>
                  </a:lnTo>
                  <a:lnTo>
                    <a:pt x="156972" y="669036"/>
                  </a:lnTo>
                  <a:lnTo>
                    <a:pt x="853440" y="669036"/>
                  </a:lnTo>
                  <a:lnTo>
                    <a:pt x="853440" y="0"/>
                  </a:lnTo>
                  <a:close/>
                </a:path>
                <a:path w="1005840" h="1006475">
                  <a:moveTo>
                    <a:pt x="1005840" y="926604"/>
                  </a:moveTo>
                  <a:lnTo>
                    <a:pt x="12" y="926604"/>
                  </a:lnTo>
                  <a:lnTo>
                    <a:pt x="12" y="1005852"/>
                  </a:lnTo>
                  <a:lnTo>
                    <a:pt x="1005840" y="1005852"/>
                  </a:lnTo>
                  <a:lnTo>
                    <a:pt x="1005840" y="926604"/>
                  </a:lnTo>
                  <a:close/>
                </a:path>
                <a:path w="1005840" h="1006475">
                  <a:moveTo>
                    <a:pt x="1005840" y="926592"/>
                  </a:moveTo>
                  <a:lnTo>
                    <a:pt x="853440" y="702576"/>
                  </a:lnTo>
                  <a:lnTo>
                    <a:pt x="155460" y="702576"/>
                  </a:lnTo>
                  <a:lnTo>
                    <a:pt x="0" y="926592"/>
                  </a:lnTo>
                  <a:lnTo>
                    <a:pt x="1005840" y="926592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2440" y="3297935"/>
              <a:ext cx="1066800" cy="1038225"/>
            </a:xfrm>
            <a:custGeom>
              <a:avLst/>
              <a:gdLst/>
              <a:ahLst/>
              <a:cxnLst/>
              <a:rect l="l" t="t" r="r" b="b"/>
              <a:pathLst>
                <a:path w="1066800" h="1038225">
                  <a:moveTo>
                    <a:pt x="864108" y="70116"/>
                  </a:moveTo>
                  <a:lnTo>
                    <a:pt x="832104" y="70116"/>
                  </a:lnTo>
                  <a:lnTo>
                    <a:pt x="832104" y="102120"/>
                  </a:lnTo>
                  <a:lnTo>
                    <a:pt x="832104" y="592848"/>
                  </a:lnTo>
                  <a:lnTo>
                    <a:pt x="240792" y="592848"/>
                  </a:lnTo>
                  <a:lnTo>
                    <a:pt x="240792" y="102120"/>
                  </a:lnTo>
                  <a:lnTo>
                    <a:pt x="832104" y="102120"/>
                  </a:lnTo>
                  <a:lnTo>
                    <a:pt x="832104" y="70116"/>
                  </a:lnTo>
                  <a:lnTo>
                    <a:pt x="210312" y="70116"/>
                  </a:lnTo>
                  <a:lnTo>
                    <a:pt x="210312" y="624852"/>
                  </a:lnTo>
                  <a:lnTo>
                    <a:pt x="864108" y="624852"/>
                  </a:lnTo>
                  <a:lnTo>
                    <a:pt x="864108" y="609612"/>
                  </a:lnTo>
                  <a:lnTo>
                    <a:pt x="864108" y="592848"/>
                  </a:lnTo>
                  <a:lnTo>
                    <a:pt x="864108" y="102120"/>
                  </a:lnTo>
                  <a:lnTo>
                    <a:pt x="864108" y="86880"/>
                  </a:lnTo>
                  <a:lnTo>
                    <a:pt x="864108" y="70116"/>
                  </a:lnTo>
                  <a:close/>
                </a:path>
                <a:path w="1066800" h="1038225">
                  <a:moveTo>
                    <a:pt x="899160" y="0"/>
                  </a:moveTo>
                  <a:lnTo>
                    <a:pt x="868667" y="0"/>
                  </a:lnTo>
                  <a:lnTo>
                    <a:pt x="868667" y="30480"/>
                  </a:lnTo>
                  <a:lnTo>
                    <a:pt x="868667" y="667512"/>
                  </a:lnTo>
                  <a:lnTo>
                    <a:pt x="202679" y="667512"/>
                  </a:lnTo>
                  <a:lnTo>
                    <a:pt x="202679" y="30480"/>
                  </a:lnTo>
                  <a:lnTo>
                    <a:pt x="868667" y="30480"/>
                  </a:lnTo>
                  <a:lnTo>
                    <a:pt x="868667" y="0"/>
                  </a:lnTo>
                  <a:lnTo>
                    <a:pt x="170675" y="0"/>
                  </a:lnTo>
                  <a:lnTo>
                    <a:pt x="170675" y="699516"/>
                  </a:lnTo>
                  <a:lnTo>
                    <a:pt x="899160" y="699516"/>
                  </a:lnTo>
                  <a:lnTo>
                    <a:pt x="899160" y="684276"/>
                  </a:lnTo>
                  <a:lnTo>
                    <a:pt x="899160" y="667512"/>
                  </a:lnTo>
                  <a:lnTo>
                    <a:pt x="899160" y="30480"/>
                  </a:lnTo>
                  <a:lnTo>
                    <a:pt x="899160" y="15240"/>
                  </a:lnTo>
                  <a:lnTo>
                    <a:pt x="899160" y="0"/>
                  </a:lnTo>
                  <a:close/>
                </a:path>
                <a:path w="1066800" h="1038225">
                  <a:moveTo>
                    <a:pt x="1066800" y="957084"/>
                  </a:moveTo>
                  <a:lnTo>
                    <a:pt x="1062659" y="950988"/>
                  </a:lnTo>
                  <a:lnTo>
                    <a:pt x="1053084" y="936879"/>
                  </a:lnTo>
                  <a:lnTo>
                    <a:pt x="1053084" y="925080"/>
                  </a:lnTo>
                  <a:lnTo>
                    <a:pt x="1045083" y="925080"/>
                  </a:lnTo>
                  <a:lnTo>
                    <a:pt x="1021080" y="889711"/>
                  </a:lnTo>
                  <a:lnTo>
                    <a:pt x="1021080" y="957084"/>
                  </a:lnTo>
                  <a:lnTo>
                    <a:pt x="1021080" y="1005852"/>
                  </a:lnTo>
                  <a:lnTo>
                    <a:pt x="45707" y="1005852"/>
                  </a:lnTo>
                  <a:lnTo>
                    <a:pt x="45707" y="957084"/>
                  </a:lnTo>
                  <a:lnTo>
                    <a:pt x="1021080" y="957084"/>
                  </a:lnTo>
                  <a:lnTo>
                    <a:pt x="1021080" y="889711"/>
                  </a:lnTo>
                  <a:lnTo>
                    <a:pt x="1006500" y="868222"/>
                  </a:lnTo>
                  <a:lnTo>
                    <a:pt x="1006500" y="925080"/>
                  </a:lnTo>
                  <a:lnTo>
                    <a:pt x="60820" y="925080"/>
                  </a:lnTo>
                  <a:lnTo>
                    <a:pt x="101396" y="867156"/>
                  </a:lnTo>
                  <a:lnTo>
                    <a:pt x="302691" y="867156"/>
                  </a:lnTo>
                  <a:lnTo>
                    <a:pt x="281927" y="909840"/>
                  </a:lnTo>
                  <a:lnTo>
                    <a:pt x="789419" y="909840"/>
                  </a:lnTo>
                  <a:lnTo>
                    <a:pt x="785723" y="902220"/>
                  </a:lnTo>
                  <a:lnTo>
                    <a:pt x="774598" y="879360"/>
                  </a:lnTo>
                  <a:lnTo>
                    <a:pt x="772375" y="874788"/>
                  </a:lnTo>
                  <a:lnTo>
                    <a:pt x="768654" y="867156"/>
                  </a:lnTo>
                  <a:lnTo>
                    <a:pt x="967079" y="867156"/>
                  </a:lnTo>
                  <a:lnTo>
                    <a:pt x="1006500" y="925080"/>
                  </a:lnTo>
                  <a:lnTo>
                    <a:pt x="1006500" y="868222"/>
                  </a:lnTo>
                  <a:lnTo>
                    <a:pt x="914781" y="733056"/>
                  </a:lnTo>
                  <a:lnTo>
                    <a:pt x="910640" y="726960"/>
                  </a:lnTo>
                  <a:lnTo>
                    <a:pt x="893064" y="701052"/>
                  </a:lnTo>
                  <a:lnTo>
                    <a:pt x="178308" y="701052"/>
                  </a:lnTo>
                  <a:lnTo>
                    <a:pt x="22288" y="925080"/>
                  </a:lnTo>
                  <a:lnTo>
                    <a:pt x="15227" y="925080"/>
                  </a:lnTo>
                  <a:lnTo>
                    <a:pt x="15227" y="935228"/>
                  </a:lnTo>
                  <a:lnTo>
                    <a:pt x="0" y="957084"/>
                  </a:lnTo>
                  <a:lnTo>
                    <a:pt x="15227" y="957084"/>
                  </a:lnTo>
                  <a:lnTo>
                    <a:pt x="15227" y="1037856"/>
                  </a:lnTo>
                  <a:lnTo>
                    <a:pt x="1053084" y="1037856"/>
                  </a:lnTo>
                  <a:lnTo>
                    <a:pt x="1053084" y="1021092"/>
                  </a:lnTo>
                  <a:lnTo>
                    <a:pt x="1053084" y="1005852"/>
                  </a:lnTo>
                  <a:lnTo>
                    <a:pt x="1053084" y="957084"/>
                  </a:lnTo>
                  <a:lnTo>
                    <a:pt x="1066800" y="957084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943600" y="2040102"/>
            <a:ext cx="83756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dirty="0">
                <a:latin typeface="Times New Roman"/>
                <a:cs typeface="Times New Roman"/>
              </a:rPr>
              <a:t>e</a:t>
            </a:r>
            <a:r>
              <a:rPr sz="1950" spc="10" dirty="0">
                <a:latin typeface="Times New Roman"/>
                <a:cs typeface="Times New Roman"/>
              </a:rPr>
              <a:t>th</a:t>
            </a:r>
            <a:r>
              <a:rPr sz="1950" spc="20" dirty="0">
                <a:latin typeface="Times New Roman"/>
                <a:cs typeface="Times New Roman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r</a:t>
            </a:r>
            <a:r>
              <a:rPr sz="1950" spc="15" dirty="0">
                <a:latin typeface="Times New Roman"/>
                <a:cs typeface="Times New Roman"/>
              </a:rPr>
              <a:t>n</a:t>
            </a:r>
            <a:r>
              <a:rPr sz="1950" spc="20" dirty="0">
                <a:latin typeface="Times New Roman"/>
                <a:cs typeface="Times New Roman"/>
              </a:rPr>
              <a:t>e</a:t>
            </a:r>
            <a:r>
              <a:rPr sz="1950" spc="5" dirty="0">
                <a:latin typeface="Times New Roman"/>
                <a:cs typeface="Times New Roman"/>
              </a:rPr>
              <a:t>t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9891" y="3313176"/>
            <a:ext cx="696595" cy="66929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84480" marR="69215" indent="-172720">
              <a:lnSpc>
                <a:spcPct val="100499"/>
              </a:lnSpc>
              <a:spcBef>
                <a:spcPts val="25"/>
              </a:spcBef>
            </a:pPr>
            <a:r>
              <a:rPr sz="1750" dirty="0">
                <a:latin typeface="Times New Roman"/>
                <a:cs typeface="Times New Roman"/>
              </a:rPr>
              <a:t>M</a:t>
            </a:r>
            <a:r>
              <a:rPr sz="1750" spc="-5" dirty="0">
                <a:latin typeface="Times New Roman"/>
                <a:cs typeface="Times New Roman"/>
              </a:rPr>
              <a:t>A</a:t>
            </a:r>
            <a:r>
              <a:rPr sz="1750" dirty="0">
                <a:latin typeface="Times New Roman"/>
                <a:cs typeface="Times New Roman"/>
              </a:rPr>
              <a:t>C  A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987039" y="3008375"/>
            <a:ext cx="1066800" cy="1038225"/>
            <a:chOff x="2987039" y="3008375"/>
            <a:chExt cx="1066800" cy="1038225"/>
          </a:xfrm>
        </p:grpSpPr>
        <p:sp>
          <p:nvSpPr>
            <p:cNvPr id="14" name="object 14"/>
            <p:cNvSpPr/>
            <p:nvPr/>
          </p:nvSpPr>
          <p:spPr>
            <a:xfrm>
              <a:off x="3017507" y="3023628"/>
              <a:ext cx="1006475" cy="1005840"/>
            </a:xfrm>
            <a:custGeom>
              <a:avLst/>
              <a:gdLst/>
              <a:ahLst/>
              <a:cxnLst/>
              <a:rect l="l" t="t" r="r" b="b"/>
              <a:pathLst>
                <a:path w="1006475" h="1005839">
                  <a:moveTo>
                    <a:pt x="853440" y="0"/>
                  </a:moveTo>
                  <a:lnTo>
                    <a:pt x="156972" y="0"/>
                  </a:lnTo>
                  <a:lnTo>
                    <a:pt x="156972" y="669023"/>
                  </a:lnTo>
                  <a:lnTo>
                    <a:pt x="853440" y="669023"/>
                  </a:lnTo>
                  <a:lnTo>
                    <a:pt x="853440" y="0"/>
                  </a:lnTo>
                  <a:close/>
                </a:path>
                <a:path w="1006475" h="1005839">
                  <a:moveTo>
                    <a:pt x="1005852" y="926592"/>
                  </a:moveTo>
                  <a:lnTo>
                    <a:pt x="853440" y="702564"/>
                  </a:lnTo>
                  <a:lnTo>
                    <a:pt x="155448" y="702564"/>
                  </a:lnTo>
                  <a:lnTo>
                    <a:pt x="0" y="926592"/>
                  </a:lnTo>
                  <a:lnTo>
                    <a:pt x="0" y="1005840"/>
                  </a:lnTo>
                  <a:lnTo>
                    <a:pt x="1005852" y="1005840"/>
                  </a:lnTo>
                  <a:lnTo>
                    <a:pt x="1005852" y="926592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87027" y="3008375"/>
              <a:ext cx="1067435" cy="1038225"/>
            </a:xfrm>
            <a:custGeom>
              <a:avLst/>
              <a:gdLst/>
              <a:ahLst/>
              <a:cxnLst/>
              <a:rect l="l" t="t" r="r" b="b"/>
              <a:pathLst>
                <a:path w="1067435" h="1038225">
                  <a:moveTo>
                    <a:pt x="864108" y="70116"/>
                  </a:moveTo>
                  <a:lnTo>
                    <a:pt x="832104" y="70116"/>
                  </a:lnTo>
                  <a:lnTo>
                    <a:pt x="832104" y="102120"/>
                  </a:lnTo>
                  <a:lnTo>
                    <a:pt x="832104" y="592848"/>
                  </a:lnTo>
                  <a:lnTo>
                    <a:pt x="240792" y="592848"/>
                  </a:lnTo>
                  <a:lnTo>
                    <a:pt x="240792" y="102120"/>
                  </a:lnTo>
                  <a:lnTo>
                    <a:pt x="832104" y="102120"/>
                  </a:lnTo>
                  <a:lnTo>
                    <a:pt x="832104" y="70116"/>
                  </a:lnTo>
                  <a:lnTo>
                    <a:pt x="210312" y="70116"/>
                  </a:lnTo>
                  <a:lnTo>
                    <a:pt x="210312" y="624852"/>
                  </a:lnTo>
                  <a:lnTo>
                    <a:pt x="864108" y="624852"/>
                  </a:lnTo>
                  <a:lnTo>
                    <a:pt x="864108" y="609612"/>
                  </a:lnTo>
                  <a:lnTo>
                    <a:pt x="864108" y="592848"/>
                  </a:lnTo>
                  <a:lnTo>
                    <a:pt x="864108" y="102120"/>
                  </a:lnTo>
                  <a:lnTo>
                    <a:pt x="864108" y="86880"/>
                  </a:lnTo>
                  <a:lnTo>
                    <a:pt x="864108" y="70116"/>
                  </a:lnTo>
                  <a:close/>
                </a:path>
                <a:path w="1067435" h="1038225">
                  <a:moveTo>
                    <a:pt x="899160" y="0"/>
                  </a:moveTo>
                  <a:lnTo>
                    <a:pt x="868680" y="0"/>
                  </a:lnTo>
                  <a:lnTo>
                    <a:pt x="868680" y="32004"/>
                  </a:lnTo>
                  <a:lnTo>
                    <a:pt x="868680" y="667524"/>
                  </a:lnTo>
                  <a:lnTo>
                    <a:pt x="202692" y="667524"/>
                  </a:lnTo>
                  <a:lnTo>
                    <a:pt x="202692" y="32004"/>
                  </a:lnTo>
                  <a:lnTo>
                    <a:pt x="868680" y="32004"/>
                  </a:lnTo>
                  <a:lnTo>
                    <a:pt x="868680" y="0"/>
                  </a:lnTo>
                  <a:lnTo>
                    <a:pt x="170688" y="0"/>
                  </a:lnTo>
                  <a:lnTo>
                    <a:pt x="170688" y="699528"/>
                  </a:lnTo>
                  <a:lnTo>
                    <a:pt x="899160" y="699528"/>
                  </a:lnTo>
                  <a:lnTo>
                    <a:pt x="899160" y="684276"/>
                  </a:lnTo>
                  <a:lnTo>
                    <a:pt x="899160" y="667524"/>
                  </a:lnTo>
                  <a:lnTo>
                    <a:pt x="899160" y="32004"/>
                  </a:lnTo>
                  <a:lnTo>
                    <a:pt x="899160" y="15240"/>
                  </a:lnTo>
                  <a:lnTo>
                    <a:pt x="899160" y="0"/>
                  </a:lnTo>
                  <a:close/>
                </a:path>
                <a:path w="1067435" h="1038225">
                  <a:moveTo>
                    <a:pt x="1066812" y="957072"/>
                  </a:moveTo>
                  <a:lnTo>
                    <a:pt x="1062672" y="950976"/>
                  </a:lnTo>
                  <a:lnTo>
                    <a:pt x="1053084" y="936853"/>
                  </a:lnTo>
                  <a:lnTo>
                    <a:pt x="1053084" y="925080"/>
                  </a:lnTo>
                  <a:lnTo>
                    <a:pt x="1045095" y="925080"/>
                  </a:lnTo>
                  <a:lnTo>
                    <a:pt x="1021080" y="889685"/>
                  </a:lnTo>
                  <a:lnTo>
                    <a:pt x="1021080" y="957084"/>
                  </a:lnTo>
                  <a:lnTo>
                    <a:pt x="1021080" y="1005852"/>
                  </a:lnTo>
                  <a:lnTo>
                    <a:pt x="45720" y="1005852"/>
                  </a:lnTo>
                  <a:lnTo>
                    <a:pt x="45720" y="957084"/>
                  </a:lnTo>
                  <a:lnTo>
                    <a:pt x="1021080" y="957084"/>
                  </a:lnTo>
                  <a:lnTo>
                    <a:pt x="1021080" y="889685"/>
                  </a:lnTo>
                  <a:lnTo>
                    <a:pt x="1006500" y="868197"/>
                  </a:lnTo>
                  <a:lnTo>
                    <a:pt x="1006500" y="925068"/>
                  </a:lnTo>
                  <a:lnTo>
                    <a:pt x="60833" y="925068"/>
                  </a:lnTo>
                  <a:lnTo>
                    <a:pt x="101384" y="867168"/>
                  </a:lnTo>
                  <a:lnTo>
                    <a:pt x="302704" y="867168"/>
                  </a:lnTo>
                  <a:lnTo>
                    <a:pt x="281952" y="909840"/>
                  </a:lnTo>
                  <a:lnTo>
                    <a:pt x="789444" y="909840"/>
                  </a:lnTo>
                  <a:lnTo>
                    <a:pt x="785736" y="902220"/>
                  </a:lnTo>
                  <a:lnTo>
                    <a:pt x="774611" y="879360"/>
                  </a:lnTo>
                  <a:lnTo>
                    <a:pt x="772388" y="874788"/>
                  </a:lnTo>
                  <a:lnTo>
                    <a:pt x="768680" y="867168"/>
                  </a:lnTo>
                  <a:lnTo>
                    <a:pt x="967105" y="867168"/>
                  </a:lnTo>
                  <a:lnTo>
                    <a:pt x="1006500" y="925068"/>
                  </a:lnTo>
                  <a:lnTo>
                    <a:pt x="1006500" y="868197"/>
                  </a:lnTo>
                  <a:lnTo>
                    <a:pt x="914781" y="733044"/>
                  </a:lnTo>
                  <a:lnTo>
                    <a:pt x="910653" y="726948"/>
                  </a:lnTo>
                  <a:lnTo>
                    <a:pt x="893064" y="701040"/>
                  </a:lnTo>
                  <a:lnTo>
                    <a:pt x="178308" y="701040"/>
                  </a:lnTo>
                  <a:lnTo>
                    <a:pt x="22275" y="925080"/>
                  </a:lnTo>
                  <a:lnTo>
                    <a:pt x="15240" y="925080"/>
                  </a:lnTo>
                  <a:lnTo>
                    <a:pt x="15240" y="935189"/>
                  </a:lnTo>
                  <a:lnTo>
                    <a:pt x="0" y="957072"/>
                  </a:lnTo>
                  <a:lnTo>
                    <a:pt x="15240" y="957072"/>
                  </a:lnTo>
                  <a:lnTo>
                    <a:pt x="15240" y="1037856"/>
                  </a:lnTo>
                  <a:lnTo>
                    <a:pt x="1053084" y="1037856"/>
                  </a:lnTo>
                  <a:lnTo>
                    <a:pt x="1053084" y="1021092"/>
                  </a:lnTo>
                  <a:lnTo>
                    <a:pt x="1053084" y="1005852"/>
                  </a:lnTo>
                  <a:lnTo>
                    <a:pt x="1053084" y="957084"/>
                  </a:lnTo>
                  <a:lnTo>
                    <a:pt x="1066812" y="95707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174492" y="3023616"/>
            <a:ext cx="696595" cy="66929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90830" marR="69215" indent="-178435">
              <a:lnSpc>
                <a:spcPct val="100600"/>
              </a:lnSpc>
              <a:spcBef>
                <a:spcPts val="325"/>
              </a:spcBef>
            </a:pPr>
            <a:r>
              <a:rPr sz="1750" dirty="0">
                <a:latin typeface="Times New Roman"/>
                <a:cs typeface="Times New Roman"/>
              </a:rPr>
              <a:t>M</a:t>
            </a:r>
            <a:r>
              <a:rPr sz="1750" spc="-5" dirty="0">
                <a:latin typeface="Times New Roman"/>
                <a:cs typeface="Times New Roman"/>
              </a:rPr>
              <a:t>A</a:t>
            </a:r>
            <a:r>
              <a:rPr sz="1750" dirty="0">
                <a:latin typeface="Times New Roman"/>
                <a:cs typeface="Times New Roman"/>
              </a:rPr>
              <a:t>C  B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521708" y="2935224"/>
            <a:ext cx="3472179" cy="1445260"/>
            <a:chOff x="4521708" y="2935224"/>
            <a:chExt cx="3472179" cy="1445260"/>
          </a:xfrm>
        </p:grpSpPr>
        <p:sp>
          <p:nvSpPr>
            <p:cNvPr id="18" name="object 18"/>
            <p:cNvSpPr/>
            <p:nvPr/>
          </p:nvSpPr>
          <p:spPr>
            <a:xfrm>
              <a:off x="6007608" y="3372612"/>
              <a:ext cx="794385" cy="783590"/>
            </a:xfrm>
            <a:custGeom>
              <a:avLst/>
              <a:gdLst/>
              <a:ahLst/>
              <a:cxnLst/>
              <a:rect l="l" t="t" r="r" b="b"/>
              <a:pathLst>
                <a:path w="794384" h="783589">
                  <a:moveTo>
                    <a:pt x="361188" y="539495"/>
                  </a:moveTo>
                  <a:lnTo>
                    <a:pt x="160019" y="399287"/>
                  </a:lnTo>
                  <a:lnTo>
                    <a:pt x="0" y="0"/>
                  </a:lnTo>
                  <a:lnTo>
                    <a:pt x="21589" y="24383"/>
                  </a:lnTo>
                  <a:lnTo>
                    <a:pt x="21335" y="24383"/>
                  </a:lnTo>
                  <a:lnTo>
                    <a:pt x="12191" y="28955"/>
                  </a:lnTo>
                  <a:lnTo>
                    <a:pt x="32080" y="51301"/>
                  </a:lnTo>
                  <a:lnTo>
                    <a:pt x="167947" y="391667"/>
                  </a:lnTo>
                  <a:lnTo>
                    <a:pt x="167639" y="391667"/>
                  </a:lnTo>
                  <a:lnTo>
                    <a:pt x="169163" y="394715"/>
                  </a:lnTo>
                  <a:lnTo>
                    <a:pt x="171978" y="394715"/>
                  </a:lnTo>
                  <a:lnTo>
                    <a:pt x="337504" y="510994"/>
                  </a:lnTo>
                  <a:lnTo>
                    <a:pt x="344424" y="527303"/>
                  </a:lnTo>
                  <a:lnTo>
                    <a:pt x="355878" y="527303"/>
                  </a:lnTo>
                  <a:lnTo>
                    <a:pt x="361188" y="539495"/>
                  </a:lnTo>
                  <a:close/>
                </a:path>
                <a:path w="794384" h="783589">
                  <a:moveTo>
                    <a:pt x="32080" y="51301"/>
                  </a:moveTo>
                  <a:lnTo>
                    <a:pt x="12191" y="28955"/>
                  </a:lnTo>
                  <a:lnTo>
                    <a:pt x="21335" y="24383"/>
                  </a:lnTo>
                  <a:lnTo>
                    <a:pt x="32080" y="51301"/>
                  </a:lnTo>
                  <a:close/>
                </a:path>
                <a:path w="794384" h="783589">
                  <a:moveTo>
                    <a:pt x="271271" y="320039"/>
                  </a:moveTo>
                  <a:lnTo>
                    <a:pt x="32080" y="51301"/>
                  </a:lnTo>
                  <a:lnTo>
                    <a:pt x="21335" y="24383"/>
                  </a:lnTo>
                  <a:lnTo>
                    <a:pt x="21589" y="24383"/>
                  </a:lnTo>
                  <a:lnTo>
                    <a:pt x="242669" y="274073"/>
                  </a:lnTo>
                  <a:lnTo>
                    <a:pt x="251459" y="297179"/>
                  </a:lnTo>
                  <a:lnTo>
                    <a:pt x="262575" y="297179"/>
                  </a:lnTo>
                  <a:lnTo>
                    <a:pt x="271271" y="320039"/>
                  </a:lnTo>
                  <a:close/>
                </a:path>
                <a:path w="794384" h="783589">
                  <a:moveTo>
                    <a:pt x="209065" y="185742"/>
                  </a:moveTo>
                  <a:lnTo>
                    <a:pt x="198119" y="156971"/>
                  </a:lnTo>
                  <a:lnTo>
                    <a:pt x="218342" y="179831"/>
                  </a:lnTo>
                  <a:lnTo>
                    <a:pt x="217931" y="179831"/>
                  </a:lnTo>
                  <a:lnTo>
                    <a:pt x="209065" y="185742"/>
                  </a:lnTo>
                  <a:close/>
                </a:path>
                <a:path w="794384" h="783589">
                  <a:moveTo>
                    <a:pt x="228889" y="208635"/>
                  </a:moveTo>
                  <a:lnTo>
                    <a:pt x="209398" y="186617"/>
                  </a:lnTo>
                  <a:lnTo>
                    <a:pt x="209065" y="185742"/>
                  </a:lnTo>
                  <a:lnTo>
                    <a:pt x="217931" y="179831"/>
                  </a:lnTo>
                  <a:lnTo>
                    <a:pt x="228889" y="208635"/>
                  </a:lnTo>
                  <a:close/>
                </a:path>
                <a:path w="794384" h="783589">
                  <a:moveTo>
                    <a:pt x="455676" y="464819"/>
                  </a:moveTo>
                  <a:lnTo>
                    <a:pt x="228889" y="208635"/>
                  </a:lnTo>
                  <a:lnTo>
                    <a:pt x="217931" y="179831"/>
                  </a:lnTo>
                  <a:lnTo>
                    <a:pt x="218342" y="179831"/>
                  </a:lnTo>
                  <a:lnTo>
                    <a:pt x="421803" y="409831"/>
                  </a:lnTo>
                  <a:lnTo>
                    <a:pt x="434339" y="440435"/>
                  </a:lnTo>
                  <a:lnTo>
                    <a:pt x="445565" y="440435"/>
                  </a:lnTo>
                  <a:lnTo>
                    <a:pt x="455676" y="464819"/>
                  </a:lnTo>
                  <a:close/>
                </a:path>
                <a:path w="794384" h="783589">
                  <a:moveTo>
                    <a:pt x="209398" y="186617"/>
                  </a:moveTo>
                  <a:lnTo>
                    <a:pt x="208787" y="185927"/>
                  </a:lnTo>
                  <a:lnTo>
                    <a:pt x="209065" y="185742"/>
                  </a:lnTo>
                  <a:lnTo>
                    <a:pt x="209398" y="186617"/>
                  </a:lnTo>
                  <a:close/>
                </a:path>
                <a:path w="794384" h="783589">
                  <a:moveTo>
                    <a:pt x="262575" y="297179"/>
                  </a:moveTo>
                  <a:lnTo>
                    <a:pt x="251459" y="297179"/>
                  </a:lnTo>
                  <a:lnTo>
                    <a:pt x="259079" y="292607"/>
                  </a:lnTo>
                  <a:lnTo>
                    <a:pt x="242669" y="274073"/>
                  </a:lnTo>
                  <a:lnTo>
                    <a:pt x="209398" y="186617"/>
                  </a:lnTo>
                  <a:lnTo>
                    <a:pt x="228889" y="208635"/>
                  </a:lnTo>
                  <a:lnTo>
                    <a:pt x="262575" y="297179"/>
                  </a:lnTo>
                  <a:close/>
                </a:path>
                <a:path w="794384" h="783589">
                  <a:moveTo>
                    <a:pt x="251459" y="297179"/>
                  </a:moveTo>
                  <a:lnTo>
                    <a:pt x="242669" y="274073"/>
                  </a:lnTo>
                  <a:lnTo>
                    <a:pt x="259079" y="292607"/>
                  </a:lnTo>
                  <a:lnTo>
                    <a:pt x="251459" y="297179"/>
                  </a:lnTo>
                  <a:close/>
                </a:path>
                <a:path w="794384" h="783589">
                  <a:moveTo>
                    <a:pt x="442644" y="433390"/>
                  </a:moveTo>
                  <a:lnTo>
                    <a:pt x="421803" y="409831"/>
                  </a:lnTo>
                  <a:lnTo>
                    <a:pt x="382524" y="313943"/>
                  </a:lnTo>
                  <a:lnTo>
                    <a:pt x="405235" y="339851"/>
                  </a:lnTo>
                  <a:lnTo>
                    <a:pt x="403860" y="339851"/>
                  </a:lnTo>
                  <a:lnTo>
                    <a:pt x="396239" y="344423"/>
                  </a:lnTo>
                  <a:lnTo>
                    <a:pt x="414395" y="365260"/>
                  </a:lnTo>
                  <a:lnTo>
                    <a:pt x="442644" y="433390"/>
                  </a:lnTo>
                  <a:close/>
                </a:path>
                <a:path w="794384" h="783589">
                  <a:moveTo>
                    <a:pt x="414395" y="365260"/>
                  </a:moveTo>
                  <a:lnTo>
                    <a:pt x="396239" y="344423"/>
                  </a:lnTo>
                  <a:lnTo>
                    <a:pt x="403860" y="339851"/>
                  </a:lnTo>
                  <a:lnTo>
                    <a:pt x="414395" y="365260"/>
                  </a:lnTo>
                  <a:close/>
                </a:path>
                <a:path w="794384" h="783589">
                  <a:moveTo>
                    <a:pt x="794003" y="783336"/>
                  </a:moveTo>
                  <a:lnTo>
                    <a:pt x="792480" y="783336"/>
                  </a:lnTo>
                  <a:lnTo>
                    <a:pt x="758325" y="758054"/>
                  </a:lnTo>
                  <a:lnTo>
                    <a:pt x="765048" y="751331"/>
                  </a:lnTo>
                  <a:lnTo>
                    <a:pt x="724428" y="721078"/>
                  </a:lnTo>
                  <a:lnTo>
                    <a:pt x="414395" y="365260"/>
                  </a:lnTo>
                  <a:lnTo>
                    <a:pt x="403860" y="339851"/>
                  </a:lnTo>
                  <a:lnTo>
                    <a:pt x="405235" y="339851"/>
                  </a:lnTo>
                  <a:lnTo>
                    <a:pt x="794003" y="783336"/>
                  </a:lnTo>
                  <a:close/>
                </a:path>
                <a:path w="794384" h="783589">
                  <a:moveTo>
                    <a:pt x="169163" y="394715"/>
                  </a:moveTo>
                  <a:lnTo>
                    <a:pt x="167639" y="391667"/>
                  </a:lnTo>
                  <a:lnTo>
                    <a:pt x="168067" y="391967"/>
                  </a:lnTo>
                  <a:lnTo>
                    <a:pt x="169163" y="394715"/>
                  </a:lnTo>
                  <a:close/>
                </a:path>
                <a:path w="794384" h="783589">
                  <a:moveTo>
                    <a:pt x="168067" y="391967"/>
                  </a:moveTo>
                  <a:lnTo>
                    <a:pt x="167639" y="391667"/>
                  </a:lnTo>
                  <a:lnTo>
                    <a:pt x="167947" y="391667"/>
                  </a:lnTo>
                  <a:lnTo>
                    <a:pt x="168067" y="391967"/>
                  </a:lnTo>
                  <a:close/>
                </a:path>
                <a:path w="794384" h="783589">
                  <a:moveTo>
                    <a:pt x="171978" y="394715"/>
                  </a:moveTo>
                  <a:lnTo>
                    <a:pt x="169163" y="394715"/>
                  </a:lnTo>
                  <a:lnTo>
                    <a:pt x="168067" y="391967"/>
                  </a:lnTo>
                  <a:lnTo>
                    <a:pt x="171978" y="394715"/>
                  </a:lnTo>
                  <a:close/>
                </a:path>
                <a:path w="794384" h="783589">
                  <a:moveTo>
                    <a:pt x="434339" y="440435"/>
                  </a:moveTo>
                  <a:lnTo>
                    <a:pt x="421803" y="409831"/>
                  </a:lnTo>
                  <a:lnTo>
                    <a:pt x="442644" y="433390"/>
                  </a:lnTo>
                  <a:lnTo>
                    <a:pt x="443134" y="434572"/>
                  </a:lnTo>
                  <a:lnTo>
                    <a:pt x="434339" y="440435"/>
                  </a:lnTo>
                  <a:close/>
                </a:path>
                <a:path w="794384" h="783589">
                  <a:moveTo>
                    <a:pt x="355878" y="527303"/>
                  </a:moveTo>
                  <a:lnTo>
                    <a:pt x="344424" y="527303"/>
                  </a:lnTo>
                  <a:lnTo>
                    <a:pt x="352044" y="521207"/>
                  </a:lnTo>
                  <a:lnTo>
                    <a:pt x="337504" y="510994"/>
                  </a:lnTo>
                  <a:lnTo>
                    <a:pt x="301751" y="426719"/>
                  </a:lnTo>
                  <a:lnTo>
                    <a:pt x="321868" y="445007"/>
                  </a:lnTo>
                  <a:lnTo>
                    <a:pt x="320039" y="445007"/>
                  </a:lnTo>
                  <a:lnTo>
                    <a:pt x="312419" y="451103"/>
                  </a:lnTo>
                  <a:lnTo>
                    <a:pt x="329420" y="466547"/>
                  </a:lnTo>
                  <a:lnTo>
                    <a:pt x="355878" y="527303"/>
                  </a:lnTo>
                  <a:close/>
                </a:path>
                <a:path w="794384" h="783589">
                  <a:moveTo>
                    <a:pt x="443134" y="434572"/>
                  </a:moveTo>
                  <a:lnTo>
                    <a:pt x="442644" y="433390"/>
                  </a:lnTo>
                  <a:lnTo>
                    <a:pt x="443484" y="434339"/>
                  </a:lnTo>
                  <a:lnTo>
                    <a:pt x="443134" y="434572"/>
                  </a:lnTo>
                  <a:close/>
                </a:path>
                <a:path w="794384" h="783589">
                  <a:moveTo>
                    <a:pt x="445565" y="440435"/>
                  </a:moveTo>
                  <a:lnTo>
                    <a:pt x="434339" y="440435"/>
                  </a:lnTo>
                  <a:lnTo>
                    <a:pt x="443134" y="434572"/>
                  </a:lnTo>
                  <a:lnTo>
                    <a:pt x="445565" y="440435"/>
                  </a:lnTo>
                  <a:close/>
                </a:path>
                <a:path w="794384" h="783589">
                  <a:moveTo>
                    <a:pt x="329420" y="466547"/>
                  </a:moveTo>
                  <a:lnTo>
                    <a:pt x="312419" y="451103"/>
                  </a:lnTo>
                  <a:lnTo>
                    <a:pt x="320039" y="445007"/>
                  </a:lnTo>
                  <a:lnTo>
                    <a:pt x="329420" y="466547"/>
                  </a:lnTo>
                  <a:close/>
                </a:path>
                <a:path w="794384" h="783589">
                  <a:moveTo>
                    <a:pt x="528828" y="647700"/>
                  </a:moveTo>
                  <a:lnTo>
                    <a:pt x="329420" y="466547"/>
                  </a:lnTo>
                  <a:lnTo>
                    <a:pt x="320039" y="445007"/>
                  </a:lnTo>
                  <a:lnTo>
                    <a:pt x="321868" y="445007"/>
                  </a:lnTo>
                  <a:lnTo>
                    <a:pt x="502541" y="609255"/>
                  </a:lnTo>
                  <a:lnTo>
                    <a:pt x="510539" y="629411"/>
                  </a:lnTo>
                  <a:lnTo>
                    <a:pt x="521623" y="629411"/>
                  </a:lnTo>
                  <a:lnTo>
                    <a:pt x="528828" y="647700"/>
                  </a:lnTo>
                  <a:close/>
                </a:path>
                <a:path w="794384" h="783589">
                  <a:moveTo>
                    <a:pt x="344424" y="527303"/>
                  </a:moveTo>
                  <a:lnTo>
                    <a:pt x="337504" y="510994"/>
                  </a:lnTo>
                  <a:lnTo>
                    <a:pt x="352044" y="521207"/>
                  </a:lnTo>
                  <a:lnTo>
                    <a:pt x="344424" y="527303"/>
                  </a:lnTo>
                  <a:close/>
                </a:path>
                <a:path w="794384" h="783589">
                  <a:moveTo>
                    <a:pt x="521623" y="629411"/>
                  </a:moveTo>
                  <a:lnTo>
                    <a:pt x="510539" y="629411"/>
                  </a:lnTo>
                  <a:lnTo>
                    <a:pt x="519683" y="624839"/>
                  </a:lnTo>
                  <a:lnTo>
                    <a:pt x="502541" y="609255"/>
                  </a:lnTo>
                  <a:lnTo>
                    <a:pt x="472439" y="533399"/>
                  </a:lnTo>
                  <a:lnTo>
                    <a:pt x="490855" y="547115"/>
                  </a:lnTo>
                  <a:lnTo>
                    <a:pt x="489204" y="547115"/>
                  </a:lnTo>
                  <a:lnTo>
                    <a:pt x="481583" y="553211"/>
                  </a:lnTo>
                  <a:lnTo>
                    <a:pt x="495730" y="563683"/>
                  </a:lnTo>
                  <a:lnTo>
                    <a:pt x="521623" y="629411"/>
                  </a:lnTo>
                  <a:close/>
                </a:path>
                <a:path w="794384" h="783589">
                  <a:moveTo>
                    <a:pt x="495730" y="563683"/>
                  </a:moveTo>
                  <a:lnTo>
                    <a:pt x="481583" y="553211"/>
                  </a:lnTo>
                  <a:lnTo>
                    <a:pt x="489204" y="547115"/>
                  </a:lnTo>
                  <a:lnTo>
                    <a:pt x="495730" y="563683"/>
                  </a:lnTo>
                  <a:close/>
                </a:path>
                <a:path w="794384" h="783589">
                  <a:moveTo>
                    <a:pt x="753596" y="754554"/>
                  </a:moveTo>
                  <a:lnTo>
                    <a:pt x="495730" y="563683"/>
                  </a:lnTo>
                  <a:lnTo>
                    <a:pt x="489204" y="547115"/>
                  </a:lnTo>
                  <a:lnTo>
                    <a:pt x="490855" y="547115"/>
                  </a:lnTo>
                  <a:lnTo>
                    <a:pt x="724428" y="721078"/>
                  </a:lnTo>
                  <a:lnTo>
                    <a:pt x="753596" y="754554"/>
                  </a:lnTo>
                  <a:close/>
                </a:path>
                <a:path w="794384" h="783589">
                  <a:moveTo>
                    <a:pt x="510539" y="629411"/>
                  </a:moveTo>
                  <a:lnTo>
                    <a:pt x="502541" y="609255"/>
                  </a:lnTo>
                  <a:lnTo>
                    <a:pt x="519683" y="624839"/>
                  </a:lnTo>
                  <a:lnTo>
                    <a:pt x="510539" y="629411"/>
                  </a:lnTo>
                  <a:close/>
                </a:path>
                <a:path w="794384" h="783589">
                  <a:moveTo>
                    <a:pt x="758325" y="758054"/>
                  </a:moveTo>
                  <a:lnTo>
                    <a:pt x="753596" y="754554"/>
                  </a:lnTo>
                  <a:lnTo>
                    <a:pt x="724428" y="721078"/>
                  </a:lnTo>
                  <a:lnTo>
                    <a:pt x="765048" y="751331"/>
                  </a:lnTo>
                  <a:lnTo>
                    <a:pt x="758325" y="758054"/>
                  </a:lnTo>
                  <a:close/>
                </a:path>
                <a:path w="794384" h="783589">
                  <a:moveTo>
                    <a:pt x="757428" y="758951"/>
                  </a:moveTo>
                  <a:lnTo>
                    <a:pt x="753596" y="754554"/>
                  </a:lnTo>
                  <a:lnTo>
                    <a:pt x="758325" y="758054"/>
                  </a:lnTo>
                  <a:lnTo>
                    <a:pt x="757428" y="758951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57060" y="3358908"/>
              <a:ext cx="1005840" cy="1005840"/>
            </a:xfrm>
            <a:custGeom>
              <a:avLst/>
              <a:gdLst/>
              <a:ahLst/>
              <a:cxnLst/>
              <a:rect l="l" t="t" r="r" b="b"/>
              <a:pathLst>
                <a:path w="1005840" h="1005839">
                  <a:moveTo>
                    <a:pt x="853440" y="0"/>
                  </a:moveTo>
                  <a:lnTo>
                    <a:pt x="156972" y="0"/>
                  </a:lnTo>
                  <a:lnTo>
                    <a:pt x="156972" y="667512"/>
                  </a:lnTo>
                  <a:lnTo>
                    <a:pt x="853440" y="667512"/>
                  </a:lnTo>
                  <a:lnTo>
                    <a:pt x="853440" y="0"/>
                  </a:lnTo>
                  <a:close/>
                </a:path>
                <a:path w="1005840" h="1005839">
                  <a:moveTo>
                    <a:pt x="1005840" y="925068"/>
                  </a:moveTo>
                  <a:lnTo>
                    <a:pt x="853440" y="701027"/>
                  </a:lnTo>
                  <a:lnTo>
                    <a:pt x="155435" y="701027"/>
                  </a:lnTo>
                  <a:lnTo>
                    <a:pt x="0" y="925068"/>
                  </a:lnTo>
                  <a:lnTo>
                    <a:pt x="0" y="1005840"/>
                  </a:lnTo>
                  <a:lnTo>
                    <a:pt x="1005840" y="1005840"/>
                  </a:lnTo>
                  <a:lnTo>
                    <a:pt x="1005840" y="925068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26567" y="3343668"/>
              <a:ext cx="1066800" cy="1036319"/>
            </a:xfrm>
            <a:custGeom>
              <a:avLst/>
              <a:gdLst/>
              <a:ahLst/>
              <a:cxnLst/>
              <a:rect l="l" t="t" r="r" b="b"/>
              <a:pathLst>
                <a:path w="1066800" h="1036320">
                  <a:moveTo>
                    <a:pt x="864120" y="70091"/>
                  </a:moveTo>
                  <a:lnTo>
                    <a:pt x="832116" y="70091"/>
                  </a:lnTo>
                  <a:lnTo>
                    <a:pt x="832116" y="102095"/>
                  </a:lnTo>
                  <a:lnTo>
                    <a:pt x="832116" y="592823"/>
                  </a:lnTo>
                  <a:lnTo>
                    <a:pt x="240804" y="592823"/>
                  </a:lnTo>
                  <a:lnTo>
                    <a:pt x="240804" y="102095"/>
                  </a:lnTo>
                  <a:lnTo>
                    <a:pt x="832116" y="102095"/>
                  </a:lnTo>
                  <a:lnTo>
                    <a:pt x="832116" y="70091"/>
                  </a:lnTo>
                  <a:lnTo>
                    <a:pt x="210324" y="70091"/>
                  </a:lnTo>
                  <a:lnTo>
                    <a:pt x="210324" y="624827"/>
                  </a:lnTo>
                  <a:lnTo>
                    <a:pt x="864120" y="624827"/>
                  </a:lnTo>
                  <a:lnTo>
                    <a:pt x="864120" y="608063"/>
                  </a:lnTo>
                  <a:lnTo>
                    <a:pt x="864120" y="592823"/>
                  </a:lnTo>
                  <a:lnTo>
                    <a:pt x="864120" y="102095"/>
                  </a:lnTo>
                  <a:lnTo>
                    <a:pt x="864120" y="85331"/>
                  </a:lnTo>
                  <a:lnTo>
                    <a:pt x="864120" y="70091"/>
                  </a:lnTo>
                  <a:close/>
                </a:path>
                <a:path w="1066800" h="1036320">
                  <a:moveTo>
                    <a:pt x="899172" y="0"/>
                  </a:moveTo>
                  <a:lnTo>
                    <a:pt x="868680" y="0"/>
                  </a:lnTo>
                  <a:lnTo>
                    <a:pt x="868680" y="30480"/>
                  </a:lnTo>
                  <a:lnTo>
                    <a:pt x="868680" y="667512"/>
                  </a:lnTo>
                  <a:lnTo>
                    <a:pt x="202692" y="667512"/>
                  </a:lnTo>
                  <a:lnTo>
                    <a:pt x="202692" y="30480"/>
                  </a:lnTo>
                  <a:lnTo>
                    <a:pt x="868680" y="30480"/>
                  </a:lnTo>
                  <a:lnTo>
                    <a:pt x="868680" y="0"/>
                  </a:lnTo>
                  <a:lnTo>
                    <a:pt x="170688" y="0"/>
                  </a:lnTo>
                  <a:lnTo>
                    <a:pt x="170688" y="699516"/>
                  </a:lnTo>
                  <a:lnTo>
                    <a:pt x="899172" y="699516"/>
                  </a:lnTo>
                  <a:lnTo>
                    <a:pt x="899172" y="682752"/>
                  </a:lnTo>
                  <a:lnTo>
                    <a:pt x="899172" y="667512"/>
                  </a:lnTo>
                  <a:lnTo>
                    <a:pt x="899172" y="30480"/>
                  </a:lnTo>
                  <a:lnTo>
                    <a:pt x="899172" y="15240"/>
                  </a:lnTo>
                  <a:lnTo>
                    <a:pt x="899172" y="0"/>
                  </a:lnTo>
                  <a:close/>
                </a:path>
                <a:path w="1066800" h="1036320">
                  <a:moveTo>
                    <a:pt x="1066800" y="957072"/>
                  </a:moveTo>
                  <a:lnTo>
                    <a:pt x="1061593" y="949439"/>
                  </a:lnTo>
                  <a:lnTo>
                    <a:pt x="1051572" y="934821"/>
                  </a:lnTo>
                  <a:lnTo>
                    <a:pt x="1051572" y="925055"/>
                  </a:lnTo>
                  <a:lnTo>
                    <a:pt x="1044879" y="925055"/>
                  </a:lnTo>
                  <a:lnTo>
                    <a:pt x="1021092" y="890308"/>
                  </a:lnTo>
                  <a:lnTo>
                    <a:pt x="1021092" y="957072"/>
                  </a:lnTo>
                  <a:lnTo>
                    <a:pt x="1021092" y="1005827"/>
                  </a:lnTo>
                  <a:lnTo>
                    <a:pt x="45732" y="1005827"/>
                  </a:lnTo>
                  <a:lnTo>
                    <a:pt x="45732" y="957072"/>
                  </a:lnTo>
                  <a:lnTo>
                    <a:pt x="1021092" y="957072"/>
                  </a:lnTo>
                  <a:lnTo>
                    <a:pt x="1021092" y="890308"/>
                  </a:lnTo>
                  <a:lnTo>
                    <a:pt x="1007529" y="870496"/>
                  </a:lnTo>
                  <a:lnTo>
                    <a:pt x="1007529" y="925055"/>
                  </a:lnTo>
                  <a:lnTo>
                    <a:pt x="59601" y="925055"/>
                  </a:lnTo>
                  <a:lnTo>
                    <a:pt x="99758" y="867156"/>
                  </a:lnTo>
                  <a:lnTo>
                    <a:pt x="302145" y="867156"/>
                  </a:lnTo>
                  <a:lnTo>
                    <a:pt x="281940" y="909815"/>
                  </a:lnTo>
                  <a:lnTo>
                    <a:pt x="789432" y="909815"/>
                  </a:lnTo>
                  <a:lnTo>
                    <a:pt x="785101" y="900671"/>
                  </a:lnTo>
                  <a:lnTo>
                    <a:pt x="775004" y="879335"/>
                  </a:lnTo>
                  <a:lnTo>
                    <a:pt x="772833" y="874763"/>
                  </a:lnTo>
                  <a:lnTo>
                    <a:pt x="769226" y="867156"/>
                  </a:lnTo>
                  <a:lnTo>
                    <a:pt x="968133" y="867156"/>
                  </a:lnTo>
                  <a:lnTo>
                    <a:pt x="1007529" y="925055"/>
                  </a:lnTo>
                  <a:lnTo>
                    <a:pt x="1007529" y="870496"/>
                  </a:lnTo>
                  <a:lnTo>
                    <a:pt x="913447" y="733031"/>
                  </a:lnTo>
                  <a:lnTo>
                    <a:pt x="908240" y="725411"/>
                  </a:lnTo>
                  <a:lnTo>
                    <a:pt x="891540" y="701027"/>
                  </a:lnTo>
                  <a:lnTo>
                    <a:pt x="178308" y="701027"/>
                  </a:lnTo>
                  <a:lnTo>
                    <a:pt x="22288" y="925055"/>
                  </a:lnTo>
                  <a:lnTo>
                    <a:pt x="15252" y="925055"/>
                  </a:lnTo>
                  <a:lnTo>
                    <a:pt x="15252" y="935177"/>
                  </a:lnTo>
                  <a:lnTo>
                    <a:pt x="0" y="957072"/>
                  </a:lnTo>
                  <a:lnTo>
                    <a:pt x="15252" y="957072"/>
                  </a:lnTo>
                  <a:lnTo>
                    <a:pt x="15252" y="1036307"/>
                  </a:lnTo>
                  <a:lnTo>
                    <a:pt x="1051572" y="1036307"/>
                  </a:lnTo>
                  <a:lnTo>
                    <a:pt x="1051572" y="1021067"/>
                  </a:lnTo>
                  <a:lnTo>
                    <a:pt x="1051572" y="1005827"/>
                  </a:lnTo>
                  <a:lnTo>
                    <a:pt x="1051572" y="957072"/>
                  </a:lnTo>
                  <a:lnTo>
                    <a:pt x="1066800" y="95707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1708" y="2935224"/>
              <a:ext cx="2440305" cy="424180"/>
            </a:xfrm>
            <a:custGeom>
              <a:avLst/>
              <a:gdLst/>
              <a:ahLst/>
              <a:cxnLst/>
              <a:rect l="l" t="t" r="r" b="b"/>
              <a:pathLst>
                <a:path w="2440304" h="424179">
                  <a:moveTo>
                    <a:pt x="2439924" y="423672"/>
                  </a:moveTo>
                  <a:lnTo>
                    <a:pt x="0" y="423672"/>
                  </a:lnTo>
                  <a:lnTo>
                    <a:pt x="0" y="0"/>
                  </a:lnTo>
                  <a:lnTo>
                    <a:pt x="2439924" y="0"/>
                  </a:lnTo>
                  <a:lnTo>
                    <a:pt x="2439924" y="4572"/>
                  </a:lnTo>
                  <a:lnTo>
                    <a:pt x="10668" y="4572"/>
                  </a:lnTo>
                  <a:lnTo>
                    <a:pt x="6096" y="10668"/>
                  </a:lnTo>
                  <a:lnTo>
                    <a:pt x="10668" y="10668"/>
                  </a:lnTo>
                  <a:lnTo>
                    <a:pt x="10668" y="413004"/>
                  </a:lnTo>
                  <a:lnTo>
                    <a:pt x="6096" y="413004"/>
                  </a:lnTo>
                  <a:lnTo>
                    <a:pt x="10668" y="417576"/>
                  </a:lnTo>
                  <a:lnTo>
                    <a:pt x="2439924" y="417576"/>
                  </a:lnTo>
                  <a:lnTo>
                    <a:pt x="2439924" y="423672"/>
                  </a:lnTo>
                  <a:close/>
                </a:path>
                <a:path w="2440304" h="424179">
                  <a:moveTo>
                    <a:pt x="10668" y="10668"/>
                  </a:moveTo>
                  <a:lnTo>
                    <a:pt x="6096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2440304" h="424179">
                  <a:moveTo>
                    <a:pt x="2429256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2429256" y="4572"/>
                  </a:lnTo>
                  <a:lnTo>
                    <a:pt x="2429256" y="10668"/>
                  </a:lnTo>
                  <a:close/>
                </a:path>
                <a:path w="2440304" h="424179">
                  <a:moveTo>
                    <a:pt x="2429256" y="417576"/>
                  </a:moveTo>
                  <a:lnTo>
                    <a:pt x="2429256" y="4572"/>
                  </a:lnTo>
                  <a:lnTo>
                    <a:pt x="2435352" y="10668"/>
                  </a:lnTo>
                  <a:lnTo>
                    <a:pt x="2439924" y="10668"/>
                  </a:lnTo>
                  <a:lnTo>
                    <a:pt x="2439924" y="413004"/>
                  </a:lnTo>
                  <a:lnTo>
                    <a:pt x="2435352" y="413004"/>
                  </a:lnTo>
                  <a:lnTo>
                    <a:pt x="2429256" y="417576"/>
                  </a:lnTo>
                  <a:close/>
                </a:path>
                <a:path w="2440304" h="424179">
                  <a:moveTo>
                    <a:pt x="2439924" y="10668"/>
                  </a:moveTo>
                  <a:lnTo>
                    <a:pt x="2435352" y="10668"/>
                  </a:lnTo>
                  <a:lnTo>
                    <a:pt x="2429256" y="4572"/>
                  </a:lnTo>
                  <a:lnTo>
                    <a:pt x="2439924" y="4572"/>
                  </a:lnTo>
                  <a:lnTo>
                    <a:pt x="2439924" y="10668"/>
                  </a:lnTo>
                  <a:close/>
                </a:path>
                <a:path w="2440304" h="424179">
                  <a:moveTo>
                    <a:pt x="10668" y="417576"/>
                  </a:moveTo>
                  <a:lnTo>
                    <a:pt x="6096" y="413004"/>
                  </a:lnTo>
                  <a:lnTo>
                    <a:pt x="10668" y="413004"/>
                  </a:lnTo>
                  <a:lnTo>
                    <a:pt x="10668" y="417576"/>
                  </a:lnTo>
                  <a:close/>
                </a:path>
                <a:path w="2440304" h="424179">
                  <a:moveTo>
                    <a:pt x="2429256" y="417576"/>
                  </a:moveTo>
                  <a:lnTo>
                    <a:pt x="10668" y="417576"/>
                  </a:lnTo>
                  <a:lnTo>
                    <a:pt x="10668" y="413004"/>
                  </a:lnTo>
                  <a:lnTo>
                    <a:pt x="2429256" y="413004"/>
                  </a:lnTo>
                  <a:lnTo>
                    <a:pt x="2429256" y="417576"/>
                  </a:lnTo>
                  <a:close/>
                </a:path>
                <a:path w="2440304" h="424179">
                  <a:moveTo>
                    <a:pt x="2439924" y="417576"/>
                  </a:moveTo>
                  <a:lnTo>
                    <a:pt x="2429256" y="417576"/>
                  </a:lnTo>
                  <a:lnTo>
                    <a:pt x="2435352" y="413004"/>
                  </a:lnTo>
                  <a:lnTo>
                    <a:pt x="2439924" y="413004"/>
                  </a:lnTo>
                  <a:lnTo>
                    <a:pt x="2439924" y="417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800008" y="2974354"/>
            <a:ext cx="1882139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Times New Roman"/>
                <a:cs typeface="Times New Roman"/>
              </a:rPr>
              <a:t>Access</a:t>
            </a:r>
            <a:r>
              <a:rPr sz="1950" spc="-2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Point</a:t>
            </a:r>
            <a:r>
              <a:rPr sz="1950" spc="-4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(AP)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512307" y="2436875"/>
            <a:ext cx="43180" cy="502920"/>
          </a:xfrm>
          <a:custGeom>
            <a:avLst/>
            <a:gdLst/>
            <a:ahLst/>
            <a:cxnLst/>
            <a:rect l="l" t="t" r="r" b="b"/>
            <a:pathLst>
              <a:path w="43179" h="502919">
                <a:moveTo>
                  <a:pt x="42672" y="502920"/>
                </a:moveTo>
                <a:lnTo>
                  <a:pt x="0" y="502920"/>
                </a:lnTo>
                <a:lnTo>
                  <a:pt x="0" y="0"/>
                </a:lnTo>
                <a:lnTo>
                  <a:pt x="42672" y="0"/>
                </a:lnTo>
                <a:lnTo>
                  <a:pt x="42672" y="5029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214124" y="3387327"/>
            <a:ext cx="532130" cy="560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2405" marR="5080" indent="-180340">
              <a:lnSpc>
                <a:spcPct val="100600"/>
              </a:lnSpc>
              <a:spcBef>
                <a:spcPts val="90"/>
              </a:spcBef>
            </a:pPr>
            <a:r>
              <a:rPr sz="1750" dirty="0">
                <a:latin typeface="Times New Roman"/>
                <a:cs typeface="Times New Roman"/>
              </a:rPr>
              <a:t>M</a:t>
            </a:r>
            <a:r>
              <a:rPr sz="1750" spc="-5" dirty="0">
                <a:latin typeface="Times New Roman"/>
                <a:cs typeface="Times New Roman"/>
              </a:rPr>
              <a:t>A</a:t>
            </a:r>
            <a:r>
              <a:rPr sz="1750" dirty="0">
                <a:latin typeface="Times New Roman"/>
                <a:cs typeface="Times New Roman"/>
              </a:rPr>
              <a:t>C  C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13360" y="2170176"/>
            <a:ext cx="977265" cy="1118870"/>
            <a:chOff x="213360" y="2170176"/>
            <a:chExt cx="977265" cy="1118870"/>
          </a:xfrm>
        </p:grpSpPr>
        <p:sp>
          <p:nvSpPr>
            <p:cNvPr id="26" name="object 26"/>
            <p:cNvSpPr/>
            <p:nvPr/>
          </p:nvSpPr>
          <p:spPr>
            <a:xfrm>
              <a:off x="403859" y="2606040"/>
              <a:ext cx="608330" cy="683260"/>
            </a:xfrm>
            <a:custGeom>
              <a:avLst/>
              <a:gdLst/>
              <a:ahLst/>
              <a:cxnLst/>
              <a:rect l="l" t="t" r="r" b="b"/>
              <a:pathLst>
                <a:path w="608330" h="683260">
                  <a:moveTo>
                    <a:pt x="509126" y="79398"/>
                  </a:moveTo>
                  <a:lnTo>
                    <a:pt x="478536" y="51816"/>
                  </a:lnTo>
                  <a:lnTo>
                    <a:pt x="608076" y="0"/>
                  </a:lnTo>
                  <a:lnTo>
                    <a:pt x="590815" y="64008"/>
                  </a:lnTo>
                  <a:lnTo>
                    <a:pt x="522732" y="64008"/>
                  </a:lnTo>
                  <a:lnTo>
                    <a:pt x="509126" y="79398"/>
                  </a:lnTo>
                  <a:close/>
                </a:path>
                <a:path w="608330" h="683260">
                  <a:moveTo>
                    <a:pt x="540407" y="107601"/>
                  </a:moveTo>
                  <a:lnTo>
                    <a:pt x="509126" y="79398"/>
                  </a:lnTo>
                  <a:lnTo>
                    <a:pt x="522732" y="64008"/>
                  </a:lnTo>
                  <a:lnTo>
                    <a:pt x="554736" y="91439"/>
                  </a:lnTo>
                  <a:lnTo>
                    <a:pt x="540407" y="107601"/>
                  </a:lnTo>
                  <a:close/>
                </a:path>
                <a:path w="608330" h="683260">
                  <a:moveTo>
                    <a:pt x="571500" y="135636"/>
                  </a:moveTo>
                  <a:lnTo>
                    <a:pt x="540407" y="107601"/>
                  </a:lnTo>
                  <a:lnTo>
                    <a:pt x="554736" y="91439"/>
                  </a:lnTo>
                  <a:lnTo>
                    <a:pt x="522732" y="64008"/>
                  </a:lnTo>
                  <a:lnTo>
                    <a:pt x="590815" y="64008"/>
                  </a:lnTo>
                  <a:lnTo>
                    <a:pt x="571500" y="135636"/>
                  </a:lnTo>
                  <a:close/>
                </a:path>
                <a:path w="608330" h="683260">
                  <a:moveTo>
                    <a:pt x="30480" y="682752"/>
                  </a:moveTo>
                  <a:lnTo>
                    <a:pt x="0" y="655320"/>
                  </a:lnTo>
                  <a:lnTo>
                    <a:pt x="509126" y="79398"/>
                  </a:lnTo>
                  <a:lnTo>
                    <a:pt x="540407" y="107601"/>
                  </a:lnTo>
                  <a:lnTo>
                    <a:pt x="30480" y="682752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3360" y="2170176"/>
              <a:ext cx="977265" cy="942340"/>
            </a:xfrm>
            <a:custGeom>
              <a:avLst/>
              <a:gdLst/>
              <a:ahLst/>
              <a:cxnLst/>
              <a:rect l="l" t="t" r="r" b="b"/>
              <a:pathLst>
                <a:path w="977265" h="942339">
                  <a:moveTo>
                    <a:pt x="771144" y="67310"/>
                  </a:moveTo>
                  <a:lnTo>
                    <a:pt x="806196" y="26670"/>
                  </a:lnTo>
                  <a:lnTo>
                    <a:pt x="839724" y="1270"/>
                  </a:lnTo>
                  <a:lnTo>
                    <a:pt x="847344" y="0"/>
                  </a:lnTo>
                  <a:lnTo>
                    <a:pt x="854964" y="0"/>
                  </a:lnTo>
                  <a:lnTo>
                    <a:pt x="862584" y="1270"/>
                  </a:lnTo>
                  <a:lnTo>
                    <a:pt x="870204" y="3810"/>
                  </a:lnTo>
                  <a:lnTo>
                    <a:pt x="882396" y="16510"/>
                  </a:lnTo>
                  <a:lnTo>
                    <a:pt x="882904" y="17780"/>
                  </a:lnTo>
                  <a:lnTo>
                    <a:pt x="845819" y="17780"/>
                  </a:lnTo>
                  <a:lnTo>
                    <a:pt x="838200" y="19050"/>
                  </a:lnTo>
                  <a:lnTo>
                    <a:pt x="830580" y="19050"/>
                  </a:lnTo>
                  <a:lnTo>
                    <a:pt x="822960" y="22860"/>
                  </a:lnTo>
                  <a:lnTo>
                    <a:pt x="815340" y="27940"/>
                  </a:lnTo>
                  <a:lnTo>
                    <a:pt x="809244" y="35560"/>
                  </a:lnTo>
                  <a:lnTo>
                    <a:pt x="804671" y="41910"/>
                  </a:lnTo>
                  <a:lnTo>
                    <a:pt x="820270" y="57150"/>
                  </a:lnTo>
                  <a:lnTo>
                    <a:pt x="783336" y="57150"/>
                  </a:lnTo>
                  <a:lnTo>
                    <a:pt x="771144" y="67310"/>
                  </a:lnTo>
                  <a:close/>
                </a:path>
                <a:path w="977265" h="942339">
                  <a:moveTo>
                    <a:pt x="859155" y="85090"/>
                  </a:moveTo>
                  <a:lnTo>
                    <a:pt x="850392" y="85090"/>
                  </a:lnTo>
                  <a:lnTo>
                    <a:pt x="850392" y="83820"/>
                  </a:lnTo>
                  <a:lnTo>
                    <a:pt x="851915" y="83820"/>
                  </a:lnTo>
                  <a:lnTo>
                    <a:pt x="851915" y="81280"/>
                  </a:lnTo>
                  <a:lnTo>
                    <a:pt x="853440" y="81280"/>
                  </a:lnTo>
                  <a:lnTo>
                    <a:pt x="859678" y="73660"/>
                  </a:lnTo>
                  <a:lnTo>
                    <a:pt x="864489" y="66040"/>
                  </a:lnTo>
                  <a:lnTo>
                    <a:pt x="867584" y="59690"/>
                  </a:lnTo>
                  <a:lnTo>
                    <a:pt x="868680" y="53340"/>
                  </a:lnTo>
                  <a:lnTo>
                    <a:pt x="868965" y="45720"/>
                  </a:lnTo>
                  <a:lnTo>
                    <a:pt x="867537" y="39370"/>
                  </a:lnTo>
                  <a:lnTo>
                    <a:pt x="864393" y="33020"/>
                  </a:lnTo>
                  <a:lnTo>
                    <a:pt x="853440" y="22860"/>
                  </a:lnTo>
                  <a:lnTo>
                    <a:pt x="845819" y="17780"/>
                  </a:lnTo>
                  <a:lnTo>
                    <a:pt x="882904" y="17780"/>
                  </a:lnTo>
                  <a:lnTo>
                    <a:pt x="885444" y="24130"/>
                  </a:lnTo>
                  <a:lnTo>
                    <a:pt x="886967" y="33020"/>
                  </a:lnTo>
                  <a:lnTo>
                    <a:pt x="886396" y="39370"/>
                  </a:lnTo>
                  <a:lnTo>
                    <a:pt x="884681" y="46990"/>
                  </a:lnTo>
                  <a:lnTo>
                    <a:pt x="881824" y="54610"/>
                  </a:lnTo>
                  <a:lnTo>
                    <a:pt x="877824" y="62230"/>
                  </a:lnTo>
                  <a:lnTo>
                    <a:pt x="929640" y="69850"/>
                  </a:lnTo>
                  <a:lnTo>
                    <a:pt x="937331" y="71120"/>
                  </a:lnTo>
                  <a:lnTo>
                    <a:pt x="944308" y="72390"/>
                  </a:lnTo>
                  <a:lnTo>
                    <a:pt x="968986" y="72390"/>
                  </a:lnTo>
                  <a:lnTo>
                    <a:pt x="962406" y="78740"/>
                  </a:lnTo>
                  <a:lnTo>
                    <a:pt x="864108" y="78740"/>
                  </a:lnTo>
                  <a:lnTo>
                    <a:pt x="862584" y="81280"/>
                  </a:lnTo>
                  <a:lnTo>
                    <a:pt x="859155" y="85090"/>
                  </a:lnTo>
                  <a:close/>
                </a:path>
                <a:path w="977265" h="942339">
                  <a:moveTo>
                    <a:pt x="873252" y="168910"/>
                  </a:moveTo>
                  <a:lnTo>
                    <a:pt x="870204" y="165100"/>
                  </a:lnTo>
                  <a:lnTo>
                    <a:pt x="877824" y="157480"/>
                  </a:lnTo>
                  <a:lnTo>
                    <a:pt x="880871" y="153670"/>
                  </a:lnTo>
                  <a:lnTo>
                    <a:pt x="879348" y="147320"/>
                  </a:lnTo>
                  <a:lnTo>
                    <a:pt x="879348" y="146050"/>
                  </a:lnTo>
                  <a:lnTo>
                    <a:pt x="795528" y="62230"/>
                  </a:lnTo>
                  <a:lnTo>
                    <a:pt x="790956" y="58420"/>
                  </a:lnTo>
                  <a:lnTo>
                    <a:pt x="787908" y="57150"/>
                  </a:lnTo>
                  <a:lnTo>
                    <a:pt x="820270" y="57150"/>
                  </a:lnTo>
                  <a:lnTo>
                    <a:pt x="848867" y="85090"/>
                  </a:lnTo>
                  <a:lnTo>
                    <a:pt x="859155" y="85090"/>
                  </a:lnTo>
                  <a:lnTo>
                    <a:pt x="853440" y="91440"/>
                  </a:lnTo>
                  <a:lnTo>
                    <a:pt x="883919" y="119380"/>
                  </a:lnTo>
                  <a:lnTo>
                    <a:pt x="890015" y="127000"/>
                  </a:lnTo>
                  <a:lnTo>
                    <a:pt x="896112" y="130810"/>
                  </a:lnTo>
                  <a:lnTo>
                    <a:pt x="911134" y="130810"/>
                  </a:lnTo>
                  <a:lnTo>
                    <a:pt x="873252" y="168910"/>
                  </a:lnTo>
                  <a:close/>
                </a:path>
                <a:path w="977265" h="942339">
                  <a:moveTo>
                    <a:pt x="968986" y="72390"/>
                  </a:moveTo>
                  <a:lnTo>
                    <a:pt x="950428" y="72390"/>
                  </a:lnTo>
                  <a:lnTo>
                    <a:pt x="955548" y="71120"/>
                  </a:lnTo>
                  <a:lnTo>
                    <a:pt x="961644" y="69850"/>
                  </a:lnTo>
                  <a:lnTo>
                    <a:pt x="973836" y="62230"/>
                  </a:lnTo>
                  <a:lnTo>
                    <a:pt x="976884" y="64770"/>
                  </a:lnTo>
                  <a:lnTo>
                    <a:pt x="968986" y="72390"/>
                  </a:lnTo>
                  <a:close/>
                </a:path>
                <a:path w="977265" h="942339">
                  <a:moveTo>
                    <a:pt x="947928" y="92710"/>
                  </a:moveTo>
                  <a:lnTo>
                    <a:pt x="864108" y="78740"/>
                  </a:lnTo>
                  <a:lnTo>
                    <a:pt x="962406" y="78740"/>
                  </a:lnTo>
                  <a:lnTo>
                    <a:pt x="947928" y="92710"/>
                  </a:lnTo>
                  <a:close/>
                </a:path>
                <a:path w="977265" h="942339">
                  <a:moveTo>
                    <a:pt x="741997" y="283210"/>
                  </a:moveTo>
                  <a:lnTo>
                    <a:pt x="725424" y="283210"/>
                  </a:lnTo>
                  <a:lnTo>
                    <a:pt x="713374" y="280670"/>
                  </a:lnTo>
                  <a:lnTo>
                    <a:pt x="674036" y="251460"/>
                  </a:lnTo>
                  <a:lnTo>
                    <a:pt x="657296" y="214630"/>
                  </a:lnTo>
                  <a:lnTo>
                    <a:pt x="656272" y="204470"/>
                  </a:lnTo>
                  <a:lnTo>
                    <a:pt x="656677" y="194310"/>
                  </a:lnTo>
                  <a:lnTo>
                    <a:pt x="671655" y="158750"/>
                  </a:lnTo>
                  <a:lnTo>
                    <a:pt x="678180" y="152400"/>
                  </a:lnTo>
                  <a:lnTo>
                    <a:pt x="684180" y="146050"/>
                  </a:lnTo>
                  <a:lnTo>
                    <a:pt x="690753" y="140970"/>
                  </a:lnTo>
                  <a:lnTo>
                    <a:pt x="697896" y="137160"/>
                  </a:lnTo>
                  <a:lnTo>
                    <a:pt x="705612" y="133350"/>
                  </a:lnTo>
                  <a:lnTo>
                    <a:pt x="708660" y="133350"/>
                  </a:lnTo>
                  <a:lnTo>
                    <a:pt x="711708" y="132080"/>
                  </a:lnTo>
                  <a:lnTo>
                    <a:pt x="713232" y="130810"/>
                  </a:lnTo>
                  <a:lnTo>
                    <a:pt x="714756" y="127000"/>
                  </a:lnTo>
                  <a:lnTo>
                    <a:pt x="714756" y="123190"/>
                  </a:lnTo>
                  <a:lnTo>
                    <a:pt x="713232" y="121920"/>
                  </a:lnTo>
                  <a:lnTo>
                    <a:pt x="711708" y="118110"/>
                  </a:lnTo>
                  <a:lnTo>
                    <a:pt x="713232" y="115570"/>
                  </a:lnTo>
                  <a:lnTo>
                    <a:pt x="743712" y="140970"/>
                  </a:lnTo>
                  <a:lnTo>
                    <a:pt x="713232" y="140970"/>
                  </a:lnTo>
                  <a:lnTo>
                    <a:pt x="705492" y="142240"/>
                  </a:lnTo>
                  <a:lnTo>
                    <a:pt x="673774" y="172720"/>
                  </a:lnTo>
                  <a:lnTo>
                    <a:pt x="670631" y="186690"/>
                  </a:lnTo>
                  <a:lnTo>
                    <a:pt x="670750" y="194310"/>
                  </a:lnTo>
                  <a:lnTo>
                    <a:pt x="691205" y="234950"/>
                  </a:lnTo>
                  <a:lnTo>
                    <a:pt x="706397" y="248920"/>
                  </a:lnTo>
                  <a:lnTo>
                    <a:pt x="713422" y="255270"/>
                  </a:lnTo>
                  <a:lnTo>
                    <a:pt x="720732" y="259080"/>
                  </a:lnTo>
                  <a:lnTo>
                    <a:pt x="728471" y="262890"/>
                  </a:lnTo>
                  <a:lnTo>
                    <a:pt x="735568" y="265430"/>
                  </a:lnTo>
                  <a:lnTo>
                    <a:pt x="742949" y="266700"/>
                  </a:lnTo>
                  <a:lnTo>
                    <a:pt x="779018" y="266700"/>
                  </a:lnTo>
                  <a:lnTo>
                    <a:pt x="771715" y="273050"/>
                  </a:lnTo>
                  <a:lnTo>
                    <a:pt x="757428" y="280670"/>
                  </a:lnTo>
                  <a:lnTo>
                    <a:pt x="741997" y="283210"/>
                  </a:lnTo>
                  <a:close/>
                </a:path>
                <a:path w="977265" h="942339">
                  <a:moveTo>
                    <a:pt x="911134" y="130810"/>
                  </a:moveTo>
                  <a:lnTo>
                    <a:pt x="902208" y="130810"/>
                  </a:lnTo>
                  <a:lnTo>
                    <a:pt x="906780" y="129540"/>
                  </a:lnTo>
                  <a:lnTo>
                    <a:pt x="909828" y="124460"/>
                  </a:lnTo>
                  <a:lnTo>
                    <a:pt x="914400" y="121920"/>
                  </a:lnTo>
                  <a:lnTo>
                    <a:pt x="917448" y="124460"/>
                  </a:lnTo>
                  <a:lnTo>
                    <a:pt x="911134" y="130810"/>
                  </a:lnTo>
                  <a:close/>
                </a:path>
                <a:path w="977265" h="942339">
                  <a:moveTo>
                    <a:pt x="749808" y="149860"/>
                  </a:moveTo>
                  <a:lnTo>
                    <a:pt x="739806" y="144780"/>
                  </a:lnTo>
                  <a:lnTo>
                    <a:pt x="730377" y="142240"/>
                  </a:lnTo>
                  <a:lnTo>
                    <a:pt x="721518" y="140970"/>
                  </a:lnTo>
                  <a:lnTo>
                    <a:pt x="743712" y="140970"/>
                  </a:lnTo>
                  <a:lnTo>
                    <a:pt x="751332" y="147320"/>
                  </a:lnTo>
                  <a:lnTo>
                    <a:pt x="749808" y="149860"/>
                  </a:lnTo>
                  <a:close/>
                </a:path>
                <a:path w="977265" h="942339">
                  <a:moveTo>
                    <a:pt x="779018" y="266700"/>
                  </a:moveTo>
                  <a:lnTo>
                    <a:pt x="742949" y="266700"/>
                  </a:lnTo>
                  <a:lnTo>
                    <a:pt x="757428" y="264160"/>
                  </a:lnTo>
                  <a:lnTo>
                    <a:pt x="764905" y="261620"/>
                  </a:lnTo>
                  <a:lnTo>
                    <a:pt x="795337" y="232410"/>
                  </a:lnTo>
                  <a:lnTo>
                    <a:pt x="799338" y="212090"/>
                  </a:lnTo>
                  <a:lnTo>
                    <a:pt x="798766" y="203200"/>
                  </a:lnTo>
                  <a:lnTo>
                    <a:pt x="797052" y="193040"/>
                  </a:lnTo>
                  <a:lnTo>
                    <a:pt x="801624" y="191770"/>
                  </a:lnTo>
                  <a:lnTo>
                    <a:pt x="803576" y="201930"/>
                  </a:lnTo>
                  <a:lnTo>
                    <a:pt x="804672" y="212090"/>
                  </a:lnTo>
                  <a:lnTo>
                    <a:pt x="804624" y="222250"/>
                  </a:lnTo>
                  <a:lnTo>
                    <a:pt x="784860" y="261620"/>
                  </a:lnTo>
                  <a:lnTo>
                    <a:pt x="779018" y="266700"/>
                  </a:lnTo>
                  <a:close/>
                </a:path>
                <a:path w="977265" h="942339">
                  <a:moveTo>
                    <a:pt x="615696" y="429260"/>
                  </a:moveTo>
                  <a:lnTo>
                    <a:pt x="612648" y="426720"/>
                  </a:lnTo>
                  <a:lnTo>
                    <a:pt x="617219" y="416560"/>
                  </a:lnTo>
                  <a:lnTo>
                    <a:pt x="617219" y="408940"/>
                  </a:lnTo>
                  <a:lnTo>
                    <a:pt x="615696" y="401320"/>
                  </a:lnTo>
                  <a:lnTo>
                    <a:pt x="611123" y="391160"/>
                  </a:lnTo>
                  <a:lnTo>
                    <a:pt x="562356" y="267970"/>
                  </a:lnTo>
                  <a:lnTo>
                    <a:pt x="563879" y="266700"/>
                  </a:lnTo>
                  <a:lnTo>
                    <a:pt x="635347" y="294640"/>
                  </a:lnTo>
                  <a:lnTo>
                    <a:pt x="582167" y="294640"/>
                  </a:lnTo>
                  <a:lnTo>
                    <a:pt x="606552" y="354330"/>
                  </a:lnTo>
                  <a:lnTo>
                    <a:pt x="618601" y="354330"/>
                  </a:lnTo>
                  <a:lnTo>
                    <a:pt x="609600" y="363220"/>
                  </a:lnTo>
                  <a:lnTo>
                    <a:pt x="620267" y="386080"/>
                  </a:lnTo>
                  <a:lnTo>
                    <a:pt x="621792" y="392430"/>
                  </a:lnTo>
                  <a:lnTo>
                    <a:pt x="624840" y="396240"/>
                  </a:lnTo>
                  <a:lnTo>
                    <a:pt x="626364" y="398780"/>
                  </a:lnTo>
                  <a:lnTo>
                    <a:pt x="627888" y="400050"/>
                  </a:lnTo>
                  <a:lnTo>
                    <a:pt x="644007" y="400050"/>
                  </a:lnTo>
                  <a:lnTo>
                    <a:pt x="615696" y="429260"/>
                  </a:lnTo>
                  <a:close/>
                </a:path>
                <a:path w="977265" h="942339">
                  <a:moveTo>
                    <a:pt x="618601" y="354330"/>
                  </a:moveTo>
                  <a:lnTo>
                    <a:pt x="606552" y="354330"/>
                  </a:lnTo>
                  <a:lnTo>
                    <a:pt x="643128" y="320040"/>
                  </a:lnTo>
                  <a:lnTo>
                    <a:pt x="582167" y="294640"/>
                  </a:lnTo>
                  <a:lnTo>
                    <a:pt x="635347" y="294640"/>
                  </a:lnTo>
                  <a:lnTo>
                    <a:pt x="687324" y="314960"/>
                  </a:lnTo>
                  <a:lnTo>
                    <a:pt x="697992" y="320040"/>
                  </a:lnTo>
                  <a:lnTo>
                    <a:pt x="704088" y="321310"/>
                  </a:lnTo>
                  <a:lnTo>
                    <a:pt x="721683" y="321310"/>
                  </a:lnTo>
                  <a:lnTo>
                    <a:pt x="720436" y="322580"/>
                  </a:lnTo>
                  <a:lnTo>
                    <a:pt x="650748" y="322580"/>
                  </a:lnTo>
                  <a:lnTo>
                    <a:pt x="618601" y="354330"/>
                  </a:lnTo>
                  <a:close/>
                </a:path>
                <a:path w="977265" h="942339">
                  <a:moveTo>
                    <a:pt x="721683" y="321310"/>
                  </a:moveTo>
                  <a:lnTo>
                    <a:pt x="713232" y="321310"/>
                  </a:lnTo>
                  <a:lnTo>
                    <a:pt x="722376" y="314960"/>
                  </a:lnTo>
                  <a:lnTo>
                    <a:pt x="725424" y="317500"/>
                  </a:lnTo>
                  <a:lnTo>
                    <a:pt x="721683" y="321310"/>
                  </a:lnTo>
                  <a:close/>
                </a:path>
                <a:path w="977265" h="942339">
                  <a:moveTo>
                    <a:pt x="684276" y="359410"/>
                  </a:moveTo>
                  <a:lnTo>
                    <a:pt x="681228" y="355600"/>
                  </a:lnTo>
                  <a:lnTo>
                    <a:pt x="685800" y="351790"/>
                  </a:lnTo>
                  <a:lnTo>
                    <a:pt x="687324" y="347980"/>
                  </a:lnTo>
                  <a:lnTo>
                    <a:pt x="687324" y="340360"/>
                  </a:lnTo>
                  <a:lnTo>
                    <a:pt x="682752" y="336550"/>
                  </a:lnTo>
                  <a:lnTo>
                    <a:pt x="678180" y="335280"/>
                  </a:lnTo>
                  <a:lnTo>
                    <a:pt x="672084" y="331470"/>
                  </a:lnTo>
                  <a:lnTo>
                    <a:pt x="650748" y="322580"/>
                  </a:lnTo>
                  <a:lnTo>
                    <a:pt x="720436" y="322580"/>
                  </a:lnTo>
                  <a:lnTo>
                    <a:pt x="684276" y="359410"/>
                  </a:lnTo>
                  <a:close/>
                </a:path>
                <a:path w="977265" h="942339">
                  <a:moveTo>
                    <a:pt x="530880" y="477520"/>
                  </a:moveTo>
                  <a:lnTo>
                    <a:pt x="521208" y="477520"/>
                  </a:lnTo>
                  <a:lnTo>
                    <a:pt x="477012" y="359410"/>
                  </a:lnTo>
                  <a:lnTo>
                    <a:pt x="505967" y="330200"/>
                  </a:lnTo>
                  <a:lnTo>
                    <a:pt x="509015" y="331470"/>
                  </a:lnTo>
                  <a:lnTo>
                    <a:pt x="499871" y="340360"/>
                  </a:lnTo>
                  <a:lnTo>
                    <a:pt x="498348" y="345440"/>
                  </a:lnTo>
                  <a:lnTo>
                    <a:pt x="499871" y="350520"/>
                  </a:lnTo>
                  <a:lnTo>
                    <a:pt x="499871" y="351790"/>
                  </a:lnTo>
                  <a:lnTo>
                    <a:pt x="502919" y="355600"/>
                  </a:lnTo>
                  <a:lnTo>
                    <a:pt x="523112" y="375920"/>
                  </a:lnTo>
                  <a:lnTo>
                    <a:pt x="492252" y="375920"/>
                  </a:lnTo>
                  <a:lnTo>
                    <a:pt x="530880" y="477520"/>
                  </a:lnTo>
                  <a:close/>
                </a:path>
                <a:path w="977265" h="942339">
                  <a:moveTo>
                    <a:pt x="566927" y="477520"/>
                  </a:moveTo>
                  <a:lnTo>
                    <a:pt x="563879" y="474980"/>
                  </a:lnTo>
                  <a:lnTo>
                    <a:pt x="571500" y="467360"/>
                  </a:lnTo>
                  <a:lnTo>
                    <a:pt x="573023" y="462280"/>
                  </a:lnTo>
                  <a:lnTo>
                    <a:pt x="573023" y="458470"/>
                  </a:lnTo>
                  <a:lnTo>
                    <a:pt x="571500" y="454660"/>
                  </a:lnTo>
                  <a:lnTo>
                    <a:pt x="568452" y="450850"/>
                  </a:lnTo>
                  <a:lnTo>
                    <a:pt x="562356" y="444500"/>
                  </a:lnTo>
                  <a:lnTo>
                    <a:pt x="492252" y="375920"/>
                  </a:lnTo>
                  <a:lnTo>
                    <a:pt x="523112" y="375920"/>
                  </a:lnTo>
                  <a:lnTo>
                    <a:pt x="583692" y="436880"/>
                  </a:lnTo>
                  <a:lnTo>
                    <a:pt x="588264" y="439420"/>
                  </a:lnTo>
                  <a:lnTo>
                    <a:pt x="604579" y="439420"/>
                  </a:lnTo>
                  <a:lnTo>
                    <a:pt x="566927" y="477520"/>
                  </a:lnTo>
                  <a:close/>
                </a:path>
                <a:path w="977265" h="942339">
                  <a:moveTo>
                    <a:pt x="644007" y="400050"/>
                  </a:moveTo>
                  <a:lnTo>
                    <a:pt x="635508" y="400050"/>
                  </a:lnTo>
                  <a:lnTo>
                    <a:pt x="640080" y="397510"/>
                  </a:lnTo>
                  <a:lnTo>
                    <a:pt x="644652" y="392430"/>
                  </a:lnTo>
                  <a:lnTo>
                    <a:pt x="647700" y="396240"/>
                  </a:lnTo>
                  <a:lnTo>
                    <a:pt x="644007" y="400050"/>
                  </a:lnTo>
                  <a:close/>
                </a:path>
                <a:path w="977265" h="942339">
                  <a:moveTo>
                    <a:pt x="604579" y="439420"/>
                  </a:moveTo>
                  <a:lnTo>
                    <a:pt x="595884" y="439420"/>
                  </a:lnTo>
                  <a:lnTo>
                    <a:pt x="600456" y="438150"/>
                  </a:lnTo>
                  <a:lnTo>
                    <a:pt x="603504" y="434340"/>
                  </a:lnTo>
                  <a:lnTo>
                    <a:pt x="608075" y="430530"/>
                  </a:lnTo>
                  <a:lnTo>
                    <a:pt x="609600" y="434340"/>
                  </a:lnTo>
                  <a:lnTo>
                    <a:pt x="604579" y="439420"/>
                  </a:lnTo>
                  <a:close/>
                </a:path>
                <a:path w="977265" h="942339">
                  <a:moveTo>
                    <a:pt x="374903" y="467360"/>
                  </a:moveTo>
                  <a:lnTo>
                    <a:pt x="371856" y="464820"/>
                  </a:lnTo>
                  <a:lnTo>
                    <a:pt x="402336" y="434340"/>
                  </a:lnTo>
                  <a:lnTo>
                    <a:pt x="468764" y="458470"/>
                  </a:lnTo>
                  <a:lnTo>
                    <a:pt x="388620" y="458470"/>
                  </a:lnTo>
                  <a:lnTo>
                    <a:pt x="385572" y="459740"/>
                  </a:lnTo>
                  <a:lnTo>
                    <a:pt x="382524" y="459740"/>
                  </a:lnTo>
                  <a:lnTo>
                    <a:pt x="374903" y="467360"/>
                  </a:lnTo>
                  <a:close/>
                </a:path>
                <a:path w="977265" h="942339">
                  <a:moveTo>
                    <a:pt x="477012" y="567690"/>
                  </a:moveTo>
                  <a:lnTo>
                    <a:pt x="473964" y="565150"/>
                  </a:lnTo>
                  <a:lnTo>
                    <a:pt x="481584" y="557530"/>
                  </a:lnTo>
                  <a:lnTo>
                    <a:pt x="483108" y="552450"/>
                  </a:lnTo>
                  <a:lnTo>
                    <a:pt x="483108" y="544830"/>
                  </a:lnTo>
                  <a:lnTo>
                    <a:pt x="478536" y="541020"/>
                  </a:lnTo>
                  <a:lnTo>
                    <a:pt x="473964" y="534670"/>
                  </a:lnTo>
                  <a:lnTo>
                    <a:pt x="405384" y="467360"/>
                  </a:lnTo>
                  <a:lnTo>
                    <a:pt x="400812" y="462280"/>
                  </a:lnTo>
                  <a:lnTo>
                    <a:pt x="396240" y="459740"/>
                  </a:lnTo>
                  <a:lnTo>
                    <a:pt x="393192" y="458470"/>
                  </a:lnTo>
                  <a:lnTo>
                    <a:pt x="409956" y="458470"/>
                  </a:lnTo>
                  <a:lnTo>
                    <a:pt x="486156" y="534670"/>
                  </a:lnTo>
                  <a:lnTo>
                    <a:pt x="490727" y="537210"/>
                  </a:lnTo>
                  <a:lnTo>
                    <a:pt x="493775" y="537210"/>
                  </a:lnTo>
                  <a:lnTo>
                    <a:pt x="498348" y="538480"/>
                  </a:lnTo>
                  <a:lnTo>
                    <a:pt x="506020" y="538480"/>
                  </a:lnTo>
                  <a:lnTo>
                    <a:pt x="477012" y="567690"/>
                  </a:lnTo>
                  <a:close/>
                </a:path>
                <a:path w="977265" h="942339">
                  <a:moveTo>
                    <a:pt x="537971" y="505460"/>
                  </a:moveTo>
                  <a:lnTo>
                    <a:pt x="409956" y="458470"/>
                  </a:lnTo>
                  <a:lnTo>
                    <a:pt x="468764" y="458470"/>
                  </a:lnTo>
                  <a:lnTo>
                    <a:pt x="521208" y="477520"/>
                  </a:lnTo>
                  <a:lnTo>
                    <a:pt x="530880" y="477520"/>
                  </a:lnTo>
                  <a:lnTo>
                    <a:pt x="541019" y="504190"/>
                  </a:lnTo>
                  <a:lnTo>
                    <a:pt x="537971" y="505460"/>
                  </a:lnTo>
                  <a:close/>
                </a:path>
                <a:path w="977265" h="942339">
                  <a:moveTo>
                    <a:pt x="506020" y="538480"/>
                  </a:moveTo>
                  <a:lnTo>
                    <a:pt x="498348" y="538480"/>
                  </a:lnTo>
                  <a:lnTo>
                    <a:pt x="502919" y="535940"/>
                  </a:lnTo>
                  <a:lnTo>
                    <a:pt x="510540" y="528320"/>
                  </a:lnTo>
                  <a:lnTo>
                    <a:pt x="513588" y="530860"/>
                  </a:lnTo>
                  <a:lnTo>
                    <a:pt x="506020" y="538480"/>
                  </a:lnTo>
                  <a:close/>
                </a:path>
                <a:path w="977265" h="942339">
                  <a:moveTo>
                    <a:pt x="350520" y="581660"/>
                  </a:moveTo>
                  <a:lnTo>
                    <a:pt x="344424" y="581660"/>
                  </a:lnTo>
                  <a:lnTo>
                    <a:pt x="338327" y="579120"/>
                  </a:lnTo>
                  <a:lnTo>
                    <a:pt x="336803" y="575310"/>
                  </a:lnTo>
                  <a:lnTo>
                    <a:pt x="335279" y="574040"/>
                  </a:lnTo>
                  <a:lnTo>
                    <a:pt x="335279" y="566420"/>
                  </a:lnTo>
                  <a:lnTo>
                    <a:pt x="338327" y="561340"/>
                  </a:lnTo>
                  <a:lnTo>
                    <a:pt x="341376" y="558800"/>
                  </a:lnTo>
                  <a:lnTo>
                    <a:pt x="344424" y="557530"/>
                  </a:lnTo>
                  <a:lnTo>
                    <a:pt x="350520" y="557530"/>
                  </a:lnTo>
                  <a:lnTo>
                    <a:pt x="353568" y="558800"/>
                  </a:lnTo>
                  <a:lnTo>
                    <a:pt x="355092" y="561340"/>
                  </a:lnTo>
                  <a:lnTo>
                    <a:pt x="358140" y="563880"/>
                  </a:lnTo>
                  <a:lnTo>
                    <a:pt x="359664" y="566420"/>
                  </a:lnTo>
                  <a:lnTo>
                    <a:pt x="359664" y="572770"/>
                  </a:lnTo>
                  <a:lnTo>
                    <a:pt x="356616" y="579120"/>
                  </a:lnTo>
                  <a:lnTo>
                    <a:pt x="350520" y="581660"/>
                  </a:lnTo>
                  <a:close/>
                </a:path>
                <a:path w="977265" h="942339">
                  <a:moveTo>
                    <a:pt x="281940" y="633730"/>
                  </a:moveTo>
                  <a:lnTo>
                    <a:pt x="278892" y="631190"/>
                  </a:lnTo>
                  <a:lnTo>
                    <a:pt x="281940" y="622300"/>
                  </a:lnTo>
                  <a:lnTo>
                    <a:pt x="281940" y="605790"/>
                  </a:lnTo>
                  <a:lnTo>
                    <a:pt x="280416" y="599440"/>
                  </a:lnTo>
                  <a:lnTo>
                    <a:pt x="278892" y="596900"/>
                  </a:lnTo>
                  <a:lnTo>
                    <a:pt x="277368" y="590550"/>
                  </a:lnTo>
                  <a:lnTo>
                    <a:pt x="274320" y="584200"/>
                  </a:lnTo>
                  <a:lnTo>
                    <a:pt x="277368" y="581660"/>
                  </a:lnTo>
                  <a:lnTo>
                    <a:pt x="300227" y="604520"/>
                  </a:lnTo>
                  <a:lnTo>
                    <a:pt x="310787" y="604520"/>
                  </a:lnTo>
                  <a:lnTo>
                    <a:pt x="304800" y="610870"/>
                  </a:lnTo>
                  <a:lnTo>
                    <a:pt x="316556" y="622300"/>
                  </a:lnTo>
                  <a:lnTo>
                    <a:pt x="292607" y="622300"/>
                  </a:lnTo>
                  <a:lnTo>
                    <a:pt x="281940" y="633730"/>
                  </a:lnTo>
                  <a:close/>
                </a:path>
                <a:path w="977265" h="942339">
                  <a:moveTo>
                    <a:pt x="310787" y="604520"/>
                  </a:moveTo>
                  <a:lnTo>
                    <a:pt x="300227" y="604520"/>
                  </a:lnTo>
                  <a:lnTo>
                    <a:pt x="316992" y="588010"/>
                  </a:lnTo>
                  <a:lnTo>
                    <a:pt x="321564" y="593090"/>
                  </a:lnTo>
                  <a:lnTo>
                    <a:pt x="310787" y="604520"/>
                  </a:lnTo>
                  <a:close/>
                </a:path>
                <a:path w="977265" h="942339">
                  <a:moveTo>
                    <a:pt x="408432" y="640080"/>
                  </a:moveTo>
                  <a:lnTo>
                    <a:pt x="402336" y="640080"/>
                  </a:lnTo>
                  <a:lnTo>
                    <a:pt x="396240" y="636270"/>
                  </a:lnTo>
                  <a:lnTo>
                    <a:pt x="393192" y="629920"/>
                  </a:lnTo>
                  <a:lnTo>
                    <a:pt x="393192" y="624840"/>
                  </a:lnTo>
                  <a:lnTo>
                    <a:pt x="396240" y="618490"/>
                  </a:lnTo>
                  <a:lnTo>
                    <a:pt x="402336" y="614680"/>
                  </a:lnTo>
                  <a:lnTo>
                    <a:pt x="408432" y="614680"/>
                  </a:lnTo>
                  <a:lnTo>
                    <a:pt x="416052" y="621030"/>
                  </a:lnTo>
                  <a:lnTo>
                    <a:pt x="417575" y="624840"/>
                  </a:lnTo>
                  <a:lnTo>
                    <a:pt x="417575" y="629920"/>
                  </a:lnTo>
                  <a:lnTo>
                    <a:pt x="416052" y="633730"/>
                  </a:lnTo>
                  <a:lnTo>
                    <a:pt x="408432" y="640080"/>
                  </a:lnTo>
                  <a:close/>
                </a:path>
                <a:path w="977265" h="942339">
                  <a:moveTo>
                    <a:pt x="364236" y="680720"/>
                  </a:moveTo>
                  <a:lnTo>
                    <a:pt x="356616" y="680720"/>
                  </a:lnTo>
                  <a:lnTo>
                    <a:pt x="353568" y="679450"/>
                  </a:lnTo>
                  <a:lnTo>
                    <a:pt x="348996" y="678180"/>
                  </a:lnTo>
                  <a:lnTo>
                    <a:pt x="345948" y="674370"/>
                  </a:lnTo>
                  <a:lnTo>
                    <a:pt x="339852" y="669290"/>
                  </a:lnTo>
                  <a:lnTo>
                    <a:pt x="292607" y="622300"/>
                  </a:lnTo>
                  <a:lnTo>
                    <a:pt x="316556" y="622300"/>
                  </a:lnTo>
                  <a:lnTo>
                    <a:pt x="350520" y="655320"/>
                  </a:lnTo>
                  <a:lnTo>
                    <a:pt x="356616" y="659130"/>
                  </a:lnTo>
                  <a:lnTo>
                    <a:pt x="359664" y="662940"/>
                  </a:lnTo>
                  <a:lnTo>
                    <a:pt x="378866" y="662940"/>
                  </a:lnTo>
                  <a:lnTo>
                    <a:pt x="377952" y="666750"/>
                  </a:lnTo>
                  <a:lnTo>
                    <a:pt x="376427" y="671830"/>
                  </a:lnTo>
                  <a:lnTo>
                    <a:pt x="370332" y="678180"/>
                  </a:lnTo>
                  <a:lnTo>
                    <a:pt x="364236" y="680720"/>
                  </a:lnTo>
                  <a:close/>
                </a:path>
                <a:path w="977265" h="942339">
                  <a:moveTo>
                    <a:pt x="264414" y="709930"/>
                  </a:moveTo>
                  <a:lnTo>
                    <a:pt x="248412" y="709930"/>
                  </a:lnTo>
                  <a:lnTo>
                    <a:pt x="243840" y="706120"/>
                  </a:lnTo>
                  <a:lnTo>
                    <a:pt x="233172" y="695960"/>
                  </a:lnTo>
                  <a:lnTo>
                    <a:pt x="231648" y="689610"/>
                  </a:lnTo>
                  <a:lnTo>
                    <a:pt x="231648" y="674370"/>
                  </a:lnTo>
                  <a:lnTo>
                    <a:pt x="234696" y="666750"/>
                  </a:lnTo>
                  <a:lnTo>
                    <a:pt x="246888" y="655320"/>
                  </a:lnTo>
                  <a:lnTo>
                    <a:pt x="256031" y="650240"/>
                  </a:lnTo>
                  <a:lnTo>
                    <a:pt x="257555" y="648970"/>
                  </a:lnTo>
                  <a:lnTo>
                    <a:pt x="259079" y="648970"/>
                  </a:lnTo>
                  <a:lnTo>
                    <a:pt x="259079" y="647700"/>
                  </a:lnTo>
                  <a:lnTo>
                    <a:pt x="260603" y="647700"/>
                  </a:lnTo>
                  <a:lnTo>
                    <a:pt x="260603" y="643890"/>
                  </a:lnTo>
                  <a:lnTo>
                    <a:pt x="259079" y="641350"/>
                  </a:lnTo>
                  <a:lnTo>
                    <a:pt x="262127" y="640080"/>
                  </a:lnTo>
                  <a:lnTo>
                    <a:pt x="281093" y="657860"/>
                  </a:lnTo>
                  <a:lnTo>
                    <a:pt x="254507" y="657860"/>
                  </a:lnTo>
                  <a:lnTo>
                    <a:pt x="249935" y="660400"/>
                  </a:lnTo>
                  <a:lnTo>
                    <a:pt x="245364" y="665480"/>
                  </a:lnTo>
                  <a:lnTo>
                    <a:pt x="240792" y="668020"/>
                  </a:lnTo>
                  <a:lnTo>
                    <a:pt x="239268" y="673100"/>
                  </a:lnTo>
                  <a:lnTo>
                    <a:pt x="239268" y="683260"/>
                  </a:lnTo>
                  <a:lnTo>
                    <a:pt x="245364" y="689610"/>
                  </a:lnTo>
                  <a:lnTo>
                    <a:pt x="248412" y="690880"/>
                  </a:lnTo>
                  <a:lnTo>
                    <a:pt x="324612" y="690880"/>
                  </a:lnTo>
                  <a:lnTo>
                    <a:pt x="327660" y="693420"/>
                  </a:lnTo>
                  <a:lnTo>
                    <a:pt x="328676" y="698500"/>
                  </a:lnTo>
                  <a:lnTo>
                    <a:pt x="297179" y="698500"/>
                  </a:lnTo>
                  <a:lnTo>
                    <a:pt x="289559" y="702310"/>
                  </a:lnTo>
                  <a:lnTo>
                    <a:pt x="278892" y="704850"/>
                  </a:lnTo>
                  <a:lnTo>
                    <a:pt x="271224" y="707390"/>
                  </a:lnTo>
                  <a:lnTo>
                    <a:pt x="264414" y="709930"/>
                  </a:lnTo>
                  <a:close/>
                </a:path>
                <a:path w="977265" h="942339">
                  <a:moveTo>
                    <a:pt x="378866" y="662940"/>
                  </a:moveTo>
                  <a:lnTo>
                    <a:pt x="367284" y="662940"/>
                  </a:lnTo>
                  <a:lnTo>
                    <a:pt x="373379" y="656590"/>
                  </a:lnTo>
                  <a:lnTo>
                    <a:pt x="373379" y="648970"/>
                  </a:lnTo>
                  <a:lnTo>
                    <a:pt x="371856" y="645160"/>
                  </a:lnTo>
                  <a:lnTo>
                    <a:pt x="374903" y="642620"/>
                  </a:lnTo>
                  <a:lnTo>
                    <a:pt x="377952" y="648970"/>
                  </a:lnTo>
                  <a:lnTo>
                    <a:pt x="379476" y="655320"/>
                  </a:lnTo>
                  <a:lnTo>
                    <a:pt x="379476" y="660400"/>
                  </a:lnTo>
                  <a:lnTo>
                    <a:pt x="378866" y="662940"/>
                  </a:lnTo>
                  <a:close/>
                </a:path>
                <a:path w="977265" h="942339">
                  <a:moveTo>
                    <a:pt x="283464" y="665480"/>
                  </a:moveTo>
                  <a:lnTo>
                    <a:pt x="274320" y="659130"/>
                  </a:lnTo>
                  <a:lnTo>
                    <a:pt x="266700" y="657860"/>
                  </a:lnTo>
                  <a:lnTo>
                    <a:pt x="281093" y="657860"/>
                  </a:lnTo>
                  <a:lnTo>
                    <a:pt x="286512" y="662940"/>
                  </a:lnTo>
                  <a:lnTo>
                    <a:pt x="283464" y="665480"/>
                  </a:lnTo>
                  <a:close/>
                </a:path>
                <a:path w="977265" h="942339">
                  <a:moveTo>
                    <a:pt x="324612" y="690880"/>
                  </a:moveTo>
                  <a:lnTo>
                    <a:pt x="260603" y="690880"/>
                  </a:lnTo>
                  <a:lnTo>
                    <a:pt x="268224" y="688340"/>
                  </a:lnTo>
                  <a:lnTo>
                    <a:pt x="284988" y="681990"/>
                  </a:lnTo>
                  <a:lnTo>
                    <a:pt x="295822" y="679450"/>
                  </a:lnTo>
                  <a:lnTo>
                    <a:pt x="305371" y="679450"/>
                  </a:lnTo>
                  <a:lnTo>
                    <a:pt x="313491" y="681990"/>
                  </a:lnTo>
                  <a:lnTo>
                    <a:pt x="320040" y="687070"/>
                  </a:lnTo>
                  <a:lnTo>
                    <a:pt x="324612" y="690880"/>
                  </a:lnTo>
                  <a:close/>
                </a:path>
                <a:path w="977265" h="942339">
                  <a:moveTo>
                    <a:pt x="313944" y="735330"/>
                  </a:moveTo>
                  <a:lnTo>
                    <a:pt x="303276" y="735330"/>
                  </a:lnTo>
                  <a:lnTo>
                    <a:pt x="309372" y="732790"/>
                  </a:lnTo>
                  <a:lnTo>
                    <a:pt x="313944" y="726440"/>
                  </a:lnTo>
                  <a:lnTo>
                    <a:pt x="320040" y="720090"/>
                  </a:lnTo>
                  <a:lnTo>
                    <a:pt x="320040" y="711200"/>
                  </a:lnTo>
                  <a:lnTo>
                    <a:pt x="318516" y="707390"/>
                  </a:lnTo>
                  <a:lnTo>
                    <a:pt x="315468" y="704850"/>
                  </a:lnTo>
                  <a:lnTo>
                    <a:pt x="312420" y="701040"/>
                  </a:lnTo>
                  <a:lnTo>
                    <a:pt x="307848" y="698500"/>
                  </a:lnTo>
                  <a:lnTo>
                    <a:pt x="328676" y="698500"/>
                  </a:lnTo>
                  <a:lnTo>
                    <a:pt x="329184" y="701040"/>
                  </a:lnTo>
                  <a:lnTo>
                    <a:pt x="329184" y="709930"/>
                  </a:lnTo>
                  <a:lnTo>
                    <a:pt x="327660" y="718820"/>
                  </a:lnTo>
                  <a:lnTo>
                    <a:pt x="324612" y="726440"/>
                  </a:lnTo>
                  <a:lnTo>
                    <a:pt x="318516" y="732790"/>
                  </a:lnTo>
                  <a:lnTo>
                    <a:pt x="313944" y="735330"/>
                  </a:lnTo>
                  <a:close/>
                </a:path>
                <a:path w="977265" h="942339">
                  <a:moveTo>
                    <a:pt x="220979" y="810260"/>
                  </a:moveTo>
                  <a:lnTo>
                    <a:pt x="185927" y="792480"/>
                  </a:lnTo>
                  <a:lnTo>
                    <a:pt x="167640" y="755650"/>
                  </a:lnTo>
                  <a:lnTo>
                    <a:pt x="167616" y="745490"/>
                  </a:lnTo>
                  <a:lnTo>
                    <a:pt x="169735" y="736600"/>
                  </a:lnTo>
                  <a:lnTo>
                    <a:pt x="199548" y="709930"/>
                  </a:lnTo>
                  <a:lnTo>
                    <a:pt x="215003" y="709930"/>
                  </a:lnTo>
                  <a:lnTo>
                    <a:pt x="222313" y="712470"/>
                  </a:lnTo>
                  <a:lnTo>
                    <a:pt x="229338" y="717550"/>
                  </a:lnTo>
                  <a:lnTo>
                    <a:pt x="236220" y="723900"/>
                  </a:lnTo>
                  <a:lnTo>
                    <a:pt x="234936" y="725170"/>
                  </a:lnTo>
                  <a:lnTo>
                    <a:pt x="195072" y="725170"/>
                  </a:lnTo>
                  <a:lnTo>
                    <a:pt x="192024" y="726440"/>
                  </a:lnTo>
                  <a:lnTo>
                    <a:pt x="187452" y="726440"/>
                  </a:lnTo>
                  <a:lnTo>
                    <a:pt x="184403" y="727710"/>
                  </a:lnTo>
                  <a:lnTo>
                    <a:pt x="176783" y="735330"/>
                  </a:lnTo>
                  <a:lnTo>
                    <a:pt x="175259" y="741680"/>
                  </a:lnTo>
                  <a:lnTo>
                    <a:pt x="175259" y="754380"/>
                  </a:lnTo>
                  <a:lnTo>
                    <a:pt x="176783" y="762000"/>
                  </a:lnTo>
                  <a:lnTo>
                    <a:pt x="182879" y="767080"/>
                  </a:lnTo>
                  <a:lnTo>
                    <a:pt x="192585" y="767080"/>
                  </a:lnTo>
                  <a:lnTo>
                    <a:pt x="187452" y="772160"/>
                  </a:lnTo>
                  <a:lnTo>
                    <a:pt x="195453" y="778510"/>
                  </a:lnTo>
                  <a:lnTo>
                    <a:pt x="203454" y="783590"/>
                  </a:lnTo>
                  <a:lnTo>
                    <a:pt x="211455" y="787400"/>
                  </a:lnTo>
                  <a:lnTo>
                    <a:pt x="219455" y="788670"/>
                  </a:lnTo>
                  <a:lnTo>
                    <a:pt x="259546" y="788670"/>
                  </a:lnTo>
                  <a:lnTo>
                    <a:pt x="258079" y="791210"/>
                  </a:lnTo>
                  <a:lnTo>
                    <a:pt x="252983" y="797560"/>
                  </a:lnTo>
                  <a:lnTo>
                    <a:pt x="246697" y="802640"/>
                  </a:lnTo>
                  <a:lnTo>
                    <a:pt x="239268" y="806450"/>
                  </a:lnTo>
                  <a:lnTo>
                    <a:pt x="230695" y="808990"/>
                  </a:lnTo>
                  <a:lnTo>
                    <a:pt x="220979" y="810260"/>
                  </a:lnTo>
                  <a:close/>
                </a:path>
                <a:path w="977265" h="942339">
                  <a:moveTo>
                    <a:pt x="192585" y="767080"/>
                  </a:moveTo>
                  <a:lnTo>
                    <a:pt x="182879" y="767080"/>
                  </a:lnTo>
                  <a:lnTo>
                    <a:pt x="214883" y="734060"/>
                  </a:lnTo>
                  <a:lnTo>
                    <a:pt x="210312" y="731520"/>
                  </a:lnTo>
                  <a:lnTo>
                    <a:pt x="207264" y="727710"/>
                  </a:lnTo>
                  <a:lnTo>
                    <a:pt x="204216" y="726440"/>
                  </a:lnTo>
                  <a:lnTo>
                    <a:pt x="199644" y="725170"/>
                  </a:lnTo>
                  <a:lnTo>
                    <a:pt x="234936" y="725170"/>
                  </a:lnTo>
                  <a:lnTo>
                    <a:pt x="192585" y="767080"/>
                  </a:lnTo>
                  <a:close/>
                </a:path>
                <a:path w="977265" h="942339">
                  <a:moveTo>
                    <a:pt x="292607" y="755650"/>
                  </a:moveTo>
                  <a:lnTo>
                    <a:pt x="268224" y="728980"/>
                  </a:lnTo>
                  <a:lnTo>
                    <a:pt x="271272" y="727710"/>
                  </a:lnTo>
                  <a:lnTo>
                    <a:pt x="277225" y="731520"/>
                  </a:lnTo>
                  <a:lnTo>
                    <a:pt x="283464" y="732790"/>
                  </a:lnTo>
                  <a:lnTo>
                    <a:pt x="289702" y="735330"/>
                  </a:lnTo>
                  <a:lnTo>
                    <a:pt x="313944" y="735330"/>
                  </a:lnTo>
                  <a:lnTo>
                    <a:pt x="301752" y="744220"/>
                  </a:lnTo>
                  <a:lnTo>
                    <a:pt x="298703" y="745490"/>
                  </a:lnTo>
                  <a:lnTo>
                    <a:pt x="297179" y="745490"/>
                  </a:lnTo>
                  <a:lnTo>
                    <a:pt x="297179" y="748030"/>
                  </a:lnTo>
                  <a:lnTo>
                    <a:pt x="295655" y="749300"/>
                  </a:lnTo>
                  <a:lnTo>
                    <a:pt x="295655" y="751840"/>
                  </a:lnTo>
                  <a:lnTo>
                    <a:pt x="292607" y="755650"/>
                  </a:lnTo>
                  <a:close/>
                </a:path>
                <a:path w="977265" h="942339">
                  <a:moveTo>
                    <a:pt x="259546" y="788670"/>
                  </a:moveTo>
                  <a:lnTo>
                    <a:pt x="227171" y="788670"/>
                  </a:lnTo>
                  <a:lnTo>
                    <a:pt x="234315" y="786130"/>
                  </a:lnTo>
                  <a:lnTo>
                    <a:pt x="240887" y="783590"/>
                  </a:lnTo>
                  <a:lnTo>
                    <a:pt x="246888" y="779780"/>
                  </a:lnTo>
                  <a:lnTo>
                    <a:pt x="251459" y="774700"/>
                  </a:lnTo>
                  <a:lnTo>
                    <a:pt x="256031" y="756920"/>
                  </a:lnTo>
                  <a:lnTo>
                    <a:pt x="254507" y="750570"/>
                  </a:lnTo>
                  <a:lnTo>
                    <a:pt x="249935" y="741680"/>
                  </a:lnTo>
                  <a:lnTo>
                    <a:pt x="254507" y="741680"/>
                  </a:lnTo>
                  <a:lnTo>
                    <a:pt x="263699" y="777240"/>
                  </a:lnTo>
                  <a:lnTo>
                    <a:pt x="261747" y="784860"/>
                  </a:lnTo>
                  <a:lnTo>
                    <a:pt x="259546" y="788670"/>
                  </a:lnTo>
                  <a:close/>
                </a:path>
                <a:path w="977265" h="942339">
                  <a:moveTo>
                    <a:pt x="3047" y="842010"/>
                  </a:moveTo>
                  <a:lnTo>
                    <a:pt x="42671" y="796290"/>
                  </a:lnTo>
                  <a:lnTo>
                    <a:pt x="73747" y="770890"/>
                  </a:lnTo>
                  <a:lnTo>
                    <a:pt x="100774" y="762000"/>
                  </a:lnTo>
                  <a:lnTo>
                    <a:pt x="120396" y="764540"/>
                  </a:lnTo>
                  <a:lnTo>
                    <a:pt x="129516" y="767080"/>
                  </a:lnTo>
                  <a:lnTo>
                    <a:pt x="138493" y="772160"/>
                  </a:lnTo>
                  <a:lnTo>
                    <a:pt x="147185" y="778510"/>
                  </a:lnTo>
                  <a:lnTo>
                    <a:pt x="149939" y="781050"/>
                  </a:lnTo>
                  <a:lnTo>
                    <a:pt x="92964" y="781050"/>
                  </a:lnTo>
                  <a:lnTo>
                    <a:pt x="81819" y="782320"/>
                  </a:lnTo>
                  <a:lnTo>
                    <a:pt x="71247" y="786130"/>
                  </a:lnTo>
                  <a:lnTo>
                    <a:pt x="61245" y="791210"/>
                  </a:lnTo>
                  <a:lnTo>
                    <a:pt x="51816" y="800100"/>
                  </a:lnTo>
                  <a:lnTo>
                    <a:pt x="47244" y="803910"/>
                  </a:lnTo>
                  <a:lnTo>
                    <a:pt x="42671" y="810260"/>
                  </a:lnTo>
                  <a:lnTo>
                    <a:pt x="38100" y="817880"/>
                  </a:lnTo>
                  <a:lnTo>
                    <a:pt x="53252" y="833120"/>
                  </a:lnTo>
                  <a:lnTo>
                    <a:pt x="15240" y="833120"/>
                  </a:lnTo>
                  <a:lnTo>
                    <a:pt x="10668" y="834390"/>
                  </a:lnTo>
                  <a:lnTo>
                    <a:pt x="6096" y="838200"/>
                  </a:lnTo>
                  <a:lnTo>
                    <a:pt x="3047" y="842010"/>
                  </a:lnTo>
                  <a:close/>
                </a:path>
                <a:path w="977265" h="942339">
                  <a:moveTo>
                    <a:pt x="140716" y="906780"/>
                  </a:moveTo>
                  <a:lnTo>
                    <a:pt x="126492" y="906780"/>
                  </a:lnTo>
                  <a:lnTo>
                    <a:pt x="144779" y="891540"/>
                  </a:lnTo>
                  <a:lnTo>
                    <a:pt x="152757" y="882650"/>
                  </a:lnTo>
                  <a:lnTo>
                    <a:pt x="158305" y="872490"/>
                  </a:lnTo>
                  <a:lnTo>
                    <a:pt x="161282" y="861060"/>
                  </a:lnTo>
                  <a:lnTo>
                    <a:pt x="161544" y="849630"/>
                  </a:lnTo>
                  <a:lnTo>
                    <a:pt x="160139" y="836930"/>
                  </a:lnTo>
                  <a:lnTo>
                    <a:pt x="140207" y="803910"/>
                  </a:lnTo>
                  <a:lnTo>
                    <a:pt x="105275" y="783590"/>
                  </a:lnTo>
                  <a:lnTo>
                    <a:pt x="92964" y="781050"/>
                  </a:lnTo>
                  <a:lnTo>
                    <a:pt x="149939" y="781050"/>
                  </a:lnTo>
                  <a:lnTo>
                    <a:pt x="177522" y="821690"/>
                  </a:lnTo>
                  <a:lnTo>
                    <a:pt x="179831" y="834390"/>
                  </a:lnTo>
                  <a:lnTo>
                    <a:pt x="178093" y="850900"/>
                  </a:lnTo>
                  <a:lnTo>
                    <a:pt x="172783" y="866140"/>
                  </a:lnTo>
                  <a:lnTo>
                    <a:pt x="163758" y="881380"/>
                  </a:lnTo>
                  <a:lnTo>
                    <a:pt x="150876" y="896620"/>
                  </a:lnTo>
                  <a:lnTo>
                    <a:pt x="140716" y="906780"/>
                  </a:lnTo>
                  <a:close/>
                </a:path>
                <a:path w="977265" h="942339">
                  <a:moveTo>
                    <a:pt x="105155" y="942340"/>
                  </a:moveTo>
                  <a:lnTo>
                    <a:pt x="102107" y="939800"/>
                  </a:lnTo>
                  <a:lnTo>
                    <a:pt x="109727" y="932180"/>
                  </a:lnTo>
                  <a:lnTo>
                    <a:pt x="111252" y="927100"/>
                  </a:lnTo>
                  <a:lnTo>
                    <a:pt x="111252" y="923290"/>
                  </a:lnTo>
                  <a:lnTo>
                    <a:pt x="109727" y="919480"/>
                  </a:lnTo>
                  <a:lnTo>
                    <a:pt x="106679" y="915670"/>
                  </a:lnTo>
                  <a:lnTo>
                    <a:pt x="27432" y="835660"/>
                  </a:lnTo>
                  <a:lnTo>
                    <a:pt x="21335" y="833120"/>
                  </a:lnTo>
                  <a:lnTo>
                    <a:pt x="53252" y="833120"/>
                  </a:lnTo>
                  <a:lnTo>
                    <a:pt x="126492" y="906780"/>
                  </a:lnTo>
                  <a:lnTo>
                    <a:pt x="140716" y="906780"/>
                  </a:lnTo>
                  <a:lnTo>
                    <a:pt x="105155" y="942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25536" y="2840153"/>
            <a:ext cx="868044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-110" dirty="0">
                <a:latin typeface="Times New Roman"/>
                <a:cs typeface="Times New Roman"/>
              </a:rPr>
              <a:t>T</a:t>
            </a:r>
            <a:r>
              <a:rPr sz="1950" spc="15" dirty="0">
                <a:latin typeface="Times New Roman"/>
                <a:cs typeface="Times New Roman"/>
              </a:rPr>
              <a:t>o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D</a:t>
            </a:r>
            <a:r>
              <a:rPr sz="1950" spc="20" dirty="0">
                <a:latin typeface="Times New Roman"/>
                <a:cs typeface="Times New Roman"/>
              </a:rPr>
              <a:t>S</a:t>
            </a:r>
            <a:r>
              <a:rPr sz="1950" spc="10" dirty="0">
                <a:latin typeface="Times New Roman"/>
                <a:cs typeface="Times New Roman"/>
              </a:rPr>
              <a:t>:1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721269" y="3859766"/>
            <a:ext cx="8159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Times New Roman"/>
                <a:cs typeface="Times New Roman"/>
              </a:rPr>
              <a:t>S</a:t>
            </a:r>
            <a:r>
              <a:rPr sz="2200" b="1" spc="-15" dirty="0">
                <a:latin typeface="Times New Roman"/>
                <a:cs typeface="Times New Roman"/>
              </a:rPr>
              <a:t>er</a:t>
            </a:r>
            <a:r>
              <a:rPr sz="2200" b="1" spc="15" dirty="0">
                <a:latin typeface="Times New Roman"/>
                <a:cs typeface="Times New Roman"/>
              </a:rPr>
              <a:t>v</a:t>
            </a:r>
            <a:r>
              <a:rPr sz="2200" b="1" spc="-15" dirty="0">
                <a:latin typeface="Times New Roman"/>
                <a:cs typeface="Times New Roman"/>
              </a:rPr>
              <a:t>e</a:t>
            </a:r>
            <a:r>
              <a:rPr sz="2200" b="1" spc="-5" dirty="0">
                <a:latin typeface="Times New Roman"/>
                <a:cs typeface="Times New Roman"/>
              </a:rPr>
              <a:t>r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6867" y="1798320"/>
            <a:ext cx="2130551" cy="2488691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8805109" y="2293171"/>
            <a:ext cx="120015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Times New Roman"/>
                <a:cs typeface="Times New Roman"/>
              </a:rPr>
              <a:t>I</a:t>
            </a:r>
            <a:r>
              <a:rPr sz="2650" b="1" dirty="0">
                <a:latin typeface="Times New Roman"/>
                <a:cs typeface="Times New Roman"/>
              </a:rPr>
              <a:t>n</a:t>
            </a:r>
            <a:r>
              <a:rPr sz="2650" b="1" spc="-15" dirty="0">
                <a:latin typeface="Times New Roman"/>
                <a:cs typeface="Times New Roman"/>
              </a:rPr>
              <a:t>t</a:t>
            </a:r>
            <a:r>
              <a:rPr sz="2650" b="1" spc="-20" dirty="0">
                <a:latin typeface="Times New Roman"/>
                <a:cs typeface="Times New Roman"/>
              </a:rPr>
              <a:t>e</a:t>
            </a:r>
            <a:r>
              <a:rPr sz="2650" b="1" spc="10" dirty="0">
                <a:latin typeface="Times New Roman"/>
                <a:cs typeface="Times New Roman"/>
              </a:rPr>
              <a:t>r</a:t>
            </a:r>
            <a:r>
              <a:rPr sz="2650" b="1" spc="-30" dirty="0">
                <a:latin typeface="Times New Roman"/>
                <a:cs typeface="Times New Roman"/>
              </a:rPr>
              <a:t>n</a:t>
            </a:r>
            <a:r>
              <a:rPr sz="2650" b="1" spc="10" dirty="0">
                <a:latin typeface="Times New Roman"/>
                <a:cs typeface="Times New Roman"/>
              </a:rPr>
              <a:t>e</a:t>
            </a:r>
            <a:r>
              <a:rPr sz="2650" b="1" spc="-5" dirty="0">
                <a:latin typeface="Times New Roman"/>
                <a:cs typeface="Times New Roman"/>
              </a:rPr>
              <a:t>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07543" y="2267249"/>
            <a:ext cx="19367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20" dirty="0">
                <a:latin typeface="Times New Roman"/>
                <a:cs typeface="Times New Roman"/>
              </a:rPr>
              <a:t>R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46903" y="2124455"/>
            <a:ext cx="1088390" cy="125095"/>
          </a:xfrm>
          <a:custGeom>
            <a:avLst/>
            <a:gdLst/>
            <a:ahLst/>
            <a:cxnLst/>
            <a:rect l="l" t="t" r="r" b="b"/>
            <a:pathLst>
              <a:path w="1088389" h="125094">
                <a:moveTo>
                  <a:pt x="961644" y="124968"/>
                </a:moveTo>
                <a:lnTo>
                  <a:pt x="961644" y="0"/>
                </a:lnTo>
                <a:lnTo>
                  <a:pt x="1044943" y="41148"/>
                </a:lnTo>
                <a:lnTo>
                  <a:pt x="982980" y="41148"/>
                </a:lnTo>
                <a:lnTo>
                  <a:pt x="982980" y="83820"/>
                </a:lnTo>
                <a:lnTo>
                  <a:pt x="1044943" y="83820"/>
                </a:lnTo>
                <a:lnTo>
                  <a:pt x="961644" y="124968"/>
                </a:lnTo>
                <a:close/>
              </a:path>
              <a:path w="1088389" h="125094">
                <a:moveTo>
                  <a:pt x="961644" y="83820"/>
                </a:moveTo>
                <a:lnTo>
                  <a:pt x="0" y="83820"/>
                </a:lnTo>
                <a:lnTo>
                  <a:pt x="0" y="41148"/>
                </a:lnTo>
                <a:lnTo>
                  <a:pt x="961644" y="41148"/>
                </a:lnTo>
                <a:lnTo>
                  <a:pt x="961644" y="83820"/>
                </a:lnTo>
                <a:close/>
              </a:path>
              <a:path w="1088389" h="125094">
                <a:moveTo>
                  <a:pt x="1044943" y="83820"/>
                </a:moveTo>
                <a:lnTo>
                  <a:pt x="982980" y="83820"/>
                </a:lnTo>
                <a:lnTo>
                  <a:pt x="982980" y="41148"/>
                </a:lnTo>
                <a:lnTo>
                  <a:pt x="1044943" y="41148"/>
                </a:lnTo>
                <a:lnTo>
                  <a:pt x="1088136" y="62484"/>
                </a:lnTo>
                <a:lnTo>
                  <a:pt x="1044943" y="83820"/>
                </a:lnTo>
                <a:close/>
              </a:path>
            </a:pathLst>
          </a:custGeom>
          <a:solidFill>
            <a:srgbClr val="FB0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511255" y="4467881"/>
            <a:ext cx="7651750" cy="2567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038225" algn="r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Times New Roman"/>
                <a:cs typeface="Times New Roman"/>
              </a:rPr>
              <a:t>128.238.36.3</a:t>
            </a:r>
            <a:endParaRPr sz="1950">
              <a:latin typeface="Times New Roman"/>
              <a:cs typeface="Times New Roman"/>
            </a:endParaRPr>
          </a:p>
          <a:p>
            <a:pPr marL="326390" indent="-314325">
              <a:lnSpc>
                <a:spcPct val="100000"/>
              </a:lnSpc>
              <a:spcBef>
                <a:spcPts val="1625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1750" b="1" spc="-20" dirty="0">
                <a:latin typeface="Arial"/>
                <a:cs typeface="Arial"/>
              </a:rPr>
              <a:t>MAC</a:t>
            </a:r>
            <a:r>
              <a:rPr sz="1750" b="1" spc="5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A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determines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IP</a:t>
            </a:r>
            <a:r>
              <a:rPr sz="1750" b="1" spc="1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address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of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the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server</a:t>
            </a:r>
            <a:r>
              <a:rPr sz="1750" b="1" spc="6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(using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DNS)</a:t>
            </a:r>
            <a:endParaRPr sz="17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1750" b="1" spc="-5" dirty="0">
                <a:latin typeface="Arial"/>
                <a:cs typeface="Arial"/>
              </a:rPr>
              <a:t>From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the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IP</a:t>
            </a:r>
            <a:r>
              <a:rPr sz="1750" b="1" spc="1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address,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it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determines</a:t>
            </a:r>
            <a:r>
              <a:rPr sz="1750" b="1" spc="4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that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server</a:t>
            </a:r>
            <a:r>
              <a:rPr sz="1750" b="1" spc="55" dirty="0">
                <a:latin typeface="Arial"/>
                <a:cs typeface="Arial"/>
              </a:rPr>
              <a:t> </a:t>
            </a:r>
            <a:r>
              <a:rPr sz="1750" b="1" spc="10" dirty="0">
                <a:latin typeface="Arial"/>
                <a:cs typeface="Arial"/>
              </a:rPr>
              <a:t>is</a:t>
            </a:r>
            <a:r>
              <a:rPr sz="1750" b="1" spc="-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in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a</a:t>
            </a:r>
            <a:r>
              <a:rPr sz="1750" b="1" spc="-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different</a:t>
            </a:r>
            <a:r>
              <a:rPr sz="1750" b="1" spc="30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subnet</a:t>
            </a:r>
            <a:endParaRPr sz="17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1750" b="1" spc="-5" dirty="0">
                <a:latin typeface="Arial"/>
                <a:cs typeface="Arial"/>
              </a:rPr>
              <a:t>Hence</a:t>
            </a:r>
            <a:r>
              <a:rPr sz="1750" b="1" dirty="0">
                <a:latin typeface="Arial"/>
                <a:cs typeface="Arial"/>
              </a:rPr>
              <a:t> it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sets</a:t>
            </a:r>
            <a:r>
              <a:rPr sz="1750" b="1" spc="5" dirty="0">
                <a:latin typeface="Arial"/>
                <a:cs typeface="Arial"/>
              </a:rPr>
              <a:t> </a:t>
            </a:r>
            <a:r>
              <a:rPr sz="1750" b="1" spc="-20" dirty="0">
                <a:latin typeface="Arial"/>
                <a:cs typeface="Arial"/>
              </a:rPr>
              <a:t>MAC</a:t>
            </a:r>
            <a:r>
              <a:rPr sz="1750" b="1" spc="4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R</a:t>
            </a:r>
            <a:r>
              <a:rPr sz="1750" b="1" spc="1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as</a:t>
            </a:r>
            <a:r>
              <a:rPr sz="1750" b="1" spc="-15" dirty="0">
                <a:latin typeface="Arial"/>
                <a:cs typeface="Arial"/>
              </a:rPr>
              <a:t> </a:t>
            </a:r>
            <a:r>
              <a:rPr sz="1750" b="1" spc="-20" dirty="0">
                <a:latin typeface="Arial"/>
                <a:cs typeface="Arial"/>
              </a:rPr>
              <a:t>DA;</a:t>
            </a:r>
            <a:endParaRPr sz="17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340"/>
              </a:spcBef>
              <a:tabLst>
                <a:tab pos="765175" algn="l"/>
              </a:tabLst>
            </a:pPr>
            <a:r>
              <a:rPr sz="1300" spc="10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300" b="1" spc="5" dirty="0">
                <a:latin typeface="Arial"/>
                <a:cs typeface="Arial"/>
              </a:rPr>
              <a:t>Address </a:t>
            </a:r>
            <a:r>
              <a:rPr sz="1300" b="1" spc="10" dirty="0">
                <a:latin typeface="Arial"/>
                <a:cs typeface="Arial"/>
              </a:rPr>
              <a:t>1: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BSSID,</a:t>
            </a:r>
            <a:r>
              <a:rPr sz="1300" b="1" spc="2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Address</a:t>
            </a:r>
            <a:r>
              <a:rPr sz="1300" b="1" spc="2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2: MAC</a:t>
            </a:r>
            <a:r>
              <a:rPr sz="1300" b="1" spc="4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A;</a:t>
            </a:r>
            <a:r>
              <a:rPr sz="1300" b="1" spc="3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Address</a:t>
            </a:r>
            <a:r>
              <a:rPr sz="1300" b="1" spc="2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3: </a:t>
            </a:r>
            <a:r>
              <a:rPr sz="1300" b="1" spc="10" dirty="0">
                <a:latin typeface="Arial"/>
                <a:cs typeface="Arial"/>
              </a:rPr>
              <a:t>DA</a:t>
            </a:r>
            <a:endParaRPr sz="130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1750" b="1" spc="-30" dirty="0">
                <a:latin typeface="Arial"/>
                <a:cs typeface="Arial"/>
              </a:rPr>
              <a:t>AP</a:t>
            </a:r>
            <a:r>
              <a:rPr sz="1750" b="1" spc="60" dirty="0">
                <a:latin typeface="Arial"/>
                <a:cs typeface="Arial"/>
              </a:rPr>
              <a:t> </a:t>
            </a:r>
            <a:r>
              <a:rPr sz="1750" b="1" spc="5" dirty="0">
                <a:latin typeface="Arial"/>
                <a:cs typeface="Arial"/>
              </a:rPr>
              <a:t>will</a:t>
            </a:r>
            <a:r>
              <a:rPr sz="1750" b="1" spc="-1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look</a:t>
            </a:r>
            <a:r>
              <a:rPr sz="1750" b="1" spc="1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at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the</a:t>
            </a:r>
            <a:r>
              <a:rPr sz="1750" b="1" spc="-5" dirty="0">
                <a:latin typeface="Arial"/>
                <a:cs typeface="Arial"/>
              </a:rPr>
              <a:t> </a:t>
            </a:r>
            <a:r>
              <a:rPr sz="1750" b="1" spc="5" dirty="0">
                <a:latin typeface="Arial"/>
                <a:cs typeface="Arial"/>
              </a:rPr>
              <a:t>DA</a:t>
            </a:r>
            <a:r>
              <a:rPr sz="1750" b="1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address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and </a:t>
            </a:r>
            <a:r>
              <a:rPr sz="1750" b="1" spc="-5" dirty="0">
                <a:latin typeface="Arial"/>
                <a:cs typeface="Arial"/>
              </a:rPr>
              <a:t>send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it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on</a:t>
            </a:r>
            <a:r>
              <a:rPr sz="1750" b="1" dirty="0">
                <a:latin typeface="Arial"/>
                <a:cs typeface="Arial"/>
              </a:rPr>
              <a:t> the</a:t>
            </a:r>
            <a:r>
              <a:rPr sz="1750" b="1" spc="1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ethernet</a:t>
            </a:r>
            <a:endParaRPr sz="17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340"/>
              </a:spcBef>
              <a:tabLst>
                <a:tab pos="765175" algn="l"/>
              </a:tabLst>
            </a:pPr>
            <a:r>
              <a:rPr sz="1300" spc="10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300" b="1" spc="-5" dirty="0">
                <a:latin typeface="Arial"/>
                <a:cs typeface="Arial"/>
              </a:rPr>
              <a:t>AP</a:t>
            </a:r>
            <a:r>
              <a:rPr sz="1300" b="1" spc="20" dirty="0">
                <a:latin typeface="Arial"/>
                <a:cs typeface="Arial"/>
              </a:rPr>
              <a:t> </a:t>
            </a:r>
            <a:r>
              <a:rPr sz="1300" b="1" spc="15" dirty="0">
                <a:latin typeface="Arial"/>
                <a:cs typeface="Arial"/>
              </a:rPr>
              <a:t>is</a:t>
            </a:r>
            <a:r>
              <a:rPr sz="1300" b="1" spc="-15" dirty="0">
                <a:latin typeface="Arial"/>
                <a:cs typeface="Arial"/>
              </a:rPr>
              <a:t> </a:t>
            </a:r>
            <a:r>
              <a:rPr sz="1300" b="1" spc="10" dirty="0">
                <a:latin typeface="Arial"/>
                <a:cs typeface="Arial"/>
              </a:rPr>
              <a:t>an</a:t>
            </a:r>
            <a:r>
              <a:rPr sz="1300" b="1" spc="15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802.11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to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ethernet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bridge</a:t>
            </a:r>
            <a:endParaRPr sz="130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425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1750" b="1" spc="-5" dirty="0">
                <a:latin typeface="Arial"/>
                <a:cs typeface="Arial"/>
              </a:rPr>
              <a:t>Router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R</a:t>
            </a:r>
            <a:r>
              <a:rPr sz="1750" b="1" spc="-5" dirty="0">
                <a:latin typeface="Arial"/>
                <a:cs typeface="Arial"/>
              </a:rPr>
              <a:t> </a:t>
            </a:r>
            <a:r>
              <a:rPr sz="1750" b="1" spc="10" dirty="0">
                <a:latin typeface="Arial"/>
                <a:cs typeface="Arial"/>
              </a:rPr>
              <a:t>will</a:t>
            </a:r>
            <a:r>
              <a:rPr sz="1750" b="1" spc="-3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relay</a:t>
            </a:r>
            <a:r>
              <a:rPr sz="1750" b="1" spc="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it</a:t>
            </a:r>
            <a:r>
              <a:rPr sz="1750" b="1" spc="10" dirty="0">
                <a:latin typeface="Arial"/>
                <a:cs typeface="Arial"/>
              </a:rPr>
              <a:t> </a:t>
            </a:r>
            <a:r>
              <a:rPr sz="1750" b="1" spc="5" dirty="0">
                <a:latin typeface="Arial"/>
                <a:cs typeface="Arial"/>
              </a:rPr>
              <a:t>to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spc="-15" dirty="0">
                <a:latin typeface="Arial"/>
                <a:cs typeface="Arial"/>
              </a:rPr>
              <a:t>server</a:t>
            </a:r>
            <a:endParaRPr sz="17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95037" y="4082221"/>
            <a:ext cx="134810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Times New Roman"/>
                <a:cs typeface="Times New Roman"/>
              </a:rPr>
              <a:t>128.238.36.2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1255" y="4333680"/>
            <a:ext cx="134810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Times New Roman"/>
                <a:cs typeface="Times New Roman"/>
              </a:rPr>
              <a:t>128.238.36.1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0045" y="444544"/>
            <a:ext cx="725297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Case</a:t>
            </a:r>
            <a:r>
              <a:rPr spc="-15" dirty="0"/>
              <a:t> </a:t>
            </a:r>
            <a:r>
              <a:rPr dirty="0"/>
              <a:t>4:</a:t>
            </a:r>
            <a:r>
              <a:rPr spc="-10" dirty="0"/>
              <a:t> </a:t>
            </a:r>
            <a:r>
              <a:rPr spc="10" dirty="0"/>
              <a:t>From</a:t>
            </a:r>
            <a:r>
              <a:rPr spc="-45" dirty="0"/>
              <a:t> </a:t>
            </a:r>
            <a:r>
              <a:rPr dirty="0"/>
              <a:t>Internet</a:t>
            </a:r>
            <a:r>
              <a:rPr spc="-20" dirty="0"/>
              <a:t> </a:t>
            </a:r>
            <a:r>
              <a:rPr spc="-5" dirty="0"/>
              <a:t>to</a:t>
            </a:r>
            <a:r>
              <a:rPr spc="-35" dirty="0"/>
              <a:t> </a:t>
            </a:r>
            <a:r>
              <a:rPr spc="5" dirty="0"/>
              <a:t>Station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168908" y="2206751"/>
            <a:ext cx="2441575" cy="424180"/>
          </a:xfrm>
          <a:custGeom>
            <a:avLst/>
            <a:gdLst/>
            <a:ahLst/>
            <a:cxnLst/>
            <a:rect l="l" t="t" r="r" b="b"/>
            <a:pathLst>
              <a:path w="2441575" h="424180">
                <a:moveTo>
                  <a:pt x="2441448" y="423672"/>
                </a:moveTo>
                <a:lnTo>
                  <a:pt x="0" y="423672"/>
                </a:lnTo>
                <a:lnTo>
                  <a:pt x="0" y="0"/>
                </a:lnTo>
                <a:lnTo>
                  <a:pt x="2441448" y="0"/>
                </a:lnTo>
                <a:lnTo>
                  <a:pt x="2441448" y="4572"/>
                </a:lnTo>
                <a:lnTo>
                  <a:pt x="10668" y="4572"/>
                </a:lnTo>
                <a:lnTo>
                  <a:pt x="6096" y="9144"/>
                </a:lnTo>
                <a:lnTo>
                  <a:pt x="10668" y="9144"/>
                </a:lnTo>
                <a:lnTo>
                  <a:pt x="10668" y="413004"/>
                </a:lnTo>
                <a:lnTo>
                  <a:pt x="6096" y="413004"/>
                </a:lnTo>
                <a:lnTo>
                  <a:pt x="10668" y="417576"/>
                </a:lnTo>
                <a:lnTo>
                  <a:pt x="2441448" y="417576"/>
                </a:lnTo>
                <a:lnTo>
                  <a:pt x="2441448" y="423672"/>
                </a:lnTo>
                <a:close/>
              </a:path>
              <a:path w="2441575" h="424180">
                <a:moveTo>
                  <a:pt x="10668" y="9144"/>
                </a:moveTo>
                <a:lnTo>
                  <a:pt x="6096" y="9144"/>
                </a:lnTo>
                <a:lnTo>
                  <a:pt x="10668" y="4572"/>
                </a:lnTo>
                <a:lnTo>
                  <a:pt x="10668" y="9144"/>
                </a:lnTo>
                <a:close/>
              </a:path>
              <a:path w="2441575" h="424180">
                <a:moveTo>
                  <a:pt x="2430780" y="9144"/>
                </a:moveTo>
                <a:lnTo>
                  <a:pt x="10668" y="9144"/>
                </a:lnTo>
                <a:lnTo>
                  <a:pt x="10668" y="4572"/>
                </a:lnTo>
                <a:lnTo>
                  <a:pt x="2430780" y="4572"/>
                </a:lnTo>
                <a:lnTo>
                  <a:pt x="2430780" y="9144"/>
                </a:lnTo>
                <a:close/>
              </a:path>
              <a:path w="2441575" h="424180">
                <a:moveTo>
                  <a:pt x="2430780" y="417576"/>
                </a:moveTo>
                <a:lnTo>
                  <a:pt x="2430780" y="4572"/>
                </a:lnTo>
                <a:lnTo>
                  <a:pt x="2436876" y="9144"/>
                </a:lnTo>
                <a:lnTo>
                  <a:pt x="2441448" y="9144"/>
                </a:lnTo>
                <a:lnTo>
                  <a:pt x="2441448" y="413004"/>
                </a:lnTo>
                <a:lnTo>
                  <a:pt x="2436876" y="413004"/>
                </a:lnTo>
                <a:lnTo>
                  <a:pt x="2430780" y="417576"/>
                </a:lnTo>
                <a:close/>
              </a:path>
              <a:path w="2441575" h="424180">
                <a:moveTo>
                  <a:pt x="2441448" y="9144"/>
                </a:moveTo>
                <a:lnTo>
                  <a:pt x="2436876" y="9144"/>
                </a:lnTo>
                <a:lnTo>
                  <a:pt x="2430780" y="4572"/>
                </a:lnTo>
                <a:lnTo>
                  <a:pt x="2441448" y="4572"/>
                </a:lnTo>
                <a:lnTo>
                  <a:pt x="2441448" y="9144"/>
                </a:lnTo>
                <a:close/>
              </a:path>
              <a:path w="2441575" h="424180">
                <a:moveTo>
                  <a:pt x="10668" y="417576"/>
                </a:moveTo>
                <a:lnTo>
                  <a:pt x="6096" y="413004"/>
                </a:lnTo>
                <a:lnTo>
                  <a:pt x="10668" y="413004"/>
                </a:lnTo>
                <a:lnTo>
                  <a:pt x="10668" y="417576"/>
                </a:lnTo>
                <a:close/>
              </a:path>
              <a:path w="2441575" h="424180">
                <a:moveTo>
                  <a:pt x="2430780" y="417576"/>
                </a:moveTo>
                <a:lnTo>
                  <a:pt x="10668" y="417576"/>
                </a:lnTo>
                <a:lnTo>
                  <a:pt x="10668" y="413004"/>
                </a:lnTo>
                <a:lnTo>
                  <a:pt x="2430780" y="413004"/>
                </a:lnTo>
                <a:lnTo>
                  <a:pt x="2430780" y="417576"/>
                </a:lnTo>
                <a:close/>
              </a:path>
              <a:path w="2441575" h="424180">
                <a:moveTo>
                  <a:pt x="2441448" y="417576"/>
                </a:moveTo>
                <a:lnTo>
                  <a:pt x="2430780" y="417576"/>
                </a:lnTo>
                <a:lnTo>
                  <a:pt x="2436876" y="413004"/>
                </a:lnTo>
                <a:lnTo>
                  <a:pt x="2441448" y="413004"/>
                </a:lnTo>
                <a:lnTo>
                  <a:pt x="2441448" y="417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4129" y="2244289"/>
            <a:ext cx="2028189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Times New Roman"/>
                <a:cs typeface="Times New Roman"/>
              </a:rPr>
              <a:t>Access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Point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(AP)</a:t>
            </a:r>
            <a:r>
              <a:rPr sz="1950" spc="-2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I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34639" y="2763011"/>
            <a:ext cx="163195" cy="600710"/>
          </a:xfrm>
          <a:custGeom>
            <a:avLst/>
            <a:gdLst/>
            <a:ahLst/>
            <a:cxnLst/>
            <a:rect l="l" t="t" r="r" b="b"/>
            <a:pathLst>
              <a:path w="163194" h="600710">
                <a:moveTo>
                  <a:pt x="64440" y="205740"/>
                </a:moveTo>
                <a:lnTo>
                  <a:pt x="53340" y="205740"/>
                </a:lnTo>
                <a:lnTo>
                  <a:pt x="62484" y="201168"/>
                </a:lnTo>
                <a:lnTo>
                  <a:pt x="52172" y="186045"/>
                </a:lnTo>
                <a:lnTo>
                  <a:pt x="41148" y="0"/>
                </a:lnTo>
                <a:lnTo>
                  <a:pt x="53827" y="19812"/>
                </a:lnTo>
                <a:lnTo>
                  <a:pt x="53340" y="19812"/>
                </a:lnTo>
                <a:lnTo>
                  <a:pt x="42672" y="22860"/>
                </a:lnTo>
                <a:lnTo>
                  <a:pt x="54632" y="41465"/>
                </a:lnTo>
                <a:lnTo>
                  <a:pt x="64440" y="205740"/>
                </a:lnTo>
                <a:close/>
              </a:path>
              <a:path w="163194" h="600710">
                <a:moveTo>
                  <a:pt x="54632" y="41465"/>
                </a:moveTo>
                <a:lnTo>
                  <a:pt x="42672" y="22860"/>
                </a:lnTo>
                <a:lnTo>
                  <a:pt x="53340" y="19812"/>
                </a:lnTo>
                <a:lnTo>
                  <a:pt x="54632" y="41465"/>
                </a:lnTo>
                <a:close/>
              </a:path>
              <a:path w="163194" h="600710">
                <a:moveTo>
                  <a:pt x="151540" y="192210"/>
                </a:moveTo>
                <a:lnTo>
                  <a:pt x="54632" y="41465"/>
                </a:lnTo>
                <a:lnTo>
                  <a:pt x="53340" y="19812"/>
                </a:lnTo>
                <a:lnTo>
                  <a:pt x="53827" y="19812"/>
                </a:lnTo>
                <a:lnTo>
                  <a:pt x="162092" y="188976"/>
                </a:lnTo>
                <a:lnTo>
                  <a:pt x="152400" y="188976"/>
                </a:lnTo>
                <a:lnTo>
                  <a:pt x="151540" y="192210"/>
                </a:lnTo>
                <a:close/>
              </a:path>
              <a:path w="163194" h="600710">
                <a:moveTo>
                  <a:pt x="38548" y="329184"/>
                </a:moveTo>
                <a:lnTo>
                  <a:pt x="28956" y="329184"/>
                </a:lnTo>
                <a:lnTo>
                  <a:pt x="38100" y="326136"/>
                </a:lnTo>
                <a:lnTo>
                  <a:pt x="27670" y="308614"/>
                </a:lnTo>
                <a:lnTo>
                  <a:pt x="16764" y="134112"/>
                </a:lnTo>
                <a:lnTo>
                  <a:pt x="29233" y="152400"/>
                </a:lnTo>
                <a:lnTo>
                  <a:pt x="28956" y="152400"/>
                </a:lnTo>
                <a:lnTo>
                  <a:pt x="19812" y="156972"/>
                </a:lnTo>
                <a:lnTo>
                  <a:pt x="30016" y="171938"/>
                </a:lnTo>
                <a:lnTo>
                  <a:pt x="38548" y="329184"/>
                </a:lnTo>
                <a:close/>
              </a:path>
              <a:path w="163194" h="600710">
                <a:moveTo>
                  <a:pt x="30016" y="171938"/>
                </a:moveTo>
                <a:lnTo>
                  <a:pt x="19812" y="156972"/>
                </a:lnTo>
                <a:lnTo>
                  <a:pt x="28956" y="152400"/>
                </a:lnTo>
                <a:lnTo>
                  <a:pt x="30016" y="171938"/>
                </a:lnTo>
                <a:close/>
              </a:path>
              <a:path w="163194" h="600710">
                <a:moveTo>
                  <a:pt x="65532" y="224028"/>
                </a:moveTo>
                <a:lnTo>
                  <a:pt x="30016" y="171938"/>
                </a:lnTo>
                <a:lnTo>
                  <a:pt x="28956" y="152400"/>
                </a:lnTo>
                <a:lnTo>
                  <a:pt x="29233" y="152400"/>
                </a:lnTo>
                <a:lnTo>
                  <a:pt x="52172" y="186045"/>
                </a:lnTo>
                <a:lnTo>
                  <a:pt x="53340" y="205740"/>
                </a:lnTo>
                <a:lnTo>
                  <a:pt x="64440" y="205740"/>
                </a:lnTo>
                <a:lnTo>
                  <a:pt x="65532" y="224028"/>
                </a:lnTo>
                <a:close/>
              </a:path>
              <a:path w="163194" h="600710">
                <a:moveTo>
                  <a:pt x="53340" y="205740"/>
                </a:moveTo>
                <a:lnTo>
                  <a:pt x="52172" y="186045"/>
                </a:lnTo>
                <a:lnTo>
                  <a:pt x="62484" y="201168"/>
                </a:lnTo>
                <a:lnTo>
                  <a:pt x="53340" y="205740"/>
                </a:lnTo>
                <a:close/>
              </a:path>
              <a:path w="163194" h="600710">
                <a:moveTo>
                  <a:pt x="152400" y="193548"/>
                </a:moveTo>
                <a:lnTo>
                  <a:pt x="151540" y="192210"/>
                </a:lnTo>
                <a:lnTo>
                  <a:pt x="152400" y="188976"/>
                </a:lnTo>
                <a:lnTo>
                  <a:pt x="152400" y="193548"/>
                </a:lnTo>
                <a:close/>
              </a:path>
              <a:path w="163194" h="600710">
                <a:moveTo>
                  <a:pt x="162236" y="193548"/>
                </a:moveTo>
                <a:lnTo>
                  <a:pt x="152400" y="193548"/>
                </a:lnTo>
                <a:lnTo>
                  <a:pt x="152400" y="188976"/>
                </a:lnTo>
                <a:lnTo>
                  <a:pt x="162092" y="188976"/>
                </a:lnTo>
                <a:lnTo>
                  <a:pt x="163068" y="190500"/>
                </a:lnTo>
                <a:lnTo>
                  <a:pt x="162236" y="193548"/>
                </a:lnTo>
                <a:close/>
              </a:path>
              <a:path w="163194" h="600710">
                <a:moveTo>
                  <a:pt x="130648" y="309372"/>
                </a:moveTo>
                <a:lnTo>
                  <a:pt x="120396" y="309372"/>
                </a:lnTo>
                <a:lnTo>
                  <a:pt x="129540" y="307848"/>
                </a:lnTo>
                <a:lnTo>
                  <a:pt x="123465" y="297825"/>
                </a:lnTo>
                <a:lnTo>
                  <a:pt x="151540" y="192210"/>
                </a:lnTo>
                <a:lnTo>
                  <a:pt x="152400" y="193548"/>
                </a:lnTo>
                <a:lnTo>
                  <a:pt x="162236" y="193548"/>
                </a:lnTo>
                <a:lnTo>
                  <a:pt x="130648" y="309372"/>
                </a:lnTo>
                <a:close/>
              </a:path>
              <a:path w="163194" h="600710">
                <a:moveTo>
                  <a:pt x="94443" y="416052"/>
                </a:moveTo>
                <a:lnTo>
                  <a:pt x="85344" y="416052"/>
                </a:lnTo>
                <a:lnTo>
                  <a:pt x="94488" y="413004"/>
                </a:lnTo>
                <a:lnTo>
                  <a:pt x="86628" y="401214"/>
                </a:lnTo>
                <a:lnTo>
                  <a:pt x="99060" y="257556"/>
                </a:lnTo>
                <a:lnTo>
                  <a:pt x="109220" y="274320"/>
                </a:lnTo>
                <a:lnTo>
                  <a:pt x="108204" y="274320"/>
                </a:lnTo>
                <a:lnTo>
                  <a:pt x="99060" y="277368"/>
                </a:lnTo>
                <a:lnTo>
                  <a:pt x="106640" y="290423"/>
                </a:lnTo>
                <a:lnTo>
                  <a:pt x="94443" y="416052"/>
                </a:lnTo>
                <a:close/>
              </a:path>
              <a:path w="163194" h="600710">
                <a:moveTo>
                  <a:pt x="1537" y="286507"/>
                </a:moveTo>
                <a:lnTo>
                  <a:pt x="0" y="262128"/>
                </a:lnTo>
                <a:lnTo>
                  <a:pt x="12700" y="283464"/>
                </a:lnTo>
                <a:lnTo>
                  <a:pt x="10668" y="283464"/>
                </a:lnTo>
                <a:lnTo>
                  <a:pt x="1537" y="286507"/>
                </a:lnTo>
                <a:close/>
              </a:path>
              <a:path w="163194" h="600710">
                <a:moveTo>
                  <a:pt x="106640" y="290423"/>
                </a:moveTo>
                <a:lnTo>
                  <a:pt x="99060" y="277368"/>
                </a:lnTo>
                <a:lnTo>
                  <a:pt x="108204" y="274320"/>
                </a:lnTo>
                <a:lnTo>
                  <a:pt x="106640" y="290423"/>
                </a:lnTo>
                <a:close/>
              </a:path>
              <a:path w="163194" h="600710">
                <a:moveTo>
                  <a:pt x="126492" y="324612"/>
                </a:moveTo>
                <a:lnTo>
                  <a:pt x="106640" y="290423"/>
                </a:lnTo>
                <a:lnTo>
                  <a:pt x="108204" y="274320"/>
                </a:lnTo>
                <a:lnTo>
                  <a:pt x="109220" y="274320"/>
                </a:lnTo>
                <a:lnTo>
                  <a:pt x="123465" y="297825"/>
                </a:lnTo>
                <a:lnTo>
                  <a:pt x="120396" y="309372"/>
                </a:lnTo>
                <a:lnTo>
                  <a:pt x="130648" y="309372"/>
                </a:lnTo>
                <a:lnTo>
                  <a:pt x="126492" y="324612"/>
                </a:lnTo>
                <a:close/>
              </a:path>
              <a:path w="163194" h="600710">
                <a:moveTo>
                  <a:pt x="12109" y="303872"/>
                </a:moveTo>
                <a:lnTo>
                  <a:pt x="1539" y="286537"/>
                </a:lnTo>
                <a:lnTo>
                  <a:pt x="10668" y="283464"/>
                </a:lnTo>
                <a:lnTo>
                  <a:pt x="12109" y="303872"/>
                </a:lnTo>
                <a:close/>
              </a:path>
              <a:path w="163194" h="600710">
                <a:moveTo>
                  <a:pt x="39624" y="348996"/>
                </a:moveTo>
                <a:lnTo>
                  <a:pt x="12109" y="303872"/>
                </a:lnTo>
                <a:lnTo>
                  <a:pt x="10668" y="283464"/>
                </a:lnTo>
                <a:lnTo>
                  <a:pt x="12700" y="283464"/>
                </a:lnTo>
                <a:lnTo>
                  <a:pt x="27670" y="308614"/>
                </a:lnTo>
                <a:lnTo>
                  <a:pt x="28956" y="329184"/>
                </a:lnTo>
                <a:lnTo>
                  <a:pt x="38548" y="329184"/>
                </a:lnTo>
                <a:lnTo>
                  <a:pt x="39624" y="348996"/>
                </a:lnTo>
                <a:close/>
              </a:path>
              <a:path w="163194" h="600710">
                <a:moveTo>
                  <a:pt x="21336" y="600456"/>
                </a:moveTo>
                <a:lnTo>
                  <a:pt x="1539" y="286537"/>
                </a:lnTo>
                <a:lnTo>
                  <a:pt x="12109" y="303872"/>
                </a:lnTo>
                <a:lnTo>
                  <a:pt x="27861" y="526825"/>
                </a:lnTo>
                <a:lnTo>
                  <a:pt x="19812" y="562356"/>
                </a:lnTo>
                <a:lnTo>
                  <a:pt x="29742" y="563774"/>
                </a:lnTo>
                <a:lnTo>
                  <a:pt x="21336" y="600456"/>
                </a:lnTo>
                <a:close/>
              </a:path>
              <a:path w="163194" h="600710">
                <a:moveTo>
                  <a:pt x="120396" y="309372"/>
                </a:moveTo>
                <a:lnTo>
                  <a:pt x="123465" y="297825"/>
                </a:lnTo>
                <a:lnTo>
                  <a:pt x="129540" y="307848"/>
                </a:lnTo>
                <a:lnTo>
                  <a:pt x="120396" y="309372"/>
                </a:lnTo>
                <a:close/>
              </a:path>
              <a:path w="163194" h="600710">
                <a:moveTo>
                  <a:pt x="28956" y="329184"/>
                </a:moveTo>
                <a:lnTo>
                  <a:pt x="27670" y="308614"/>
                </a:lnTo>
                <a:lnTo>
                  <a:pt x="38100" y="326136"/>
                </a:lnTo>
                <a:lnTo>
                  <a:pt x="28956" y="329184"/>
                </a:lnTo>
                <a:close/>
              </a:path>
              <a:path w="163194" h="600710">
                <a:moveTo>
                  <a:pt x="30300" y="561338"/>
                </a:moveTo>
                <a:lnTo>
                  <a:pt x="27861" y="526825"/>
                </a:lnTo>
                <a:lnTo>
                  <a:pt x="64008" y="367284"/>
                </a:lnTo>
                <a:lnTo>
                  <a:pt x="73152" y="381000"/>
                </a:lnTo>
                <a:lnTo>
                  <a:pt x="71628" y="381000"/>
                </a:lnTo>
                <a:lnTo>
                  <a:pt x="60960" y="382524"/>
                </a:lnTo>
                <a:lnTo>
                  <a:pt x="68608" y="394178"/>
                </a:lnTo>
                <a:lnTo>
                  <a:pt x="30300" y="561338"/>
                </a:lnTo>
                <a:close/>
              </a:path>
              <a:path w="163194" h="600710">
                <a:moveTo>
                  <a:pt x="68608" y="394178"/>
                </a:moveTo>
                <a:lnTo>
                  <a:pt x="60960" y="382524"/>
                </a:lnTo>
                <a:lnTo>
                  <a:pt x="71628" y="381000"/>
                </a:lnTo>
                <a:lnTo>
                  <a:pt x="68608" y="394178"/>
                </a:lnTo>
                <a:close/>
              </a:path>
              <a:path w="163194" h="600710">
                <a:moveTo>
                  <a:pt x="92964" y="431292"/>
                </a:moveTo>
                <a:lnTo>
                  <a:pt x="68608" y="394178"/>
                </a:lnTo>
                <a:lnTo>
                  <a:pt x="71628" y="381000"/>
                </a:lnTo>
                <a:lnTo>
                  <a:pt x="73152" y="381000"/>
                </a:lnTo>
                <a:lnTo>
                  <a:pt x="86628" y="401214"/>
                </a:lnTo>
                <a:lnTo>
                  <a:pt x="85344" y="416052"/>
                </a:lnTo>
                <a:lnTo>
                  <a:pt x="94443" y="416052"/>
                </a:lnTo>
                <a:lnTo>
                  <a:pt x="92964" y="431292"/>
                </a:lnTo>
                <a:close/>
              </a:path>
              <a:path w="163194" h="600710">
                <a:moveTo>
                  <a:pt x="85344" y="416052"/>
                </a:moveTo>
                <a:lnTo>
                  <a:pt x="86628" y="401214"/>
                </a:lnTo>
                <a:lnTo>
                  <a:pt x="94488" y="413004"/>
                </a:lnTo>
                <a:lnTo>
                  <a:pt x="85344" y="416052"/>
                </a:lnTo>
                <a:close/>
              </a:path>
              <a:path w="163194" h="600710">
                <a:moveTo>
                  <a:pt x="29742" y="563774"/>
                </a:moveTo>
                <a:lnTo>
                  <a:pt x="19812" y="562356"/>
                </a:lnTo>
                <a:lnTo>
                  <a:pt x="27861" y="526825"/>
                </a:lnTo>
                <a:lnTo>
                  <a:pt x="30300" y="561338"/>
                </a:lnTo>
                <a:lnTo>
                  <a:pt x="29742" y="563774"/>
                </a:lnTo>
                <a:close/>
              </a:path>
              <a:path w="163194" h="600710">
                <a:moveTo>
                  <a:pt x="30480" y="563880"/>
                </a:moveTo>
                <a:lnTo>
                  <a:pt x="29742" y="563774"/>
                </a:lnTo>
                <a:lnTo>
                  <a:pt x="30300" y="561338"/>
                </a:lnTo>
                <a:lnTo>
                  <a:pt x="30480" y="563880"/>
                </a:lnTo>
                <a:close/>
              </a:path>
            </a:pathLst>
          </a:custGeom>
          <a:solidFill>
            <a:srgbClr val="FB0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72440" y="2523743"/>
            <a:ext cx="7322820" cy="1920239"/>
            <a:chOff x="472440" y="2523743"/>
            <a:chExt cx="7322820" cy="1920239"/>
          </a:xfrm>
        </p:grpSpPr>
        <p:sp>
          <p:nvSpPr>
            <p:cNvPr id="7" name="object 7"/>
            <p:cNvSpPr/>
            <p:nvPr/>
          </p:nvSpPr>
          <p:spPr>
            <a:xfrm>
              <a:off x="3605784" y="2523743"/>
              <a:ext cx="4189729" cy="41275"/>
            </a:xfrm>
            <a:custGeom>
              <a:avLst/>
              <a:gdLst/>
              <a:ahLst/>
              <a:cxnLst/>
              <a:rect l="l" t="t" r="r" b="b"/>
              <a:pathLst>
                <a:path w="4189729" h="41275">
                  <a:moveTo>
                    <a:pt x="4189476" y="41148"/>
                  </a:moveTo>
                  <a:lnTo>
                    <a:pt x="0" y="41148"/>
                  </a:lnTo>
                  <a:lnTo>
                    <a:pt x="0" y="0"/>
                  </a:lnTo>
                  <a:lnTo>
                    <a:pt x="4189476" y="0"/>
                  </a:lnTo>
                  <a:lnTo>
                    <a:pt x="4189476" y="411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2907" y="3421392"/>
              <a:ext cx="1005840" cy="1005840"/>
            </a:xfrm>
            <a:custGeom>
              <a:avLst/>
              <a:gdLst/>
              <a:ahLst/>
              <a:cxnLst/>
              <a:rect l="l" t="t" r="r" b="b"/>
              <a:pathLst>
                <a:path w="1005840" h="1005839">
                  <a:moveTo>
                    <a:pt x="853440" y="0"/>
                  </a:moveTo>
                  <a:lnTo>
                    <a:pt x="156972" y="0"/>
                  </a:lnTo>
                  <a:lnTo>
                    <a:pt x="156972" y="669036"/>
                  </a:lnTo>
                  <a:lnTo>
                    <a:pt x="853440" y="669036"/>
                  </a:lnTo>
                  <a:lnTo>
                    <a:pt x="853440" y="0"/>
                  </a:lnTo>
                  <a:close/>
                </a:path>
                <a:path w="1005840" h="1005839">
                  <a:moveTo>
                    <a:pt x="1005840" y="926592"/>
                  </a:moveTo>
                  <a:lnTo>
                    <a:pt x="853440" y="702551"/>
                  </a:lnTo>
                  <a:lnTo>
                    <a:pt x="155460" y="702551"/>
                  </a:lnTo>
                  <a:lnTo>
                    <a:pt x="0" y="926592"/>
                  </a:lnTo>
                  <a:lnTo>
                    <a:pt x="12" y="1005840"/>
                  </a:lnTo>
                  <a:lnTo>
                    <a:pt x="1005840" y="1005840"/>
                  </a:lnTo>
                  <a:lnTo>
                    <a:pt x="1005840" y="926592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2440" y="3406152"/>
              <a:ext cx="1066800" cy="1038225"/>
            </a:xfrm>
            <a:custGeom>
              <a:avLst/>
              <a:gdLst/>
              <a:ahLst/>
              <a:cxnLst/>
              <a:rect l="l" t="t" r="r" b="b"/>
              <a:pathLst>
                <a:path w="1066800" h="1038225">
                  <a:moveTo>
                    <a:pt x="864108" y="70091"/>
                  </a:moveTo>
                  <a:lnTo>
                    <a:pt x="832104" y="70091"/>
                  </a:lnTo>
                  <a:lnTo>
                    <a:pt x="832104" y="102095"/>
                  </a:lnTo>
                  <a:lnTo>
                    <a:pt x="832104" y="592823"/>
                  </a:lnTo>
                  <a:lnTo>
                    <a:pt x="240792" y="592823"/>
                  </a:lnTo>
                  <a:lnTo>
                    <a:pt x="240792" y="102095"/>
                  </a:lnTo>
                  <a:lnTo>
                    <a:pt x="832104" y="102095"/>
                  </a:lnTo>
                  <a:lnTo>
                    <a:pt x="832104" y="70091"/>
                  </a:lnTo>
                  <a:lnTo>
                    <a:pt x="210312" y="70091"/>
                  </a:lnTo>
                  <a:lnTo>
                    <a:pt x="210312" y="624827"/>
                  </a:lnTo>
                  <a:lnTo>
                    <a:pt x="864108" y="624827"/>
                  </a:lnTo>
                  <a:lnTo>
                    <a:pt x="864108" y="609587"/>
                  </a:lnTo>
                  <a:lnTo>
                    <a:pt x="864108" y="592823"/>
                  </a:lnTo>
                  <a:lnTo>
                    <a:pt x="864108" y="102095"/>
                  </a:lnTo>
                  <a:lnTo>
                    <a:pt x="864108" y="86855"/>
                  </a:lnTo>
                  <a:lnTo>
                    <a:pt x="864108" y="70091"/>
                  </a:lnTo>
                  <a:close/>
                </a:path>
                <a:path w="1066800" h="1038225">
                  <a:moveTo>
                    <a:pt x="899160" y="0"/>
                  </a:moveTo>
                  <a:lnTo>
                    <a:pt x="868667" y="0"/>
                  </a:lnTo>
                  <a:lnTo>
                    <a:pt x="868667" y="30480"/>
                  </a:lnTo>
                  <a:lnTo>
                    <a:pt x="868667" y="667512"/>
                  </a:lnTo>
                  <a:lnTo>
                    <a:pt x="202679" y="667512"/>
                  </a:lnTo>
                  <a:lnTo>
                    <a:pt x="202679" y="30480"/>
                  </a:lnTo>
                  <a:lnTo>
                    <a:pt x="868667" y="30480"/>
                  </a:lnTo>
                  <a:lnTo>
                    <a:pt x="868667" y="0"/>
                  </a:lnTo>
                  <a:lnTo>
                    <a:pt x="170675" y="0"/>
                  </a:lnTo>
                  <a:lnTo>
                    <a:pt x="170675" y="699516"/>
                  </a:lnTo>
                  <a:lnTo>
                    <a:pt x="899160" y="699516"/>
                  </a:lnTo>
                  <a:lnTo>
                    <a:pt x="899160" y="684276"/>
                  </a:lnTo>
                  <a:lnTo>
                    <a:pt x="899160" y="667512"/>
                  </a:lnTo>
                  <a:lnTo>
                    <a:pt x="899160" y="30480"/>
                  </a:lnTo>
                  <a:lnTo>
                    <a:pt x="899160" y="15240"/>
                  </a:lnTo>
                  <a:lnTo>
                    <a:pt x="899160" y="0"/>
                  </a:lnTo>
                  <a:close/>
                </a:path>
                <a:path w="1066800" h="1038225">
                  <a:moveTo>
                    <a:pt x="1066800" y="957059"/>
                  </a:moveTo>
                  <a:lnTo>
                    <a:pt x="1062659" y="950963"/>
                  </a:lnTo>
                  <a:lnTo>
                    <a:pt x="1061618" y="949439"/>
                  </a:lnTo>
                  <a:lnTo>
                    <a:pt x="1053084" y="936866"/>
                  </a:lnTo>
                  <a:lnTo>
                    <a:pt x="1053084" y="925055"/>
                  </a:lnTo>
                  <a:lnTo>
                    <a:pt x="1045083" y="925055"/>
                  </a:lnTo>
                  <a:lnTo>
                    <a:pt x="1021080" y="889685"/>
                  </a:lnTo>
                  <a:lnTo>
                    <a:pt x="1021080" y="957059"/>
                  </a:lnTo>
                  <a:lnTo>
                    <a:pt x="1021080" y="1005827"/>
                  </a:lnTo>
                  <a:lnTo>
                    <a:pt x="45707" y="1005827"/>
                  </a:lnTo>
                  <a:lnTo>
                    <a:pt x="45707" y="957059"/>
                  </a:lnTo>
                  <a:lnTo>
                    <a:pt x="1021080" y="957059"/>
                  </a:lnTo>
                  <a:lnTo>
                    <a:pt x="1021080" y="889685"/>
                  </a:lnTo>
                  <a:lnTo>
                    <a:pt x="1007529" y="869721"/>
                  </a:lnTo>
                  <a:lnTo>
                    <a:pt x="1007529" y="925055"/>
                  </a:lnTo>
                  <a:lnTo>
                    <a:pt x="60820" y="925055"/>
                  </a:lnTo>
                  <a:lnTo>
                    <a:pt x="101384" y="867156"/>
                  </a:lnTo>
                  <a:lnTo>
                    <a:pt x="302679" y="867156"/>
                  </a:lnTo>
                  <a:lnTo>
                    <a:pt x="281927" y="909815"/>
                  </a:lnTo>
                  <a:lnTo>
                    <a:pt x="789419" y="909815"/>
                  </a:lnTo>
                  <a:lnTo>
                    <a:pt x="784974" y="900671"/>
                  </a:lnTo>
                  <a:lnTo>
                    <a:pt x="774598" y="879335"/>
                  </a:lnTo>
                  <a:lnTo>
                    <a:pt x="772375" y="874763"/>
                  </a:lnTo>
                  <a:lnTo>
                    <a:pt x="768667" y="867156"/>
                  </a:lnTo>
                  <a:lnTo>
                    <a:pt x="968133" y="867156"/>
                  </a:lnTo>
                  <a:lnTo>
                    <a:pt x="1007529" y="925055"/>
                  </a:lnTo>
                  <a:lnTo>
                    <a:pt x="1007529" y="869721"/>
                  </a:lnTo>
                  <a:lnTo>
                    <a:pt x="914781" y="733031"/>
                  </a:lnTo>
                  <a:lnTo>
                    <a:pt x="909599" y="725411"/>
                  </a:lnTo>
                  <a:lnTo>
                    <a:pt x="893064" y="701027"/>
                  </a:lnTo>
                  <a:lnTo>
                    <a:pt x="178308" y="701027"/>
                  </a:lnTo>
                  <a:lnTo>
                    <a:pt x="22288" y="925055"/>
                  </a:lnTo>
                  <a:lnTo>
                    <a:pt x="15227" y="925055"/>
                  </a:lnTo>
                  <a:lnTo>
                    <a:pt x="15227" y="935202"/>
                  </a:lnTo>
                  <a:lnTo>
                    <a:pt x="0" y="957059"/>
                  </a:lnTo>
                  <a:lnTo>
                    <a:pt x="15227" y="957059"/>
                  </a:lnTo>
                  <a:lnTo>
                    <a:pt x="15227" y="1037831"/>
                  </a:lnTo>
                  <a:lnTo>
                    <a:pt x="1053084" y="1037831"/>
                  </a:lnTo>
                  <a:lnTo>
                    <a:pt x="1053084" y="1021067"/>
                  </a:lnTo>
                  <a:lnTo>
                    <a:pt x="1053084" y="1005827"/>
                  </a:lnTo>
                  <a:lnTo>
                    <a:pt x="1053084" y="957059"/>
                  </a:lnTo>
                  <a:lnTo>
                    <a:pt x="1066800" y="957059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43600" y="2148273"/>
            <a:ext cx="83756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dirty="0">
                <a:latin typeface="Times New Roman"/>
                <a:cs typeface="Times New Roman"/>
              </a:rPr>
              <a:t>e</a:t>
            </a:r>
            <a:r>
              <a:rPr sz="1950" spc="10" dirty="0">
                <a:latin typeface="Times New Roman"/>
                <a:cs typeface="Times New Roman"/>
              </a:rPr>
              <a:t>th</a:t>
            </a:r>
            <a:r>
              <a:rPr sz="1950" spc="20" dirty="0">
                <a:latin typeface="Times New Roman"/>
                <a:cs typeface="Times New Roman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r</a:t>
            </a:r>
            <a:r>
              <a:rPr sz="1950" spc="15" dirty="0">
                <a:latin typeface="Times New Roman"/>
                <a:cs typeface="Times New Roman"/>
              </a:rPr>
              <a:t>n</a:t>
            </a:r>
            <a:r>
              <a:rPr sz="1950" spc="20" dirty="0">
                <a:latin typeface="Times New Roman"/>
                <a:cs typeface="Times New Roman"/>
              </a:rPr>
              <a:t>e</a:t>
            </a:r>
            <a:r>
              <a:rPr sz="1950" spc="5" dirty="0">
                <a:latin typeface="Times New Roman"/>
                <a:cs typeface="Times New Roman"/>
              </a:rPr>
              <a:t>t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9979" y="3411772"/>
            <a:ext cx="53213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Times New Roman"/>
                <a:cs typeface="Times New Roman"/>
              </a:rPr>
              <a:t>M</a:t>
            </a:r>
            <a:r>
              <a:rPr sz="1750" spc="-5" dirty="0">
                <a:latin typeface="Times New Roman"/>
                <a:cs typeface="Times New Roman"/>
              </a:rPr>
              <a:t>A</a:t>
            </a:r>
            <a:r>
              <a:rPr sz="1750" dirty="0">
                <a:latin typeface="Times New Roman"/>
                <a:cs typeface="Times New Roman"/>
              </a:rPr>
              <a:t>C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987039" y="3368040"/>
            <a:ext cx="1066800" cy="1036319"/>
            <a:chOff x="2987039" y="3368040"/>
            <a:chExt cx="1066800" cy="1036319"/>
          </a:xfrm>
        </p:grpSpPr>
        <p:sp>
          <p:nvSpPr>
            <p:cNvPr id="13" name="object 13"/>
            <p:cNvSpPr/>
            <p:nvPr/>
          </p:nvSpPr>
          <p:spPr>
            <a:xfrm>
              <a:off x="3017507" y="3383292"/>
              <a:ext cx="1006475" cy="1005840"/>
            </a:xfrm>
            <a:custGeom>
              <a:avLst/>
              <a:gdLst/>
              <a:ahLst/>
              <a:cxnLst/>
              <a:rect l="l" t="t" r="r" b="b"/>
              <a:pathLst>
                <a:path w="1006475" h="1005839">
                  <a:moveTo>
                    <a:pt x="853440" y="0"/>
                  </a:moveTo>
                  <a:lnTo>
                    <a:pt x="156972" y="0"/>
                  </a:lnTo>
                  <a:lnTo>
                    <a:pt x="156972" y="667499"/>
                  </a:lnTo>
                  <a:lnTo>
                    <a:pt x="853440" y="667499"/>
                  </a:lnTo>
                  <a:lnTo>
                    <a:pt x="853440" y="0"/>
                  </a:lnTo>
                  <a:close/>
                </a:path>
                <a:path w="1006475" h="1005839">
                  <a:moveTo>
                    <a:pt x="1005852" y="925068"/>
                  </a:moveTo>
                  <a:lnTo>
                    <a:pt x="853440" y="701027"/>
                  </a:lnTo>
                  <a:lnTo>
                    <a:pt x="155448" y="701027"/>
                  </a:lnTo>
                  <a:lnTo>
                    <a:pt x="0" y="925068"/>
                  </a:lnTo>
                  <a:lnTo>
                    <a:pt x="0" y="1005840"/>
                  </a:lnTo>
                  <a:lnTo>
                    <a:pt x="1005852" y="1005840"/>
                  </a:lnTo>
                  <a:lnTo>
                    <a:pt x="1005852" y="925068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87027" y="3368052"/>
              <a:ext cx="1067435" cy="1036319"/>
            </a:xfrm>
            <a:custGeom>
              <a:avLst/>
              <a:gdLst/>
              <a:ahLst/>
              <a:cxnLst/>
              <a:rect l="l" t="t" r="r" b="b"/>
              <a:pathLst>
                <a:path w="1067435" h="1036320">
                  <a:moveTo>
                    <a:pt x="864108" y="70091"/>
                  </a:moveTo>
                  <a:lnTo>
                    <a:pt x="832104" y="70091"/>
                  </a:lnTo>
                  <a:lnTo>
                    <a:pt x="832104" y="102095"/>
                  </a:lnTo>
                  <a:lnTo>
                    <a:pt x="832104" y="592823"/>
                  </a:lnTo>
                  <a:lnTo>
                    <a:pt x="240792" y="592823"/>
                  </a:lnTo>
                  <a:lnTo>
                    <a:pt x="240792" y="102095"/>
                  </a:lnTo>
                  <a:lnTo>
                    <a:pt x="832104" y="102095"/>
                  </a:lnTo>
                  <a:lnTo>
                    <a:pt x="832104" y="70091"/>
                  </a:lnTo>
                  <a:lnTo>
                    <a:pt x="210312" y="70091"/>
                  </a:lnTo>
                  <a:lnTo>
                    <a:pt x="210312" y="624827"/>
                  </a:lnTo>
                  <a:lnTo>
                    <a:pt x="864108" y="624827"/>
                  </a:lnTo>
                  <a:lnTo>
                    <a:pt x="864108" y="608063"/>
                  </a:lnTo>
                  <a:lnTo>
                    <a:pt x="864108" y="592823"/>
                  </a:lnTo>
                  <a:lnTo>
                    <a:pt x="864108" y="102095"/>
                  </a:lnTo>
                  <a:lnTo>
                    <a:pt x="864108" y="85331"/>
                  </a:lnTo>
                  <a:lnTo>
                    <a:pt x="864108" y="70091"/>
                  </a:lnTo>
                  <a:close/>
                </a:path>
                <a:path w="1067435" h="1036320">
                  <a:moveTo>
                    <a:pt x="899160" y="0"/>
                  </a:moveTo>
                  <a:lnTo>
                    <a:pt x="868680" y="0"/>
                  </a:lnTo>
                  <a:lnTo>
                    <a:pt x="868680" y="30480"/>
                  </a:lnTo>
                  <a:lnTo>
                    <a:pt x="868680" y="667512"/>
                  </a:lnTo>
                  <a:lnTo>
                    <a:pt x="202692" y="667512"/>
                  </a:lnTo>
                  <a:lnTo>
                    <a:pt x="202692" y="30480"/>
                  </a:lnTo>
                  <a:lnTo>
                    <a:pt x="868680" y="30480"/>
                  </a:lnTo>
                  <a:lnTo>
                    <a:pt x="868680" y="0"/>
                  </a:lnTo>
                  <a:lnTo>
                    <a:pt x="170688" y="0"/>
                  </a:lnTo>
                  <a:lnTo>
                    <a:pt x="170688" y="699516"/>
                  </a:lnTo>
                  <a:lnTo>
                    <a:pt x="899160" y="699516"/>
                  </a:lnTo>
                  <a:lnTo>
                    <a:pt x="899160" y="682752"/>
                  </a:lnTo>
                  <a:lnTo>
                    <a:pt x="899160" y="667512"/>
                  </a:lnTo>
                  <a:lnTo>
                    <a:pt x="899160" y="30480"/>
                  </a:lnTo>
                  <a:lnTo>
                    <a:pt x="899160" y="15240"/>
                  </a:lnTo>
                  <a:lnTo>
                    <a:pt x="899160" y="0"/>
                  </a:lnTo>
                  <a:close/>
                </a:path>
                <a:path w="1067435" h="1036320">
                  <a:moveTo>
                    <a:pt x="1066812" y="957059"/>
                  </a:moveTo>
                  <a:lnTo>
                    <a:pt x="1061631" y="949439"/>
                  </a:lnTo>
                  <a:lnTo>
                    <a:pt x="1053084" y="936840"/>
                  </a:lnTo>
                  <a:lnTo>
                    <a:pt x="1053084" y="925055"/>
                  </a:lnTo>
                  <a:lnTo>
                    <a:pt x="1045095" y="925055"/>
                  </a:lnTo>
                  <a:lnTo>
                    <a:pt x="1021080" y="889673"/>
                  </a:lnTo>
                  <a:lnTo>
                    <a:pt x="1021080" y="957059"/>
                  </a:lnTo>
                  <a:lnTo>
                    <a:pt x="1021080" y="1005827"/>
                  </a:lnTo>
                  <a:lnTo>
                    <a:pt x="45720" y="1005827"/>
                  </a:lnTo>
                  <a:lnTo>
                    <a:pt x="45720" y="957059"/>
                  </a:lnTo>
                  <a:lnTo>
                    <a:pt x="1021080" y="957059"/>
                  </a:lnTo>
                  <a:lnTo>
                    <a:pt x="1021080" y="889673"/>
                  </a:lnTo>
                  <a:lnTo>
                    <a:pt x="1007529" y="869708"/>
                  </a:lnTo>
                  <a:lnTo>
                    <a:pt x="1007529" y="925055"/>
                  </a:lnTo>
                  <a:lnTo>
                    <a:pt x="59766" y="925055"/>
                  </a:lnTo>
                  <a:lnTo>
                    <a:pt x="100330" y="867156"/>
                  </a:lnTo>
                  <a:lnTo>
                    <a:pt x="302158" y="867156"/>
                  </a:lnTo>
                  <a:lnTo>
                    <a:pt x="281952" y="909815"/>
                  </a:lnTo>
                  <a:lnTo>
                    <a:pt x="789444" y="909815"/>
                  </a:lnTo>
                  <a:lnTo>
                    <a:pt x="785101" y="900671"/>
                  </a:lnTo>
                  <a:lnTo>
                    <a:pt x="775004" y="879335"/>
                  </a:lnTo>
                  <a:lnTo>
                    <a:pt x="772833" y="874763"/>
                  </a:lnTo>
                  <a:lnTo>
                    <a:pt x="769226" y="867156"/>
                  </a:lnTo>
                  <a:lnTo>
                    <a:pt x="968133" y="867156"/>
                  </a:lnTo>
                  <a:lnTo>
                    <a:pt x="1007529" y="925055"/>
                  </a:lnTo>
                  <a:lnTo>
                    <a:pt x="1007529" y="869708"/>
                  </a:lnTo>
                  <a:lnTo>
                    <a:pt x="914781" y="733031"/>
                  </a:lnTo>
                  <a:lnTo>
                    <a:pt x="909612" y="725411"/>
                  </a:lnTo>
                  <a:lnTo>
                    <a:pt x="893064" y="701027"/>
                  </a:lnTo>
                  <a:lnTo>
                    <a:pt x="178308" y="701027"/>
                  </a:lnTo>
                  <a:lnTo>
                    <a:pt x="22288" y="925055"/>
                  </a:lnTo>
                  <a:lnTo>
                    <a:pt x="15240" y="925055"/>
                  </a:lnTo>
                  <a:lnTo>
                    <a:pt x="15240" y="935177"/>
                  </a:lnTo>
                  <a:lnTo>
                    <a:pt x="0" y="957059"/>
                  </a:lnTo>
                  <a:lnTo>
                    <a:pt x="15240" y="957059"/>
                  </a:lnTo>
                  <a:lnTo>
                    <a:pt x="15240" y="1036307"/>
                  </a:lnTo>
                  <a:lnTo>
                    <a:pt x="1053084" y="1036307"/>
                  </a:lnTo>
                  <a:lnTo>
                    <a:pt x="1053084" y="1021067"/>
                  </a:lnTo>
                  <a:lnTo>
                    <a:pt x="1053084" y="1005827"/>
                  </a:lnTo>
                  <a:lnTo>
                    <a:pt x="1053084" y="957059"/>
                  </a:lnTo>
                  <a:lnTo>
                    <a:pt x="1066812" y="957059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74554" y="3411772"/>
            <a:ext cx="53213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Times New Roman"/>
                <a:cs typeface="Times New Roman"/>
              </a:rPr>
              <a:t>M</a:t>
            </a:r>
            <a:r>
              <a:rPr sz="1750" spc="-5" dirty="0">
                <a:latin typeface="Times New Roman"/>
                <a:cs typeface="Times New Roman"/>
              </a:rPr>
              <a:t>A</a:t>
            </a:r>
            <a:r>
              <a:rPr sz="1750" dirty="0">
                <a:latin typeface="Times New Roman"/>
                <a:cs typeface="Times New Roman"/>
              </a:rPr>
              <a:t>C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521708" y="3041903"/>
            <a:ext cx="3472179" cy="1446530"/>
            <a:chOff x="4521708" y="3041903"/>
            <a:chExt cx="3472179" cy="1446530"/>
          </a:xfrm>
        </p:grpSpPr>
        <p:sp>
          <p:nvSpPr>
            <p:cNvPr id="17" name="object 17"/>
            <p:cNvSpPr/>
            <p:nvPr/>
          </p:nvSpPr>
          <p:spPr>
            <a:xfrm>
              <a:off x="6007608" y="3480815"/>
              <a:ext cx="794385" cy="783590"/>
            </a:xfrm>
            <a:custGeom>
              <a:avLst/>
              <a:gdLst/>
              <a:ahLst/>
              <a:cxnLst/>
              <a:rect l="l" t="t" r="r" b="b"/>
              <a:pathLst>
                <a:path w="794384" h="783589">
                  <a:moveTo>
                    <a:pt x="361188" y="539495"/>
                  </a:moveTo>
                  <a:lnTo>
                    <a:pt x="160019" y="399287"/>
                  </a:lnTo>
                  <a:lnTo>
                    <a:pt x="0" y="0"/>
                  </a:lnTo>
                  <a:lnTo>
                    <a:pt x="20647" y="23319"/>
                  </a:lnTo>
                  <a:lnTo>
                    <a:pt x="12191" y="28955"/>
                  </a:lnTo>
                  <a:lnTo>
                    <a:pt x="33096" y="52442"/>
                  </a:lnTo>
                  <a:lnTo>
                    <a:pt x="167952" y="391667"/>
                  </a:lnTo>
                  <a:lnTo>
                    <a:pt x="167639" y="391667"/>
                  </a:lnTo>
                  <a:lnTo>
                    <a:pt x="169163" y="394715"/>
                  </a:lnTo>
                  <a:lnTo>
                    <a:pt x="171978" y="394715"/>
                  </a:lnTo>
                  <a:lnTo>
                    <a:pt x="337504" y="510994"/>
                  </a:lnTo>
                  <a:lnTo>
                    <a:pt x="344424" y="527303"/>
                  </a:lnTo>
                  <a:lnTo>
                    <a:pt x="355878" y="527303"/>
                  </a:lnTo>
                  <a:lnTo>
                    <a:pt x="361188" y="539495"/>
                  </a:lnTo>
                  <a:close/>
                </a:path>
                <a:path w="794384" h="783589">
                  <a:moveTo>
                    <a:pt x="22228" y="25105"/>
                  </a:moveTo>
                  <a:lnTo>
                    <a:pt x="20647" y="23319"/>
                  </a:lnTo>
                  <a:lnTo>
                    <a:pt x="21335" y="22859"/>
                  </a:lnTo>
                  <a:lnTo>
                    <a:pt x="22228" y="25105"/>
                  </a:lnTo>
                  <a:close/>
                </a:path>
                <a:path w="794384" h="783589">
                  <a:moveTo>
                    <a:pt x="33096" y="52442"/>
                  </a:moveTo>
                  <a:lnTo>
                    <a:pt x="12191" y="28955"/>
                  </a:lnTo>
                  <a:lnTo>
                    <a:pt x="20647" y="23319"/>
                  </a:lnTo>
                  <a:lnTo>
                    <a:pt x="22228" y="25105"/>
                  </a:lnTo>
                  <a:lnTo>
                    <a:pt x="33096" y="52442"/>
                  </a:lnTo>
                  <a:close/>
                </a:path>
                <a:path w="794384" h="783589">
                  <a:moveTo>
                    <a:pt x="271271" y="320039"/>
                  </a:moveTo>
                  <a:lnTo>
                    <a:pt x="33096" y="52442"/>
                  </a:lnTo>
                  <a:lnTo>
                    <a:pt x="22228" y="25105"/>
                  </a:lnTo>
                  <a:lnTo>
                    <a:pt x="242669" y="274073"/>
                  </a:lnTo>
                  <a:lnTo>
                    <a:pt x="251459" y="297179"/>
                  </a:lnTo>
                  <a:lnTo>
                    <a:pt x="262575" y="297179"/>
                  </a:lnTo>
                  <a:lnTo>
                    <a:pt x="271271" y="320039"/>
                  </a:lnTo>
                  <a:close/>
                </a:path>
                <a:path w="794384" h="783589">
                  <a:moveTo>
                    <a:pt x="209065" y="185742"/>
                  </a:moveTo>
                  <a:lnTo>
                    <a:pt x="198119" y="156971"/>
                  </a:lnTo>
                  <a:lnTo>
                    <a:pt x="218342" y="179831"/>
                  </a:lnTo>
                  <a:lnTo>
                    <a:pt x="217931" y="179831"/>
                  </a:lnTo>
                  <a:lnTo>
                    <a:pt x="209065" y="185742"/>
                  </a:lnTo>
                  <a:close/>
                </a:path>
                <a:path w="794384" h="783589">
                  <a:moveTo>
                    <a:pt x="228889" y="208635"/>
                  </a:moveTo>
                  <a:lnTo>
                    <a:pt x="209398" y="186617"/>
                  </a:lnTo>
                  <a:lnTo>
                    <a:pt x="209065" y="185742"/>
                  </a:lnTo>
                  <a:lnTo>
                    <a:pt x="217931" y="179831"/>
                  </a:lnTo>
                  <a:lnTo>
                    <a:pt x="228889" y="208635"/>
                  </a:lnTo>
                  <a:close/>
                </a:path>
                <a:path w="794384" h="783589">
                  <a:moveTo>
                    <a:pt x="455676" y="464819"/>
                  </a:moveTo>
                  <a:lnTo>
                    <a:pt x="228889" y="208635"/>
                  </a:lnTo>
                  <a:lnTo>
                    <a:pt x="217931" y="179831"/>
                  </a:lnTo>
                  <a:lnTo>
                    <a:pt x="218342" y="179831"/>
                  </a:lnTo>
                  <a:lnTo>
                    <a:pt x="422704" y="410850"/>
                  </a:lnTo>
                  <a:lnTo>
                    <a:pt x="434339" y="438911"/>
                  </a:lnTo>
                  <a:lnTo>
                    <a:pt x="444933" y="438911"/>
                  </a:lnTo>
                  <a:lnTo>
                    <a:pt x="455676" y="464819"/>
                  </a:lnTo>
                  <a:close/>
                </a:path>
                <a:path w="794384" h="783589">
                  <a:moveTo>
                    <a:pt x="209398" y="186617"/>
                  </a:moveTo>
                  <a:lnTo>
                    <a:pt x="208787" y="185927"/>
                  </a:lnTo>
                  <a:lnTo>
                    <a:pt x="209065" y="185742"/>
                  </a:lnTo>
                  <a:lnTo>
                    <a:pt x="209398" y="186617"/>
                  </a:lnTo>
                  <a:close/>
                </a:path>
                <a:path w="794384" h="783589">
                  <a:moveTo>
                    <a:pt x="262575" y="297179"/>
                  </a:moveTo>
                  <a:lnTo>
                    <a:pt x="251459" y="297179"/>
                  </a:lnTo>
                  <a:lnTo>
                    <a:pt x="259079" y="292607"/>
                  </a:lnTo>
                  <a:lnTo>
                    <a:pt x="242669" y="274073"/>
                  </a:lnTo>
                  <a:lnTo>
                    <a:pt x="209398" y="186617"/>
                  </a:lnTo>
                  <a:lnTo>
                    <a:pt x="228889" y="208635"/>
                  </a:lnTo>
                  <a:lnTo>
                    <a:pt x="262575" y="297179"/>
                  </a:lnTo>
                  <a:close/>
                </a:path>
                <a:path w="794384" h="783589">
                  <a:moveTo>
                    <a:pt x="251459" y="297179"/>
                  </a:moveTo>
                  <a:lnTo>
                    <a:pt x="242669" y="274073"/>
                  </a:lnTo>
                  <a:lnTo>
                    <a:pt x="259079" y="292607"/>
                  </a:lnTo>
                  <a:lnTo>
                    <a:pt x="251459" y="297179"/>
                  </a:lnTo>
                  <a:close/>
                </a:path>
                <a:path w="794384" h="783589">
                  <a:moveTo>
                    <a:pt x="442644" y="433390"/>
                  </a:moveTo>
                  <a:lnTo>
                    <a:pt x="422704" y="410850"/>
                  </a:lnTo>
                  <a:lnTo>
                    <a:pt x="382524" y="313943"/>
                  </a:lnTo>
                  <a:lnTo>
                    <a:pt x="405235" y="339851"/>
                  </a:lnTo>
                  <a:lnTo>
                    <a:pt x="403860" y="339851"/>
                  </a:lnTo>
                  <a:lnTo>
                    <a:pt x="396239" y="344423"/>
                  </a:lnTo>
                  <a:lnTo>
                    <a:pt x="414395" y="365260"/>
                  </a:lnTo>
                  <a:lnTo>
                    <a:pt x="442644" y="433390"/>
                  </a:lnTo>
                  <a:close/>
                </a:path>
                <a:path w="794384" h="783589">
                  <a:moveTo>
                    <a:pt x="414395" y="365260"/>
                  </a:moveTo>
                  <a:lnTo>
                    <a:pt x="396239" y="344423"/>
                  </a:lnTo>
                  <a:lnTo>
                    <a:pt x="403860" y="339851"/>
                  </a:lnTo>
                  <a:lnTo>
                    <a:pt x="414395" y="365260"/>
                  </a:lnTo>
                  <a:close/>
                </a:path>
                <a:path w="794384" h="783589">
                  <a:moveTo>
                    <a:pt x="794003" y="783336"/>
                  </a:moveTo>
                  <a:lnTo>
                    <a:pt x="792480" y="783336"/>
                  </a:lnTo>
                  <a:lnTo>
                    <a:pt x="758325" y="758054"/>
                  </a:lnTo>
                  <a:lnTo>
                    <a:pt x="765048" y="751331"/>
                  </a:lnTo>
                  <a:lnTo>
                    <a:pt x="724428" y="721078"/>
                  </a:lnTo>
                  <a:lnTo>
                    <a:pt x="414395" y="365260"/>
                  </a:lnTo>
                  <a:lnTo>
                    <a:pt x="403860" y="339851"/>
                  </a:lnTo>
                  <a:lnTo>
                    <a:pt x="405235" y="339851"/>
                  </a:lnTo>
                  <a:lnTo>
                    <a:pt x="794003" y="783336"/>
                  </a:lnTo>
                  <a:close/>
                </a:path>
                <a:path w="794384" h="783589">
                  <a:moveTo>
                    <a:pt x="169163" y="394715"/>
                  </a:moveTo>
                  <a:lnTo>
                    <a:pt x="167639" y="391667"/>
                  </a:lnTo>
                  <a:lnTo>
                    <a:pt x="168073" y="391972"/>
                  </a:lnTo>
                  <a:lnTo>
                    <a:pt x="169163" y="394715"/>
                  </a:lnTo>
                  <a:close/>
                </a:path>
                <a:path w="794384" h="783589">
                  <a:moveTo>
                    <a:pt x="168073" y="391972"/>
                  </a:moveTo>
                  <a:lnTo>
                    <a:pt x="167639" y="391667"/>
                  </a:lnTo>
                  <a:lnTo>
                    <a:pt x="167952" y="391667"/>
                  </a:lnTo>
                  <a:lnTo>
                    <a:pt x="168073" y="391972"/>
                  </a:lnTo>
                  <a:close/>
                </a:path>
                <a:path w="794384" h="783589">
                  <a:moveTo>
                    <a:pt x="171978" y="394715"/>
                  </a:moveTo>
                  <a:lnTo>
                    <a:pt x="169163" y="394715"/>
                  </a:lnTo>
                  <a:lnTo>
                    <a:pt x="168073" y="391972"/>
                  </a:lnTo>
                  <a:lnTo>
                    <a:pt x="171978" y="394715"/>
                  </a:lnTo>
                  <a:close/>
                </a:path>
                <a:path w="794384" h="783589">
                  <a:moveTo>
                    <a:pt x="434339" y="438911"/>
                  </a:moveTo>
                  <a:lnTo>
                    <a:pt x="422704" y="410850"/>
                  </a:lnTo>
                  <a:lnTo>
                    <a:pt x="442644" y="433390"/>
                  </a:lnTo>
                  <a:lnTo>
                    <a:pt x="443114" y="434524"/>
                  </a:lnTo>
                  <a:lnTo>
                    <a:pt x="434339" y="438911"/>
                  </a:lnTo>
                  <a:close/>
                </a:path>
                <a:path w="794384" h="783589">
                  <a:moveTo>
                    <a:pt x="355878" y="527303"/>
                  </a:moveTo>
                  <a:lnTo>
                    <a:pt x="344424" y="527303"/>
                  </a:lnTo>
                  <a:lnTo>
                    <a:pt x="352044" y="521207"/>
                  </a:lnTo>
                  <a:lnTo>
                    <a:pt x="337504" y="510994"/>
                  </a:lnTo>
                  <a:lnTo>
                    <a:pt x="301751" y="426719"/>
                  </a:lnTo>
                  <a:lnTo>
                    <a:pt x="321868" y="445007"/>
                  </a:lnTo>
                  <a:lnTo>
                    <a:pt x="320039" y="445007"/>
                  </a:lnTo>
                  <a:lnTo>
                    <a:pt x="312419" y="451103"/>
                  </a:lnTo>
                  <a:lnTo>
                    <a:pt x="329420" y="466547"/>
                  </a:lnTo>
                  <a:lnTo>
                    <a:pt x="355878" y="527303"/>
                  </a:lnTo>
                  <a:close/>
                </a:path>
                <a:path w="794384" h="783589">
                  <a:moveTo>
                    <a:pt x="443114" y="434524"/>
                  </a:moveTo>
                  <a:lnTo>
                    <a:pt x="442644" y="433390"/>
                  </a:lnTo>
                  <a:lnTo>
                    <a:pt x="443484" y="434339"/>
                  </a:lnTo>
                  <a:lnTo>
                    <a:pt x="443114" y="434524"/>
                  </a:lnTo>
                  <a:close/>
                </a:path>
                <a:path w="794384" h="783589">
                  <a:moveTo>
                    <a:pt x="444933" y="438911"/>
                  </a:moveTo>
                  <a:lnTo>
                    <a:pt x="434339" y="438911"/>
                  </a:lnTo>
                  <a:lnTo>
                    <a:pt x="443114" y="434524"/>
                  </a:lnTo>
                  <a:lnTo>
                    <a:pt x="444933" y="438911"/>
                  </a:lnTo>
                  <a:close/>
                </a:path>
                <a:path w="794384" h="783589">
                  <a:moveTo>
                    <a:pt x="329420" y="466547"/>
                  </a:moveTo>
                  <a:lnTo>
                    <a:pt x="312419" y="451103"/>
                  </a:lnTo>
                  <a:lnTo>
                    <a:pt x="320039" y="445007"/>
                  </a:lnTo>
                  <a:lnTo>
                    <a:pt x="329420" y="466547"/>
                  </a:lnTo>
                  <a:close/>
                </a:path>
                <a:path w="794384" h="783589">
                  <a:moveTo>
                    <a:pt x="528828" y="647700"/>
                  </a:moveTo>
                  <a:lnTo>
                    <a:pt x="329420" y="466547"/>
                  </a:lnTo>
                  <a:lnTo>
                    <a:pt x="320039" y="445007"/>
                  </a:lnTo>
                  <a:lnTo>
                    <a:pt x="321868" y="445007"/>
                  </a:lnTo>
                  <a:lnTo>
                    <a:pt x="502541" y="609255"/>
                  </a:lnTo>
                  <a:lnTo>
                    <a:pt x="510539" y="629411"/>
                  </a:lnTo>
                  <a:lnTo>
                    <a:pt x="521623" y="629411"/>
                  </a:lnTo>
                  <a:lnTo>
                    <a:pt x="528828" y="647700"/>
                  </a:lnTo>
                  <a:close/>
                </a:path>
                <a:path w="794384" h="783589">
                  <a:moveTo>
                    <a:pt x="344424" y="527303"/>
                  </a:moveTo>
                  <a:lnTo>
                    <a:pt x="337504" y="510994"/>
                  </a:lnTo>
                  <a:lnTo>
                    <a:pt x="352044" y="521207"/>
                  </a:lnTo>
                  <a:lnTo>
                    <a:pt x="344424" y="527303"/>
                  </a:lnTo>
                  <a:close/>
                </a:path>
                <a:path w="794384" h="783589">
                  <a:moveTo>
                    <a:pt x="521623" y="629411"/>
                  </a:moveTo>
                  <a:lnTo>
                    <a:pt x="510539" y="629411"/>
                  </a:lnTo>
                  <a:lnTo>
                    <a:pt x="519683" y="624839"/>
                  </a:lnTo>
                  <a:lnTo>
                    <a:pt x="502541" y="609255"/>
                  </a:lnTo>
                  <a:lnTo>
                    <a:pt x="472439" y="533399"/>
                  </a:lnTo>
                  <a:lnTo>
                    <a:pt x="490855" y="547115"/>
                  </a:lnTo>
                  <a:lnTo>
                    <a:pt x="489204" y="547115"/>
                  </a:lnTo>
                  <a:lnTo>
                    <a:pt x="481583" y="553211"/>
                  </a:lnTo>
                  <a:lnTo>
                    <a:pt x="495730" y="563683"/>
                  </a:lnTo>
                  <a:lnTo>
                    <a:pt x="521623" y="629411"/>
                  </a:lnTo>
                  <a:close/>
                </a:path>
                <a:path w="794384" h="783589">
                  <a:moveTo>
                    <a:pt x="495730" y="563683"/>
                  </a:moveTo>
                  <a:lnTo>
                    <a:pt x="481583" y="553211"/>
                  </a:lnTo>
                  <a:lnTo>
                    <a:pt x="489204" y="547115"/>
                  </a:lnTo>
                  <a:lnTo>
                    <a:pt x="495730" y="563683"/>
                  </a:lnTo>
                  <a:close/>
                </a:path>
                <a:path w="794384" h="783589">
                  <a:moveTo>
                    <a:pt x="753596" y="754554"/>
                  </a:moveTo>
                  <a:lnTo>
                    <a:pt x="495730" y="563683"/>
                  </a:lnTo>
                  <a:lnTo>
                    <a:pt x="489204" y="547115"/>
                  </a:lnTo>
                  <a:lnTo>
                    <a:pt x="490855" y="547115"/>
                  </a:lnTo>
                  <a:lnTo>
                    <a:pt x="724428" y="721078"/>
                  </a:lnTo>
                  <a:lnTo>
                    <a:pt x="753596" y="754554"/>
                  </a:lnTo>
                  <a:close/>
                </a:path>
                <a:path w="794384" h="783589">
                  <a:moveTo>
                    <a:pt x="510539" y="629411"/>
                  </a:moveTo>
                  <a:lnTo>
                    <a:pt x="502541" y="609255"/>
                  </a:lnTo>
                  <a:lnTo>
                    <a:pt x="519683" y="624839"/>
                  </a:lnTo>
                  <a:lnTo>
                    <a:pt x="510539" y="629411"/>
                  </a:lnTo>
                  <a:close/>
                </a:path>
                <a:path w="794384" h="783589">
                  <a:moveTo>
                    <a:pt x="758325" y="758054"/>
                  </a:moveTo>
                  <a:lnTo>
                    <a:pt x="753596" y="754554"/>
                  </a:lnTo>
                  <a:lnTo>
                    <a:pt x="724428" y="721078"/>
                  </a:lnTo>
                  <a:lnTo>
                    <a:pt x="765048" y="751331"/>
                  </a:lnTo>
                  <a:lnTo>
                    <a:pt x="758325" y="758054"/>
                  </a:lnTo>
                  <a:close/>
                </a:path>
                <a:path w="794384" h="783589">
                  <a:moveTo>
                    <a:pt x="757428" y="758951"/>
                  </a:moveTo>
                  <a:lnTo>
                    <a:pt x="753596" y="754554"/>
                  </a:lnTo>
                  <a:lnTo>
                    <a:pt x="758325" y="758054"/>
                  </a:lnTo>
                  <a:lnTo>
                    <a:pt x="757428" y="758951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58571" y="3467099"/>
              <a:ext cx="1004569" cy="1006475"/>
            </a:xfrm>
            <a:custGeom>
              <a:avLst/>
              <a:gdLst/>
              <a:ahLst/>
              <a:cxnLst/>
              <a:rect l="l" t="t" r="r" b="b"/>
              <a:pathLst>
                <a:path w="1004570" h="1006475">
                  <a:moveTo>
                    <a:pt x="851928" y="0"/>
                  </a:moveTo>
                  <a:lnTo>
                    <a:pt x="156972" y="0"/>
                  </a:lnTo>
                  <a:lnTo>
                    <a:pt x="156972" y="667512"/>
                  </a:lnTo>
                  <a:lnTo>
                    <a:pt x="851928" y="667512"/>
                  </a:lnTo>
                  <a:lnTo>
                    <a:pt x="851928" y="0"/>
                  </a:lnTo>
                  <a:close/>
                </a:path>
                <a:path w="1004570" h="1006475">
                  <a:moveTo>
                    <a:pt x="1004328" y="925080"/>
                  </a:moveTo>
                  <a:lnTo>
                    <a:pt x="12" y="925080"/>
                  </a:lnTo>
                  <a:lnTo>
                    <a:pt x="12" y="1005852"/>
                  </a:lnTo>
                  <a:lnTo>
                    <a:pt x="1004328" y="1005852"/>
                  </a:lnTo>
                  <a:lnTo>
                    <a:pt x="1004328" y="925080"/>
                  </a:lnTo>
                  <a:close/>
                </a:path>
                <a:path w="1004570" h="1006475">
                  <a:moveTo>
                    <a:pt x="1004328" y="925068"/>
                  </a:moveTo>
                  <a:lnTo>
                    <a:pt x="851928" y="701052"/>
                  </a:lnTo>
                  <a:lnTo>
                    <a:pt x="155460" y="701052"/>
                  </a:lnTo>
                  <a:lnTo>
                    <a:pt x="0" y="925068"/>
                  </a:lnTo>
                  <a:lnTo>
                    <a:pt x="1004328" y="925068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28104" y="3451859"/>
              <a:ext cx="1065530" cy="1036955"/>
            </a:xfrm>
            <a:custGeom>
              <a:avLst/>
              <a:gdLst/>
              <a:ahLst/>
              <a:cxnLst/>
              <a:rect l="l" t="t" r="r" b="b"/>
              <a:pathLst>
                <a:path w="1065529" h="1036954">
                  <a:moveTo>
                    <a:pt x="862584" y="70116"/>
                  </a:moveTo>
                  <a:lnTo>
                    <a:pt x="830580" y="70116"/>
                  </a:lnTo>
                  <a:lnTo>
                    <a:pt x="830580" y="102120"/>
                  </a:lnTo>
                  <a:lnTo>
                    <a:pt x="830580" y="592848"/>
                  </a:lnTo>
                  <a:lnTo>
                    <a:pt x="240792" y="592848"/>
                  </a:lnTo>
                  <a:lnTo>
                    <a:pt x="240792" y="102120"/>
                  </a:lnTo>
                  <a:lnTo>
                    <a:pt x="830580" y="102120"/>
                  </a:lnTo>
                  <a:lnTo>
                    <a:pt x="830580" y="70116"/>
                  </a:lnTo>
                  <a:lnTo>
                    <a:pt x="208788" y="70116"/>
                  </a:lnTo>
                  <a:lnTo>
                    <a:pt x="208788" y="624852"/>
                  </a:lnTo>
                  <a:lnTo>
                    <a:pt x="862584" y="624852"/>
                  </a:lnTo>
                  <a:lnTo>
                    <a:pt x="862584" y="608088"/>
                  </a:lnTo>
                  <a:lnTo>
                    <a:pt x="862584" y="592848"/>
                  </a:lnTo>
                  <a:lnTo>
                    <a:pt x="862584" y="102120"/>
                  </a:lnTo>
                  <a:lnTo>
                    <a:pt x="862584" y="85356"/>
                  </a:lnTo>
                  <a:lnTo>
                    <a:pt x="862584" y="70116"/>
                  </a:lnTo>
                  <a:close/>
                </a:path>
                <a:path w="1065529" h="1036954">
                  <a:moveTo>
                    <a:pt x="899160" y="0"/>
                  </a:moveTo>
                  <a:lnTo>
                    <a:pt x="867156" y="0"/>
                  </a:lnTo>
                  <a:lnTo>
                    <a:pt x="867156" y="30480"/>
                  </a:lnTo>
                  <a:lnTo>
                    <a:pt x="867156" y="667512"/>
                  </a:lnTo>
                  <a:lnTo>
                    <a:pt x="202692" y="667512"/>
                  </a:lnTo>
                  <a:lnTo>
                    <a:pt x="202692" y="30480"/>
                  </a:lnTo>
                  <a:lnTo>
                    <a:pt x="867156" y="30480"/>
                  </a:lnTo>
                  <a:lnTo>
                    <a:pt x="867156" y="0"/>
                  </a:lnTo>
                  <a:lnTo>
                    <a:pt x="170688" y="0"/>
                  </a:lnTo>
                  <a:lnTo>
                    <a:pt x="170688" y="699516"/>
                  </a:lnTo>
                  <a:lnTo>
                    <a:pt x="899160" y="699516"/>
                  </a:lnTo>
                  <a:lnTo>
                    <a:pt x="899160" y="682752"/>
                  </a:lnTo>
                  <a:lnTo>
                    <a:pt x="899160" y="667512"/>
                  </a:lnTo>
                  <a:lnTo>
                    <a:pt x="899160" y="30480"/>
                  </a:lnTo>
                  <a:lnTo>
                    <a:pt x="899160" y="15240"/>
                  </a:lnTo>
                  <a:lnTo>
                    <a:pt x="899160" y="0"/>
                  </a:lnTo>
                  <a:close/>
                </a:path>
                <a:path w="1065529" h="1036954">
                  <a:moveTo>
                    <a:pt x="1065276" y="957072"/>
                  </a:moveTo>
                  <a:lnTo>
                    <a:pt x="1060094" y="949452"/>
                  </a:lnTo>
                  <a:lnTo>
                    <a:pt x="1050036" y="934631"/>
                  </a:lnTo>
                  <a:lnTo>
                    <a:pt x="1050036" y="925080"/>
                  </a:lnTo>
                  <a:lnTo>
                    <a:pt x="1043559" y="925080"/>
                  </a:lnTo>
                  <a:lnTo>
                    <a:pt x="1019543" y="889685"/>
                  </a:lnTo>
                  <a:lnTo>
                    <a:pt x="1019543" y="957084"/>
                  </a:lnTo>
                  <a:lnTo>
                    <a:pt x="1019543" y="1005852"/>
                  </a:lnTo>
                  <a:lnTo>
                    <a:pt x="45707" y="1005852"/>
                  </a:lnTo>
                  <a:lnTo>
                    <a:pt x="45707" y="957084"/>
                  </a:lnTo>
                  <a:lnTo>
                    <a:pt x="1019543" y="957084"/>
                  </a:lnTo>
                  <a:lnTo>
                    <a:pt x="1019543" y="889685"/>
                  </a:lnTo>
                  <a:lnTo>
                    <a:pt x="1006005" y="869734"/>
                  </a:lnTo>
                  <a:lnTo>
                    <a:pt x="1006005" y="925068"/>
                  </a:lnTo>
                  <a:lnTo>
                    <a:pt x="59588" y="925068"/>
                  </a:lnTo>
                  <a:lnTo>
                    <a:pt x="99758" y="867156"/>
                  </a:lnTo>
                  <a:lnTo>
                    <a:pt x="302158" y="867156"/>
                  </a:lnTo>
                  <a:lnTo>
                    <a:pt x="281940" y="909840"/>
                  </a:lnTo>
                  <a:lnTo>
                    <a:pt x="787908" y="909840"/>
                  </a:lnTo>
                  <a:lnTo>
                    <a:pt x="783564" y="900696"/>
                  </a:lnTo>
                  <a:lnTo>
                    <a:pt x="772744" y="877836"/>
                  </a:lnTo>
                  <a:lnTo>
                    <a:pt x="771296" y="874788"/>
                  </a:lnTo>
                  <a:lnTo>
                    <a:pt x="767676" y="867156"/>
                  </a:lnTo>
                  <a:lnTo>
                    <a:pt x="966597" y="867156"/>
                  </a:lnTo>
                  <a:lnTo>
                    <a:pt x="1006005" y="925068"/>
                  </a:lnTo>
                  <a:lnTo>
                    <a:pt x="1006005" y="869734"/>
                  </a:lnTo>
                  <a:lnTo>
                    <a:pt x="922604" y="746823"/>
                  </a:lnTo>
                  <a:lnTo>
                    <a:pt x="922604" y="802474"/>
                  </a:lnTo>
                  <a:lnTo>
                    <a:pt x="920127" y="807720"/>
                  </a:lnTo>
                  <a:lnTo>
                    <a:pt x="922591" y="802474"/>
                  </a:lnTo>
                  <a:lnTo>
                    <a:pt x="922604" y="746823"/>
                  </a:lnTo>
                  <a:lnTo>
                    <a:pt x="913257" y="733044"/>
                  </a:lnTo>
                  <a:lnTo>
                    <a:pt x="908075" y="725424"/>
                  </a:lnTo>
                  <a:lnTo>
                    <a:pt x="891540" y="701040"/>
                  </a:lnTo>
                  <a:lnTo>
                    <a:pt x="178308" y="701040"/>
                  </a:lnTo>
                  <a:lnTo>
                    <a:pt x="22275" y="925080"/>
                  </a:lnTo>
                  <a:lnTo>
                    <a:pt x="15227" y="925080"/>
                  </a:lnTo>
                  <a:lnTo>
                    <a:pt x="15227" y="935215"/>
                  </a:lnTo>
                  <a:lnTo>
                    <a:pt x="0" y="957072"/>
                  </a:lnTo>
                  <a:lnTo>
                    <a:pt x="15227" y="957072"/>
                  </a:lnTo>
                  <a:lnTo>
                    <a:pt x="15227" y="1036332"/>
                  </a:lnTo>
                  <a:lnTo>
                    <a:pt x="1050036" y="1036332"/>
                  </a:lnTo>
                  <a:lnTo>
                    <a:pt x="1050036" y="1021092"/>
                  </a:lnTo>
                  <a:lnTo>
                    <a:pt x="1050036" y="1005852"/>
                  </a:lnTo>
                  <a:lnTo>
                    <a:pt x="1050036" y="957084"/>
                  </a:lnTo>
                  <a:lnTo>
                    <a:pt x="1065276" y="95707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21708" y="3041903"/>
              <a:ext cx="2441575" cy="425450"/>
            </a:xfrm>
            <a:custGeom>
              <a:avLst/>
              <a:gdLst/>
              <a:ahLst/>
              <a:cxnLst/>
              <a:rect l="l" t="t" r="r" b="b"/>
              <a:pathLst>
                <a:path w="2441575" h="425450">
                  <a:moveTo>
                    <a:pt x="2441448" y="425196"/>
                  </a:moveTo>
                  <a:lnTo>
                    <a:pt x="0" y="425196"/>
                  </a:lnTo>
                  <a:lnTo>
                    <a:pt x="0" y="0"/>
                  </a:lnTo>
                  <a:lnTo>
                    <a:pt x="2441448" y="0"/>
                  </a:lnTo>
                  <a:lnTo>
                    <a:pt x="2441448" y="4572"/>
                  </a:lnTo>
                  <a:lnTo>
                    <a:pt x="10668" y="4572"/>
                  </a:lnTo>
                  <a:lnTo>
                    <a:pt x="6096" y="10668"/>
                  </a:lnTo>
                  <a:lnTo>
                    <a:pt x="10668" y="10668"/>
                  </a:lnTo>
                  <a:lnTo>
                    <a:pt x="10668" y="414528"/>
                  </a:lnTo>
                  <a:lnTo>
                    <a:pt x="6096" y="414528"/>
                  </a:lnTo>
                  <a:lnTo>
                    <a:pt x="10668" y="419100"/>
                  </a:lnTo>
                  <a:lnTo>
                    <a:pt x="2441448" y="419100"/>
                  </a:lnTo>
                  <a:lnTo>
                    <a:pt x="2441448" y="425196"/>
                  </a:lnTo>
                  <a:close/>
                </a:path>
                <a:path w="2441575" h="425450">
                  <a:moveTo>
                    <a:pt x="10668" y="10668"/>
                  </a:moveTo>
                  <a:lnTo>
                    <a:pt x="6096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2441575" h="425450">
                  <a:moveTo>
                    <a:pt x="2432304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2432304" y="4572"/>
                  </a:lnTo>
                  <a:lnTo>
                    <a:pt x="2432304" y="10668"/>
                  </a:lnTo>
                  <a:close/>
                </a:path>
                <a:path w="2441575" h="425450">
                  <a:moveTo>
                    <a:pt x="2432304" y="419100"/>
                  </a:moveTo>
                  <a:lnTo>
                    <a:pt x="2432304" y="4572"/>
                  </a:lnTo>
                  <a:lnTo>
                    <a:pt x="2436876" y="10668"/>
                  </a:lnTo>
                  <a:lnTo>
                    <a:pt x="2441448" y="10668"/>
                  </a:lnTo>
                  <a:lnTo>
                    <a:pt x="2441448" y="414528"/>
                  </a:lnTo>
                  <a:lnTo>
                    <a:pt x="2436876" y="414528"/>
                  </a:lnTo>
                  <a:lnTo>
                    <a:pt x="2432304" y="419100"/>
                  </a:lnTo>
                  <a:close/>
                </a:path>
                <a:path w="2441575" h="425450">
                  <a:moveTo>
                    <a:pt x="2441448" y="10668"/>
                  </a:moveTo>
                  <a:lnTo>
                    <a:pt x="2436876" y="10668"/>
                  </a:lnTo>
                  <a:lnTo>
                    <a:pt x="2432304" y="4572"/>
                  </a:lnTo>
                  <a:lnTo>
                    <a:pt x="2441448" y="4572"/>
                  </a:lnTo>
                  <a:lnTo>
                    <a:pt x="2441448" y="10668"/>
                  </a:lnTo>
                  <a:close/>
                </a:path>
                <a:path w="2441575" h="425450">
                  <a:moveTo>
                    <a:pt x="10668" y="419100"/>
                  </a:moveTo>
                  <a:lnTo>
                    <a:pt x="6096" y="414528"/>
                  </a:lnTo>
                  <a:lnTo>
                    <a:pt x="10668" y="414528"/>
                  </a:lnTo>
                  <a:lnTo>
                    <a:pt x="10668" y="419100"/>
                  </a:lnTo>
                  <a:close/>
                </a:path>
                <a:path w="2441575" h="425450">
                  <a:moveTo>
                    <a:pt x="2432304" y="419100"/>
                  </a:moveTo>
                  <a:lnTo>
                    <a:pt x="10668" y="419100"/>
                  </a:lnTo>
                  <a:lnTo>
                    <a:pt x="10668" y="414528"/>
                  </a:lnTo>
                  <a:lnTo>
                    <a:pt x="2432304" y="414528"/>
                  </a:lnTo>
                  <a:lnTo>
                    <a:pt x="2432304" y="419100"/>
                  </a:lnTo>
                  <a:close/>
                </a:path>
                <a:path w="2441575" h="425450">
                  <a:moveTo>
                    <a:pt x="2441448" y="419100"/>
                  </a:moveTo>
                  <a:lnTo>
                    <a:pt x="2432304" y="419100"/>
                  </a:lnTo>
                  <a:lnTo>
                    <a:pt x="2436876" y="414528"/>
                  </a:lnTo>
                  <a:lnTo>
                    <a:pt x="2441448" y="414528"/>
                  </a:lnTo>
                  <a:lnTo>
                    <a:pt x="2441448" y="419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685821" y="3081053"/>
            <a:ext cx="211137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Times New Roman"/>
                <a:cs typeface="Times New Roman"/>
              </a:rPr>
              <a:t>Access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Point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(AP)</a:t>
            </a:r>
            <a:r>
              <a:rPr sz="1950" spc="-2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II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510784" y="2545080"/>
            <a:ext cx="43180" cy="501650"/>
          </a:xfrm>
          <a:custGeom>
            <a:avLst/>
            <a:gdLst/>
            <a:ahLst/>
            <a:cxnLst/>
            <a:rect l="l" t="t" r="r" b="b"/>
            <a:pathLst>
              <a:path w="43179" h="501650">
                <a:moveTo>
                  <a:pt x="42671" y="501395"/>
                </a:moveTo>
                <a:lnTo>
                  <a:pt x="0" y="501395"/>
                </a:lnTo>
                <a:lnTo>
                  <a:pt x="0" y="0"/>
                </a:lnTo>
                <a:lnTo>
                  <a:pt x="42671" y="0"/>
                </a:lnTo>
                <a:lnTo>
                  <a:pt x="42671" y="50139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214124" y="3495537"/>
            <a:ext cx="53213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Times New Roman"/>
                <a:cs typeface="Times New Roman"/>
              </a:rPr>
              <a:t>M</a:t>
            </a:r>
            <a:r>
              <a:rPr sz="1750" spc="-5" dirty="0">
                <a:latin typeface="Times New Roman"/>
                <a:cs typeface="Times New Roman"/>
              </a:rPr>
              <a:t>A</a:t>
            </a:r>
            <a:r>
              <a:rPr sz="1750" dirty="0">
                <a:latin typeface="Times New Roman"/>
                <a:cs typeface="Times New Roman"/>
              </a:rPr>
              <a:t>C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93930" y="3763780"/>
            <a:ext cx="17399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Times New Roman"/>
                <a:cs typeface="Times New Roman"/>
              </a:rPr>
              <a:t>C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21269" y="3968026"/>
            <a:ext cx="8159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Times New Roman"/>
                <a:cs typeface="Times New Roman"/>
              </a:rPr>
              <a:t>S</a:t>
            </a:r>
            <a:r>
              <a:rPr sz="2200" b="1" spc="-15" dirty="0">
                <a:latin typeface="Times New Roman"/>
                <a:cs typeface="Times New Roman"/>
              </a:rPr>
              <a:t>er</a:t>
            </a:r>
            <a:r>
              <a:rPr sz="2200" b="1" spc="15" dirty="0">
                <a:latin typeface="Times New Roman"/>
                <a:cs typeface="Times New Roman"/>
              </a:rPr>
              <a:t>v</a:t>
            </a:r>
            <a:r>
              <a:rPr sz="2200" b="1" spc="-15" dirty="0">
                <a:latin typeface="Times New Roman"/>
                <a:cs typeface="Times New Roman"/>
              </a:rPr>
              <a:t>e</a:t>
            </a:r>
            <a:r>
              <a:rPr sz="2200" b="1" spc="-5" dirty="0">
                <a:latin typeface="Times New Roman"/>
                <a:cs typeface="Times New Roman"/>
              </a:rPr>
              <a:t>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299691" y="2273807"/>
            <a:ext cx="1537970" cy="2121535"/>
          </a:xfrm>
          <a:custGeom>
            <a:avLst/>
            <a:gdLst/>
            <a:ahLst/>
            <a:cxnLst/>
            <a:rect l="l" t="t" r="r" b="b"/>
            <a:pathLst>
              <a:path w="1537970" h="2121535">
                <a:moveTo>
                  <a:pt x="1537716" y="1027176"/>
                </a:moveTo>
                <a:lnTo>
                  <a:pt x="1527048" y="1025652"/>
                </a:lnTo>
                <a:lnTo>
                  <a:pt x="1491996" y="1025652"/>
                </a:lnTo>
                <a:lnTo>
                  <a:pt x="1478280" y="1024128"/>
                </a:lnTo>
                <a:lnTo>
                  <a:pt x="1466088" y="1024128"/>
                </a:lnTo>
                <a:lnTo>
                  <a:pt x="1437132" y="1025652"/>
                </a:lnTo>
                <a:lnTo>
                  <a:pt x="1406652" y="1025652"/>
                </a:lnTo>
                <a:lnTo>
                  <a:pt x="1304544" y="1030224"/>
                </a:lnTo>
                <a:lnTo>
                  <a:pt x="1152144" y="1036320"/>
                </a:lnTo>
                <a:lnTo>
                  <a:pt x="992124" y="1039368"/>
                </a:lnTo>
                <a:lnTo>
                  <a:pt x="926604" y="1039368"/>
                </a:lnTo>
                <a:lnTo>
                  <a:pt x="926604" y="1025652"/>
                </a:lnTo>
                <a:lnTo>
                  <a:pt x="915936" y="1025652"/>
                </a:lnTo>
                <a:lnTo>
                  <a:pt x="915936" y="1039368"/>
                </a:lnTo>
                <a:lnTo>
                  <a:pt x="912876" y="1039368"/>
                </a:lnTo>
                <a:lnTo>
                  <a:pt x="797052" y="1034808"/>
                </a:lnTo>
                <a:lnTo>
                  <a:pt x="725424" y="1028712"/>
                </a:lnTo>
                <a:lnTo>
                  <a:pt x="659892" y="1018032"/>
                </a:lnTo>
                <a:lnTo>
                  <a:pt x="600456" y="1004316"/>
                </a:lnTo>
                <a:lnTo>
                  <a:pt x="588264" y="999756"/>
                </a:lnTo>
                <a:lnTo>
                  <a:pt x="574548" y="995172"/>
                </a:lnTo>
                <a:lnTo>
                  <a:pt x="562356" y="990612"/>
                </a:lnTo>
                <a:lnTo>
                  <a:pt x="551688" y="984504"/>
                </a:lnTo>
                <a:lnTo>
                  <a:pt x="541020" y="979932"/>
                </a:lnTo>
                <a:lnTo>
                  <a:pt x="519684" y="967752"/>
                </a:lnTo>
                <a:lnTo>
                  <a:pt x="512064" y="961656"/>
                </a:lnTo>
                <a:lnTo>
                  <a:pt x="502920" y="955560"/>
                </a:lnTo>
                <a:lnTo>
                  <a:pt x="495300" y="947928"/>
                </a:lnTo>
                <a:lnTo>
                  <a:pt x="489204" y="940308"/>
                </a:lnTo>
                <a:lnTo>
                  <a:pt x="481584" y="932700"/>
                </a:lnTo>
                <a:lnTo>
                  <a:pt x="460248" y="896112"/>
                </a:lnTo>
                <a:lnTo>
                  <a:pt x="445008" y="850404"/>
                </a:lnTo>
                <a:lnTo>
                  <a:pt x="432816" y="772668"/>
                </a:lnTo>
                <a:lnTo>
                  <a:pt x="429768" y="713232"/>
                </a:lnTo>
                <a:lnTo>
                  <a:pt x="432816" y="650760"/>
                </a:lnTo>
                <a:lnTo>
                  <a:pt x="440436" y="585216"/>
                </a:lnTo>
                <a:lnTo>
                  <a:pt x="451104" y="519684"/>
                </a:lnTo>
                <a:lnTo>
                  <a:pt x="464820" y="454152"/>
                </a:lnTo>
                <a:lnTo>
                  <a:pt x="480060" y="390144"/>
                </a:lnTo>
                <a:lnTo>
                  <a:pt x="507492" y="297180"/>
                </a:lnTo>
                <a:lnTo>
                  <a:pt x="518160" y="268224"/>
                </a:lnTo>
                <a:lnTo>
                  <a:pt x="527304" y="240792"/>
                </a:lnTo>
                <a:lnTo>
                  <a:pt x="537972" y="214884"/>
                </a:lnTo>
                <a:lnTo>
                  <a:pt x="547116" y="188976"/>
                </a:lnTo>
                <a:lnTo>
                  <a:pt x="557784" y="166116"/>
                </a:lnTo>
                <a:lnTo>
                  <a:pt x="568452" y="144780"/>
                </a:lnTo>
                <a:lnTo>
                  <a:pt x="577596" y="124968"/>
                </a:lnTo>
                <a:lnTo>
                  <a:pt x="588264" y="108204"/>
                </a:lnTo>
                <a:lnTo>
                  <a:pt x="592836" y="99060"/>
                </a:lnTo>
                <a:lnTo>
                  <a:pt x="597408" y="92964"/>
                </a:lnTo>
                <a:lnTo>
                  <a:pt x="606552" y="79248"/>
                </a:lnTo>
                <a:lnTo>
                  <a:pt x="643128" y="47244"/>
                </a:lnTo>
                <a:lnTo>
                  <a:pt x="687324" y="27432"/>
                </a:lnTo>
                <a:lnTo>
                  <a:pt x="704088" y="21336"/>
                </a:lnTo>
                <a:lnTo>
                  <a:pt x="720852" y="18288"/>
                </a:lnTo>
                <a:lnTo>
                  <a:pt x="757428" y="12192"/>
                </a:lnTo>
                <a:lnTo>
                  <a:pt x="775716" y="10668"/>
                </a:lnTo>
                <a:lnTo>
                  <a:pt x="813816" y="10668"/>
                </a:lnTo>
                <a:lnTo>
                  <a:pt x="851916" y="12192"/>
                </a:lnTo>
                <a:lnTo>
                  <a:pt x="928116" y="18288"/>
                </a:lnTo>
                <a:lnTo>
                  <a:pt x="963168" y="22860"/>
                </a:lnTo>
                <a:lnTo>
                  <a:pt x="996696" y="28956"/>
                </a:lnTo>
                <a:lnTo>
                  <a:pt x="1013460" y="30480"/>
                </a:lnTo>
                <a:lnTo>
                  <a:pt x="1028700" y="33528"/>
                </a:lnTo>
                <a:lnTo>
                  <a:pt x="1056132" y="36576"/>
                </a:lnTo>
                <a:lnTo>
                  <a:pt x="1068324" y="36576"/>
                </a:lnTo>
                <a:lnTo>
                  <a:pt x="1078992" y="38100"/>
                </a:lnTo>
                <a:lnTo>
                  <a:pt x="1089660" y="38100"/>
                </a:lnTo>
                <a:lnTo>
                  <a:pt x="1098804" y="36576"/>
                </a:lnTo>
                <a:lnTo>
                  <a:pt x="1097280" y="27432"/>
                </a:lnTo>
                <a:lnTo>
                  <a:pt x="1078992" y="27432"/>
                </a:lnTo>
                <a:lnTo>
                  <a:pt x="1068324" y="25908"/>
                </a:lnTo>
                <a:lnTo>
                  <a:pt x="1056132" y="25908"/>
                </a:lnTo>
                <a:lnTo>
                  <a:pt x="1030224" y="22860"/>
                </a:lnTo>
                <a:lnTo>
                  <a:pt x="1014984" y="19812"/>
                </a:lnTo>
                <a:lnTo>
                  <a:pt x="998220" y="18288"/>
                </a:lnTo>
                <a:lnTo>
                  <a:pt x="981456" y="15240"/>
                </a:lnTo>
                <a:lnTo>
                  <a:pt x="964692" y="13716"/>
                </a:lnTo>
                <a:lnTo>
                  <a:pt x="891540" y="4572"/>
                </a:lnTo>
                <a:lnTo>
                  <a:pt x="851916" y="1524"/>
                </a:lnTo>
                <a:lnTo>
                  <a:pt x="813816" y="0"/>
                </a:lnTo>
                <a:lnTo>
                  <a:pt x="794004" y="0"/>
                </a:lnTo>
                <a:lnTo>
                  <a:pt x="737616" y="4572"/>
                </a:lnTo>
                <a:lnTo>
                  <a:pt x="719328" y="7620"/>
                </a:lnTo>
                <a:lnTo>
                  <a:pt x="702564" y="12192"/>
                </a:lnTo>
                <a:lnTo>
                  <a:pt x="684276" y="16764"/>
                </a:lnTo>
                <a:lnTo>
                  <a:pt x="638556" y="38100"/>
                </a:lnTo>
                <a:lnTo>
                  <a:pt x="598932" y="71628"/>
                </a:lnTo>
                <a:lnTo>
                  <a:pt x="568452" y="120396"/>
                </a:lnTo>
                <a:lnTo>
                  <a:pt x="559308" y="140208"/>
                </a:lnTo>
                <a:lnTo>
                  <a:pt x="548640" y="161544"/>
                </a:lnTo>
                <a:lnTo>
                  <a:pt x="527304" y="210312"/>
                </a:lnTo>
                <a:lnTo>
                  <a:pt x="518160" y="237744"/>
                </a:lnTo>
                <a:lnTo>
                  <a:pt x="507492" y="265176"/>
                </a:lnTo>
                <a:lnTo>
                  <a:pt x="501408" y="284441"/>
                </a:lnTo>
                <a:lnTo>
                  <a:pt x="501408" y="239268"/>
                </a:lnTo>
                <a:lnTo>
                  <a:pt x="0" y="239268"/>
                </a:lnTo>
                <a:lnTo>
                  <a:pt x="0" y="301752"/>
                </a:lnTo>
                <a:lnTo>
                  <a:pt x="495681" y="301752"/>
                </a:lnTo>
                <a:lnTo>
                  <a:pt x="487680" y="324612"/>
                </a:lnTo>
                <a:lnTo>
                  <a:pt x="478536" y="355092"/>
                </a:lnTo>
                <a:lnTo>
                  <a:pt x="470916" y="387096"/>
                </a:lnTo>
                <a:lnTo>
                  <a:pt x="461772" y="419100"/>
                </a:lnTo>
                <a:lnTo>
                  <a:pt x="446532" y="484632"/>
                </a:lnTo>
                <a:lnTo>
                  <a:pt x="434340" y="551700"/>
                </a:lnTo>
                <a:lnTo>
                  <a:pt x="425196" y="617220"/>
                </a:lnTo>
                <a:lnTo>
                  <a:pt x="423672" y="649224"/>
                </a:lnTo>
                <a:lnTo>
                  <a:pt x="420624" y="681228"/>
                </a:lnTo>
                <a:lnTo>
                  <a:pt x="420624" y="743712"/>
                </a:lnTo>
                <a:lnTo>
                  <a:pt x="422148" y="772668"/>
                </a:lnTo>
                <a:lnTo>
                  <a:pt x="428244" y="827532"/>
                </a:lnTo>
                <a:lnTo>
                  <a:pt x="441960" y="877824"/>
                </a:lnTo>
                <a:lnTo>
                  <a:pt x="461772" y="920508"/>
                </a:lnTo>
                <a:lnTo>
                  <a:pt x="487680" y="955560"/>
                </a:lnTo>
                <a:lnTo>
                  <a:pt x="524256" y="982980"/>
                </a:lnTo>
                <a:lnTo>
                  <a:pt x="583692" y="1008900"/>
                </a:lnTo>
                <a:lnTo>
                  <a:pt x="626364" y="1021080"/>
                </a:lnTo>
                <a:lnTo>
                  <a:pt x="723900" y="1037856"/>
                </a:lnTo>
                <a:lnTo>
                  <a:pt x="797052" y="1045464"/>
                </a:lnTo>
                <a:lnTo>
                  <a:pt x="911352" y="1050048"/>
                </a:lnTo>
                <a:lnTo>
                  <a:pt x="915936" y="1050048"/>
                </a:lnTo>
                <a:lnTo>
                  <a:pt x="915936" y="1438668"/>
                </a:lnTo>
                <a:lnTo>
                  <a:pt x="329184" y="1438668"/>
                </a:lnTo>
                <a:lnTo>
                  <a:pt x="329184" y="2121420"/>
                </a:lnTo>
                <a:lnTo>
                  <a:pt x="1345692" y="2121420"/>
                </a:lnTo>
                <a:lnTo>
                  <a:pt x="1345692" y="2115324"/>
                </a:lnTo>
                <a:lnTo>
                  <a:pt x="1345692" y="2110752"/>
                </a:lnTo>
                <a:lnTo>
                  <a:pt x="1345692" y="1449336"/>
                </a:lnTo>
                <a:lnTo>
                  <a:pt x="1345692" y="1444764"/>
                </a:lnTo>
                <a:lnTo>
                  <a:pt x="1345692" y="1438668"/>
                </a:lnTo>
                <a:lnTo>
                  <a:pt x="1335024" y="1438668"/>
                </a:lnTo>
                <a:lnTo>
                  <a:pt x="1335024" y="1449336"/>
                </a:lnTo>
                <a:lnTo>
                  <a:pt x="1335024" y="2110752"/>
                </a:lnTo>
                <a:lnTo>
                  <a:pt x="339852" y="2110752"/>
                </a:lnTo>
                <a:lnTo>
                  <a:pt x="339852" y="1449336"/>
                </a:lnTo>
                <a:lnTo>
                  <a:pt x="915936" y="1449336"/>
                </a:lnTo>
                <a:lnTo>
                  <a:pt x="915936" y="1528584"/>
                </a:lnTo>
                <a:lnTo>
                  <a:pt x="926604" y="1528584"/>
                </a:lnTo>
                <a:lnTo>
                  <a:pt x="926604" y="1449336"/>
                </a:lnTo>
                <a:lnTo>
                  <a:pt x="1335024" y="1449336"/>
                </a:lnTo>
                <a:lnTo>
                  <a:pt x="1335024" y="1438668"/>
                </a:lnTo>
                <a:lnTo>
                  <a:pt x="926604" y="1438668"/>
                </a:lnTo>
                <a:lnTo>
                  <a:pt x="926604" y="1050048"/>
                </a:lnTo>
                <a:lnTo>
                  <a:pt x="992124" y="1050048"/>
                </a:lnTo>
                <a:lnTo>
                  <a:pt x="1152144" y="1047000"/>
                </a:lnTo>
                <a:lnTo>
                  <a:pt x="1229868" y="1043952"/>
                </a:lnTo>
                <a:lnTo>
                  <a:pt x="1267968" y="1040904"/>
                </a:lnTo>
                <a:lnTo>
                  <a:pt x="1304544" y="1039368"/>
                </a:lnTo>
                <a:lnTo>
                  <a:pt x="1339596" y="1039368"/>
                </a:lnTo>
                <a:lnTo>
                  <a:pt x="1406652" y="1036320"/>
                </a:lnTo>
                <a:lnTo>
                  <a:pt x="1437132" y="1036320"/>
                </a:lnTo>
                <a:lnTo>
                  <a:pt x="1466088" y="1034808"/>
                </a:lnTo>
                <a:lnTo>
                  <a:pt x="1491996" y="1034808"/>
                </a:lnTo>
                <a:lnTo>
                  <a:pt x="1504188" y="1036320"/>
                </a:lnTo>
                <a:lnTo>
                  <a:pt x="1527048" y="1036320"/>
                </a:lnTo>
                <a:lnTo>
                  <a:pt x="1537716" y="1037856"/>
                </a:lnTo>
                <a:lnTo>
                  <a:pt x="1537716" y="10271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805109" y="2401384"/>
            <a:ext cx="120015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Times New Roman"/>
                <a:cs typeface="Times New Roman"/>
              </a:rPr>
              <a:t>I</a:t>
            </a:r>
            <a:r>
              <a:rPr sz="2650" b="1" dirty="0">
                <a:latin typeface="Times New Roman"/>
                <a:cs typeface="Times New Roman"/>
              </a:rPr>
              <a:t>n</a:t>
            </a:r>
            <a:r>
              <a:rPr sz="2650" b="1" spc="-15" dirty="0">
                <a:latin typeface="Times New Roman"/>
                <a:cs typeface="Times New Roman"/>
              </a:rPr>
              <a:t>t</a:t>
            </a:r>
            <a:r>
              <a:rPr sz="2650" b="1" spc="-20" dirty="0">
                <a:latin typeface="Times New Roman"/>
                <a:cs typeface="Times New Roman"/>
              </a:rPr>
              <a:t>e</a:t>
            </a:r>
            <a:r>
              <a:rPr sz="2650" b="1" spc="10" dirty="0">
                <a:latin typeface="Times New Roman"/>
                <a:cs typeface="Times New Roman"/>
              </a:rPr>
              <a:t>r</a:t>
            </a:r>
            <a:r>
              <a:rPr sz="2650" b="1" spc="-30" dirty="0">
                <a:latin typeface="Times New Roman"/>
                <a:cs typeface="Times New Roman"/>
              </a:rPr>
              <a:t>n</a:t>
            </a:r>
            <a:r>
              <a:rPr sz="2650" b="1" spc="10" dirty="0">
                <a:latin typeface="Times New Roman"/>
                <a:cs typeface="Times New Roman"/>
              </a:rPr>
              <a:t>e</a:t>
            </a:r>
            <a:r>
              <a:rPr sz="2650" b="1" spc="-5" dirty="0">
                <a:latin typeface="Times New Roman"/>
                <a:cs typeface="Times New Roman"/>
              </a:rPr>
              <a:t>t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706867" y="2273807"/>
            <a:ext cx="597535" cy="550545"/>
            <a:chOff x="7706867" y="2273807"/>
            <a:chExt cx="597535" cy="550545"/>
          </a:xfrm>
        </p:grpSpPr>
        <p:sp>
          <p:nvSpPr>
            <p:cNvPr id="29" name="object 29"/>
            <p:cNvSpPr/>
            <p:nvPr/>
          </p:nvSpPr>
          <p:spPr>
            <a:xfrm>
              <a:off x="7711439" y="2279903"/>
              <a:ext cx="588645" cy="538480"/>
            </a:xfrm>
            <a:custGeom>
              <a:avLst/>
              <a:gdLst/>
              <a:ahLst/>
              <a:cxnLst/>
              <a:rect l="l" t="t" r="r" b="b"/>
              <a:pathLst>
                <a:path w="588645" h="538480">
                  <a:moveTo>
                    <a:pt x="294131" y="537972"/>
                  </a:moveTo>
                  <a:lnTo>
                    <a:pt x="246641" y="534451"/>
                  </a:lnTo>
                  <a:lnTo>
                    <a:pt x="201509" y="524256"/>
                  </a:lnTo>
                  <a:lnTo>
                    <a:pt x="159358" y="507933"/>
                  </a:lnTo>
                  <a:lnTo>
                    <a:pt x="120810" y="486034"/>
                  </a:lnTo>
                  <a:lnTo>
                    <a:pt x="86486" y="459105"/>
                  </a:lnTo>
                  <a:lnTo>
                    <a:pt x="57009" y="427695"/>
                  </a:lnTo>
                  <a:lnTo>
                    <a:pt x="33000" y="392353"/>
                  </a:lnTo>
                  <a:lnTo>
                    <a:pt x="15081" y="353628"/>
                  </a:lnTo>
                  <a:lnTo>
                    <a:pt x="3874" y="312069"/>
                  </a:lnTo>
                  <a:lnTo>
                    <a:pt x="0" y="268224"/>
                  </a:lnTo>
                  <a:lnTo>
                    <a:pt x="3874" y="224791"/>
                  </a:lnTo>
                  <a:lnTo>
                    <a:pt x="15081" y="183562"/>
                  </a:lnTo>
                  <a:lnTo>
                    <a:pt x="33000" y="145095"/>
                  </a:lnTo>
                  <a:lnTo>
                    <a:pt x="57009" y="109947"/>
                  </a:lnTo>
                  <a:lnTo>
                    <a:pt x="86486" y="78676"/>
                  </a:lnTo>
                  <a:lnTo>
                    <a:pt x="120810" y="51840"/>
                  </a:lnTo>
                  <a:lnTo>
                    <a:pt x="159358" y="29996"/>
                  </a:lnTo>
                  <a:lnTo>
                    <a:pt x="201509" y="13703"/>
                  </a:lnTo>
                  <a:lnTo>
                    <a:pt x="246641" y="3518"/>
                  </a:lnTo>
                  <a:lnTo>
                    <a:pt x="294131" y="0"/>
                  </a:lnTo>
                  <a:lnTo>
                    <a:pt x="341993" y="3518"/>
                  </a:lnTo>
                  <a:lnTo>
                    <a:pt x="387339" y="13703"/>
                  </a:lnTo>
                  <a:lnTo>
                    <a:pt x="429577" y="29996"/>
                  </a:lnTo>
                  <a:lnTo>
                    <a:pt x="468111" y="51840"/>
                  </a:lnTo>
                  <a:lnTo>
                    <a:pt x="502348" y="78676"/>
                  </a:lnTo>
                  <a:lnTo>
                    <a:pt x="531693" y="109947"/>
                  </a:lnTo>
                  <a:lnTo>
                    <a:pt x="555551" y="145095"/>
                  </a:lnTo>
                  <a:lnTo>
                    <a:pt x="573328" y="183562"/>
                  </a:lnTo>
                  <a:lnTo>
                    <a:pt x="584431" y="224791"/>
                  </a:lnTo>
                  <a:lnTo>
                    <a:pt x="588263" y="268224"/>
                  </a:lnTo>
                  <a:lnTo>
                    <a:pt x="584431" y="312069"/>
                  </a:lnTo>
                  <a:lnTo>
                    <a:pt x="573328" y="353628"/>
                  </a:lnTo>
                  <a:lnTo>
                    <a:pt x="555551" y="392353"/>
                  </a:lnTo>
                  <a:lnTo>
                    <a:pt x="531693" y="427695"/>
                  </a:lnTo>
                  <a:lnTo>
                    <a:pt x="502348" y="459105"/>
                  </a:lnTo>
                  <a:lnTo>
                    <a:pt x="468111" y="486034"/>
                  </a:lnTo>
                  <a:lnTo>
                    <a:pt x="429577" y="507933"/>
                  </a:lnTo>
                  <a:lnTo>
                    <a:pt x="387339" y="524256"/>
                  </a:lnTo>
                  <a:lnTo>
                    <a:pt x="341993" y="534451"/>
                  </a:lnTo>
                  <a:lnTo>
                    <a:pt x="294131" y="537972"/>
                  </a:lnTo>
                  <a:close/>
                </a:path>
              </a:pathLst>
            </a:custGeom>
            <a:solidFill>
              <a:srgbClr val="A0B8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06867" y="2273807"/>
              <a:ext cx="597535" cy="550545"/>
            </a:xfrm>
            <a:custGeom>
              <a:avLst/>
              <a:gdLst/>
              <a:ahLst/>
              <a:cxnLst/>
              <a:rect l="l" t="t" r="r" b="b"/>
              <a:pathLst>
                <a:path w="597534" h="550544">
                  <a:moveTo>
                    <a:pt x="329184" y="548639"/>
                  </a:moveTo>
                  <a:lnTo>
                    <a:pt x="268224" y="548639"/>
                  </a:lnTo>
                  <a:lnTo>
                    <a:pt x="252983" y="547116"/>
                  </a:lnTo>
                  <a:lnTo>
                    <a:pt x="239268" y="544068"/>
                  </a:lnTo>
                  <a:lnTo>
                    <a:pt x="224028" y="541020"/>
                  </a:lnTo>
                  <a:lnTo>
                    <a:pt x="182880" y="528827"/>
                  </a:lnTo>
                  <a:lnTo>
                    <a:pt x="132588" y="502920"/>
                  </a:lnTo>
                  <a:lnTo>
                    <a:pt x="88392" y="469392"/>
                  </a:lnTo>
                  <a:lnTo>
                    <a:pt x="51816" y="428244"/>
                  </a:lnTo>
                  <a:lnTo>
                    <a:pt x="42672" y="417576"/>
                  </a:lnTo>
                  <a:lnTo>
                    <a:pt x="36576" y="406908"/>
                  </a:lnTo>
                  <a:lnTo>
                    <a:pt x="28956" y="394716"/>
                  </a:lnTo>
                  <a:lnTo>
                    <a:pt x="22860" y="382524"/>
                  </a:lnTo>
                  <a:lnTo>
                    <a:pt x="18288" y="370332"/>
                  </a:lnTo>
                  <a:lnTo>
                    <a:pt x="13716" y="356616"/>
                  </a:lnTo>
                  <a:lnTo>
                    <a:pt x="9144" y="344424"/>
                  </a:lnTo>
                  <a:lnTo>
                    <a:pt x="3048" y="316991"/>
                  </a:lnTo>
                  <a:lnTo>
                    <a:pt x="0" y="289559"/>
                  </a:lnTo>
                  <a:lnTo>
                    <a:pt x="0" y="260603"/>
                  </a:lnTo>
                  <a:lnTo>
                    <a:pt x="3048" y="233171"/>
                  </a:lnTo>
                  <a:lnTo>
                    <a:pt x="9144" y="205739"/>
                  </a:lnTo>
                  <a:lnTo>
                    <a:pt x="13716" y="193547"/>
                  </a:lnTo>
                  <a:lnTo>
                    <a:pt x="18288" y="179831"/>
                  </a:lnTo>
                  <a:lnTo>
                    <a:pt x="22860" y="167639"/>
                  </a:lnTo>
                  <a:lnTo>
                    <a:pt x="28956" y="155447"/>
                  </a:lnTo>
                  <a:lnTo>
                    <a:pt x="36576" y="144779"/>
                  </a:lnTo>
                  <a:lnTo>
                    <a:pt x="42672" y="132587"/>
                  </a:lnTo>
                  <a:lnTo>
                    <a:pt x="68580" y="100583"/>
                  </a:lnTo>
                  <a:lnTo>
                    <a:pt x="108204" y="62483"/>
                  </a:lnTo>
                  <a:lnTo>
                    <a:pt x="156972" y="33527"/>
                  </a:lnTo>
                  <a:lnTo>
                    <a:pt x="210312" y="12191"/>
                  </a:lnTo>
                  <a:lnTo>
                    <a:pt x="239268" y="6095"/>
                  </a:lnTo>
                  <a:lnTo>
                    <a:pt x="252983" y="3048"/>
                  </a:lnTo>
                  <a:lnTo>
                    <a:pt x="283464" y="0"/>
                  </a:lnTo>
                  <a:lnTo>
                    <a:pt x="313943" y="0"/>
                  </a:lnTo>
                  <a:lnTo>
                    <a:pt x="344424" y="3048"/>
                  </a:lnTo>
                  <a:lnTo>
                    <a:pt x="359663" y="6095"/>
                  </a:lnTo>
                  <a:lnTo>
                    <a:pt x="380237" y="10667"/>
                  </a:lnTo>
                  <a:lnTo>
                    <a:pt x="283464" y="10667"/>
                  </a:lnTo>
                  <a:lnTo>
                    <a:pt x="269748" y="12191"/>
                  </a:lnTo>
                  <a:lnTo>
                    <a:pt x="213360" y="22860"/>
                  </a:lnTo>
                  <a:lnTo>
                    <a:pt x="161543" y="42671"/>
                  </a:lnTo>
                  <a:lnTo>
                    <a:pt x="115824" y="71627"/>
                  </a:lnTo>
                  <a:lnTo>
                    <a:pt x="76200" y="106679"/>
                  </a:lnTo>
                  <a:lnTo>
                    <a:pt x="51816" y="138683"/>
                  </a:lnTo>
                  <a:lnTo>
                    <a:pt x="45720" y="149351"/>
                  </a:lnTo>
                  <a:lnTo>
                    <a:pt x="38100" y="160019"/>
                  </a:lnTo>
                  <a:lnTo>
                    <a:pt x="33528" y="172211"/>
                  </a:lnTo>
                  <a:lnTo>
                    <a:pt x="27432" y="184403"/>
                  </a:lnTo>
                  <a:lnTo>
                    <a:pt x="22860" y="196595"/>
                  </a:lnTo>
                  <a:lnTo>
                    <a:pt x="16764" y="220979"/>
                  </a:lnTo>
                  <a:lnTo>
                    <a:pt x="13716" y="234695"/>
                  </a:lnTo>
                  <a:lnTo>
                    <a:pt x="12192" y="248411"/>
                  </a:lnTo>
                  <a:lnTo>
                    <a:pt x="10668" y="260603"/>
                  </a:lnTo>
                  <a:lnTo>
                    <a:pt x="10668" y="288035"/>
                  </a:lnTo>
                  <a:lnTo>
                    <a:pt x="13716" y="315467"/>
                  </a:lnTo>
                  <a:lnTo>
                    <a:pt x="16764" y="327660"/>
                  </a:lnTo>
                  <a:lnTo>
                    <a:pt x="19812" y="341376"/>
                  </a:lnTo>
                  <a:lnTo>
                    <a:pt x="22860" y="353568"/>
                  </a:lnTo>
                  <a:lnTo>
                    <a:pt x="27432" y="365760"/>
                  </a:lnTo>
                  <a:lnTo>
                    <a:pt x="33528" y="377952"/>
                  </a:lnTo>
                  <a:lnTo>
                    <a:pt x="38100" y="388620"/>
                  </a:lnTo>
                  <a:lnTo>
                    <a:pt x="59436" y="422148"/>
                  </a:lnTo>
                  <a:lnTo>
                    <a:pt x="94488" y="461772"/>
                  </a:lnTo>
                  <a:lnTo>
                    <a:pt x="137160" y="493775"/>
                  </a:lnTo>
                  <a:lnTo>
                    <a:pt x="185928" y="518160"/>
                  </a:lnTo>
                  <a:lnTo>
                    <a:pt x="254507" y="536448"/>
                  </a:lnTo>
                  <a:lnTo>
                    <a:pt x="269748" y="537972"/>
                  </a:lnTo>
                  <a:lnTo>
                    <a:pt x="283464" y="539496"/>
                  </a:lnTo>
                  <a:lnTo>
                    <a:pt x="380237" y="539496"/>
                  </a:lnTo>
                  <a:lnTo>
                    <a:pt x="359663" y="544068"/>
                  </a:lnTo>
                  <a:lnTo>
                    <a:pt x="344424" y="547116"/>
                  </a:lnTo>
                  <a:lnTo>
                    <a:pt x="329184" y="548639"/>
                  </a:lnTo>
                  <a:close/>
                </a:path>
                <a:path w="597534" h="550544">
                  <a:moveTo>
                    <a:pt x="380237" y="539496"/>
                  </a:moveTo>
                  <a:lnTo>
                    <a:pt x="313943" y="539496"/>
                  </a:lnTo>
                  <a:lnTo>
                    <a:pt x="327660" y="537972"/>
                  </a:lnTo>
                  <a:lnTo>
                    <a:pt x="342900" y="536448"/>
                  </a:lnTo>
                  <a:lnTo>
                    <a:pt x="384048" y="527304"/>
                  </a:lnTo>
                  <a:lnTo>
                    <a:pt x="435863" y="507492"/>
                  </a:lnTo>
                  <a:lnTo>
                    <a:pt x="483108" y="478536"/>
                  </a:lnTo>
                  <a:lnTo>
                    <a:pt x="521208" y="443484"/>
                  </a:lnTo>
                  <a:lnTo>
                    <a:pt x="553212" y="400812"/>
                  </a:lnTo>
                  <a:lnTo>
                    <a:pt x="579120" y="341376"/>
                  </a:lnTo>
                  <a:lnTo>
                    <a:pt x="583692" y="315467"/>
                  </a:lnTo>
                  <a:lnTo>
                    <a:pt x="586739" y="301751"/>
                  </a:lnTo>
                  <a:lnTo>
                    <a:pt x="586739" y="288035"/>
                  </a:lnTo>
                  <a:lnTo>
                    <a:pt x="588263" y="275843"/>
                  </a:lnTo>
                  <a:lnTo>
                    <a:pt x="586739" y="262127"/>
                  </a:lnTo>
                  <a:lnTo>
                    <a:pt x="586739" y="248411"/>
                  </a:lnTo>
                  <a:lnTo>
                    <a:pt x="583692" y="234695"/>
                  </a:lnTo>
                  <a:lnTo>
                    <a:pt x="582168" y="222503"/>
                  </a:lnTo>
                  <a:lnTo>
                    <a:pt x="565404" y="172211"/>
                  </a:lnTo>
                  <a:lnTo>
                    <a:pt x="522732" y="106679"/>
                  </a:lnTo>
                  <a:lnTo>
                    <a:pt x="483108" y="71627"/>
                  </a:lnTo>
                  <a:lnTo>
                    <a:pt x="437387" y="42671"/>
                  </a:lnTo>
                  <a:lnTo>
                    <a:pt x="397763" y="27431"/>
                  </a:lnTo>
                  <a:lnTo>
                    <a:pt x="385572" y="22860"/>
                  </a:lnTo>
                  <a:lnTo>
                    <a:pt x="371856" y="19812"/>
                  </a:lnTo>
                  <a:lnTo>
                    <a:pt x="356616" y="16763"/>
                  </a:lnTo>
                  <a:lnTo>
                    <a:pt x="342900" y="13715"/>
                  </a:lnTo>
                  <a:lnTo>
                    <a:pt x="329184" y="12191"/>
                  </a:lnTo>
                  <a:lnTo>
                    <a:pt x="313943" y="10667"/>
                  </a:lnTo>
                  <a:lnTo>
                    <a:pt x="380237" y="10667"/>
                  </a:lnTo>
                  <a:lnTo>
                    <a:pt x="440436" y="33527"/>
                  </a:lnTo>
                  <a:lnTo>
                    <a:pt x="489204" y="62483"/>
                  </a:lnTo>
                  <a:lnTo>
                    <a:pt x="547116" y="120395"/>
                  </a:lnTo>
                  <a:lnTo>
                    <a:pt x="554736" y="132587"/>
                  </a:lnTo>
                  <a:lnTo>
                    <a:pt x="562356" y="143255"/>
                  </a:lnTo>
                  <a:lnTo>
                    <a:pt x="574548" y="167639"/>
                  </a:lnTo>
                  <a:lnTo>
                    <a:pt x="579120" y="179831"/>
                  </a:lnTo>
                  <a:lnTo>
                    <a:pt x="583692" y="193547"/>
                  </a:lnTo>
                  <a:lnTo>
                    <a:pt x="588263" y="205739"/>
                  </a:lnTo>
                  <a:lnTo>
                    <a:pt x="594360" y="233171"/>
                  </a:lnTo>
                  <a:lnTo>
                    <a:pt x="597408" y="260603"/>
                  </a:lnTo>
                  <a:lnTo>
                    <a:pt x="597408" y="289559"/>
                  </a:lnTo>
                  <a:lnTo>
                    <a:pt x="594360" y="316991"/>
                  </a:lnTo>
                  <a:lnTo>
                    <a:pt x="591312" y="330708"/>
                  </a:lnTo>
                  <a:lnTo>
                    <a:pt x="588263" y="342900"/>
                  </a:lnTo>
                  <a:lnTo>
                    <a:pt x="585216" y="356616"/>
                  </a:lnTo>
                  <a:lnTo>
                    <a:pt x="579120" y="368808"/>
                  </a:lnTo>
                  <a:lnTo>
                    <a:pt x="574548" y="382524"/>
                  </a:lnTo>
                  <a:lnTo>
                    <a:pt x="568452" y="394716"/>
                  </a:lnTo>
                  <a:lnTo>
                    <a:pt x="547116" y="428244"/>
                  </a:lnTo>
                  <a:lnTo>
                    <a:pt x="510539" y="469392"/>
                  </a:lnTo>
                  <a:lnTo>
                    <a:pt x="466344" y="502920"/>
                  </a:lnTo>
                  <a:lnTo>
                    <a:pt x="416052" y="528827"/>
                  </a:lnTo>
                  <a:lnTo>
                    <a:pt x="387096" y="537972"/>
                  </a:lnTo>
                  <a:lnTo>
                    <a:pt x="380237" y="539496"/>
                  </a:lnTo>
                  <a:close/>
                </a:path>
                <a:path w="597534" h="550544">
                  <a:moveTo>
                    <a:pt x="298704" y="550163"/>
                  </a:moveTo>
                  <a:lnTo>
                    <a:pt x="283464" y="548639"/>
                  </a:lnTo>
                  <a:lnTo>
                    <a:pt x="313943" y="548639"/>
                  </a:lnTo>
                  <a:lnTo>
                    <a:pt x="298704" y="550163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909002" y="2375421"/>
            <a:ext cx="19367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20" dirty="0">
                <a:latin typeface="Times New Roman"/>
                <a:cs typeface="Times New Roman"/>
              </a:rPr>
              <a:t>R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77245" y="2655856"/>
            <a:ext cx="82740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20" dirty="0">
                <a:latin typeface="Times New Roman"/>
                <a:cs typeface="Times New Roman"/>
              </a:rPr>
              <a:t>MAC</a:t>
            </a:r>
            <a:r>
              <a:rPr sz="1950" spc="-90" dirty="0">
                <a:latin typeface="Times New Roman"/>
                <a:cs typeface="Times New Roman"/>
              </a:rPr>
              <a:t> </a:t>
            </a:r>
            <a:r>
              <a:rPr sz="1950" spc="20" dirty="0">
                <a:latin typeface="Times New Roman"/>
                <a:cs typeface="Times New Roman"/>
              </a:rPr>
              <a:t>R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096" y="2017776"/>
            <a:ext cx="8712835" cy="1454150"/>
            <a:chOff x="6096" y="2017776"/>
            <a:chExt cx="8712835" cy="1454150"/>
          </a:xfrm>
        </p:grpSpPr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" y="2017776"/>
              <a:ext cx="2174748" cy="145389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215884" y="2147315"/>
              <a:ext cx="502920" cy="125095"/>
            </a:xfrm>
            <a:custGeom>
              <a:avLst/>
              <a:gdLst/>
              <a:ahLst/>
              <a:cxnLst/>
              <a:rect l="l" t="t" r="r" b="b"/>
              <a:pathLst>
                <a:path w="502920" h="125094">
                  <a:moveTo>
                    <a:pt x="124967" y="124968"/>
                  </a:moveTo>
                  <a:lnTo>
                    <a:pt x="0" y="62484"/>
                  </a:lnTo>
                  <a:lnTo>
                    <a:pt x="124967" y="0"/>
                  </a:lnTo>
                  <a:lnTo>
                    <a:pt x="124967" y="41148"/>
                  </a:lnTo>
                  <a:lnTo>
                    <a:pt x="105156" y="41148"/>
                  </a:lnTo>
                  <a:lnTo>
                    <a:pt x="105156" y="83820"/>
                  </a:lnTo>
                  <a:lnTo>
                    <a:pt x="124967" y="83820"/>
                  </a:lnTo>
                  <a:lnTo>
                    <a:pt x="124967" y="124968"/>
                  </a:lnTo>
                  <a:close/>
                </a:path>
                <a:path w="502920" h="125094">
                  <a:moveTo>
                    <a:pt x="124967" y="83820"/>
                  </a:moveTo>
                  <a:lnTo>
                    <a:pt x="105156" y="83820"/>
                  </a:lnTo>
                  <a:lnTo>
                    <a:pt x="105156" y="41148"/>
                  </a:lnTo>
                  <a:lnTo>
                    <a:pt x="124967" y="41148"/>
                  </a:lnTo>
                  <a:lnTo>
                    <a:pt x="124967" y="83820"/>
                  </a:lnTo>
                  <a:close/>
                </a:path>
                <a:path w="502920" h="125094">
                  <a:moveTo>
                    <a:pt x="502920" y="83820"/>
                  </a:moveTo>
                  <a:lnTo>
                    <a:pt x="124967" y="83820"/>
                  </a:lnTo>
                  <a:lnTo>
                    <a:pt x="124967" y="41148"/>
                  </a:lnTo>
                  <a:lnTo>
                    <a:pt x="502920" y="41148"/>
                  </a:lnTo>
                  <a:lnTo>
                    <a:pt x="502920" y="83820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08301" y="3829289"/>
            <a:ext cx="164274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625" baseline="44444" dirty="0">
                <a:latin typeface="Times New Roman"/>
                <a:cs typeface="Times New Roman"/>
              </a:rPr>
              <a:t>A</a:t>
            </a:r>
            <a:r>
              <a:rPr sz="2625" spc="270" baseline="44444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128.238.36.1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54361" y="3661691"/>
            <a:ext cx="158623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25" baseline="3174" dirty="0">
                <a:latin typeface="Times New Roman"/>
                <a:cs typeface="Times New Roman"/>
              </a:rPr>
              <a:t>B</a:t>
            </a:r>
            <a:r>
              <a:rPr sz="2625" spc="330" baseline="3174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128.238.36.2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945879" y="3913150"/>
            <a:ext cx="134810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Times New Roman"/>
                <a:cs typeface="Times New Roman"/>
              </a:rPr>
              <a:t>128.238.36.2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58187" y="1707803"/>
            <a:ext cx="3028315" cy="68707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099185">
              <a:lnSpc>
                <a:spcPct val="100000"/>
              </a:lnSpc>
              <a:spcBef>
                <a:spcPts val="355"/>
              </a:spcBef>
            </a:pPr>
            <a:r>
              <a:rPr sz="1950" spc="5" dirty="0">
                <a:latin typeface="Times New Roman"/>
                <a:cs typeface="Times New Roman"/>
              </a:rPr>
              <a:t>Dest: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128.238.36.1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950" spc="15" dirty="0">
                <a:latin typeface="Times New Roman"/>
                <a:cs typeface="Times New Roman"/>
              </a:rPr>
              <a:t>128.238.36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113007" y="2063508"/>
            <a:ext cx="1091565" cy="376555"/>
          </a:xfrm>
          <a:custGeom>
            <a:avLst/>
            <a:gdLst/>
            <a:ahLst/>
            <a:cxnLst/>
            <a:rect l="l" t="t" r="r" b="b"/>
            <a:pathLst>
              <a:path w="1091564" h="376555">
                <a:moveTo>
                  <a:pt x="1091184" y="313944"/>
                </a:moveTo>
                <a:lnTo>
                  <a:pt x="1048004" y="292608"/>
                </a:lnTo>
                <a:lnTo>
                  <a:pt x="964692" y="251460"/>
                </a:lnTo>
                <a:lnTo>
                  <a:pt x="964692" y="292608"/>
                </a:lnTo>
                <a:lnTo>
                  <a:pt x="0" y="292608"/>
                </a:lnTo>
                <a:lnTo>
                  <a:pt x="0" y="333756"/>
                </a:lnTo>
                <a:lnTo>
                  <a:pt x="964692" y="333756"/>
                </a:lnTo>
                <a:lnTo>
                  <a:pt x="964692" y="376428"/>
                </a:lnTo>
                <a:lnTo>
                  <a:pt x="1051077" y="333756"/>
                </a:lnTo>
                <a:lnTo>
                  <a:pt x="1091184" y="313944"/>
                </a:lnTo>
                <a:close/>
              </a:path>
              <a:path w="1091564" h="376555">
                <a:moveTo>
                  <a:pt x="1091196" y="41148"/>
                </a:moveTo>
                <a:lnTo>
                  <a:pt x="126504" y="41148"/>
                </a:lnTo>
                <a:lnTo>
                  <a:pt x="126504" y="0"/>
                </a:lnTo>
                <a:lnTo>
                  <a:pt x="12" y="62484"/>
                </a:lnTo>
                <a:lnTo>
                  <a:pt x="126504" y="124968"/>
                </a:lnTo>
                <a:lnTo>
                  <a:pt x="126504" y="83820"/>
                </a:lnTo>
                <a:lnTo>
                  <a:pt x="1091196" y="83820"/>
                </a:lnTo>
                <a:lnTo>
                  <a:pt x="1091196" y="41148"/>
                </a:lnTo>
                <a:close/>
              </a:path>
            </a:pathLst>
          </a:custGeom>
          <a:solidFill>
            <a:srgbClr val="FB0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200929" y="1793578"/>
            <a:ext cx="964565" cy="61722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325"/>
              </a:spcBef>
            </a:pPr>
            <a:r>
              <a:rPr sz="1750" spc="-10" dirty="0">
                <a:latin typeface="Times New Roman"/>
                <a:cs typeface="Times New Roman"/>
              </a:rPr>
              <a:t>ARP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750" spc="-5" dirty="0">
                <a:latin typeface="Times New Roman"/>
                <a:cs typeface="Times New Roman"/>
              </a:rPr>
              <a:t>A</a:t>
            </a:r>
            <a:r>
              <a:rPr sz="1750" spc="-15" dirty="0">
                <a:latin typeface="Times New Roman"/>
                <a:cs typeface="Times New Roman"/>
              </a:rPr>
              <a:t>R</a:t>
            </a:r>
            <a:r>
              <a:rPr sz="1750" dirty="0">
                <a:latin typeface="Times New Roman"/>
                <a:cs typeface="Times New Roman"/>
              </a:rPr>
              <a:t>P</a:t>
            </a:r>
            <a:r>
              <a:rPr sz="1750" spc="-5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r</a:t>
            </a:r>
            <a:r>
              <a:rPr sz="1750" spc="10" dirty="0">
                <a:latin typeface="Times New Roman"/>
                <a:cs typeface="Times New Roman"/>
              </a:rPr>
              <a:t>e</a:t>
            </a:r>
            <a:r>
              <a:rPr sz="1750" dirty="0">
                <a:latin typeface="Times New Roman"/>
                <a:cs typeface="Times New Roman"/>
              </a:rPr>
              <a:t>ply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771900" y="2648711"/>
            <a:ext cx="3771900" cy="127000"/>
          </a:xfrm>
          <a:custGeom>
            <a:avLst/>
            <a:gdLst/>
            <a:ahLst/>
            <a:cxnLst/>
            <a:rect l="l" t="t" r="r" b="b"/>
            <a:pathLst>
              <a:path w="3771900" h="127000">
                <a:moveTo>
                  <a:pt x="126491" y="126492"/>
                </a:moveTo>
                <a:lnTo>
                  <a:pt x="0" y="62484"/>
                </a:lnTo>
                <a:lnTo>
                  <a:pt x="126491" y="0"/>
                </a:lnTo>
                <a:lnTo>
                  <a:pt x="126491" y="42672"/>
                </a:lnTo>
                <a:lnTo>
                  <a:pt x="105156" y="42672"/>
                </a:lnTo>
                <a:lnTo>
                  <a:pt x="105156" y="83820"/>
                </a:lnTo>
                <a:lnTo>
                  <a:pt x="126491" y="83820"/>
                </a:lnTo>
                <a:lnTo>
                  <a:pt x="126491" y="126492"/>
                </a:lnTo>
                <a:close/>
              </a:path>
              <a:path w="3771900" h="127000">
                <a:moveTo>
                  <a:pt x="126491" y="83820"/>
                </a:moveTo>
                <a:lnTo>
                  <a:pt x="105156" y="83820"/>
                </a:lnTo>
                <a:lnTo>
                  <a:pt x="105156" y="42672"/>
                </a:lnTo>
                <a:lnTo>
                  <a:pt x="126491" y="42672"/>
                </a:lnTo>
                <a:lnTo>
                  <a:pt x="126491" y="83820"/>
                </a:lnTo>
                <a:close/>
              </a:path>
              <a:path w="3771900" h="127000">
                <a:moveTo>
                  <a:pt x="3771900" y="83820"/>
                </a:moveTo>
                <a:lnTo>
                  <a:pt x="126491" y="83820"/>
                </a:lnTo>
                <a:lnTo>
                  <a:pt x="126491" y="42672"/>
                </a:lnTo>
                <a:lnTo>
                  <a:pt x="3771900" y="42672"/>
                </a:lnTo>
                <a:lnTo>
                  <a:pt x="3771900" y="83820"/>
                </a:lnTo>
                <a:close/>
              </a:path>
            </a:pathLst>
          </a:custGeom>
          <a:solidFill>
            <a:srgbClr val="FB0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027460" y="2655856"/>
            <a:ext cx="222250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5" dirty="0">
                <a:latin typeface="Times New Roman"/>
                <a:cs typeface="Times New Roman"/>
              </a:rPr>
              <a:t>D</a:t>
            </a:r>
            <a:r>
              <a:rPr sz="1950" spc="25" dirty="0">
                <a:latin typeface="Times New Roman"/>
                <a:cs typeface="Times New Roman"/>
              </a:rPr>
              <a:t>M</a:t>
            </a:r>
            <a:r>
              <a:rPr sz="1950" spc="15" dirty="0">
                <a:latin typeface="Times New Roman"/>
                <a:cs typeface="Times New Roman"/>
              </a:rPr>
              <a:t>A</a:t>
            </a:r>
            <a:r>
              <a:rPr sz="1950" spc="25" dirty="0">
                <a:latin typeface="Times New Roman"/>
                <a:cs typeface="Times New Roman"/>
              </a:rPr>
              <a:t>C</a:t>
            </a:r>
            <a:r>
              <a:rPr sz="1950" spc="5" dirty="0">
                <a:latin typeface="Times New Roman"/>
                <a:cs typeface="Times New Roman"/>
              </a:rPr>
              <a:t>:</a:t>
            </a:r>
            <a:r>
              <a:rPr sz="1950" spc="-110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A</a:t>
            </a:r>
            <a:r>
              <a:rPr sz="1950" spc="5" dirty="0">
                <a:latin typeface="Times New Roman"/>
                <a:cs typeface="Times New Roman"/>
              </a:rPr>
              <a:t>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20" dirty="0">
                <a:latin typeface="Times New Roman"/>
                <a:cs typeface="Times New Roman"/>
              </a:rPr>
              <a:t>S</a:t>
            </a:r>
            <a:r>
              <a:rPr sz="1950" spc="25" dirty="0">
                <a:latin typeface="Times New Roman"/>
                <a:cs typeface="Times New Roman"/>
              </a:rPr>
              <a:t>M</a:t>
            </a:r>
            <a:r>
              <a:rPr sz="1950" spc="15" dirty="0">
                <a:latin typeface="Times New Roman"/>
                <a:cs typeface="Times New Roman"/>
              </a:rPr>
              <a:t>A</a:t>
            </a:r>
            <a:r>
              <a:rPr sz="1950" spc="25" dirty="0">
                <a:latin typeface="Times New Roman"/>
                <a:cs typeface="Times New Roman"/>
              </a:rPr>
              <a:t>C</a:t>
            </a:r>
            <a:r>
              <a:rPr sz="1950" spc="5" dirty="0">
                <a:latin typeface="Times New Roman"/>
                <a:cs typeface="Times New Roman"/>
              </a:rPr>
              <a:t>: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20" dirty="0">
                <a:latin typeface="Times New Roman"/>
                <a:cs typeface="Times New Roman"/>
              </a:rPr>
              <a:t>R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42223" y="4614244"/>
            <a:ext cx="8273415" cy="251904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545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1750" b="1" spc="-5" dirty="0">
                <a:latin typeface="Arial"/>
                <a:cs typeface="Arial"/>
              </a:rPr>
              <a:t>Packet</a:t>
            </a:r>
            <a:r>
              <a:rPr sz="1750" b="1" spc="3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arrives</a:t>
            </a:r>
            <a:r>
              <a:rPr sz="1750" b="1" spc="5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at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router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R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–</a:t>
            </a:r>
            <a:r>
              <a:rPr sz="1750" b="1" spc="-5" dirty="0">
                <a:latin typeface="Arial"/>
                <a:cs typeface="Arial"/>
              </a:rPr>
              <a:t> uses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spc="-30" dirty="0">
                <a:latin typeface="Arial"/>
                <a:cs typeface="Arial"/>
              </a:rPr>
              <a:t>ARP</a:t>
            </a:r>
            <a:r>
              <a:rPr sz="1750" b="1" spc="65" dirty="0">
                <a:latin typeface="Arial"/>
                <a:cs typeface="Arial"/>
              </a:rPr>
              <a:t> </a:t>
            </a:r>
            <a:r>
              <a:rPr sz="1750" b="1" spc="5" dirty="0">
                <a:latin typeface="Arial"/>
                <a:cs typeface="Arial"/>
              </a:rPr>
              <a:t>to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resolve</a:t>
            </a:r>
            <a:r>
              <a:rPr sz="1750" b="1" spc="6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destination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IP</a:t>
            </a:r>
            <a:r>
              <a:rPr sz="1750" b="1" spc="1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address</a:t>
            </a:r>
            <a:endParaRPr sz="17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355"/>
              </a:spcBef>
              <a:tabLst>
                <a:tab pos="765175" algn="l"/>
              </a:tabLst>
            </a:pPr>
            <a:r>
              <a:rPr sz="1300" spc="10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300" b="1" spc="-5" dirty="0">
                <a:latin typeface="Arial"/>
                <a:cs typeface="Arial"/>
              </a:rPr>
              <a:t>AP</a:t>
            </a:r>
            <a:r>
              <a:rPr sz="1300" b="1" spc="25" dirty="0">
                <a:latin typeface="Arial"/>
                <a:cs typeface="Arial"/>
              </a:rPr>
              <a:t> </a:t>
            </a:r>
            <a:r>
              <a:rPr sz="1300" b="1" spc="15" dirty="0">
                <a:latin typeface="Arial"/>
                <a:cs typeface="Arial"/>
              </a:rPr>
              <a:t>knows</a:t>
            </a:r>
            <a:r>
              <a:rPr sz="1300" b="1" spc="-25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nothing</a:t>
            </a:r>
            <a:r>
              <a:rPr sz="1300" b="1" spc="30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about</a:t>
            </a:r>
            <a:r>
              <a:rPr sz="1300" b="1" spc="35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IP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addresses,</a:t>
            </a:r>
            <a:r>
              <a:rPr sz="1300" b="1" spc="-5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so</a:t>
            </a:r>
            <a:r>
              <a:rPr sz="1300" b="1" spc="10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it </a:t>
            </a:r>
            <a:r>
              <a:rPr sz="1300" b="1" spc="15" dirty="0">
                <a:latin typeface="Arial"/>
                <a:cs typeface="Arial"/>
              </a:rPr>
              <a:t>will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spc="10" dirty="0">
                <a:latin typeface="Arial"/>
                <a:cs typeface="Arial"/>
              </a:rPr>
              <a:t>simply</a:t>
            </a:r>
            <a:r>
              <a:rPr sz="1300" b="1" spc="5" dirty="0">
                <a:latin typeface="Arial"/>
                <a:cs typeface="Arial"/>
              </a:rPr>
              <a:t> broadcast </a:t>
            </a:r>
            <a:r>
              <a:rPr sz="1300" b="1" dirty="0">
                <a:latin typeface="Arial"/>
                <a:cs typeface="Arial"/>
              </a:rPr>
              <a:t>ARP</a:t>
            </a:r>
            <a:r>
              <a:rPr sz="1300" b="1" spc="3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on</a:t>
            </a:r>
            <a:r>
              <a:rPr sz="1300" b="1" spc="25" dirty="0">
                <a:latin typeface="Arial"/>
                <a:cs typeface="Arial"/>
              </a:rPr>
              <a:t> </a:t>
            </a:r>
            <a:r>
              <a:rPr sz="1300" b="1" spc="10" dirty="0">
                <a:latin typeface="Arial"/>
                <a:cs typeface="Arial"/>
              </a:rPr>
              <a:t>its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10" dirty="0">
                <a:latin typeface="Arial"/>
                <a:cs typeface="Arial"/>
              </a:rPr>
              <a:t>wireless</a:t>
            </a:r>
            <a:r>
              <a:rPr sz="1300" b="1" spc="-35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link</a:t>
            </a:r>
            <a:endParaRPr sz="13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335"/>
              </a:spcBef>
              <a:tabLst>
                <a:tab pos="765175" algn="l"/>
              </a:tabLst>
            </a:pPr>
            <a:r>
              <a:rPr sz="1300" spc="10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300" b="1" spc="10" dirty="0">
                <a:latin typeface="Arial"/>
                <a:cs typeface="Arial"/>
              </a:rPr>
              <a:t>DA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10" dirty="0">
                <a:latin typeface="Arial"/>
                <a:cs typeface="Arial"/>
              </a:rPr>
              <a:t>=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all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10" dirty="0">
                <a:latin typeface="Arial"/>
                <a:cs typeface="Arial"/>
              </a:rPr>
              <a:t>ones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10" dirty="0">
                <a:latin typeface="Arial"/>
                <a:cs typeface="Arial"/>
              </a:rPr>
              <a:t>– </a:t>
            </a:r>
            <a:r>
              <a:rPr sz="1300" b="1" spc="5" dirty="0">
                <a:latin typeface="Arial"/>
                <a:cs typeface="Arial"/>
              </a:rPr>
              <a:t>broadcast</a:t>
            </a:r>
            <a:r>
              <a:rPr sz="1300" b="1" spc="-5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address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on</a:t>
            </a:r>
            <a:r>
              <a:rPr sz="1300" b="1" spc="15" dirty="0">
                <a:latin typeface="Arial"/>
                <a:cs typeface="Arial"/>
              </a:rPr>
              <a:t> </a:t>
            </a:r>
            <a:r>
              <a:rPr sz="1300" b="1" spc="10" dirty="0">
                <a:latin typeface="Arial"/>
                <a:cs typeface="Arial"/>
              </a:rPr>
              <a:t>the </a:t>
            </a:r>
            <a:r>
              <a:rPr sz="1300" b="1" spc="-5" dirty="0">
                <a:latin typeface="Arial"/>
                <a:cs typeface="Arial"/>
              </a:rPr>
              <a:t>ARP</a:t>
            </a:r>
            <a:endParaRPr sz="130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425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1750" b="1" spc="-20" dirty="0">
                <a:latin typeface="Arial"/>
                <a:cs typeface="Arial"/>
              </a:rPr>
              <a:t>MAC</a:t>
            </a:r>
            <a:r>
              <a:rPr sz="1750" b="1" spc="5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A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host</a:t>
            </a:r>
            <a:r>
              <a:rPr sz="1750" b="1" spc="3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replies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spc="10" dirty="0">
                <a:latin typeface="Arial"/>
                <a:cs typeface="Arial"/>
              </a:rPr>
              <a:t>with</a:t>
            </a:r>
            <a:r>
              <a:rPr sz="1750" b="1" spc="-1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its</a:t>
            </a:r>
            <a:r>
              <a:rPr sz="1750" b="1" spc="-5" dirty="0">
                <a:latin typeface="Arial"/>
                <a:cs typeface="Arial"/>
              </a:rPr>
              <a:t> </a:t>
            </a:r>
            <a:r>
              <a:rPr sz="1750" b="1" spc="-20" dirty="0">
                <a:latin typeface="Arial"/>
                <a:cs typeface="Arial"/>
              </a:rPr>
              <a:t>MAC</a:t>
            </a:r>
            <a:r>
              <a:rPr sz="1750" b="1" spc="7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address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spc="-20" dirty="0">
                <a:latin typeface="Arial"/>
                <a:cs typeface="Arial"/>
              </a:rPr>
              <a:t>(ARP</a:t>
            </a:r>
            <a:r>
              <a:rPr sz="1750" b="1" spc="6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reply)</a:t>
            </a:r>
            <a:endParaRPr sz="17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340"/>
              </a:spcBef>
              <a:tabLst>
                <a:tab pos="765175" algn="l"/>
              </a:tabLst>
            </a:pPr>
            <a:r>
              <a:rPr sz="1300" spc="10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300" b="1" spc="-5" dirty="0">
                <a:latin typeface="Arial"/>
                <a:cs typeface="Arial"/>
              </a:rPr>
              <a:t>AP</a:t>
            </a:r>
            <a:r>
              <a:rPr sz="1300" b="1" spc="15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passes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on</a:t>
            </a:r>
            <a:r>
              <a:rPr sz="1300" b="1" spc="10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reply</a:t>
            </a:r>
            <a:r>
              <a:rPr sz="1300" b="1" spc="-15" dirty="0">
                <a:latin typeface="Arial"/>
                <a:cs typeface="Arial"/>
              </a:rPr>
              <a:t> </a:t>
            </a:r>
            <a:r>
              <a:rPr sz="1300" b="1" spc="10" dirty="0">
                <a:latin typeface="Arial"/>
                <a:cs typeface="Arial"/>
              </a:rPr>
              <a:t>to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router</a:t>
            </a:r>
            <a:endParaRPr sz="1300">
              <a:latin typeface="Arial"/>
              <a:cs typeface="Arial"/>
            </a:endParaRPr>
          </a:p>
          <a:p>
            <a:pPr marL="326390" marR="5080" indent="-314325">
              <a:lnSpc>
                <a:spcPts val="1900"/>
              </a:lnSpc>
              <a:spcBef>
                <a:spcPts val="660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1750" b="1" spc="-5" dirty="0">
                <a:latin typeface="Arial"/>
                <a:cs typeface="Arial"/>
              </a:rPr>
              <a:t>Router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sends</a:t>
            </a:r>
            <a:r>
              <a:rPr sz="1750" b="1" spc="3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data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packet,</a:t>
            </a:r>
            <a:r>
              <a:rPr sz="1750" b="1" spc="4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which</a:t>
            </a:r>
            <a:r>
              <a:rPr sz="1750" b="1" spc="-1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the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spc="-30" dirty="0">
                <a:latin typeface="Arial"/>
                <a:cs typeface="Arial"/>
              </a:rPr>
              <a:t>AP</a:t>
            </a:r>
            <a:r>
              <a:rPr sz="1750" b="1" spc="7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simply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forwards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because</a:t>
            </a:r>
            <a:r>
              <a:rPr sz="1750" b="1" spc="3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it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spc="5" dirty="0">
                <a:latin typeface="Arial"/>
                <a:cs typeface="Arial"/>
              </a:rPr>
              <a:t>knows </a:t>
            </a:r>
            <a:r>
              <a:rPr sz="1750" b="1" spc="-47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that</a:t>
            </a:r>
            <a:r>
              <a:rPr sz="1750" b="1" spc="10" dirty="0">
                <a:latin typeface="Arial"/>
                <a:cs typeface="Arial"/>
              </a:rPr>
              <a:t> </a:t>
            </a:r>
            <a:r>
              <a:rPr sz="1750" b="1" spc="-20" dirty="0">
                <a:latin typeface="Arial"/>
                <a:cs typeface="Arial"/>
              </a:rPr>
              <a:t>MAC</a:t>
            </a:r>
            <a:r>
              <a:rPr sz="1750" b="1" spc="7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A is</a:t>
            </a:r>
            <a:r>
              <a:rPr sz="1750" b="1" spc="1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registered</a:t>
            </a:r>
            <a:endParaRPr sz="1750">
              <a:latin typeface="Arial"/>
              <a:cs typeface="Arial"/>
            </a:endParaRPr>
          </a:p>
          <a:p>
            <a:pPr marL="326390" marR="121285" indent="-314325">
              <a:lnSpc>
                <a:spcPts val="1900"/>
              </a:lnSpc>
              <a:spcBef>
                <a:spcPts val="625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1750" b="1" dirty="0">
                <a:latin typeface="Arial"/>
                <a:cs typeface="Arial"/>
              </a:rPr>
              <a:t>Will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spc="-30" dirty="0">
                <a:latin typeface="Arial"/>
                <a:cs typeface="Arial"/>
              </a:rPr>
              <a:t>AP</a:t>
            </a:r>
            <a:r>
              <a:rPr sz="1750" b="1" spc="6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II</a:t>
            </a:r>
            <a:r>
              <a:rPr sz="1750" b="1" spc="1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broadcast</a:t>
            </a:r>
            <a:r>
              <a:rPr sz="1750" b="1" spc="3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the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spc="-25" dirty="0">
                <a:latin typeface="Arial"/>
                <a:cs typeface="Arial"/>
              </a:rPr>
              <a:t>ARP</a:t>
            </a:r>
            <a:r>
              <a:rPr sz="1750" b="1" spc="6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request</a:t>
            </a:r>
            <a:r>
              <a:rPr sz="1750" b="1" spc="3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on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the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wireless</a:t>
            </a:r>
            <a:r>
              <a:rPr sz="1750" b="1" spc="-1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medium?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How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about </a:t>
            </a:r>
            <a:r>
              <a:rPr sz="1750" b="1" spc="-47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the</a:t>
            </a:r>
            <a:r>
              <a:rPr sz="1750" b="1" spc="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data</a:t>
            </a:r>
            <a:r>
              <a:rPr sz="1750" b="1" spc="1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packet?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628888" y="3544823"/>
            <a:ext cx="1016635" cy="346075"/>
            <a:chOff x="8628888" y="3544823"/>
            <a:chExt cx="1016635" cy="346075"/>
          </a:xfrm>
        </p:grpSpPr>
        <p:sp>
          <p:nvSpPr>
            <p:cNvPr id="46" name="object 46"/>
            <p:cNvSpPr/>
            <p:nvPr/>
          </p:nvSpPr>
          <p:spPr>
            <a:xfrm>
              <a:off x="8634984" y="3550919"/>
              <a:ext cx="1005840" cy="334010"/>
            </a:xfrm>
            <a:custGeom>
              <a:avLst/>
              <a:gdLst/>
              <a:ahLst/>
              <a:cxnLst/>
              <a:rect l="l" t="t" r="r" b="b"/>
              <a:pathLst>
                <a:path w="1005840" h="334010">
                  <a:moveTo>
                    <a:pt x="502919" y="333756"/>
                  </a:moveTo>
                  <a:lnTo>
                    <a:pt x="434437" y="332233"/>
                  </a:lnTo>
                  <a:lnTo>
                    <a:pt x="368829" y="327801"/>
                  </a:lnTo>
                  <a:lnTo>
                    <a:pt x="306681" y="320659"/>
                  </a:lnTo>
                  <a:lnTo>
                    <a:pt x="248581" y="311008"/>
                  </a:lnTo>
                  <a:lnTo>
                    <a:pt x="195116" y="299051"/>
                  </a:lnTo>
                  <a:lnTo>
                    <a:pt x="146875" y="284988"/>
                  </a:lnTo>
                  <a:lnTo>
                    <a:pt x="104444" y="269019"/>
                  </a:lnTo>
                  <a:lnTo>
                    <a:pt x="68410" y="251347"/>
                  </a:lnTo>
                  <a:lnTo>
                    <a:pt x="17885" y="211694"/>
                  </a:lnTo>
                  <a:lnTo>
                    <a:pt x="0" y="167639"/>
                  </a:lnTo>
                  <a:lnTo>
                    <a:pt x="4569" y="144812"/>
                  </a:lnTo>
                  <a:lnTo>
                    <a:pt x="39362" y="102227"/>
                  </a:lnTo>
                  <a:lnTo>
                    <a:pt x="104444" y="65038"/>
                  </a:lnTo>
                  <a:lnTo>
                    <a:pt x="146875" y="48958"/>
                  </a:lnTo>
                  <a:lnTo>
                    <a:pt x="195116" y="34814"/>
                  </a:lnTo>
                  <a:lnTo>
                    <a:pt x="248581" y="22803"/>
                  </a:lnTo>
                  <a:lnTo>
                    <a:pt x="306681" y="13120"/>
                  </a:lnTo>
                  <a:lnTo>
                    <a:pt x="368829" y="5961"/>
                  </a:lnTo>
                  <a:lnTo>
                    <a:pt x="434437" y="1523"/>
                  </a:lnTo>
                  <a:lnTo>
                    <a:pt x="502919" y="0"/>
                  </a:lnTo>
                  <a:lnTo>
                    <a:pt x="571081" y="1523"/>
                  </a:lnTo>
                  <a:lnTo>
                    <a:pt x="636481" y="5961"/>
                  </a:lnTo>
                  <a:lnTo>
                    <a:pt x="698515" y="13120"/>
                  </a:lnTo>
                  <a:lnTo>
                    <a:pt x="756581" y="22803"/>
                  </a:lnTo>
                  <a:lnTo>
                    <a:pt x="810074" y="34814"/>
                  </a:lnTo>
                  <a:lnTo>
                    <a:pt x="858392" y="48958"/>
                  </a:lnTo>
                  <a:lnTo>
                    <a:pt x="900932" y="65038"/>
                  </a:lnTo>
                  <a:lnTo>
                    <a:pt x="937090" y="82860"/>
                  </a:lnTo>
                  <a:lnTo>
                    <a:pt x="987848" y="122943"/>
                  </a:lnTo>
                  <a:lnTo>
                    <a:pt x="1005839" y="167639"/>
                  </a:lnTo>
                  <a:lnTo>
                    <a:pt x="1001241" y="190117"/>
                  </a:lnTo>
                  <a:lnTo>
                    <a:pt x="966263" y="232171"/>
                  </a:lnTo>
                  <a:lnTo>
                    <a:pt x="900932" y="269019"/>
                  </a:lnTo>
                  <a:lnTo>
                    <a:pt x="858392" y="284988"/>
                  </a:lnTo>
                  <a:lnTo>
                    <a:pt x="810074" y="299051"/>
                  </a:lnTo>
                  <a:lnTo>
                    <a:pt x="756581" y="311008"/>
                  </a:lnTo>
                  <a:lnTo>
                    <a:pt x="698515" y="320659"/>
                  </a:lnTo>
                  <a:lnTo>
                    <a:pt x="636481" y="327801"/>
                  </a:lnTo>
                  <a:lnTo>
                    <a:pt x="571081" y="332233"/>
                  </a:lnTo>
                  <a:lnTo>
                    <a:pt x="502919" y="3337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628888" y="3544823"/>
              <a:ext cx="1016635" cy="346075"/>
            </a:xfrm>
            <a:custGeom>
              <a:avLst/>
              <a:gdLst/>
              <a:ahLst/>
              <a:cxnLst/>
              <a:rect l="l" t="t" r="r" b="b"/>
              <a:pathLst>
                <a:path w="1016634" h="346075">
                  <a:moveTo>
                    <a:pt x="509016" y="345948"/>
                  </a:moveTo>
                  <a:lnTo>
                    <a:pt x="406908" y="342900"/>
                  </a:lnTo>
                  <a:lnTo>
                    <a:pt x="358139" y="338328"/>
                  </a:lnTo>
                  <a:lnTo>
                    <a:pt x="268224" y="326136"/>
                  </a:lnTo>
                  <a:lnTo>
                    <a:pt x="225552" y="316992"/>
                  </a:lnTo>
                  <a:lnTo>
                    <a:pt x="187452" y="307848"/>
                  </a:lnTo>
                  <a:lnTo>
                    <a:pt x="169164" y="301752"/>
                  </a:lnTo>
                  <a:lnTo>
                    <a:pt x="150876" y="297180"/>
                  </a:lnTo>
                  <a:lnTo>
                    <a:pt x="134112" y="291084"/>
                  </a:lnTo>
                  <a:lnTo>
                    <a:pt x="103632" y="278892"/>
                  </a:lnTo>
                  <a:lnTo>
                    <a:pt x="89916" y="271272"/>
                  </a:lnTo>
                  <a:lnTo>
                    <a:pt x="76200" y="265176"/>
                  </a:lnTo>
                  <a:lnTo>
                    <a:pt x="51816" y="249936"/>
                  </a:lnTo>
                  <a:lnTo>
                    <a:pt x="42672" y="242316"/>
                  </a:lnTo>
                  <a:lnTo>
                    <a:pt x="32004" y="234696"/>
                  </a:lnTo>
                  <a:lnTo>
                    <a:pt x="6096" y="201168"/>
                  </a:lnTo>
                  <a:lnTo>
                    <a:pt x="0" y="173736"/>
                  </a:lnTo>
                  <a:lnTo>
                    <a:pt x="0" y="172212"/>
                  </a:lnTo>
                  <a:lnTo>
                    <a:pt x="1524" y="164592"/>
                  </a:lnTo>
                  <a:lnTo>
                    <a:pt x="3048" y="155448"/>
                  </a:lnTo>
                  <a:lnTo>
                    <a:pt x="3048" y="153924"/>
                  </a:lnTo>
                  <a:lnTo>
                    <a:pt x="6096" y="146304"/>
                  </a:lnTo>
                  <a:lnTo>
                    <a:pt x="10668" y="137160"/>
                  </a:lnTo>
                  <a:lnTo>
                    <a:pt x="16764" y="128016"/>
                  </a:lnTo>
                  <a:lnTo>
                    <a:pt x="24384" y="120396"/>
                  </a:lnTo>
                  <a:lnTo>
                    <a:pt x="32004" y="111252"/>
                  </a:lnTo>
                  <a:lnTo>
                    <a:pt x="41148" y="103632"/>
                  </a:lnTo>
                  <a:lnTo>
                    <a:pt x="51816" y="96012"/>
                  </a:lnTo>
                  <a:lnTo>
                    <a:pt x="64008" y="88392"/>
                  </a:lnTo>
                  <a:lnTo>
                    <a:pt x="76200" y="82296"/>
                  </a:lnTo>
                  <a:lnTo>
                    <a:pt x="88392" y="74676"/>
                  </a:lnTo>
                  <a:lnTo>
                    <a:pt x="134112" y="56388"/>
                  </a:lnTo>
                  <a:lnTo>
                    <a:pt x="150876" y="50292"/>
                  </a:lnTo>
                  <a:lnTo>
                    <a:pt x="169164" y="44196"/>
                  </a:lnTo>
                  <a:lnTo>
                    <a:pt x="187452" y="39624"/>
                  </a:lnTo>
                  <a:lnTo>
                    <a:pt x="205740" y="33528"/>
                  </a:lnTo>
                  <a:lnTo>
                    <a:pt x="225552" y="28956"/>
                  </a:lnTo>
                  <a:lnTo>
                    <a:pt x="246888" y="24384"/>
                  </a:lnTo>
                  <a:lnTo>
                    <a:pt x="268224" y="21336"/>
                  </a:lnTo>
                  <a:lnTo>
                    <a:pt x="289560" y="16764"/>
                  </a:lnTo>
                  <a:lnTo>
                    <a:pt x="358139" y="7619"/>
                  </a:lnTo>
                  <a:lnTo>
                    <a:pt x="457200" y="1524"/>
                  </a:lnTo>
                  <a:lnTo>
                    <a:pt x="509016" y="0"/>
                  </a:lnTo>
                  <a:lnTo>
                    <a:pt x="560832" y="1524"/>
                  </a:lnTo>
                  <a:lnTo>
                    <a:pt x="658368" y="7619"/>
                  </a:lnTo>
                  <a:lnTo>
                    <a:pt x="681989" y="10667"/>
                  </a:lnTo>
                  <a:lnTo>
                    <a:pt x="509016" y="10667"/>
                  </a:lnTo>
                  <a:lnTo>
                    <a:pt x="406908" y="13716"/>
                  </a:lnTo>
                  <a:lnTo>
                    <a:pt x="359663" y="18288"/>
                  </a:lnTo>
                  <a:lnTo>
                    <a:pt x="269748" y="30480"/>
                  </a:lnTo>
                  <a:lnTo>
                    <a:pt x="208788" y="44196"/>
                  </a:lnTo>
                  <a:lnTo>
                    <a:pt x="172212" y="54864"/>
                  </a:lnTo>
                  <a:lnTo>
                    <a:pt x="153924" y="59436"/>
                  </a:lnTo>
                  <a:lnTo>
                    <a:pt x="138684" y="65532"/>
                  </a:lnTo>
                  <a:lnTo>
                    <a:pt x="121920" y="71628"/>
                  </a:lnTo>
                  <a:lnTo>
                    <a:pt x="94488" y="83820"/>
                  </a:lnTo>
                  <a:lnTo>
                    <a:pt x="80772" y="91440"/>
                  </a:lnTo>
                  <a:lnTo>
                    <a:pt x="68580" y="97536"/>
                  </a:lnTo>
                  <a:lnTo>
                    <a:pt x="57912" y="105156"/>
                  </a:lnTo>
                  <a:lnTo>
                    <a:pt x="48768" y="112776"/>
                  </a:lnTo>
                  <a:lnTo>
                    <a:pt x="39624" y="118872"/>
                  </a:lnTo>
                  <a:lnTo>
                    <a:pt x="32004" y="126492"/>
                  </a:lnTo>
                  <a:lnTo>
                    <a:pt x="19812" y="141732"/>
                  </a:lnTo>
                  <a:lnTo>
                    <a:pt x="16764" y="149352"/>
                  </a:lnTo>
                  <a:lnTo>
                    <a:pt x="14224" y="156972"/>
                  </a:lnTo>
                  <a:lnTo>
                    <a:pt x="13716" y="156972"/>
                  </a:lnTo>
                  <a:lnTo>
                    <a:pt x="10668" y="164592"/>
                  </a:lnTo>
                  <a:lnTo>
                    <a:pt x="10668" y="181356"/>
                  </a:lnTo>
                  <a:lnTo>
                    <a:pt x="13716" y="188976"/>
                  </a:lnTo>
                  <a:lnTo>
                    <a:pt x="15240" y="196596"/>
                  </a:lnTo>
                  <a:lnTo>
                    <a:pt x="39624" y="227076"/>
                  </a:lnTo>
                  <a:lnTo>
                    <a:pt x="57912" y="240792"/>
                  </a:lnTo>
                  <a:lnTo>
                    <a:pt x="68580" y="248412"/>
                  </a:lnTo>
                  <a:lnTo>
                    <a:pt x="80772" y="256032"/>
                  </a:lnTo>
                  <a:lnTo>
                    <a:pt x="92964" y="262128"/>
                  </a:lnTo>
                  <a:lnTo>
                    <a:pt x="108204" y="268224"/>
                  </a:lnTo>
                  <a:lnTo>
                    <a:pt x="121920" y="274320"/>
                  </a:lnTo>
                  <a:lnTo>
                    <a:pt x="138684" y="280416"/>
                  </a:lnTo>
                  <a:lnTo>
                    <a:pt x="153924" y="286512"/>
                  </a:lnTo>
                  <a:lnTo>
                    <a:pt x="172212" y="292608"/>
                  </a:lnTo>
                  <a:lnTo>
                    <a:pt x="248412" y="310896"/>
                  </a:lnTo>
                  <a:lnTo>
                    <a:pt x="359663" y="327660"/>
                  </a:lnTo>
                  <a:lnTo>
                    <a:pt x="406908" y="332232"/>
                  </a:lnTo>
                  <a:lnTo>
                    <a:pt x="457200" y="335280"/>
                  </a:lnTo>
                  <a:lnTo>
                    <a:pt x="681990" y="335280"/>
                  </a:lnTo>
                  <a:lnTo>
                    <a:pt x="658368" y="338328"/>
                  </a:lnTo>
                  <a:lnTo>
                    <a:pt x="611124" y="342900"/>
                  </a:lnTo>
                  <a:lnTo>
                    <a:pt x="509016" y="345948"/>
                  </a:lnTo>
                  <a:close/>
                </a:path>
                <a:path w="1016634" h="346075">
                  <a:moveTo>
                    <a:pt x="1004316" y="158496"/>
                  </a:moveTo>
                  <a:lnTo>
                    <a:pt x="978408" y="118872"/>
                  </a:lnTo>
                  <a:lnTo>
                    <a:pt x="969264" y="112776"/>
                  </a:lnTo>
                  <a:lnTo>
                    <a:pt x="947927" y="97536"/>
                  </a:lnTo>
                  <a:lnTo>
                    <a:pt x="935736" y="91440"/>
                  </a:lnTo>
                  <a:lnTo>
                    <a:pt x="923544" y="83820"/>
                  </a:lnTo>
                  <a:lnTo>
                    <a:pt x="909827" y="77724"/>
                  </a:lnTo>
                  <a:lnTo>
                    <a:pt x="879348" y="65532"/>
                  </a:lnTo>
                  <a:lnTo>
                    <a:pt x="862584" y="59436"/>
                  </a:lnTo>
                  <a:lnTo>
                    <a:pt x="845820" y="54864"/>
                  </a:lnTo>
                  <a:lnTo>
                    <a:pt x="827531" y="48768"/>
                  </a:lnTo>
                  <a:lnTo>
                    <a:pt x="807720" y="44196"/>
                  </a:lnTo>
                  <a:lnTo>
                    <a:pt x="789431" y="39624"/>
                  </a:lnTo>
                  <a:lnTo>
                    <a:pt x="768096" y="35052"/>
                  </a:lnTo>
                  <a:lnTo>
                    <a:pt x="748284" y="30480"/>
                  </a:lnTo>
                  <a:lnTo>
                    <a:pt x="658368" y="18288"/>
                  </a:lnTo>
                  <a:lnTo>
                    <a:pt x="609600" y="13716"/>
                  </a:lnTo>
                  <a:lnTo>
                    <a:pt x="509016" y="10667"/>
                  </a:lnTo>
                  <a:lnTo>
                    <a:pt x="681989" y="10667"/>
                  </a:lnTo>
                  <a:lnTo>
                    <a:pt x="705612" y="13716"/>
                  </a:lnTo>
                  <a:lnTo>
                    <a:pt x="726948" y="16764"/>
                  </a:lnTo>
                  <a:lnTo>
                    <a:pt x="749808" y="21336"/>
                  </a:lnTo>
                  <a:lnTo>
                    <a:pt x="771144" y="24384"/>
                  </a:lnTo>
                  <a:lnTo>
                    <a:pt x="810768" y="33528"/>
                  </a:lnTo>
                  <a:lnTo>
                    <a:pt x="830579" y="39624"/>
                  </a:lnTo>
                  <a:lnTo>
                    <a:pt x="848868" y="44196"/>
                  </a:lnTo>
                  <a:lnTo>
                    <a:pt x="899160" y="62484"/>
                  </a:lnTo>
                  <a:lnTo>
                    <a:pt x="914400" y="68580"/>
                  </a:lnTo>
                  <a:lnTo>
                    <a:pt x="928116" y="74676"/>
                  </a:lnTo>
                  <a:lnTo>
                    <a:pt x="941831" y="82296"/>
                  </a:lnTo>
                  <a:lnTo>
                    <a:pt x="954024" y="88392"/>
                  </a:lnTo>
                  <a:lnTo>
                    <a:pt x="975360" y="103632"/>
                  </a:lnTo>
                  <a:lnTo>
                    <a:pt x="984504" y="111252"/>
                  </a:lnTo>
                  <a:lnTo>
                    <a:pt x="992124" y="120396"/>
                  </a:lnTo>
                  <a:lnTo>
                    <a:pt x="999744" y="128016"/>
                  </a:lnTo>
                  <a:lnTo>
                    <a:pt x="1005840" y="137160"/>
                  </a:lnTo>
                  <a:lnTo>
                    <a:pt x="1010412" y="144780"/>
                  </a:lnTo>
                  <a:lnTo>
                    <a:pt x="1013460" y="153924"/>
                  </a:lnTo>
                  <a:lnTo>
                    <a:pt x="1014984" y="155448"/>
                  </a:lnTo>
                  <a:lnTo>
                    <a:pt x="1015288" y="156972"/>
                  </a:lnTo>
                  <a:lnTo>
                    <a:pt x="1004316" y="156972"/>
                  </a:lnTo>
                  <a:lnTo>
                    <a:pt x="1004316" y="158496"/>
                  </a:lnTo>
                  <a:close/>
                </a:path>
                <a:path w="1016634" h="346075">
                  <a:moveTo>
                    <a:pt x="13716" y="158496"/>
                  </a:moveTo>
                  <a:lnTo>
                    <a:pt x="13716" y="156972"/>
                  </a:lnTo>
                  <a:lnTo>
                    <a:pt x="14224" y="156972"/>
                  </a:lnTo>
                  <a:lnTo>
                    <a:pt x="13716" y="158496"/>
                  </a:lnTo>
                  <a:close/>
                </a:path>
                <a:path w="1016634" h="346075">
                  <a:moveTo>
                    <a:pt x="1005840" y="166116"/>
                  </a:moveTo>
                  <a:lnTo>
                    <a:pt x="1004316" y="156972"/>
                  </a:lnTo>
                  <a:lnTo>
                    <a:pt x="1015288" y="156972"/>
                  </a:lnTo>
                  <a:lnTo>
                    <a:pt x="1016508" y="163068"/>
                  </a:lnTo>
                  <a:lnTo>
                    <a:pt x="1016508" y="164592"/>
                  </a:lnTo>
                  <a:lnTo>
                    <a:pt x="1005840" y="164592"/>
                  </a:lnTo>
                  <a:lnTo>
                    <a:pt x="1005840" y="166116"/>
                  </a:lnTo>
                  <a:close/>
                </a:path>
                <a:path w="1016634" h="346075">
                  <a:moveTo>
                    <a:pt x="681990" y="335280"/>
                  </a:moveTo>
                  <a:lnTo>
                    <a:pt x="559308" y="335280"/>
                  </a:lnTo>
                  <a:lnTo>
                    <a:pt x="609600" y="332232"/>
                  </a:lnTo>
                  <a:lnTo>
                    <a:pt x="704088" y="323088"/>
                  </a:lnTo>
                  <a:lnTo>
                    <a:pt x="725424" y="318516"/>
                  </a:lnTo>
                  <a:lnTo>
                    <a:pt x="746760" y="315468"/>
                  </a:lnTo>
                  <a:lnTo>
                    <a:pt x="789431" y="306324"/>
                  </a:lnTo>
                  <a:lnTo>
                    <a:pt x="807720" y="301752"/>
                  </a:lnTo>
                  <a:lnTo>
                    <a:pt x="827531" y="297180"/>
                  </a:lnTo>
                  <a:lnTo>
                    <a:pt x="845820" y="292608"/>
                  </a:lnTo>
                  <a:lnTo>
                    <a:pt x="909827" y="268224"/>
                  </a:lnTo>
                  <a:lnTo>
                    <a:pt x="947927" y="248412"/>
                  </a:lnTo>
                  <a:lnTo>
                    <a:pt x="958596" y="242316"/>
                  </a:lnTo>
                  <a:lnTo>
                    <a:pt x="992124" y="211836"/>
                  </a:lnTo>
                  <a:lnTo>
                    <a:pt x="1005840" y="181356"/>
                  </a:lnTo>
                  <a:lnTo>
                    <a:pt x="1005840" y="164592"/>
                  </a:lnTo>
                  <a:lnTo>
                    <a:pt x="1016508" y="164592"/>
                  </a:lnTo>
                  <a:lnTo>
                    <a:pt x="1016508" y="182880"/>
                  </a:lnTo>
                  <a:lnTo>
                    <a:pt x="1014984" y="192024"/>
                  </a:lnTo>
                  <a:lnTo>
                    <a:pt x="1013460" y="192024"/>
                  </a:lnTo>
                  <a:lnTo>
                    <a:pt x="1010412" y="201168"/>
                  </a:lnTo>
                  <a:lnTo>
                    <a:pt x="975360" y="242316"/>
                  </a:lnTo>
                  <a:lnTo>
                    <a:pt x="941831" y="265176"/>
                  </a:lnTo>
                  <a:lnTo>
                    <a:pt x="928116" y="271272"/>
                  </a:lnTo>
                  <a:lnTo>
                    <a:pt x="914400" y="278892"/>
                  </a:lnTo>
                  <a:lnTo>
                    <a:pt x="899160" y="284988"/>
                  </a:lnTo>
                  <a:lnTo>
                    <a:pt x="865631" y="297180"/>
                  </a:lnTo>
                  <a:lnTo>
                    <a:pt x="848868" y="301752"/>
                  </a:lnTo>
                  <a:lnTo>
                    <a:pt x="830579" y="307848"/>
                  </a:lnTo>
                  <a:lnTo>
                    <a:pt x="771144" y="321564"/>
                  </a:lnTo>
                  <a:lnTo>
                    <a:pt x="749808" y="326136"/>
                  </a:lnTo>
                  <a:lnTo>
                    <a:pt x="681990" y="3352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7949" y="444544"/>
            <a:ext cx="226187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2200118"/>
            <a:ext cx="7390130" cy="37871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26390" indent="-314325" algn="just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Font typeface="Arial MT"/>
              <a:buChar char="•"/>
              <a:tabLst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Wifi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packets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have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4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MAC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addresses</a:t>
            </a:r>
            <a:endParaRPr sz="2650">
              <a:latin typeface="Arial"/>
              <a:cs typeface="Arial"/>
            </a:endParaRPr>
          </a:p>
          <a:p>
            <a:pPr marL="326390" marR="196850" indent="-314325" algn="just">
              <a:lnSpc>
                <a:spcPct val="88500"/>
              </a:lnSpc>
              <a:spcBef>
                <a:spcPts val="944"/>
              </a:spcBef>
              <a:buClr>
                <a:srgbClr val="FF0000"/>
              </a:buClr>
              <a:buFont typeface="Arial MT"/>
              <a:buChar char="•"/>
              <a:tabLst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Needed to </a:t>
            </a:r>
            <a:r>
              <a:rPr sz="2650" b="1" spc="-15" dirty="0">
                <a:latin typeface="Arial"/>
                <a:cs typeface="Arial"/>
              </a:rPr>
              <a:t>support </a:t>
            </a:r>
            <a:r>
              <a:rPr sz="2650" b="1" spc="-10" dirty="0">
                <a:latin typeface="Arial"/>
                <a:cs typeface="Arial"/>
              </a:rPr>
              <a:t>communication inside a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LAN, </a:t>
            </a:r>
            <a:r>
              <a:rPr sz="2650" b="1" spc="-10" dirty="0">
                <a:latin typeface="Arial"/>
                <a:cs typeface="Arial"/>
              </a:rPr>
              <a:t>across access </a:t>
            </a:r>
            <a:r>
              <a:rPr sz="2650" b="1" spc="-15" dirty="0">
                <a:latin typeface="Arial"/>
                <a:cs typeface="Arial"/>
              </a:rPr>
              <a:t>points connected </a:t>
            </a:r>
            <a:r>
              <a:rPr sz="2650" b="1" spc="-10" dirty="0">
                <a:latin typeface="Arial"/>
                <a:cs typeface="Arial"/>
              </a:rPr>
              <a:t>by a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wired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LAN</a:t>
            </a:r>
            <a:endParaRPr sz="2650">
              <a:latin typeface="Arial"/>
              <a:cs typeface="Arial"/>
            </a:endParaRPr>
          </a:p>
          <a:p>
            <a:pPr marL="326390" marR="528320" indent="-314325">
              <a:lnSpc>
                <a:spcPts val="2820"/>
              </a:lnSpc>
              <a:spcBef>
                <a:spcPts val="980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WiFi frames have a multi-rate </a:t>
            </a:r>
            <a:r>
              <a:rPr sz="2650" b="1" spc="-15" dirty="0">
                <a:latin typeface="Arial"/>
                <a:cs typeface="Arial"/>
              </a:rPr>
              <a:t>format, </a:t>
            </a:r>
            <a:r>
              <a:rPr sz="2650" b="1" spc="-5" dirty="0">
                <a:latin typeface="Arial"/>
                <a:cs typeface="Arial"/>
              </a:rPr>
              <a:t>i.e.,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different </a:t>
            </a:r>
            <a:r>
              <a:rPr sz="2650" b="1" spc="-15" dirty="0">
                <a:latin typeface="Arial"/>
                <a:cs typeface="Arial"/>
              </a:rPr>
              <a:t>parts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are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sent </a:t>
            </a:r>
            <a:r>
              <a:rPr sz="2650" b="1" spc="-15" dirty="0">
                <a:latin typeface="Arial"/>
                <a:cs typeface="Arial"/>
              </a:rPr>
              <a:t>at</a:t>
            </a:r>
            <a:r>
              <a:rPr sz="2650" b="1" spc="-10" dirty="0">
                <a:latin typeface="Arial"/>
                <a:cs typeface="Arial"/>
              </a:rPr>
              <a:t> different rates</a:t>
            </a:r>
            <a:endParaRPr sz="2650">
              <a:latin typeface="Arial"/>
              <a:cs typeface="Arial"/>
            </a:endParaRPr>
          </a:p>
          <a:p>
            <a:pPr marL="765175" marR="5080" indent="-250190">
              <a:lnSpc>
                <a:spcPts val="2110"/>
              </a:lnSpc>
              <a:spcBef>
                <a:spcPts val="71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header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sent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at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lower</a:t>
            </a:r>
            <a:r>
              <a:rPr sz="1950" b="1" spc="-5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rate</a:t>
            </a:r>
            <a:r>
              <a:rPr sz="1950" b="1" spc="5" dirty="0">
                <a:latin typeface="Arial"/>
                <a:cs typeface="Arial"/>
              </a:rPr>
              <a:t> to</a:t>
            </a:r>
            <a:r>
              <a:rPr sz="1950" b="1" spc="10" dirty="0">
                <a:latin typeface="Arial"/>
                <a:cs typeface="Arial"/>
              </a:rPr>
              <a:t> improve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chances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it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can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decoded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25" dirty="0">
                <a:latin typeface="Arial"/>
                <a:cs typeface="Arial"/>
              </a:rPr>
              <a:t>by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receivers</a:t>
            </a:r>
            <a:endParaRPr sz="1950">
              <a:latin typeface="Arial"/>
              <a:cs typeface="Arial"/>
            </a:endParaRPr>
          </a:p>
          <a:p>
            <a:pPr marL="765175" marR="531495" indent="-250190">
              <a:lnSpc>
                <a:spcPts val="2110"/>
              </a:lnSpc>
              <a:spcBef>
                <a:spcPts val="72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Contains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critical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information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such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virtual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carrier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sense,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10" dirty="0">
                <a:latin typeface="Arial"/>
                <a:cs typeface="Arial"/>
              </a:rPr>
              <a:t> 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bit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rate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used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for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data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0432" y="444544"/>
            <a:ext cx="181610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O</a:t>
            </a:r>
            <a:r>
              <a:rPr spc="40" dirty="0"/>
              <a:t>u</a:t>
            </a:r>
            <a:r>
              <a:rPr spc="-15" dirty="0"/>
              <a:t>tl</a:t>
            </a:r>
            <a:r>
              <a:rPr spc="25" dirty="0"/>
              <a:t>i</a:t>
            </a:r>
            <a:r>
              <a:rPr dirty="0"/>
              <a:t>n</a:t>
            </a:r>
            <a:r>
              <a:rPr spc="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1953241"/>
            <a:ext cx="6350000" cy="432625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Brief</a:t>
            </a:r>
            <a:r>
              <a:rPr sz="2650" b="1" spc="-6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history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802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protocol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overview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Wireless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LANs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802.11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overview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90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802.11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MAC,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frame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format,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operations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802.11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management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90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802.11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security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802.11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power</a:t>
            </a:r>
            <a:r>
              <a:rPr sz="2650" b="1" spc="-7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control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802.11*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90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802.11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QoS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0432" y="444544"/>
            <a:ext cx="181610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O</a:t>
            </a:r>
            <a:r>
              <a:rPr spc="40" dirty="0"/>
              <a:t>u</a:t>
            </a:r>
            <a:r>
              <a:rPr spc="-15" dirty="0"/>
              <a:t>tl</a:t>
            </a:r>
            <a:r>
              <a:rPr spc="25" dirty="0"/>
              <a:t>i</a:t>
            </a:r>
            <a:r>
              <a:rPr dirty="0"/>
              <a:t>n</a:t>
            </a:r>
            <a:r>
              <a:rPr spc="5"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2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063" y="1953241"/>
            <a:ext cx="5588635" cy="32505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802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protocol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overview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Wireless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LANs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–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802.11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9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5" dirty="0">
                <a:latin typeface="Arial"/>
                <a:cs typeface="Arial"/>
              </a:rPr>
              <a:t>Overview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of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802.11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802.11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MAC,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frame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format,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operations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8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802.11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management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6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802.11*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Deployment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example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Personal </a:t>
            </a:r>
            <a:r>
              <a:rPr sz="2650" b="1" spc="-15" dirty="0">
                <a:latin typeface="Arial"/>
                <a:cs typeface="Arial"/>
              </a:rPr>
              <a:t>Area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Networks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–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802.15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036445" marR="5080" indent="-1995170">
              <a:lnSpc>
                <a:spcPts val="4220"/>
              </a:lnSpc>
              <a:spcBef>
                <a:spcPts val="685"/>
              </a:spcBef>
            </a:pPr>
            <a:r>
              <a:rPr spc="5" dirty="0"/>
              <a:t>Management</a:t>
            </a:r>
            <a:r>
              <a:rPr spc="-8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5" dirty="0"/>
              <a:t>Control </a:t>
            </a:r>
            <a:r>
              <a:rPr spc="-975" dirty="0"/>
              <a:t> </a:t>
            </a:r>
            <a:r>
              <a:rPr dirty="0"/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0603" y="2201591"/>
            <a:ext cx="6101715" cy="24384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725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Association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management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625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Handoff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610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Security:</a:t>
            </a:r>
            <a:r>
              <a:rPr sz="2650" b="1" spc="-15" dirty="0">
                <a:latin typeface="Arial"/>
                <a:cs typeface="Arial"/>
              </a:rPr>
              <a:t> authentication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and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privacy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615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Power</a:t>
            </a:r>
            <a:r>
              <a:rPr sz="2650" b="1" spc="-9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management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620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QoS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1518" y="444544"/>
            <a:ext cx="7252334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802.11:</a:t>
            </a:r>
            <a:r>
              <a:rPr spc="-10" dirty="0"/>
              <a:t> </a:t>
            </a:r>
            <a:r>
              <a:rPr spc="-5" dirty="0"/>
              <a:t>Infrastructure</a:t>
            </a:r>
            <a:r>
              <a:rPr spc="-10" dirty="0"/>
              <a:t> </a:t>
            </a:r>
            <a:r>
              <a:rPr spc="5" dirty="0"/>
              <a:t>Reminder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1099" y="1939533"/>
            <a:ext cx="1965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6055" indent="-17399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Arial MT"/>
              <a:buChar char="•"/>
              <a:tabLst>
                <a:tab pos="186690" algn="l"/>
              </a:tabLst>
            </a:pPr>
            <a:r>
              <a:rPr sz="2200" b="1" spc="-5" dirty="0">
                <a:latin typeface="Arial"/>
                <a:cs typeface="Arial"/>
              </a:rPr>
              <a:t>Station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(STA)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49894" y="2326632"/>
            <a:ext cx="4213860" cy="76962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26390" marR="5080" indent="-314325">
              <a:lnSpc>
                <a:spcPct val="89400"/>
              </a:lnSpc>
              <a:spcBef>
                <a:spcPts val="325"/>
              </a:spcBef>
              <a:tabLst>
                <a:tab pos="326390" algn="l"/>
              </a:tabLst>
            </a:pPr>
            <a:r>
              <a:rPr sz="1750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750" b="1" dirty="0">
                <a:latin typeface="Arial"/>
                <a:cs typeface="Arial"/>
              </a:rPr>
              <a:t>terminal</a:t>
            </a:r>
            <a:r>
              <a:rPr sz="1750" b="1" spc="10" dirty="0">
                <a:latin typeface="Arial"/>
                <a:cs typeface="Arial"/>
              </a:rPr>
              <a:t> with</a:t>
            </a:r>
            <a:r>
              <a:rPr sz="1750" b="1" spc="-2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access</a:t>
            </a:r>
            <a:r>
              <a:rPr sz="1750" b="1" spc="1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mechanisms</a:t>
            </a:r>
            <a:r>
              <a:rPr sz="1750" b="1" spc="3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to </a:t>
            </a:r>
            <a:r>
              <a:rPr sz="1750" b="1" spc="-47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the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wireless</a:t>
            </a:r>
            <a:r>
              <a:rPr sz="1750" b="1" spc="-3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medium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and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radio </a:t>
            </a:r>
            <a:r>
              <a:rPr sz="1750" b="1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contact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to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the</a:t>
            </a:r>
            <a:r>
              <a:rPr sz="1750" b="1" spc="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access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point</a:t>
            </a:r>
            <a:endParaRPr sz="1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1099" y="3132853"/>
            <a:ext cx="19545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6055" indent="-17399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Arial MT"/>
              <a:buChar char="•"/>
              <a:tabLst>
                <a:tab pos="186690" algn="l"/>
              </a:tabLst>
            </a:pPr>
            <a:r>
              <a:rPr sz="2200" b="1" spc="-5" dirty="0">
                <a:latin typeface="Arial"/>
                <a:cs typeface="Arial"/>
              </a:rPr>
              <a:t>Access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Point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9894" y="3521503"/>
            <a:ext cx="4030345" cy="5302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26390" marR="5080" indent="-314325">
              <a:lnSpc>
                <a:spcPts val="1870"/>
              </a:lnSpc>
              <a:spcBef>
                <a:spcPts val="355"/>
              </a:spcBef>
              <a:tabLst>
                <a:tab pos="326390" algn="l"/>
              </a:tabLst>
            </a:pPr>
            <a:r>
              <a:rPr sz="1750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750" b="1" spc="-5" dirty="0">
                <a:latin typeface="Arial"/>
                <a:cs typeface="Arial"/>
              </a:rPr>
              <a:t>station</a:t>
            </a:r>
            <a:r>
              <a:rPr sz="1750" b="1" spc="3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integrated</a:t>
            </a:r>
            <a:r>
              <a:rPr sz="1750" b="1" spc="3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into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the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wireless </a:t>
            </a:r>
            <a:r>
              <a:rPr sz="1750" b="1" spc="-470" dirty="0">
                <a:latin typeface="Arial"/>
                <a:cs typeface="Arial"/>
              </a:rPr>
              <a:t> </a:t>
            </a:r>
            <a:r>
              <a:rPr sz="1750" b="1" spc="-25" dirty="0">
                <a:latin typeface="Arial"/>
                <a:cs typeface="Arial"/>
              </a:rPr>
              <a:t>LAN</a:t>
            </a:r>
            <a:r>
              <a:rPr sz="1750" b="1" spc="70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and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the</a:t>
            </a:r>
            <a:r>
              <a:rPr sz="1750" b="1" spc="1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distribution</a:t>
            </a:r>
            <a:r>
              <a:rPr sz="1750" b="1" spc="35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system</a:t>
            </a:r>
            <a:endParaRPr sz="1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1099" y="4020778"/>
            <a:ext cx="4424045" cy="74866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86055" indent="-173990">
              <a:lnSpc>
                <a:spcPct val="100000"/>
              </a:lnSpc>
              <a:spcBef>
                <a:spcPts val="625"/>
              </a:spcBef>
              <a:buClr>
                <a:srgbClr val="FF0000"/>
              </a:buClr>
              <a:buFont typeface="Arial MT"/>
              <a:buChar char="•"/>
              <a:tabLst>
                <a:tab pos="186690" algn="l"/>
              </a:tabLst>
            </a:pPr>
            <a:r>
              <a:rPr sz="2200" b="1" spc="-10" dirty="0">
                <a:latin typeface="Arial"/>
                <a:cs typeface="Arial"/>
              </a:rPr>
              <a:t>Basic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Service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Set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(BSS)</a:t>
            </a:r>
            <a:endParaRPr sz="2200">
              <a:latin typeface="Arial"/>
              <a:cs typeface="Arial"/>
            </a:endParaRPr>
          </a:p>
          <a:p>
            <a:pPr marL="220979">
              <a:lnSpc>
                <a:spcPct val="100000"/>
              </a:lnSpc>
              <a:spcBef>
                <a:spcPts val="430"/>
              </a:spcBef>
              <a:tabLst>
                <a:tab pos="535305" algn="l"/>
              </a:tabLst>
            </a:pPr>
            <a:r>
              <a:rPr sz="1750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750" b="1" spc="-5" dirty="0">
                <a:latin typeface="Arial"/>
                <a:cs typeface="Arial"/>
              </a:rPr>
              <a:t>group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of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stations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using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the</a:t>
            </a:r>
            <a:r>
              <a:rPr sz="1750" b="1" spc="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same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spc="-40" dirty="0">
                <a:latin typeface="Arial"/>
                <a:cs typeface="Arial"/>
              </a:rPr>
              <a:t>AP</a:t>
            </a:r>
            <a:endParaRPr sz="1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1099" y="4740443"/>
            <a:ext cx="3965575" cy="74549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86055" indent="-173990">
              <a:lnSpc>
                <a:spcPct val="100000"/>
              </a:lnSpc>
              <a:spcBef>
                <a:spcPts val="610"/>
              </a:spcBef>
              <a:buClr>
                <a:srgbClr val="FF0000"/>
              </a:buClr>
              <a:buFont typeface="Arial MT"/>
              <a:buChar char="•"/>
              <a:tabLst>
                <a:tab pos="186690" algn="l"/>
              </a:tabLst>
            </a:pPr>
            <a:r>
              <a:rPr sz="2200" b="1" spc="-5" dirty="0">
                <a:latin typeface="Arial"/>
                <a:cs typeface="Arial"/>
              </a:rPr>
              <a:t>Portal</a:t>
            </a:r>
            <a:endParaRPr sz="2200">
              <a:latin typeface="Arial"/>
              <a:cs typeface="Arial"/>
            </a:endParaRPr>
          </a:p>
          <a:p>
            <a:pPr marL="220979">
              <a:lnSpc>
                <a:spcPct val="100000"/>
              </a:lnSpc>
              <a:spcBef>
                <a:spcPts val="415"/>
              </a:spcBef>
              <a:tabLst>
                <a:tab pos="535305" algn="l"/>
              </a:tabLst>
            </a:pPr>
            <a:r>
              <a:rPr sz="1750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750" b="1" spc="-5" dirty="0">
                <a:latin typeface="Arial"/>
                <a:cs typeface="Arial"/>
              </a:rPr>
              <a:t>bridge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to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other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spc="5" dirty="0">
                <a:latin typeface="Arial"/>
                <a:cs typeface="Arial"/>
              </a:rPr>
              <a:t>(wired)</a:t>
            </a:r>
            <a:r>
              <a:rPr sz="1750" b="1" spc="-2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networks</a:t>
            </a:r>
            <a:endParaRPr sz="1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1099" y="5522487"/>
            <a:ext cx="28321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6055" indent="-17399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Arial MT"/>
              <a:buChar char="•"/>
              <a:tabLst>
                <a:tab pos="186690" algn="l"/>
              </a:tabLst>
            </a:pPr>
            <a:r>
              <a:rPr sz="2200" b="1" spc="-5" dirty="0">
                <a:latin typeface="Arial"/>
                <a:cs typeface="Arial"/>
              </a:rPr>
              <a:t>Distribution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System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49894" y="5911029"/>
            <a:ext cx="4224020" cy="1007744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26390" marR="5080" indent="-314325">
              <a:lnSpc>
                <a:spcPct val="89400"/>
              </a:lnSpc>
              <a:spcBef>
                <a:spcPts val="325"/>
              </a:spcBef>
              <a:tabLst>
                <a:tab pos="326390" algn="l"/>
              </a:tabLst>
            </a:pPr>
            <a:r>
              <a:rPr sz="1750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750" b="1" spc="-5" dirty="0">
                <a:latin typeface="Arial"/>
                <a:cs typeface="Arial"/>
              </a:rPr>
              <a:t>interconnection</a:t>
            </a:r>
            <a:r>
              <a:rPr sz="1750" b="1" spc="5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network</a:t>
            </a:r>
            <a:r>
              <a:rPr sz="1750" b="1" spc="-25" dirty="0">
                <a:latin typeface="Arial"/>
                <a:cs typeface="Arial"/>
              </a:rPr>
              <a:t> </a:t>
            </a:r>
            <a:r>
              <a:rPr sz="1750" b="1" spc="5" dirty="0">
                <a:latin typeface="Arial"/>
                <a:cs typeface="Arial"/>
              </a:rPr>
              <a:t>to</a:t>
            </a:r>
            <a:r>
              <a:rPr sz="1750" b="1" dirty="0">
                <a:latin typeface="Arial"/>
                <a:cs typeface="Arial"/>
              </a:rPr>
              <a:t> form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one </a:t>
            </a:r>
            <a:r>
              <a:rPr sz="1750" b="1" spc="-47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logical</a:t>
            </a:r>
            <a:r>
              <a:rPr sz="1750" b="1" spc="3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network</a:t>
            </a:r>
            <a:r>
              <a:rPr sz="1750" b="1" spc="-10" dirty="0">
                <a:latin typeface="Arial"/>
                <a:cs typeface="Arial"/>
              </a:rPr>
              <a:t> (ESS: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Extended </a:t>
            </a:r>
            <a:r>
              <a:rPr sz="1750" b="1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Service</a:t>
            </a:r>
            <a:r>
              <a:rPr sz="1750" b="1" spc="5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Set)</a:t>
            </a:r>
            <a:r>
              <a:rPr sz="1750" b="1" spc="3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based</a:t>
            </a:r>
            <a:endParaRPr sz="1750">
              <a:latin typeface="Arial"/>
              <a:cs typeface="Arial"/>
            </a:endParaRPr>
          </a:p>
          <a:p>
            <a:pPr marL="326390">
              <a:lnSpc>
                <a:spcPts val="1870"/>
              </a:lnSpc>
            </a:pPr>
            <a:r>
              <a:rPr sz="1750" b="1" spc="-5" dirty="0">
                <a:latin typeface="Arial"/>
                <a:cs typeface="Arial"/>
              </a:rPr>
              <a:t>on </a:t>
            </a:r>
            <a:r>
              <a:rPr sz="1750" b="1" spc="-10" dirty="0">
                <a:latin typeface="Arial"/>
                <a:cs typeface="Arial"/>
              </a:rPr>
              <a:t>several</a:t>
            </a:r>
            <a:r>
              <a:rPr sz="1750" b="1" spc="35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BSS</a:t>
            </a:r>
            <a:endParaRPr sz="175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" y="1887007"/>
            <a:ext cx="4953000" cy="543809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215895" y="4262627"/>
            <a:ext cx="2121535" cy="367665"/>
          </a:xfrm>
          <a:prstGeom prst="rect">
            <a:avLst/>
          </a:prstGeom>
          <a:solidFill>
            <a:srgbClr val="F4ED00"/>
          </a:solidFill>
        </p:spPr>
        <p:txBody>
          <a:bodyPr vert="horz" wrap="square" lIns="0" tIns="4254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335"/>
              </a:spcBef>
            </a:pPr>
            <a:r>
              <a:rPr sz="1750" spc="-5" dirty="0">
                <a:latin typeface="Arial MT"/>
                <a:cs typeface="Arial MT"/>
              </a:rPr>
              <a:t>Distribution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System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765803" y="3200400"/>
            <a:ext cx="768350" cy="969644"/>
            <a:chOff x="3765803" y="3200400"/>
            <a:chExt cx="768350" cy="969644"/>
          </a:xfrm>
        </p:grpSpPr>
        <p:sp>
          <p:nvSpPr>
            <p:cNvPr id="14" name="object 14"/>
            <p:cNvSpPr/>
            <p:nvPr/>
          </p:nvSpPr>
          <p:spPr>
            <a:xfrm>
              <a:off x="3771900" y="3206496"/>
              <a:ext cx="756285" cy="955675"/>
            </a:xfrm>
            <a:custGeom>
              <a:avLst/>
              <a:gdLst/>
              <a:ahLst/>
              <a:cxnLst/>
              <a:rect l="l" t="t" r="r" b="b"/>
              <a:pathLst>
                <a:path w="756285" h="955675">
                  <a:moveTo>
                    <a:pt x="755903" y="955547"/>
                  </a:moveTo>
                  <a:lnTo>
                    <a:pt x="0" y="955547"/>
                  </a:lnTo>
                  <a:lnTo>
                    <a:pt x="0" y="0"/>
                  </a:lnTo>
                  <a:lnTo>
                    <a:pt x="755903" y="0"/>
                  </a:lnTo>
                  <a:lnTo>
                    <a:pt x="755903" y="9555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65803" y="3200400"/>
              <a:ext cx="768350" cy="969644"/>
            </a:xfrm>
            <a:custGeom>
              <a:avLst/>
              <a:gdLst/>
              <a:ahLst/>
              <a:cxnLst/>
              <a:rect l="l" t="t" r="r" b="b"/>
              <a:pathLst>
                <a:path w="768350" h="969645">
                  <a:moveTo>
                    <a:pt x="768096" y="969264"/>
                  </a:moveTo>
                  <a:lnTo>
                    <a:pt x="0" y="969264"/>
                  </a:lnTo>
                  <a:lnTo>
                    <a:pt x="0" y="0"/>
                  </a:lnTo>
                  <a:lnTo>
                    <a:pt x="768096" y="0"/>
                  </a:lnTo>
                  <a:lnTo>
                    <a:pt x="768096" y="6096"/>
                  </a:ln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lnTo>
                    <a:pt x="13716" y="955548"/>
                  </a:lnTo>
                  <a:lnTo>
                    <a:pt x="6096" y="955548"/>
                  </a:lnTo>
                  <a:lnTo>
                    <a:pt x="13716" y="961644"/>
                  </a:lnTo>
                  <a:lnTo>
                    <a:pt x="768096" y="961644"/>
                  </a:lnTo>
                  <a:lnTo>
                    <a:pt x="768096" y="969264"/>
                  </a:lnTo>
                  <a:close/>
                </a:path>
                <a:path w="768350" h="969645">
                  <a:moveTo>
                    <a:pt x="13716" y="13716"/>
                  </a:move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close/>
                </a:path>
                <a:path w="768350" h="969645">
                  <a:moveTo>
                    <a:pt x="754379" y="13716"/>
                  </a:moveTo>
                  <a:lnTo>
                    <a:pt x="13716" y="13716"/>
                  </a:lnTo>
                  <a:lnTo>
                    <a:pt x="13716" y="6096"/>
                  </a:lnTo>
                  <a:lnTo>
                    <a:pt x="754379" y="6096"/>
                  </a:lnTo>
                  <a:lnTo>
                    <a:pt x="754379" y="13716"/>
                  </a:lnTo>
                  <a:close/>
                </a:path>
                <a:path w="768350" h="969645">
                  <a:moveTo>
                    <a:pt x="754379" y="961644"/>
                  </a:moveTo>
                  <a:lnTo>
                    <a:pt x="754379" y="6096"/>
                  </a:lnTo>
                  <a:lnTo>
                    <a:pt x="762000" y="13716"/>
                  </a:lnTo>
                  <a:lnTo>
                    <a:pt x="768096" y="13716"/>
                  </a:lnTo>
                  <a:lnTo>
                    <a:pt x="768096" y="955548"/>
                  </a:lnTo>
                  <a:lnTo>
                    <a:pt x="762000" y="955548"/>
                  </a:lnTo>
                  <a:lnTo>
                    <a:pt x="754379" y="961644"/>
                  </a:lnTo>
                  <a:close/>
                </a:path>
                <a:path w="768350" h="969645">
                  <a:moveTo>
                    <a:pt x="768096" y="13716"/>
                  </a:moveTo>
                  <a:lnTo>
                    <a:pt x="762000" y="13716"/>
                  </a:lnTo>
                  <a:lnTo>
                    <a:pt x="754379" y="6096"/>
                  </a:lnTo>
                  <a:lnTo>
                    <a:pt x="768096" y="6096"/>
                  </a:lnTo>
                  <a:lnTo>
                    <a:pt x="768096" y="13716"/>
                  </a:lnTo>
                  <a:close/>
                </a:path>
                <a:path w="768350" h="969645">
                  <a:moveTo>
                    <a:pt x="13716" y="961644"/>
                  </a:moveTo>
                  <a:lnTo>
                    <a:pt x="6096" y="955548"/>
                  </a:lnTo>
                  <a:lnTo>
                    <a:pt x="13716" y="955548"/>
                  </a:lnTo>
                  <a:lnTo>
                    <a:pt x="13716" y="961644"/>
                  </a:lnTo>
                  <a:close/>
                </a:path>
                <a:path w="768350" h="969645">
                  <a:moveTo>
                    <a:pt x="754379" y="961644"/>
                  </a:moveTo>
                  <a:lnTo>
                    <a:pt x="13716" y="961644"/>
                  </a:lnTo>
                  <a:lnTo>
                    <a:pt x="13716" y="955548"/>
                  </a:lnTo>
                  <a:lnTo>
                    <a:pt x="754379" y="955548"/>
                  </a:lnTo>
                  <a:lnTo>
                    <a:pt x="754379" y="961644"/>
                  </a:lnTo>
                  <a:close/>
                </a:path>
                <a:path w="768350" h="969645">
                  <a:moveTo>
                    <a:pt x="768096" y="961644"/>
                  </a:moveTo>
                  <a:lnTo>
                    <a:pt x="754379" y="961644"/>
                  </a:lnTo>
                  <a:lnTo>
                    <a:pt x="762000" y="955548"/>
                  </a:lnTo>
                  <a:lnTo>
                    <a:pt x="768096" y="955548"/>
                  </a:lnTo>
                  <a:lnTo>
                    <a:pt x="768096" y="961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771900" y="3206496"/>
            <a:ext cx="756285" cy="95567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imes New Roman"/>
              <a:cs typeface="Times New Roman"/>
            </a:endParaRPr>
          </a:p>
          <a:p>
            <a:pPr marL="111125">
              <a:lnSpc>
                <a:spcPct val="100000"/>
              </a:lnSpc>
            </a:pPr>
            <a:r>
              <a:rPr sz="1750" spc="-5" dirty="0">
                <a:latin typeface="Arial MT"/>
                <a:cs typeface="Arial MT"/>
              </a:rPr>
              <a:t>Portal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85679" y="2201690"/>
            <a:ext cx="106553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i="1" dirty="0">
                <a:latin typeface="Arial"/>
                <a:cs typeface="Arial"/>
              </a:rPr>
              <a:t>802.x</a:t>
            </a:r>
            <a:r>
              <a:rPr sz="1750" i="1" spc="-75" dirty="0">
                <a:latin typeface="Arial"/>
                <a:cs typeface="Arial"/>
              </a:rPr>
              <a:t> </a:t>
            </a:r>
            <a:r>
              <a:rPr sz="1750" i="1" spc="-5" dirty="0">
                <a:latin typeface="Arial"/>
                <a:cs typeface="Arial"/>
              </a:rPr>
              <a:t>LAN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791967" y="4724400"/>
            <a:ext cx="779145" cy="570230"/>
            <a:chOff x="2791967" y="4724400"/>
            <a:chExt cx="779145" cy="570230"/>
          </a:xfrm>
        </p:grpSpPr>
        <p:sp>
          <p:nvSpPr>
            <p:cNvPr id="19" name="object 19"/>
            <p:cNvSpPr/>
            <p:nvPr/>
          </p:nvSpPr>
          <p:spPr>
            <a:xfrm>
              <a:off x="2799588" y="4730496"/>
              <a:ext cx="763905" cy="556260"/>
            </a:xfrm>
            <a:custGeom>
              <a:avLst/>
              <a:gdLst/>
              <a:ahLst/>
              <a:cxnLst/>
              <a:rect l="l" t="t" r="r" b="b"/>
              <a:pathLst>
                <a:path w="763904" h="556260">
                  <a:moveTo>
                    <a:pt x="763523" y="556259"/>
                  </a:moveTo>
                  <a:lnTo>
                    <a:pt x="0" y="556259"/>
                  </a:lnTo>
                  <a:lnTo>
                    <a:pt x="0" y="0"/>
                  </a:lnTo>
                  <a:lnTo>
                    <a:pt x="763523" y="0"/>
                  </a:lnTo>
                  <a:lnTo>
                    <a:pt x="763523" y="5562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91967" y="4724400"/>
              <a:ext cx="779145" cy="570230"/>
            </a:xfrm>
            <a:custGeom>
              <a:avLst/>
              <a:gdLst/>
              <a:ahLst/>
              <a:cxnLst/>
              <a:rect l="l" t="t" r="r" b="b"/>
              <a:pathLst>
                <a:path w="779145" h="570229">
                  <a:moveTo>
                    <a:pt x="778764" y="569976"/>
                  </a:moveTo>
                  <a:lnTo>
                    <a:pt x="0" y="569976"/>
                  </a:lnTo>
                  <a:lnTo>
                    <a:pt x="0" y="0"/>
                  </a:lnTo>
                  <a:lnTo>
                    <a:pt x="778764" y="0"/>
                  </a:lnTo>
                  <a:lnTo>
                    <a:pt x="778764" y="6096"/>
                  </a:lnTo>
                  <a:lnTo>
                    <a:pt x="15240" y="6096"/>
                  </a:lnTo>
                  <a:lnTo>
                    <a:pt x="7620" y="13716"/>
                  </a:lnTo>
                  <a:lnTo>
                    <a:pt x="15240" y="13716"/>
                  </a:lnTo>
                  <a:lnTo>
                    <a:pt x="15240" y="556260"/>
                  </a:lnTo>
                  <a:lnTo>
                    <a:pt x="7620" y="556260"/>
                  </a:lnTo>
                  <a:lnTo>
                    <a:pt x="15240" y="562356"/>
                  </a:lnTo>
                  <a:lnTo>
                    <a:pt x="778764" y="562356"/>
                  </a:lnTo>
                  <a:lnTo>
                    <a:pt x="778764" y="569976"/>
                  </a:lnTo>
                  <a:close/>
                </a:path>
                <a:path w="779145" h="570229">
                  <a:moveTo>
                    <a:pt x="15240" y="13716"/>
                  </a:moveTo>
                  <a:lnTo>
                    <a:pt x="7620" y="13716"/>
                  </a:lnTo>
                  <a:lnTo>
                    <a:pt x="15240" y="6096"/>
                  </a:lnTo>
                  <a:lnTo>
                    <a:pt x="15240" y="13716"/>
                  </a:lnTo>
                  <a:close/>
                </a:path>
                <a:path w="779145" h="570229">
                  <a:moveTo>
                    <a:pt x="765048" y="13716"/>
                  </a:moveTo>
                  <a:lnTo>
                    <a:pt x="15240" y="13716"/>
                  </a:lnTo>
                  <a:lnTo>
                    <a:pt x="15240" y="6096"/>
                  </a:lnTo>
                  <a:lnTo>
                    <a:pt x="765048" y="6096"/>
                  </a:lnTo>
                  <a:lnTo>
                    <a:pt x="765048" y="13716"/>
                  </a:lnTo>
                  <a:close/>
                </a:path>
                <a:path w="779145" h="570229">
                  <a:moveTo>
                    <a:pt x="765048" y="562356"/>
                  </a:moveTo>
                  <a:lnTo>
                    <a:pt x="765048" y="6096"/>
                  </a:lnTo>
                  <a:lnTo>
                    <a:pt x="771144" y="13716"/>
                  </a:lnTo>
                  <a:lnTo>
                    <a:pt x="778764" y="13716"/>
                  </a:lnTo>
                  <a:lnTo>
                    <a:pt x="778764" y="556260"/>
                  </a:lnTo>
                  <a:lnTo>
                    <a:pt x="771144" y="556260"/>
                  </a:lnTo>
                  <a:lnTo>
                    <a:pt x="765048" y="562356"/>
                  </a:lnTo>
                  <a:close/>
                </a:path>
                <a:path w="779145" h="570229">
                  <a:moveTo>
                    <a:pt x="778764" y="13716"/>
                  </a:moveTo>
                  <a:lnTo>
                    <a:pt x="771144" y="13716"/>
                  </a:lnTo>
                  <a:lnTo>
                    <a:pt x="765048" y="6096"/>
                  </a:lnTo>
                  <a:lnTo>
                    <a:pt x="778764" y="6096"/>
                  </a:lnTo>
                  <a:lnTo>
                    <a:pt x="778764" y="13716"/>
                  </a:lnTo>
                  <a:close/>
                </a:path>
                <a:path w="779145" h="570229">
                  <a:moveTo>
                    <a:pt x="15240" y="562356"/>
                  </a:moveTo>
                  <a:lnTo>
                    <a:pt x="7620" y="556260"/>
                  </a:lnTo>
                  <a:lnTo>
                    <a:pt x="15240" y="556260"/>
                  </a:lnTo>
                  <a:lnTo>
                    <a:pt x="15240" y="562356"/>
                  </a:lnTo>
                  <a:close/>
                </a:path>
                <a:path w="779145" h="570229">
                  <a:moveTo>
                    <a:pt x="765048" y="562356"/>
                  </a:moveTo>
                  <a:lnTo>
                    <a:pt x="15240" y="562356"/>
                  </a:lnTo>
                  <a:lnTo>
                    <a:pt x="15240" y="556260"/>
                  </a:lnTo>
                  <a:lnTo>
                    <a:pt x="765048" y="556260"/>
                  </a:lnTo>
                  <a:lnTo>
                    <a:pt x="765048" y="562356"/>
                  </a:lnTo>
                  <a:close/>
                </a:path>
                <a:path w="779145" h="570229">
                  <a:moveTo>
                    <a:pt x="778764" y="562356"/>
                  </a:moveTo>
                  <a:lnTo>
                    <a:pt x="765048" y="562356"/>
                  </a:lnTo>
                  <a:lnTo>
                    <a:pt x="771144" y="556260"/>
                  </a:lnTo>
                  <a:lnTo>
                    <a:pt x="778764" y="556260"/>
                  </a:lnTo>
                  <a:lnTo>
                    <a:pt x="778764" y="5623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799588" y="4730496"/>
            <a:ext cx="763905" cy="2844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35"/>
              </a:spcBef>
            </a:pPr>
            <a:r>
              <a:rPr sz="1750" spc="-5" dirty="0">
                <a:latin typeface="Arial MT"/>
                <a:cs typeface="Arial MT"/>
              </a:rPr>
              <a:t>Access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99588" y="5014538"/>
            <a:ext cx="763905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385">
              <a:lnSpc>
                <a:spcPts val="2014"/>
              </a:lnSpc>
            </a:pPr>
            <a:r>
              <a:rPr sz="1750" spc="-10" dirty="0">
                <a:latin typeface="Arial MT"/>
                <a:cs typeface="Arial MT"/>
              </a:rPr>
              <a:t>Point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07043" y="6811813"/>
            <a:ext cx="118554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i="1" spc="-30" dirty="0">
                <a:latin typeface="Arial"/>
                <a:cs typeface="Arial"/>
              </a:rPr>
              <a:t>802.11 </a:t>
            </a:r>
            <a:r>
              <a:rPr sz="1750" i="1" spc="-5" dirty="0">
                <a:latin typeface="Arial"/>
                <a:cs typeface="Arial"/>
              </a:rPr>
              <a:t>LAN</a:t>
            </a:r>
            <a:endParaRPr sz="17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47703" y="5536205"/>
            <a:ext cx="60325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750" spc="-5" dirty="0">
                <a:latin typeface="Arial MT"/>
                <a:cs typeface="Arial MT"/>
              </a:rPr>
              <a:t>BSS</a:t>
            </a:r>
            <a:r>
              <a:rPr sz="1725" spc="-7" baseline="-21739" dirty="0">
                <a:latin typeface="Arial MT"/>
                <a:cs typeface="Arial MT"/>
              </a:rPr>
              <a:t>2</a:t>
            </a:r>
            <a:endParaRPr sz="1725" baseline="-21739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56390" y="2044699"/>
            <a:ext cx="118554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i="1" spc="-30" dirty="0">
                <a:latin typeface="Arial"/>
                <a:cs typeface="Arial"/>
              </a:rPr>
              <a:t>802.11 </a:t>
            </a:r>
            <a:r>
              <a:rPr sz="1750" i="1" spc="-5" dirty="0">
                <a:latin typeface="Arial"/>
                <a:cs typeface="Arial"/>
              </a:rPr>
              <a:t>LAN</a:t>
            </a:r>
            <a:endParaRPr sz="17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06507" y="3237941"/>
            <a:ext cx="46990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5" dirty="0">
                <a:latin typeface="Arial MT"/>
                <a:cs typeface="Arial MT"/>
              </a:rPr>
              <a:t>B</a:t>
            </a:r>
            <a:r>
              <a:rPr sz="1750" spc="5" dirty="0">
                <a:latin typeface="Arial MT"/>
                <a:cs typeface="Arial MT"/>
              </a:rPr>
              <a:t>S</a:t>
            </a:r>
            <a:r>
              <a:rPr sz="1750" dirty="0">
                <a:latin typeface="Arial MT"/>
                <a:cs typeface="Arial MT"/>
              </a:rPr>
              <a:t>S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50022" y="3366055"/>
            <a:ext cx="10858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10" dirty="0">
                <a:latin typeface="Arial MT"/>
                <a:cs typeface="Arial MT"/>
              </a:rPr>
              <a:t>1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869948" y="3602735"/>
            <a:ext cx="775970" cy="603885"/>
            <a:chOff x="1869948" y="3602735"/>
            <a:chExt cx="775970" cy="603885"/>
          </a:xfrm>
        </p:grpSpPr>
        <p:sp>
          <p:nvSpPr>
            <p:cNvPr id="29" name="object 29"/>
            <p:cNvSpPr/>
            <p:nvPr/>
          </p:nvSpPr>
          <p:spPr>
            <a:xfrm>
              <a:off x="1877567" y="3610356"/>
              <a:ext cx="762000" cy="588645"/>
            </a:xfrm>
            <a:custGeom>
              <a:avLst/>
              <a:gdLst/>
              <a:ahLst/>
              <a:cxnLst/>
              <a:rect l="l" t="t" r="r" b="b"/>
              <a:pathLst>
                <a:path w="762000" h="588645">
                  <a:moveTo>
                    <a:pt x="762000" y="588263"/>
                  </a:moveTo>
                  <a:lnTo>
                    <a:pt x="0" y="588263"/>
                  </a:lnTo>
                  <a:lnTo>
                    <a:pt x="0" y="0"/>
                  </a:lnTo>
                  <a:lnTo>
                    <a:pt x="762000" y="0"/>
                  </a:lnTo>
                  <a:lnTo>
                    <a:pt x="762000" y="5882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69948" y="3602735"/>
              <a:ext cx="775970" cy="603885"/>
            </a:xfrm>
            <a:custGeom>
              <a:avLst/>
              <a:gdLst/>
              <a:ahLst/>
              <a:cxnLst/>
              <a:rect l="l" t="t" r="r" b="b"/>
              <a:pathLst>
                <a:path w="775969" h="603885">
                  <a:moveTo>
                    <a:pt x="775716" y="603504"/>
                  </a:moveTo>
                  <a:lnTo>
                    <a:pt x="0" y="603504"/>
                  </a:lnTo>
                  <a:lnTo>
                    <a:pt x="0" y="0"/>
                  </a:lnTo>
                  <a:lnTo>
                    <a:pt x="775716" y="0"/>
                  </a:lnTo>
                  <a:lnTo>
                    <a:pt x="775716" y="7620"/>
                  </a:lnTo>
                  <a:lnTo>
                    <a:pt x="13716" y="7620"/>
                  </a:lnTo>
                  <a:lnTo>
                    <a:pt x="7620" y="13716"/>
                  </a:lnTo>
                  <a:lnTo>
                    <a:pt x="13716" y="13716"/>
                  </a:lnTo>
                  <a:lnTo>
                    <a:pt x="13716" y="589787"/>
                  </a:lnTo>
                  <a:lnTo>
                    <a:pt x="7620" y="589787"/>
                  </a:lnTo>
                  <a:lnTo>
                    <a:pt x="13716" y="595884"/>
                  </a:lnTo>
                  <a:lnTo>
                    <a:pt x="775716" y="595884"/>
                  </a:lnTo>
                  <a:lnTo>
                    <a:pt x="775716" y="603504"/>
                  </a:lnTo>
                  <a:close/>
                </a:path>
                <a:path w="775969" h="603885">
                  <a:moveTo>
                    <a:pt x="13716" y="13716"/>
                  </a:moveTo>
                  <a:lnTo>
                    <a:pt x="7620" y="13716"/>
                  </a:lnTo>
                  <a:lnTo>
                    <a:pt x="13716" y="7620"/>
                  </a:lnTo>
                  <a:lnTo>
                    <a:pt x="13716" y="13716"/>
                  </a:lnTo>
                  <a:close/>
                </a:path>
                <a:path w="775969" h="603885">
                  <a:moveTo>
                    <a:pt x="762000" y="13716"/>
                  </a:moveTo>
                  <a:lnTo>
                    <a:pt x="13716" y="13716"/>
                  </a:lnTo>
                  <a:lnTo>
                    <a:pt x="13716" y="7620"/>
                  </a:lnTo>
                  <a:lnTo>
                    <a:pt x="762000" y="7620"/>
                  </a:lnTo>
                  <a:lnTo>
                    <a:pt x="762000" y="13716"/>
                  </a:lnTo>
                  <a:close/>
                </a:path>
                <a:path w="775969" h="603885">
                  <a:moveTo>
                    <a:pt x="762000" y="595884"/>
                  </a:moveTo>
                  <a:lnTo>
                    <a:pt x="762000" y="7620"/>
                  </a:lnTo>
                  <a:lnTo>
                    <a:pt x="769620" y="13716"/>
                  </a:lnTo>
                  <a:lnTo>
                    <a:pt x="775716" y="13716"/>
                  </a:lnTo>
                  <a:lnTo>
                    <a:pt x="775716" y="589787"/>
                  </a:lnTo>
                  <a:lnTo>
                    <a:pt x="769620" y="589787"/>
                  </a:lnTo>
                  <a:lnTo>
                    <a:pt x="762000" y="595884"/>
                  </a:lnTo>
                  <a:close/>
                </a:path>
                <a:path w="775969" h="603885">
                  <a:moveTo>
                    <a:pt x="775716" y="13716"/>
                  </a:moveTo>
                  <a:lnTo>
                    <a:pt x="769620" y="13716"/>
                  </a:lnTo>
                  <a:lnTo>
                    <a:pt x="762000" y="7620"/>
                  </a:lnTo>
                  <a:lnTo>
                    <a:pt x="775716" y="7620"/>
                  </a:lnTo>
                  <a:lnTo>
                    <a:pt x="775716" y="13716"/>
                  </a:lnTo>
                  <a:close/>
                </a:path>
                <a:path w="775969" h="603885">
                  <a:moveTo>
                    <a:pt x="13716" y="595884"/>
                  </a:moveTo>
                  <a:lnTo>
                    <a:pt x="7620" y="589787"/>
                  </a:lnTo>
                  <a:lnTo>
                    <a:pt x="13716" y="589787"/>
                  </a:lnTo>
                  <a:lnTo>
                    <a:pt x="13716" y="595884"/>
                  </a:lnTo>
                  <a:close/>
                </a:path>
                <a:path w="775969" h="603885">
                  <a:moveTo>
                    <a:pt x="762000" y="595884"/>
                  </a:moveTo>
                  <a:lnTo>
                    <a:pt x="13716" y="595884"/>
                  </a:lnTo>
                  <a:lnTo>
                    <a:pt x="13716" y="589787"/>
                  </a:lnTo>
                  <a:lnTo>
                    <a:pt x="762000" y="589787"/>
                  </a:lnTo>
                  <a:lnTo>
                    <a:pt x="762000" y="595884"/>
                  </a:lnTo>
                  <a:close/>
                </a:path>
                <a:path w="775969" h="603885">
                  <a:moveTo>
                    <a:pt x="775716" y="595884"/>
                  </a:moveTo>
                  <a:lnTo>
                    <a:pt x="762000" y="595884"/>
                  </a:lnTo>
                  <a:lnTo>
                    <a:pt x="769620" y="589787"/>
                  </a:lnTo>
                  <a:lnTo>
                    <a:pt x="775716" y="589787"/>
                  </a:lnTo>
                  <a:lnTo>
                    <a:pt x="775716" y="5958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877567" y="3610355"/>
            <a:ext cx="762000" cy="58864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58115" marR="14604" indent="-135890">
              <a:lnSpc>
                <a:spcPct val="100600"/>
              </a:lnSpc>
              <a:spcBef>
                <a:spcPts val="145"/>
              </a:spcBef>
            </a:pPr>
            <a:r>
              <a:rPr sz="1750" spc="-15" dirty="0">
                <a:latin typeface="Arial MT"/>
                <a:cs typeface="Arial MT"/>
              </a:rPr>
              <a:t>A</a:t>
            </a:r>
            <a:r>
              <a:rPr sz="1750" dirty="0">
                <a:latin typeface="Arial MT"/>
                <a:cs typeface="Arial MT"/>
              </a:rPr>
              <a:t>cc</a:t>
            </a:r>
            <a:r>
              <a:rPr sz="1750" spc="5" dirty="0">
                <a:latin typeface="Arial MT"/>
                <a:cs typeface="Arial MT"/>
              </a:rPr>
              <a:t>e</a:t>
            </a:r>
            <a:r>
              <a:rPr sz="1750" dirty="0">
                <a:latin typeface="Arial MT"/>
                <a:cs typeface="Arial MT"/>
              </a:rPr>
              <a:t>ss  </a:t>
            </a:r>
            <a:r>
              <a:rPr sz="1750" spc="-10" dirty="0">
                <a:latin typeface="Arial MT"/>
                <a:cs typeface="Arial MT"/>
              </a:rPr>
              <a:t>Point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929371" y="2854451"/>
            <a:ext cx="1926589" cy="3188335"/>
          </a:xfrm>
          <a:custGeom>
            <a:avLst/>
            <a:gdLst/>
            <a:ahLst/>
            <a:cxnLst/>
            <a:rect l="l" t="t" r="r" b="b"/>
            <a:pathLst>
              <a:path w="1926589" h="3188335">
                <a:moveTo>
                  <a:pt x="266712" y="420636"/>
                </a:moveTo>
                <a:lnTo>
                  <a:pt x="234708" y="420636"/>
                </a:lnTo>
                <a:lnTo>
                  <a:pt x="234708" y="755916"/>
                </a:lnTo>
                <a:lnTo>
                  <a:pt x="266712" y="755916"/>
                </a:lnTo>
                <a:lnTo>
                  <a:pt x="266712" y="420636"/>
                </a:lnTo>
                <a:close/>
              </a:path>
              <a:path w="1926589" h="3188335">
                <a:moveTo>
                  <a:pt x="419100" y="336804"/>
                </a:moveTo>
                <a:lnTo>
                  <a:pt x="400697" y="312420"/>
                </a:lnTo>
                <a:lnTo>
                  <a:pt x="362712" y="262128"/>
                </a:lnTo>
                <a:lnTo>
                  <a:pt x="347218" y="292519"/>
                </a:lnTo>
                <a:lnTo>
                  <a:pt x="111379" y="175260"/>
                </a:lnTo>
                <a:lnTo>
                  <a:pt x="332244" y="175260"/>
                </a:lnTo>
                <a:lnTo>
                  <a:pt x="335292" y="175260"/>
                </a:lnTo>
                <a:lnTo>
                  <a:pt x="335292" y="169164"/>
                </a:lnTo>
                <a:lnTo>
                  <a:pt x="338340" y="163068"/>
                </a:lnTo>
                <a:lnTo>
                  <a:pt x="77368" y="31864"/>
                </a:lnTo>
                <a:lnTo>
                  <a:pt x="80276" y="25908"/>
                </a:lnTo>
                <a:lnTo>
                  <a:pt x="92976" y="0"/>
                </a:lnTo>
                <a:lnTo>
                  <a:pt x="0" y="0"/>
                </a:lnTo>
                <a:lnTo>
                  <a:pt x="56400" y="74676"/>
                </a:lnTo>
                <a:lnTo>
                  <a:pt x="71374" y="44107"/>
                </a:lnTo>
                <a:lnTo>
                  <a:pt x="304977" y="161556"/>
                </a:lnTo>
                <a:lnTo>
                  <a:pt x="83832" y="161556"/>
                </a:lnTo>
                <a:lnTo>
                  <a:pt x="83832" y="169138"/>
                </a:lnTo>
                <a:lnTo>
                  <a:pt x="80772" y="175260"/>
                </a:lnTo>
                <a:lnTo>
                  <a:pt x="340436" y="305816"/>
                </a:lnTo>
                <a:lnTo>
                  <a:pt x="324612" y="336804"/>
                </a:lnTo>
                <a:lnTo>
                  <a:pt x="419100" y="336804"/>
                </a:lnTo>
                <a:close/>
              </a:path>
              <a:path w="1926589" h="3188335">
                <a:moveTo>
                  <a:pt x="1004316" y="2851416"/>
                </a:moveTo>
                <a:lnTo>
                  <a:pt x="911352" y="2851416"/>
                </a:lnTo>
                <a:lnTo>
                  <a:pt x="926934" y="2883217"/>
                </a:lnTo>
                <a:lnTo>
                  <a:pt x="665988" y="3012960"/>
                </a:lnTo>
                <a:lnTo>
                  <a:pt x="669036" y="3019818"/>
                </a:lnTo>
                <a:lnTo>
                  <a:pt x="669036" y="3026676"/>
                </a:lnTo>
                <a:lnTo>
                  <a:pt x="672084" y="3026676"/>
                </a:lnTo>
                <a:lnTo>
                  <a:pt x="890155" y="3026676"/>
                </a:lnTo>
                <a:lnTo>
                  <a:pt x="657085" y="3143872"/>
                </a:lnTo>
                <a:lnTo>
                  <a:pt x="641616" y="3113544"/>
                </a:lnTo>
                <a:lnTo>
                  <a:pt x="585228" y="3188220"/>
                </a:lnTo>
                <a:lnTo>
                  <a:pt x="679716" y="3188220"/>
                </a:lnTo>
                <a:lnTo>
                  <a:pt x="666496" y="3162312"/>
                </a:lnTo>
                <a:lnTo>
                  <a:pt x="663308" y="3156064"/>
                </a:lnTo>
                <a:lnTo>
                  <a:pt x="923556" y="3026676"/>
                </a:lnTo>
                <a:lnTo>
                  <a:pt x="920508" y="3019818"/>
                </a:lnTo>
                <a:lnTo>
                  <a:pt x="920508" y="3012948"/>
                </a:lnTo>
                <a:lnTo>
                  <a:pt x="917460" y="3012948"/>
                </a:lnTo>
                <a:lnTo>
                  <a:pt x="699376" y="3012948"/>
                </a:lnTo>
                <a:lnTo>
                  <a:pt x="932954" y="2895511"/>
                </a:lnTo>
                <a:lnTo>
                  <a:pt x="947928" y="2926092"/>
                </a:lnTo>
                <a:lnTo>
                  <a:pt x="984758" y="2877324"/>
                </a:lnTo>
                <a:lnTo>
                  <a:pt x="1004316" y="2851416"/>
                </a:lnTo>
                <a:close/>
              </a:path>
              <a:path w="1926589" h="3188335">
                <a:moveTo>
                  <a:pt x="1272552" y="2432304"/>
                </a:moveTo>
                <a:lnTo>
                  <a:pt x="1242072" y="2432304"/>
                </a:lnTo>
                <a:lnTo>
                  <a:pt x="1242072" y="2767596"/>
                </a:lnTo>
                <a:lnTo>
                  <a:pt x="1272552" y="2767596"/>
                </a:lnTo>
                <a:lnTo>
                  <a:pt x="1272552" y="2432304"/>
                </a:lnTo>
                <a:close/>
              </a:path>
              <a:path w="1926589" h="3188335">
                <a:moveTo>
                  <a:pt x="1926336" y="3104400"/>
                </a:moveTo>
                <a:lnTo>
                  <a:pt x="1908429" y="3080016"/>
                </a:lnTo>
                <a:lnTo>
                  <a:pt x="1871472" y="3029724"/>
                </a:lnTo>
                <a:lnTo>
                  <a:pt x="1856003" y="3060052"/>
                </a:lnTo>
                <a:lnTo>
                  <a:pt x="1622907" y="2942856"/>
                </a:lnTo>
                <a:lnTo>
                  <a:pt x="1839468" y="2942856"/>
                </a:lnTo>
                <a:lnTo>
                  <a:pt x="1842528" y="2942856"/>
                </a:lnTo>
                <a:lnTo>
                  <a:pt x="1842528" y="2937357"/>
                </a:lnTo>
                <a:lnTo>
                  <a:pt x="1847088" y="2929140"/>
                </a:lnTo>
                <a:lnTo>
                  <a:pt x="1586153" y="2799397"/>
                </a:lnTo>
                <a:lnTo>
                  <a:pt x="1589036" y="2793504"/>
                </a:lnTo>
                <a:lnTo>
                  <a:pt x="1601724" y="2767596"/>
                </a:lnTo>
                <a:lnTo>
                  <a:pt x="1508760" y="2767596"/>
                </a:lnTo>
                <a:lnTo>
                  <a:pt x="1565148" y="2842272"/>
                </a:lnTo>
                <a:lnTo>
                  <a:pt x="1580121" y="2811716"/>
                </a:lnTo>
                <a:lnTo>
                  <a:pt x="1812340" y="2929140"/>
                </a:lnTo>
                <a:lnTo>
                  <a:pt x="1595628" y="2929140"/>
                </a:lnTo>
                <a:lnTo>
                  <a:pt x="1592592" y="2929140"/>
                </a:lnTo>
                <a:lnTo>
                  <a:pt x="1592592" y="2935973"/>
                </a:lnTo>
                <a:lnTo>
                  <a:pt x="1589532" y="2942856"/>
                </a:lnTo>
                <a:lnTo>
                  <a:pt x="1848891" y="3073984"/>
                </a:lnTo>
                <a:lnTo>
                  <a:pt x="1833372" y="3104400"/>
                </a:lnTo>
                <a:lnTo>
                  <a:pt x="1926336" y="3104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13907" y="3053571"/>
            <a:ext cx="57594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750" spc="-35" dirty="0">
                <a:latin typeface="Arial MT"/>
                <a:cs typeface="Arial MT"/>
              </a:rPr>
              <a:t>STA</a:t>
            </a:r>
            <a:r>
              <a:rPr sz="1725" spc="-52" baseline="-21739" dirty="0">
                <a:latin typeface="Arial MT"/>
                <a:cs typeface="Arial MT"/>
              </a:rPr>
              <a:t>1</a:t>
            </a:r>
            <a:endParaRPr sz="1725" baseline="-21739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19738" y="6743164"/>
            <a:ext cx="57594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750" spc="-35" dirty="0">
                <a:latin typeface="Arial MT"/>
                <a:cs typeface="Arial MT"/>
              </a:rPr>
              <a:t>STA</a:t>
            </a:r>
            <a:r>
              <a:rPr sz="1725" spc="-52" baseline="-21739" dirty="0">
                <a:latin typeface="Arial MT"/>
                <a:cs typeface="Arial MT"/>
              </a:rPr>
              <a:t>2</a:t>
            </a:r>
            <a:endParaRPr sz="1725" baseline="-21739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169698" y="6743164"/>
            <a:ext cx="57531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750" spc="-35" dirty="0">
                <a:latin typeface="Arial MT"/>
                <a:cs typeface="Arial MT"/>
              </a:rPr>
              <a:t>STA</a:t>
            </a:r>
            <a:r>
              <a:rPr sz="1725" spc="-52" baseline="-21739" dirty="0">
                <a:latin typeface="Arial MT"/>
                <a:cs typeface="Arial MT"/>
              </a:rPr>
              <a:t>3</a:t>
            </a:r>
            <a:endParaRPr sz="1725" baseline="-21739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9307" y="4897594"/>
            <a:ext cx="46990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5" dirty="0">
                <a:latin typeface="Arial MT"/>
                <a:cs typeface="Arial MT"/>
              </a:rPr>
              <a:t>E</a:t>
            </a:r>
            <a:r>
              <a:rPr sz="1750" spc="5" dirty="0">
                <a:latin typeface="Arial MT"/>
                <a:cs typeface="Arial MT"/>
              </a:rPr>
              <a:t>S</a:t>
            </a:r>
            <a:r>
              <a:rPr sz="1750" dirty="0">
                <a:latin typeface="Arial MT"/>
                <a:cs typeface="Arial MT"/>
              </a:rPr>
              <a:t>S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341119" y="2436875"/>
            <a:ext cx="3576954" cy="4274820"/>
            <a:chOff x="1341119" y="2436875"/>
            <a:chExt cx="3576954" cy="4274820"/>
          </a:xfrm>
        </p:grpSpPr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9383" y="5958839"/>
              <a:ext cx="516636" cy="75285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1119" y="2436875"/>
              <a:ext cx="516636" cy="75438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1251" y="5556503"/>
              <a:ext cx="996696" cy="10058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4220" y="558734"/>
            <a:ext cx="652970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Service</a:t>
            </a:r>
            <a:r>
              <a:rPr spc="-15" dirty="0"/>
              <a:t> </a:t>
            </a:r>
            <a:r>
              <a:rPr dirty="0"/>
              <a:t>Set</a:t>
            </a:r>
            <a:r>
              <a:rPr spc="-20" dirty="0"/>
              <a:t> </a:t>
            </a:r>
            <a:r>
              <a:rPr dirty="0"/>
              <a:t>Identifier</a:t>
            </a:r>
            <a:r>
              <a:rPr spc="-4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15" dirty="0"/>
              <a:t>SSID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9648" y="2034604"/>
            <a:ext cx="7895590" cy="47174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Mechanism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used to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segment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wireless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networks</a:t>
            </a:r>
            <a:endParaRPr sz="2650">
              <a:latin typeface="Arial"/>
              <a:cs typeface="Arial"/>
            </a:endParaRPr>
          </a:p>
          <a:p>
            <a:pPr marL="765175" marR="202565" indent="-250190">
              <a:lnSpc>
                <a:spcPts val="2110"/>
              </a:lnSpc>
              <a:spcBef>
                <a:spcPts val="74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Multiple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independent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wireless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networks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can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coexist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same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location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6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5" dirty="0">
                <a:latin typeface="Arial"/>
                <a:cs typeface="Arial"/>
              </a:rPr>
              <a:t>Effectively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name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wireless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network</a:t>
            </a:r>
            <a:endParaRPr sz="1950">
              <a:latin typeface="Arial"/>
              <a:cs typeface="Arial"/>
            </a:endParaRPr>
          </a:p>
          <a:p>
            <a:pPr marL="326390" marR="1075055" indent="-314325">
              <a:lnSpc>
                <a:spcPts val="2810"/>
              </a:lnSpc>
              <a:spcBef>
                <a:spcPts val="975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Each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AP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is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programmed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with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SSID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that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corresponds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its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network</a:t>
            </a:r>
            <a:endParaRPr sz="2650">
              <a:latin typeface="Arial"/>
              <a:cs typeface="Arial"/>
            </a:endParaRPr>
          </a:p>
          <a:p>
            <a:pPr marL="326390" marR="1012190" indent="-314325">
              <a:lnSpc>
                <a:spcPts val="2820"/>
              </a:lnSpc>
              <a:spcBef>
                <a:spcPts val="944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Client </a:t>
            </a:r>
            <a:r>
              <a:rPr sz="2650" b="1" spc="-15" dirty="0">
                <a:latin typeface="Arial"/>
                <a:cs typeface="Arial"/>
              </a:rPr>
              <a:t>computer </a:t>
            </a:r>
            <a:r>
              <a:rPr sz="2650" b="1" spc="-10" dirty="0">
                <a:latin typeface="Arial"/>
                <a:cs typeface="Arial"/>
              </a:rPr>
              <a:t>presents correct </a:t>
            </a:r>
            <a:r>
              <a:rPr sz="2650" b="1" spc="-5" dirty="0">
                <a:latin typeface="Arial"/>
                <a:cs typeface="Arial"/>
              </a:rPr>
              <a:t>SSID </a:t>
            </a:r>
            <a:r>
              <a:rPr sz="2650" b="1" spc="-10" dirty="0">
                <a:latin typeface="Arial"/>
                <a:cs typeface="Arial"/>
              </a:rPr>
              <a:t>to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access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AP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45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Security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Compromises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AP</a:t>
            </a:r>
            <a:r>
              <a:rPr sz="1950" b="1" spc="10" dirty="0">
                <a:latin typeface="Arial"/>
                <a:cs typeface="Arial"/>
              </a:rPr>
              <a:t> can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configured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 </a:t>
            </a:r>
            <a:r>
              <a:rPr sz="1950" b="1" spc="15" dirty="0">
                <a:latin typeface="Arial"/>
                <a:cs typeface="Arial"/>
              </a:rPr>
              <a:t>“broadcast”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its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SSID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Broadcasting</a:t>
            </a:r>
            <a:r>
              <a:rPr sz="1950" b="1" spc="-5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can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25" dirty="0">
                <a:latin typeface="Arial"/>
                <a:cs typeface="Arial"/>
              </a:rPr>
              <a:t>be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disabled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to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improve</a:t>
            </a:r>
            <a:r>
              <a:rPr sz="1950" b="1" spc="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security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SSID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may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shared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among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users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of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wireless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segment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4084" y="444544"/>
            <a:ext cx="584581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Association</a:t>
            </a:r>
            <a:r>
              <a:rPr spc="-50" dirty="0"/>
              <a:t> </a:t>
            </a:r>
            <a:r>
              <a:rPr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0713" y="1991288"/>
            <a:ext cx="7618730" cy="518922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88620" marR="473709" indent="-376555">
              <a:lnSpc>
                <a:spcPts val="2860"/>
              </a:lnSpc>
              <a:spcBef>
                <a:spcPts val="450"/>
              </a:spcBef>
              <a:buClr>
                <a:srgbClr val="FF0000"/>
              </a:buClr>
              <a:buFont typeface="Arial MT"/>
              <a:buChar char="•"/>
              <a:tabLst>
                <a:tab pos="388620" algn="l"/>
                <a:tab pos="389255" algn="l"/>
              </a:tabLst>
            </a:pPr>
            <a:r>
              <a:rPr sz="2650" b="1" spc="-15" dirty="0">
                <a:latin typeface="Arial"/>
                <a:cs typeface="Arial"/>
              </a:rPr>
              <a:t>Stations </a:t>
            </a:r>
            <a:r>
              <a:rPr sz="2650" b="1" spc="-5" dirty="0">
                <a:latin typeface="Arial"/>
                <a:cs typeface="Arial"/>
              </a:rPr>
              <a:t>must </a:t>
            </a:r>
            <a:r>
              <a:rPr sz="2650" b="1" spc="-15" dirty="0">
                <a:latin typeface="Arial"/>
                <a:cs typeface="Arial"/>
              </a:rPr>
              <a:t>associate </a:t>
            </a:r>
            <a:r>
              <a:rPr sz="2650" b="1" dirty="0">
                <a:latin typeface="Arial"/>
                <a:cs typeface="Arial"/>
              </a:rPr>
              <a:t>with </a:t>
            </a:r>
            <a:r>
              <a:rPr sz="2650" b="1" spc="-5" dirty="0">
                <a:latin typeface="Arial"/>
                <a:cs typeface="Arial"/>
              </a:rPr>
              <a:t>an </a:t>
            </a:r>
            <a:r>
              <a:rPr sz="2650" b="1" dirty="0">
                <a:latin typeface="Arial"/>
                <a:cs typeface="Arial"/>
              </a:rPr>
              <a:t>AP </a:t>
            </a:r>
            <a:r>
              <a:rPr sz="2650" b="1" spc="-15" dirty="0">
                <a:latin typeface="Arial"/>
                <a:cs typeface="Arial"/>
              </a:rPr>
              <a:t>before </a:t>
            </a:r>
            <a:r>
              <a:rPr sz="2650" b="1" spc="-7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they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can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use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wireless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network</a:t>
            </a:r>
            <a:endParaRPr sz="2650">
              <a:latin typeface="Arial"/>
              <a:cs typeface="Arial"/>
            </a:endParaRPr>
          </a:p>
          <a:p>
            <a:pPr marL="390525">
              <a:lnSpc>
                <a:spcPct val="100000"/>
              </a:lnSpc>
              <a:spcBef>
                <a:spcPts val="464"/>
              </a:spcBef>
              <a:tabLst>
                <a:tab pos="772795" algn="l"/>
              </a:tabLst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950" b="1" spc="15" dirty="0">
                <a:latin typeface="Arial"/>
                <a:cs typeface="Arial"/>
              </a:rPr>
              <a:t>AP must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know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about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them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so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it</a:t>
            </a:r>
            <a:r>
              <a:rPr sz="1950" b="1" spc="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can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forward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packets</a:t>
            </a:r>
            <a:endParaRPr sz="1950">
              <a:latin typeface="Arial"/>
              <a:cs typeface="Arial"/>
            </a:endParaRPr>
          </a:p>
          <a:p>
            <a:pPr marL="390525">
              <a:lnSpc>
                <a:spcPct val="100000"/>
              </a:lnSpc>
              <a:spcBef>
                <a:spcPts val="500"/>
              </a:spcBef>
              <a:tabLst>
                <a:tab pos="772795" algn="l"/>
              </a:tabLst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950" b="1" spc="10" dirty="0">
                <a:latin typeface="Arial"/>
                <a:cs typeface="Arial"/>
              </a:rPr>
              <a:t>Often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also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must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authenticate</a:t>
            </a:r>
            <a:endParaRPr sz="1950">
              <a:latin typeface="Arial"/>
              <a:cs typeface="Arial"/>
            </a:endParaRPr>
          </a:p>
          <a:p>
            <a:pPr marL="334010" marR="5080" indent="-321945">
              <a:lnSpc>
                <a:spcPts val="2860"/>
              </a:lnSpc>
              <a:spcBef>
                <a:spcPts val="969"/>
              </a:spcBef>
              <a:buClr>
                <a:srgbClr val="FF0000"/>
              </a:buClr>
              <a:buFont typeface="Arial MT"/>
              <a:buChar char="•"/>
              <a:tabLst>
                <a:tab pos="394970" algn="l"/>
                <a:tab pos="395605" algn="l"/>
              </a:tabLst>
            </a:pPr>
            <a:r>
              <a:rPr dirty="0"/>
              <a:t>	</a:t>
            </a:r>
            <a:r>
              <a:rPr sz="2650" b="1" spc="-10" dirty="0">
                <a:latin typeface="Arial"/>
                <a:cs typeface="Arial"/>
              </a:rPr>
              <a:t>Association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is</a:t>
            </a:r>
            <a:r>
              <a:rPr sz="2650" b="1" spc="-15" dirty="0">
                <a:latin typeface="Arial"/>
                <a:cs typeface="Arial"/>
              </a:rPr>
              <a:t> initiated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by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wireless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host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–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involves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multiple</a:t>
            </a:r>
            <a:r>
              <a:rPr sz="2650" b="1" spc="-15" dirty="0">
                <a:latin typeface="Arial"/>
                <a:cs typeface="Arial"/>
              </a:rPr>
              <a:t> steps:</a:t>
            </a:r>
            <a:endParaRPr sz="2650">
              <a:latin typeface="Arial"/>
              <a:cs typeface="Arial"/>
            </a:endParaRPr>
          </a:p>
          <a:p>
            <a:pPr marL="772795" lvl="1" indent="-382905">
              <a:lnSpc>
                <a:spcPct val="100000"/>
              </a:lnSpc>
              <a:spcBef>
                <a:spcPts val="465"/>
              </a:spcBef>
              <a:buClr>
                <a:srgbClr val="3364FB"/>
              </a:buClr>
              <a:buAutoNum type="arabicPeriod"/>
              <a:tabLst>
                <a:tab pos="772795" algn="l"/>
                <a:tab pos="773430" algn="l"/>
              </a:tabLst>
            </a:pPr>
            <a:r>
              <a:rPr sz="1950" b="1" spc="15" dirty="0">
                <a:latin typeface="Arial"/>
                <a:cs typeface="Arial"/>
              </a:rPr>
              <a:t>Scanning: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finding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out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what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access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points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are</a:t>
            </a:r>
            <a:r>
              <a:rPr sz="1950" b="1" spc="5" dirty="0">
                <a:latin typeface="Arial"/>
                <a:cs typeface="Arial"/>
              </a:rPr>
              <a:t> available</a:t>
            </a:r>
            <a:endParaRPr sz="1950">
              <a:latin typeface="Arial"/>
              <a:cs typeface="Arial"/>
            </a:endParaRPr>
          </a:p>
          <a:p>
            <a:pPr marL="772795" lvl="1" indent="-382905">
              <a:lnSpc>
                <a:spcPct val="100000"/>
              </a:lnSpc>
              <a:spcBef>
                <a:spcPts val="505"/>
              </a:spcBef>
              <a:buClr>
                <a:srgbClr val="3364FB"/>
              </a:buClr>
              <a:buAutoNum type="arabicPeriod"/>
              <a:tabLst>
                <a:tab pos="772795" algn="l"/>
                <a:tab pos="773430" algn="l"/>
              </a:tabLst>
            </a:pPr>
            <a:r>
              <a:rPr sz="1950" b="1" spc="10" dirty="0">
                <a:latin typeface="Arial"/>
                <a:cs typeface="Arial"/>
              </a:rPr>
              <a:t>Selection: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deciding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what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AP </a:t>
            </a:r>
            <a:r>
              <a:rPr sz="1950" b="1" spc="5" dirty="0">
                <a:latin typeface="Arial"/>
                <a:cs typeface="Arial"/>
              </a:rPr>
              <a:t>(or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ESS)</a:t>
            </a:r>
            <a:r>
              <a:rPr sz="1950" b="1" spc="5" dirty="0">
                <a:latin typeface="Arial"/>
                <a:cs typeface="Arial"/>
              </a:rPr>
              <a:t> to</a:t>
            </a:r>
            <a:r>
              <a:rPr sz="1950" b="1" spc="15" dirty="0">
                <a:latin typeface="Arial"/>
                <a:cs typeface="Arial"/>
              </a:rPr>
              <a:t> use</a:t>
            </a:r>
            <a:endParaRPr sz="1950">
              <a:latin typeface="Arial"/>
              <a:cs typeface="Arial"/>
            </a:endParaRPr>
          </a:p>
          <a:p>
            <a:pPr marL="772795" marR="466090" lvl="1" indent="-382905">
              <a:lnSpc>
                <a:spcPts val="2140"/>
              </a:lnSpc>
              <a:spcBef>
                <a:spcPts val="750"/>
              </a:spcBef>
              <a:buClr>
                <a:srgbClr val="3364FB"/>
              </a:buClr>
              <a:buAutoNum type="arabicPeriod"/>
              <a:tabLst>
                <a:tab pos="772795" algn="l"/>
                <a:tab pos="773430" algn="l"/>
              </a:tabLst>
            </a:pPr>
            <a:r>
              <a:rPr sz="1950" b="1" spc="10" dirty="0">
                <a:latin typeface="Arial"/>
                <a:cs typeface="Arial"/>
              </a:rPr>
              <a:t>Association: protocol </a:t>
            </a:r>
            <a:r>
              <a:rPr sz="1950" b="1" spc="5" dirty="0">
                <a:latin typeface="Arial"/>
                <a:cs typeface="Arial"/>
              </a:rPr>
              <a:t>to </a:t>
            </a:r>
            <a:r>
              <a:rPr sz="1950" b="1" spc="15" dirty="0">
                <a:latin typeface="Arial"/>
                <a:cs typeface="Arial"/>
              </a:rPr>
              <a:t>“sign </a:t>
            </a:r>
            <a:r>
              <a:rPr sz="1950" b="1" spc="10" dirty="0">
                <a:latin typeface="Arial"/>
                <a:cs typeface="Arial"/>
              </a:rPr>
              <a:t>up” </a:t>
            </a:r>
            <a:r>
              <a:rPr sz="1950" b="1" spc="15" dirty="0">
                <a:latin typeface="Arial"/>
                <a:cs typeface="Arial"/>
              </a:rPr>
              <a:t>with AP – </a:t>
            </a:r>
            <a:r>
              <a:rPr sz="1950" b="1" spc="5" dirty="0">
                <a:latin typeface="Arial"/>
                <a:cs typeface="Arial"/>
              </a:rPr>
              <a:t>involves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exchange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parameters</a:t>
            </a:r>
            <a:endParaRPr sz="1950">
              <a:latin typeface="Arial"/>
              <a:cs typeface="Arial"/>
            </a:endParaRPr>
          </a:p>
          <a:p>
            <a:pPr marL="772795" marR="295275" lvl="1" indent="-382905">
              <a:lnSpc>
                <a:spcPts val="2140"/>
              </a:lnSpc>
              <a:spcBef>
                <a:spcPts val="700"/>
              </a:spcBef>
              <a:buClr>
                <a:srgbClr val="3364FB"/>
              </a:buClr>
              <a:buAutoNum type="arabicPeriod"/>
              <a:tabLst>
                <a:tab pos="772795" algn="l"/>
                <a:tab pos="773430" algn="l"/>
              </a:tabLst>
            </a:pPr>
            <a:r>
              <a:rPr sz="1950" b="1" spc="10" dirty="0">
                <a:latin typeface="Arial"/>
                <a:cs typeface="Arial"/>
              </a:rPr>
              <a:t>Authentication: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needed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15" dirty="0">
                <a:latin typeface="Arial"/>
                <a:cs typeface="Arial"/>
              </a:rPr>
              <a:t> gain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access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secure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APs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–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manyoptions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possible</a:t>
            </a:r>
            <a:endParaRPr sz="1950">
              <a:latin typeface="Arial"/>
              <a:cs typeface="Arial"/>
            </a:endParaRPr>
          </a:p>
          <a:p>
            <a:pPr marL="334010" marR="296545" indent="-321945">
              <a:lnSpc>
                <a:spcPts val="2840"/>
              </a:lnSpc>
              <a:spcBef>
                <a:spcPts val="944"/>
              </a:spcBef>
              <a:buClr>
                <a:srgbClr val="FF0000"/>
              </a:buClr>
              <a:buFont typeface="Arial MT"/>
              <a:buChar char="•"/>
              <a:tabLst>
                <a:tab pos="394970" algn="l"/>
                <a:tab pos="395605" algn="l"/>
              </a:tabLst>
            </a:pPr>
            <a:r>
              <a:rPr dirty="0"/>
              <a:t>	</a:t>
            </a:r>
            <a:r>
              <a:rPr sz="2650" b="1" spc="-15" dirty="0">
                <a:latin typeface="Arial"/>
                <a:cs typeface="Arial"/>
              </a:rPr>
              <a:t>Disassociation: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station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or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AP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can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terminate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association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368" y="7360401"/>
            <a:ext cx="1099820" cy="175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 MT"/>
                <a:cs typeface="Arial MT"/>
              </a:rPr>
              <a:t>Peter</a:t>
            </a:r>
            <a:r>
              <a:rPr sz="950" spc="-3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A.</a:t>
            </a:r>
            <a:r>
              <a:rPr sz="950" spc="-3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Steenkiste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0233" y="7200408"/>
            <a:ext cx="30607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20" dirty="0">
                <a:latin typeface="Arial"/>
                <a:cs typeface="Arial"/>
              </a:rPr>
              <a:t>2</a:t>
            </a:r>
            <a:r>
              <a:rPr sz="1950" b="1" spc="15" dirty="0">
                <a:latin typeface="Arial"/>
                <a:cs typeface="Arial"/>
              </a:rPr>
              <a:t>5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909445" marR="5080" indent="-1897380">
              <a:lnSpc>
                <a:spcPts val="4220"/>
              </a:lnSpc>
              <a:spcBef>
                <a:spcPts val="685"/>
              </a:spcBef>
            </a:pPr>
            <a:r>
              <a:rPr dirty="0"/>
              <a:t>Association Management: </a:t>
            </a:r>
            <a:r>
              <a:rPr spc="-975" dirty="0"/>
              <a:t> </a:t>
            </a:r>
            <a:r>
              <a:rPr dirty="0"/>
              <a:t>Scanning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0713" y="1910513"/>
            <a:ext cx="7398384" cy="364553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88620" indent="-376555">
              <a:lnSpc>
                <a:spcPct val="100000"/>
              </a:lnSpc>
              <a:spcBef>
                <a:spcPts val="725"/>
              </a:spcBef>
              <a:buClr>
                <a:srgbClr val="FF0000"/>
              </a:buClr>
              <a:buFont typeface="Arial MT"/>
              <a:buChar char="•"/>
              <a:tabLst>
                <a:tab pos="388620" algn="l"/>
                <a:tab pos="389255" algn="l"/>
              </a:tabLst>
            </a:pPr>
            <a:r>
              <a:rPr sz="2650" b="1" spc="-15" dirty="0">
                <a:latin typeface="Arial"/>
                <a:cs typeface="Arial"/>
              </a:rPr>
              <a:t>Stations </a:t>
            </a:r>
            <a:r>
              <a:rPr sz="2650" b="1" spc="-10" dirty="0">
                <a:latin typeface="Arial"/>
                <a:cs typeface="Arial"/>
              </a:rPr>
              <a:t>can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detect</a:t>
            </a:r>
            <a:r>
              <a:rPr sz="2650" b="1" spc="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AP using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scanning</a:t>
            </a:r>
            <a:endParaRPr sz="2650">
              <a:latin typeface="Arial"/>
              <a:cs typeface="Arial"/>
            </a:endParaRPr>
          </a:p>
          <a:p>
            <a:pPr marL="334010" marR="5080" indent="-321945">
              <a:lnSpc>
                <a:spcPts val="2840"/>
              </a:lnSpc>
              <a:spcBef>
                <a:spcPts val="1000"/>
              </a:spcBef>
              <a:buClr>
                <a:srgbClr val="FF0000"/>
              </a:buClr>
              <a:buFont typeface="Arial MT"/>
              <a:buChar char="•"/>
              <a:tabLst>
                <a:tab pos="394970" algn="l"/>
                <a:tab pos="395605" algn="l"/>
              </a:tabLst>
            </a:pPr>
            <a:r>
              <a:rPr dirty="0"/>
              <a:t>	</a:t>
            </a:r>
            <a:r>
              <a:rPr sz="2650" b="1" spc="-15" dirty="0">
                <a:latin typeface="Arial"/>
                <a:cs typeface="Arial"/>
              </a:rPr>
              <a:t>Passive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Scanning: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station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simply listens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Beacon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and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gets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info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BSS</a:t>
            </a:r>
            <a:endParaRPr sz="2650">
              <a:latin typeface="Arial"/>
              <a:cs typeface="Arial"/>
            </a:endParaRPr>
          </a:p>
          <a:p>
            <a:pPr marL="390525">
              <a:lnSpc>
                <a:spcPct val="100000"/>
              </a:lnSpc>
              <a:spcBef>
                <a:spcPts val="489"/>
              </a:spcBef>
              <a:tabLst>
                <a:tab pos="772795" algn="l"/>
              </a:tabLst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950" b="1" spc="15" dirty="0">
                <a:latin typeface="Arial"/>
                <a:cs typeface="Arial"/>
              </a:rPr>
              <a:t>Beacons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are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sent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roughly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10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times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per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second</a:t>
            </a:r>
            <a:endParaRPr sz="1950">
              <a:latin typeface="Arial"/>
              <a:cs typeface="Arial"/>
            </a:endParaRPr>
          </a:p>
          <a:p>
            <a:pPr marL="390525">
              <a:lnSpc>
                <a:spcPct val="100000"/>
              </a:lnSpc>
              <a:spcBef>
                <a:spcPts val="500"/>
              </a:spcBef>
              <a:tabLst>
                <a:tab pos="772795" algn="l"/>
              </a:tabLst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950" b="1" spc="15" dirty="0">
                <a:latin typeface="Arial"/>
                <a:cs typeface="Arial"/>
              </a:rPr>
              <a:t>Power</a:t>
            </a:r>
            <a:r>
              <a:rPr sz="1950" b="1" spc="-5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saved</a:t>
            </a:r>
            <a:endParaRPr sz="1950">
              <a:latin typeface="Arial"/>
              <a:cs typeface="Arial"/>
            </a:endParaRPr>
          </a:p>
          <a:p>
            <a:pPr marL="334010" marR="448309" indent="-321945">
              <a:lnSpc>
                <a:spcPts val="2840"/>
              </a:lnSpc>
              <a:spcBef>
                <a:spcPts val="990"/>
              </a:spcBef>
              <a:buClr>
                <a:srgbClr val="FF0000"/>
              </a:buClr>
              <a:buFont typeface="Arial MT"/>
              <a:buChar char="•"/>
              <a:tabLst>
                <a:tab pos="394970" algn="l"/>
                <a:tab pos="395605" algn="l"/>
              </a:tabLst>
            </a:pPr>
            <a:r>
              <a:rPr dirty="0"/>
              <a:t>	</a:t>
            </a:r>
            <a:r>
              <a:rPr sz="2650" b="1" spc="-10" dirty="0">
                <a:latin typeface="Arial"/>
                <a:cs typeface="Arial"/>
              </a:rPr>
              <a:t>Active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Scanning: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station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transmits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Probe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Request;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elicits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Probe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Response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from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AP</a:t>
            </a:r>
            <a:endParaRPr sz="2650">
              <a:latin typeface="Arial"/>
              <a:cs typeface="Arial"/>
            </a:endParaRPr>
          </a:p>
          <a:p>
            <a:pPr marL="390525">
              <a:lnSpc>
                <a:spcPct val="100000"/>
              </a:lnSpc>
              <a:spcBef>
                <a:spcPts val="484"/>
              </a:spcBef>
              <a:tabLst>
                <a:tab pos="772795" algn="l"/>
              </a:tabLst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950" b="1" spc="5" dirty="0">
                <a:latin typeface="Arial"/>
                <a:cs typeface="Arial"/>
              </a:rPr>
              <a:t>Saves</a:t>
            </a:r>
            <a:r>
              <a:rPr sz="1950" b="1" spc="15" dirty="0">
                <a:latin typeface="Arial"/>
                <a:cs typeface="Arial"/>
              </a:rPr>
              <a:t> time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+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more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thorough</a:t>
            </a:r>
            <a:endParaRPr sz="1950">
              <a:latin typeface="Arial"/>
              <a:cs typeface="Arial"/>
            </a:endParaRPr>
          </a:p>
          <a:p>
            <a:pPr marL="390525">
              <a:lnSpc>
                <a:spcPct val="100000"/>
              </a:lnSpc>
              <a:spcBef>
                <a:spcPts val="505"/>
              </a:spcBef>
              <a:tabLst>
                <a:tab pos="772795" algn="l"/>
              </a:tabLst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950" b="1" spc="10" dirty="0">
                <a:latin typeface="Arial"/>
                <a:cs typeface="Arial"/>
              </a:rPr>
              <a:t>Wait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for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10-20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msec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for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response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0713" y="5607830"/>
            <a:ext cx="7454265" cy="178562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34010" marR="5080" indent="-321945">
              <a:lnSpc>
                <a:spcPts val="2840"/>
              </a:lnSpc>
              <a:spcBef>
                <a:spcPts val="465"/>
              </a:spcBef>
              <a:buClr>
                <a:srgbClr val="FF0000"/>
              </a:buClr>
              <a:buFont typeface="Arial MT"/>
              <a:buChar char="•"/>
              <a:tabLst>
                <a:tab pos="394970" algn="l"/>
                <a:tab pos="395605" algn="l"/>
              </a:tabLst>
            </a:pPr>
            <a:r>
              <a:rPr dirty="0"/>
              <a:t>	</a:t>
            </a:r>
            <a:r>
              <a:rPr sz="2650" b="1" spc="-15" dirty="0">
                <a:latin typeface="Arial"/>
                <a:cs typeface="Arial"/>
              </a:rPr>
              <a:t>Scanning </a:t>
            </a:r>
            <a:r>
              <a:rPr sz="2650" b="1" dirty="0">
                <a:latin typeface="Arial"/>
                <a:cs typeface="Arial"/>
              </a:rPr>
              <a:t>all </a:t>
            </a:r>
            <a:r>
              <a:rPr sz="2650" b="1" spc="-15" dirty="0">
                <a:latin typeface="Arial"/>
                <a:cs typeface="Arial"/>
              </a:rPr>
              <a:t>available </a:t>
            </a:r>
            <a:r>
              <a:rPr sz="2650" b="1" spc="-10" dirty="0">
                <a:latin typeface="Arial"/>
                <a:cs typeface="Arial"/>
              </a:rPr>
              <a:t>channels can become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very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time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consuming!</a:t>
            </a:r>
            <a:endParaRPr sz="2650">
              <a:latin typeface="Arial"/>
              <a:cs typeface="Arial"/>
            </a:endParaRPr>
          </a:p>
          <a:p>
            <a:pPr marL="390525">
              <a:lnSpc>
                <a:spcPct val="100000"/>
              </a:lnSpc>
              <a:spcBef>
                <a:spcPts val="484"/>
              </a:spcBef>
              <a:tabLst>
                <a:tab pos="772795" algn="l"/>
              </a:tabLst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950" b="1" spc="10" dirty="0">
                <a:latin typeface="Arial"/>
                <a:cs typeface="Arial"/>
              </a:rPr>
              <a:t>Especially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with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passive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scanning</a:t>
            </a:r>
            <a:endParaRPr sz="1950">
              <a:latin typeface="Arial"/>
              <a:cs typeface="Arial"/>
            </a:endParaRPr>
          </a:p>
          <a:p>
            <a:pPr marL="772795" marR="46355" indent="-382905">
              <a:lnSpc>
                <a:spcPts val="2140"/>
              </a:lnSpc>
              <a:spcBef>
                <a:spcPts val="745"/>
              </a:spcBef>
              <a:tabLst>
                <a:tab pos="772795" algn="l"/>
              </a:tabLst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950" b="1" spc="15" dirty="0">
                <a:latin typeface="Arial"/>
                <a:cs typeface="Arial"/>
              </a:rPr>
              <a:t>Cannot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transmit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receive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frames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during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most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that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time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–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not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big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problem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during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initial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association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0250" y="176386"/>
            <a:ext cx="6476365" cy="116522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 marR="5080" indent="251460">
              <a:lnSpc>
                <a:spcPts val="4220"/>
              </a:lnSpc>
              <a:spcBef>
                <a:spcPts val="685"/>
              </a:spcBef>
            </a:pPr>
            <a:r>
              <a:rPr dirty="0"/>
              <a:t>Association Management: </a:t>
            </a:r>
            <a:r>
              <a:rPr spc="5" dirty="0"/>
              <a:t> Selecting</a:t>
            </a:r>
            <a:r>
              <a:rPr spc="-45" dirty="0"/>
              <a:t> </a:t>
            </a:r>
            <a:r>
              <a:rPr spc="5" dirty="0"/>
              <a:t>an</a:t>
            </a:r>
            <a:r>
              <a:rPr spc="-60" dirty="0"/>
              <a:t> </a:t>
            </a:r>
            <a:r>
              <a:rPr spc="10" dirty="0"/>
              <a:t>AP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5" dirty="0"/>
              <a:t>Joining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0713" y="1991288"/>
            <a:ext cx="7710170" cy="491934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88620" marR="5080" indent="-376555">
              <a:lnSpc>
                <a:spcPts val="2860"/>
              </a:lnSpc>
              <a:spcBef>
                <a:spcPts val="450"/>
              </a:spcBef>
              <a:buClr>
                <a:srgbClr val="FF0000"/>
              </a:buClr>
              <a:buFont typeface="Arial MT"/>
              <a:buChar char="•"/>
              <a:tabLst>
                <a:tab pos="388620" algn="l"/>
                <a:tab pos="389255" algn="l"/>
              </a:tabLst>
            </a:pPr>
            <a:r>
              <a:rPr sz="2650" b="1" spc="-10" dirty="0">
                <a:latin typeface="Arial"/>
                <a:cs typeface="Arial"/>
              </a:rPr>
              <a:t>Selecting a BSS or </a:t>
            </a:r>
            <a:r>
              <a:rPr sz="2650" b="1" spc="-15" dirty="0">
                <a:latin typeface="Arial"/>
                <a:cs typeface="Arial"/>
              </a:rPr>
              <a:t>ESS typically </a:t>
            </a:r>
            <a:r>
              <a:rPr sz="2650" b="1" spc="-5" dirty="0">
                <a:latin typeface="Arial"/>
                <a:cs typeface="Arial"/>
              </a:rPr>
              <a:t>must </a:t>
            </a:r>
            <a:r>
              <a:rPr sz="2650" b="1" spc="-10" dirty="0">
                <a:latin typeface="Arial"/>
                <a:cs typeface="Arial"/>
              </a:rPr>
              <a:t>involve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user</a:t>
            </a:r>
            <a:endParaRPr sz="265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  <a:spcBef>
                <a:spcPts val="464"/>
              </a:spcBef>
              <a:tabLst>
                <a:tab pos="827405" algn="l"/>
                <a:tab pos="4425950" algn="l"/>
              </a:tabLst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950" b="1" spc="20" dirty="0">
                <a:latin typeface="Arial"/>
                <a:cs typeface="Arial"/>
              </a:rPr>
              <a:t>What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networks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do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you</a:t>
            </a:r>
            <a:r>
              <a:rPr sz="1950" b="1" spc="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trust?	</a:t>
            </a:r>
            <a:r>
              <a:rPr sz="1950" b="1" spc="15" dirty="0">
                <a:latin typeface="Arial"/>
                <a:cs typeface="Arial"/>
              </a:rPr>
              <a:t>Are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you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willing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pay?</a:t>
            </a:r>
            <a:endParaRPr sz="1950">
              <a:latin typeface="Arial"/>
              <a:cs typeface="Arial"/>
            </a:endParaRPr>
          </a:p>
          <a:p>
            <a:pPr marL="827405" marR="857885" indent="-376555">
              <a:lnSpc>
                <a:spcPts val="2140"/>
              </a:lnSpc>
              <a:spcBef>
                <a:spcPts val="740"/>
              </a:spcBef>
              <a:tabLst>
                <a:tab pos="827405" algn="l"/>
              </a:tabLst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950" b="1" spc="15" dirty="0">
                <a:latin typeface="Arial"/>
                <a:cs typeface="Arial"/>
              </a:rPr>
              <a:t>Can </a:t>
            </a:r>
            <a:r>
              <a:rPr sz="1950" b="1" spc="25" dirty="0">
                <a:latin typeface="Arial"/>
                <a:cs typeface="Arial"/>
              </a:rPr>
              <a:t>be </a:t>
            </a:r>
            <a:r>
              <a:rPr sz="1950" b="1" spc="10" dirty="0">
                <a:latin typeface="Arial"/>
                <a:cs typeface="Arial"/>
              </a:rPr>
              <a:t>done automatically </a:t>
            </a:r>
            <a:r>
              <a:rPr sz="1950" b="1" spc="15" dirty="0">
                <a:latin typeface="Arial"/>
                <a:cs typeface="Arial"/>
              </a:rPr>
              <a:t>based </a:t>
            </a:r>
            <a:r>
              <a:rPr sz="1950" b="1" spc="25" dirty="0">
                <a:latin typeface="Arial"/>
                <a:cs typeface="Arial"/>
              </a:rPr>
              <a:t>on </a:t>
            </a:r>
            <a:r>
              <a:rPr sz="1950" b="1" spc="10" dirty="0">
                <a:latin typeface="Arial"/>
                <a:cs typeface="Arial"/>
              </a:rPr>
              <a:t>stated </a:t>
            </a:r>
            <a:r>
              <a:rPr sz="1950" b="1" spc="15" dirty="0">
                <a:latin typeface="Arial"/>
                <a:cs typeface="Arial"/>
              </a:rPr>
              <a:t>user 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preferences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(e.g.,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“automatic”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list </a:t>
            </a:r>
            <a:r>
              <a:rPr sz="1950" b="1" spc="10" dirty="0">
                <a:latin typeface="Arial"/>
                <a:cs typeface="Arial"/>
              </a:rPr>
              <a:t>in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Windows)</a:t>
            </a:r>
            <a:endParaRPr sz="1950">
              <a:latin typeface="Arial"/>
              <a:cs typeface="Arial"/>
            </a:endParaRPr>
          </a:p>
          <a:p>
            <a:pPr marL="388620" marR="137160" indent="-376555">
              <a:lnSpc>
                <a:spcPts val="2840"/>
              </a:lnSpc>
              <a:spcBef>
                <a:spcPts val="944"/>
              </a:spcBef>
              <a:buClr>
                <a:srgbClr val="FF0000"/>
              </a:buClr>
              <a:buFont typeface="Arial MT"/>
              <a:buChar char="•"/>
              <a:tabLst>
                <a:tab pos="388620" algn="l"/>
                <a:tab pos="389255" algn="l"/>
              </a:tabLst>
            </a:pP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wireless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host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selects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AP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it will</a:t>
            </a:r>
            <a:r>
              <a:rPr sz="2650" b="1" spc="-8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use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in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an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ESS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based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on vendor-specific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algorithm</a:t>
            </a:r>
            <a:endParaRPr sz="265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  <a:spcBef>
                <a:spcPts val="484"/>
              </a:spcBef>
              <a:tabLst>
                <a:tab pos="827405" algn="l"/>
              </a:tabLst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950" b="1" spc="15" dirty="0">
                <a:latin typeface="Arial"/>
                <a:cs typeface="Arial"/>
              </a:rPr>
              <a:t>Uses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information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from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scan</a:t>
            </a:r>
            <a:endParaRPr sz="195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  <a:spcBef>
                <a:spcPts val="505"/>
              </a:spcBef>
              <a:tabLst>
                <a:tab pos="827405" algn="l"/>
              </a:tabLst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950" b="1" spc="10" dirty="0">
                <a:latin typeface="Arial"/>
                <a:cs typeface="Arial"/>
              </a:rPr>
              <a:t>Typically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simply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joins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AP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with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strongest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signal</a:t>
            </a:r>
            <a:endParaRPr sz="1950">
              <a:latin typeface="Arial"/>
              <a:cs typeface="Arial"/>
            </a:endParaRPr>
          </a:p>
          <a:p>
            <a:pPr marL="388620" indent="-376555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Arial MT"/>
              <a:buChar char="•"/>
              <a:tabLst>
                <a:tab pos="388620" algn="l"/>
                <a:tab pos="389255" algn="l"/>
              </a:tabLst>
            </a:pPr>
            <a:r>
              <a:rPr sz="2650" b="1" spc="-10" dirty="0">
                <a:latin typeface="Arial"/>
                <a:cs typeface="Arial"/>
              </a:rPr>
              <a:t>Associating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with</a:t>
            </a:r>
            <a:r>
              <a:rPr sz="2650" b="1" spc="-70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an</a:t>
            </a:r>
            <a:r>
              <a:rPr sz="2650" b="1" spc="-15" dirty="0">
                <a:latin typeface="Arial"/>
                <a:cs typeface="Arial"/>
              </a:rPr>
              <a:t> AP</a:t>
            </a:r>
            <a:endParaRPr sz="2650">
              <a:latin typeface="Arial"/>
              <a:cs typeface="Arial"/>
            </a:endParaRPr>
          </a:p>
          <a:p>
            <a:pPr marL="390525">
              <a:lnSpc>
                <a:spcPct val="100000"/>
              </a:lnSpc>
              <a:spcBef>
                <a:spcPts val="520"/>
              </a:spcBef>
              <a:tabLst>
                <a:tab pos="772795" algn="l"/>
              </a:tabLst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950" b="1" spc="10" dirty="0">
                <a:latin typeface="Arial"/>
                <a:cs typeface="Arial"/>
              </a:rPr>
              <a:t>Synchronization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 </a:t>
            </a:r>
            <a:r>
              <a:rPr sz="1950" b="1" spc="15" dirty="0">
                <a:latin typeface="Arial"/>
                <a:cs typeface="Arial"/>
              </a:rPr>
              <a:t>Timestamp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Field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frequency</a:t>
            </a:r>
            <a:endParaRPr sz="1950">
              <a:latin typeface="Arial"/>
              <a:cs typeface="Arial"/>
            </a:endParaRPr>
          </a:p>
          <a:p>
            <a:pPr marL="390525">
              <a:lnSpc>
                <a:spcPct val="100000"/>
              </a:lnSpc>
              <a:spcBef>
                <a:spcPts val="505"/>
              </a:spcBef>
              <a:tabLst>
                <a:tab pos="772795" algn="l"/>
              </a:tabLst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950" b="1" spc="15" dirty="0">
                <a:latin typeface="Arial"/>
                <a:cs typeface="Arial"/>
              </a:rPr>
              <a:t>Adopt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PHY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parameters</a:t>
            </a:r>
            <a:endParaRPr sz="1950">
              <a:latin typeface="Arial"/>
              <a:cs typeface="Arial"/>
            </a:endParaRPr>
          </a:p>
          <a:p>
            <a:pPr marL="390525">
              <a:lnSpc>
                <a:spcPct val="100000"/>
              </a:lnSpc>
              <a:spcBef>
                <a:spcPts val="505"/>
              </a:spcBef>
              <a:tabLst>
                <a:tab pos="772795" algn="l"/>
                <a:tab pos="3996690" algn="l"/>
                <a:tab pos="4775835" algn="l"/>
              </a:tabLst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950" b="1" spc="10" dirty="0">
                <a:latin typeface="Arial"/>
                <a:cs typeface="Arial"/>
              </a:rPr>
              <a:t>Other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parameters: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BSSID,	WEP,	Beacon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Period,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etc.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937385" marR="5080" indent="-1925320">
              <a:lnSpc>
                <a:spcPts val="4220"/>
              </a:lnSpc>
              <a:spcBef>
                <a:spcPts val="685"/>
              </a:spcBef>
            </a:pPr>
            <a:r>
              <a:rPr dirty="0"/>
              <a:t>Association Management: </a:t>
            </a:r>
            <a:r>
              <a:rPr spc="-975" dirty="0"/>
              <a:t> </a:t>
            </a:r>
            <a:r>
              <a:rPr spc="5" dirty="0"/>
              <a:t>Roaming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0713" y="1823647"/>
            <a:ext cx="7947659" cy="537210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88620" marR="164465" indent="-376555">
              <a:lnSpc>
                <a:spcPts val="2860"/>
              </a:lnSpc>
              <a:spcBef>
                <a:spcPts val="450"/>
              </a:spcBef>
              <a:buClr>
                <a:srgbClr val="FF0000"/>
              </a:buClr>
              <a:buFont typeface="Arial MT"/>
              <a:buChar char="•"/>
              <a:tabLst>
                <a:tab pos="388620" algn="l"/>
                <a:tab pos="389255" algn="l"/>
              </a:tabLst>
            </a:pPr>
            <a:r>
              <a:rPr sz="2650" b="1" spc="-15" dirty="0">
                <a:latin typeface="Arial"/>
                <a:cs typeface="Arial"/>
              </a:rPr>
              <a:t>Reassociation:</a:t>
            </a:r>
            <a:r>
              <a:rPr sz="2650" b="1" spc="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association</a:t>
            </a:r>
            <a:r>
              <a:rPr sz="2650" b="1" spc="35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is</a:t>
            </a:r>
            <a:r>
              <a:rPr sz="2650" b="1" spc="-10" dirty="0">
                <a:latin typeface="Arial"/>
                <a:cs typeface="Arial"/>
              </a:rPr>
              <a:t> transferred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from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active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AP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new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target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AP</a:t>
            </a:r>
            <a:endParaRPr sz="2650">
              <a:latin typeface="Arial"/>
              <a:cs typeface="Arial"/>
            </a:endParaRPr>
          </a:p>
          <a:p>
            <a:pPr marL="390525">
              <a:lnSpc>
                <a:spcPct val="100000"/>
              </a:lnSpc>
              <a:spcBef>
                <a:spcPts val="464"/>
              </a:spcBef>
              <a:tabLst>
                <a:tab pos="772795" algn="l"/>
              </a:tabLst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950" b="1" spc="15" dirty="0">
                <a:latin typeface="Arial"/>
                <a:cs typeface="Arial"/>
              </a:rPr>
              <a:t>Supports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mobility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 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same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ESS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–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layer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2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roaming</a:t>
            </a:r>
            <a:endParaRPr sz="1950">
              <a:latin typeface="Arial"/>
              <a:cs typeface="Arial"/>
            </a:endParaRPr>
          </a:p>
          <a:p>
            <a:pPr marL="334010" marR="834390" indent="-321945">
              <a:lnSpc>
                <a:spcPts val="2840"/>
              </a:lnSpc>
              <a:spcBef>
                <a:spcPts val="985"/>
              </a:spcBef>
              <a:buClr>
                <a:srgbClr val="FF0000"/>
              </a:buClr>
              <a:buFont typeface="Arial MT"/>
              <a:buChar char="•"/>
              <a:tabLst>
                <a:tab pos="394970" algn="l"/>
                <a:tab pos="395605" algn="l"/>
              </a:tabLst>
            </a:pPr>
            <a:r>
              <a:rPr dirty="0"/>
              <a:t>	</a:t>
            </a:r>
            <a:r>
              <a:rPr sz="2650" b="1" spc="-15" dirty="0">
                <a:latin typeface="Arial"/>
                <a:cs typeface="Arial"/>
              </a:rPr>
              <a:t>Reassociation </a:t>
            </a:r>
            <a:r>
              <a:rPr sz="2650" b="1" spc="-20" dirty="0">
                <a:latin typeface="Arial"/>
                <a:cs typeface="Arial"/>
              </a:rPr>
              <a:t>is </a:t>
            </a:r>
            <a:r>
              <a:rPr sz="2650" b="1" spc="-10" dirty="0">
                <a:latin typeface="Arial"/>
                <a:cs typeface="Arial"/>
              </a:rPr>
              <a:t>initiated by </a:t>
            </a:r>
            <a:r>
              <a:rPr sz="2650" b="1" spc="-5" dirty="0">
                <a:latin typeface="Arial"/>
                <a:cs typeface="Arial"/>
              </a:rPr>
              <a:t>wireless </a:t>
            </a:r>
            <a:r>
              <a:rPr sz="2650" b="1" spc="-15" dirty="0">
                <a:latin typeface="Arial"/>
                <a:cs typeface="Arial"/>
              </a:rPr>
              <a:t>host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based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on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vendor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specific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algorithms</a:t>
            </a:r>
            <a:endParaRPr sz="2650">
              <a:latin typeface="Arial"/>
              <a:cs typeface="Arial"/>
            </a:endParaRPr>
          </a:p>
          <a:p>
            <a:pPr marL="772795" marR="330200" indent="-382905">
              <a:lnSpc>
                <a:spcPts val="2140"/>
              </a:lnSpc>
              <a:spcBef>
                <a:spcPts val="725"/>
              </a:spcBef>
              <a:tabLst>
                <a:tab pos="772795" algn="l"/>
              </a:tabLst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950" b="1" spc="10" dirty="0">
                <a:latin typeface="Arial"/>
                <a:cs typeface="Arial"/>
              </a:rPr>
              <a:t>Implemented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using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an Association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Request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Frame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that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sent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new</a:t>
            </a:r>
            <a:r>
              <a:rPr sz="1950" b="1" spc="15" dirty="0">
                <a:latin typeface="Arial"/>
                <a:cs typeface="Arial"/>
              </a:rPr>
              <a:t> AP</a:t>
            </a:r>
            <a:endParaRPr sz="1950">
              <a:latin typeface="Arial"/>
              <a:cs typeface="Arial"/>
            </a:endParaRPr>
          </a:p>
          <a:p>
            <a:pPr marL="772795" marR="5080" indent="-382905">
              <a:lnSpc>
                <a:spcPts val="2140"/>
              </a:lnSpc>
              <a:spcBef>
                <a:spcPts val="700"/>
              </a:spcBef>
              <a:tabLst>
                <a:tab pos="772795" algn="l"/>
              </a:tabLst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950" b="1" spc="10" dirty="0">
                <a:latin typeface="Arial"/>
                <a:cs typeface="Arial"/>
              </a:rPr>
              <a:t>New </a:t>
            </a:r>
            <a:r>
              <a:rPr sz="1950" b="1" spc="15" dirty="0">
                <a:latin typeface="Arial"/>
                <a:cs typeface="Arial"/>
              </a:rPr>
              <a:t>AP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accepts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or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rejects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request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using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an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Association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Response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Frame</a:t>
            </a:r>
            <a:endParaRPr sz="1950">
              <a:latin typeface="Arial"/>
              <a:cs typeface="Arial"/>
            </a:endParaRPr>
          </a:p>
          <a:p>
            <a:pPr marL="394970" indent="-382905">
              <a:lnSpc>
                <a:spcPct val="100000"/>
              </a:lnSpc>
              <a:spcBef>
                <a:spcPts val="565"/>
              </a:spcBef>
              <a:buClr>
                <a:srgbClr val="FF0000"/>
              </a:buClr>
              <a:buFont typeface="Arial MT"/>
              <a:buChar char="•"/>
              <a:tabLst>
                <a:tab pos="394970" algn="l"/>
                <a:tab pos="395605" algn="l"/>
              </a:tabLst>
            </a:pPr>
            <a:r>
              <a:rPr sz="2650" b="1" spc="-10" dirty="0">
                <a:latin typeface="Arial"/>
                <a:cs typeface="Arial"/>
              </a:rPr>
              <a:t>Coordination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between</a:t>
            </a:r>
            <a:r>
              <a:rPr sz="2650" b="1" spc="-6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APs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is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defined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in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802.11f</a:t>
            </a:r>
            <a:endParaRPr sz="2650">
              <a:latin typeface="Arial"/>
              <a:cs typeface="Arial"/>
            </a:endParaRPr>
          </a:p>
          <a:p>
            <a:pPr marL="390525">
              <a:lnSpc>
                <a:spcPct val="100000"/>
              </a:lnSpc>
              <a:spcBef>
                <a:spcPts val="520"/>
              </a:spcBef>
              <a:tabLst>
                <a:tab pos="772795" algn="l"/>
              </a:tabLst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950" b="1" spc="15" dirty="0">
                <a:latin typeface="Arial"/>
                <a:cs typeface="Arial"/>
              </a:rPr>
              <a:t>Allows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forwarding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of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frames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 multi-vendor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networks</a:t>
            </a:r>
            <a:endParaRPr sz="1950">
              <a:latin typeface="Arial"/>
              <a:cs typeface="Arial"/>
            </a:endParaRPr>
          </a:p>
          <a:p>
            <a:pPr marL="772795" marR="62865" indent="-382905">
              <a:lnSpc>
                <a:spcPts val="2140"/>
              </a:lnSpc>
              <a:spcBef>
                <a:spcPts val="740"/>
              </a:spcBef>
              <a:tabLst>
                <a:tab pos="772795" algn="l"/>
              </a:tabLst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950" b="1" spc="10" dirty="0">
                <a:latin typeface="Arial"/>
                <a:cs typeface="Arial"/>
              </a:rPr>
              <a:t>Inter-AP authentication </a:t>
            </a:r>
            <a:r>
              <a:rPr sz="1950" b="1" spc="15" dirty="0">
                <a:latin typeface="Arial"/>
                <a:cs typeface="Arial"/>
              </a:rPr>
              <a:t>and </a:t>
            </a:r>
            <a:r>
              <a:rPr sz="1950" b="1" spc="10" dirty="0">
                <a:latin typeface="Arial"/>
                <a:cs typeface="Arial"/>
              </a:rPr>
              <a:t>discovery </a:t>
            </a:r>
            <a:r>
              <a:rPr sz="1950" b="1" spc="5" dirty="0">
                <a:latin typeface="Arial"/>
                <a:cs typeface="Arial"/>
              </a:rPr>
              <a:t>typically </a:t>
            </a:r>
            <a:r>
              <a:rPr sz="1950" b="1" spc="10" dirty="0">
                <a:latin typeface="Arial"/>
                <a:cs typeface="Arial"/>
              </a:rPr>
              <a:t>coordinated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using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RADIUS </a:t>
            </a:r>
            <a:r>
              <a:rPr sz="1950" b="1" spc="5" dirty="0">
                <a:latin typeface="Arial"/>
                <a:cs typeface="Arial"/>
              </a:rPr>
              <a:t>server</a:t>
            </a:r>
            <a:endParaRPr sz="1950">
              <a:latin typeface="Arial"/>
              <a:cs typeface="Arial"/>
            </a:endParaRPr>
          </a:p>
          <a:p>
            <a:pPr marL="772795" marR="1190625" indent="-382905">
              <a:lnSpc>
                <a:spcPts val="2140"/>
              </a:lnSpc>
              <a:spcBef>
                <a:spcPts val="700"/>
              </a:spcBef>
              <a:tabLst>
                <a:tab pos="772795" algn="l"/>
              </a:tabLst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950" b="1" spc="15" dirty="0">
                <a:latin typeface="Arial"/>
                <a:cs typeface="Arial"/>
              </a:rPr>
              <a:t>“Fast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roaming”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support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(802.11r)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also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streamlines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authentication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QoS,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e.g.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for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VoIP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3655" marR="5080" indent="-21590">
              <a:lnSpc>
                <a:spcPts val="4220"/>
              </a:lnSpc>
              <a:spcBef>
                <a:spcPts val="685"/>
              </a:spcBef>
            </a:pPr>
            <a:r>
              <a:rPr dirty="0"/>
              <a:t>Association Management: </a:t>
            </a:r>
            <a:r>
              <a:rPr spc="-975" dirty="0"/>
              <a:t> </a:t>
            </a:r>
            <a:r>
              <a:rPr dirty="0"/>
              <a:t>Reassociation</a:t>
            </a:r>
            <a:r>
              <a:rPr spc="-15" dirty="0"/>
              <a:t> </a:t>
            </a:r>
            <a:r>
              <a:rPr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0713" y="1991288"/>
            <a:ext cx="7945120" cy="470916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34010" marR="772795" indent="-321945">
              <a:lnSpc>
                <a:spcPts val="2860"/>
              </a:lnSpc>
              <a:spcBef>
                <a:spcPts val="450"/>
              </a:spcBef>
              <a:buClr>
                <a:srgbClr val="FF0000"/>
              </a:buClr>
              <a:buFont typeface="Arial MT"/>
              <a:buChar char="•"/>
              <a:tabLst>
                <a:tab pos="394970" algn="l"/>
                <a:tab pos="395605" algn="l"/>
              </a:tabLst>
            </a:pPr>
            <a:r>
              <a:rPr dirty="0"/>
              <a:t>	</a:t>
            </a:r>
            <a:r>
              <a:rPr sz="2650" b="1" spc="-10" dirty="0">
                <a:latin typeface="Arial"/>
                <a:cs typeface="Arial"/>
              </a:rPr>
              <a:t>Failure</a:t>
            </a:r>
            <a:r>
              <a:rPr sz="2650" b="1" spc="-15" dirty="0">
                <a:latin typeface="Arial"/>
                <a:cs typeface="Arial"/>
              </a:rPr>
              <a:t> driven: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only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try to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reassociate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after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connection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current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AP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is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lost</a:t>
            </a:r>
            <a:endParaRPr sz="2650">
              <a:latin typeface="Arial"/>
              <a:cs typeface="Arial"/>
            </a:endParaRPr>
          </a:p>
          <a:p>
            <a:pPr marL="772795" marR="5080" indent="-382905">
              <a:lnSpc>
                <a:spcPts val="2140"/>
              </a:lnSpc>
              <a:spcBef>
                <a:spcPts val="700"/>
              </a:spcBef>
              <a:tabLst>
                <a:tab pos="772795" algn="l"/>
              </a:tabLst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950" b="1" spc="10" dirty="0">
                <a:latin typeface="Arial"/>
                <a:cs typeface="Arial"/>
              </a:rPr>
              <a:t>Typically efficient </a:t>
            </a:r>
            <a:r>
              <a:rPr sz="1950" b="1" spc="15" dirty="0">
                <a:latin typeface="Arial"/>
                <a:cs typeface="Arial"/>
              </a:rPr>
              <a:t>for </a:t>
            </a:r>
            <a:r>
              <a:rPr sz="1950" b="1" spc="10" dirty="0">
                <a:latin typeface="Arial"/>
                <a:cs typeface="Arial"/>
              </a:rPr>
              <a:t>stationary clients </a:t>
            </a:r>
            <a:r>
              <a:rPr sz="1950" b="1" spc="15" dirty="0">
                <a:latin typeface="Arial"/>
                <a:cs typeface="Arial"/>
              </a:rPr>
              <a:t>since </a:t>
            </a:r>
            <a:r>
              <a:rPr sz="1950" b="1" spc="-5" dirty="0">
                <a:latin typeface="Arial"/>
                <a:cs typeface="Arial"/>
              </a:rPr>
              <a:t>it </a:t>
            </a:r>
            <a:r>
              <a:rPr sz="1950" b="1" spc="10" dirty="0">
                <a:latin typeface="Arial"/>
                <a:cs typeface="Arial"/>
              </a:rPr>
              <a:t>not </a:t>
            </a:r>
            <a:r>
              <a:rPr sz="1950" b="1" spc="20" dirty="0">
                <a:latin typeface="Arial"/>
                <a:cs typeface="Arial"/>
              </a:rPr>
              <a:t>common </a:t>
            </a:r>
            <a:r>
              <a:rPr sz="1950" b="1" spc="-5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that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best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AP changes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during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session</a:t>
            </a:r>
            <a:endParaRPr sz="1950">
              <a:latin typeface="Arial"/>
              <a:cs typeface="Arial"/>
            </a:endParaRPr>
          </a:p>
          <a:p>
            <a:pPr marL="390525">
              <a:lnSpc>
                <a:spcPct val="100000"/>
              </a:lnSpc>
              <a:spcBef>
                <a:spcPts val="464"/>
              </a:spcBef>
              <a:tabLst>
                <a:tab pos="772795" algn="l"/>
              </a:tabLst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950" b="1" spc="10" dirty="0">
                <a:latin typeface="Arial"/>
                <a:cs typeface="Arial"/>
              </a:rPr>
              <a:t>Mostly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useful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for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nomadic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clients</a:t>
            </a:r>
            <a:endParaRPr sz="1950">
              <a:latin typeface="Arial"/>
              <a:cs typeface="Arial"/>
            </a:endParaRPr>
          </a:p>
          <a:p>
            <a:pPr marL="390525">
              <a:lnSpc>
                <a:spcPct val="100000"/>
              </a:lnSpc>
              <a:spcBef>
                <a:spcPts val="515"/>
              </a:spcBef>
              <a:tabLst>
                <a:tab pos="772795" algn="l"/>
              </a:tabLst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950" b="1" spc="15" dirty="0">
                <a:latin typeface="Arial"/>
                <a:cs typeface="Arial"/>
              </a:rPr>
              <a:t>Can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25" dirty="0">
                <a:latin typeface="Arial"/>
                <a:cs typeface="Arial"/>
              </a:rPr>
              <a:t>be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very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disruptive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for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mobile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devices</a:t>
            </a:r>
            <a:endParaRPr sz="1950">
              <a:latin typeface="Arial"/>
              <a:cs typeface="Arial"/>
            </a:endParaRPr>
          </a:p>
          <a:p>
            <a:pPr marL="334010" marR="85090" indent="-321945">
              <a:lnSpc>
                <a:spcPts val="2860"/>
              </a:lnSpc>
              <a:spcBef>
                <a:spcPts val="955"/>
              </a:spcBef>
              <a:buClr>
                <a:srgbClr val="FF0000"/>
              </a:buClr>
              <a:buFont typeface="Arial MT"/>
              <a:buChar char="•"/>
              <a:tabLst>
                <a:tab pos="394970" algn="l"/>
                <a:tab pos="395605" algn="l"/>
              </a:tabLst>
            </a:pPr>
            <a:r>
              <a:rPr dirty="0"/>
              <a:t>	</a:t>
            </a:r>
            <a:r>
              <a:rPr sz="2650" b="1" spc="-10" dirty="0">
                <a:latin typeface="Arial"/>
                <a:cs typeface="Arial"/>
              </a:rPr>
              <a:t>Proactive reassociation: periodically try to find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an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AP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with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stronger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signal</a:t>
            </a:r>
            <a:endParaRPr sz="2650">
              <a:latin typeface="Arial"/>
              <a:cs typeface="Arial"/>
            </a:endParaRPr>
          </a:p>
          <a:p>
            <a:pPr marL="772795" marR="648970" indent="-382905">
              <a:lnSpc>
                <a:spcPts val="2140"/>
              </a:lnSpc>
              <a:spcBef>
                <a:spcPts val="700"/>
              </a:spcBef>
              <a:tabLst>
                <a:tab pos="772795" algn="l"/>
              </a:tabLst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950" b="1" spc="10" dirty="0">
                <a:latin typeface="Arial"/>
                <a:cs typeface="Arial"/>
              </a:rPr>
              <a:t>Tricky part: </a:t>
            </a:r>
            <a:r>
              <a:rPr sz="1950" b="1" spc="15" dirty="0">
                <a:latin typeface="Arial"/>
                <a:cs typeface="Arial"/>
              </a:rPr>
              <a:t>cannot </a:t>
            </a:r>
            <a:r>
              <a:rPr sz="1950" b="1" spc="10" dirty="0">
                <a:latin typeface="Arial"/>
                <a:cs typeface="Arial"/>
              </a:rPr>
              <a:t>communicate while </a:t>
            </a:r>
            <a:r>
              <a:rPr sz="1950" b="1" spc="15" dirty="0">
                <a:latin typeface="Arial"/>
                <a:cs typeface="Arial"/>
              </a:rPr>
              <a:t>scanning </a:t>
            </a:r>
            <a:r>
              <a:rPr sz="1950" b="1" spc="10" dirty="0">
                <a:latin typeface="Arial"/>
                <a:cs typeface="Arial"/>
              </a:rPr>
              <a:t>other </a:t>
            </a:r>
            <a:r>
              <a:rPr sz="1950" b="1" spc="-5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channels</a:t>
            </a:r>
            <a:endParaRPr sz="1950">
              <a:latin typeface="Arial"/>
              <a:cs typeface="Arial"/>
            </a:endParaRPr>
          </a:p>
          <a:p>
            <a:pPr marL="390525">
              <a:lnSpc>
                <a:spcPct val="100000"/>
              </a:lnSpc>
              <a:spcBef>
                <a:spcPts val="475"/>
              </a:spcBef>
              <a:tabLst>
                <a:tab pos="772795" algn="l"/>
              </a:tabLst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950" b="1" spc="10" dirty="0">
                <a:latin typeface="Arial"/>
                <a:cs typeface="Arial"/>
              </a:rPr>
              <a:t>Trick: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user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power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save</a:t>
            </a:r>
            <a:r>
              <a:rPr sz="1950" b="1" spc="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mode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“hold”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messages</a:t>
            </a:r>
            <a:endParaRPr sz="1950">
              <a:latin typeface="Arial"/>
              <a:cs typeface="Arial"/>
            </a:endParaRPr>
          </a:p>
          <a:p>
            <a:pPr marL="390525">
              <a:lnSpc>
                <a:spcPct val="100000"/>
              </a:lnSpc>
              <a:spcBef>
                <a:spcPts val="505"/>
              </a:spcBef>
              <a:tabLst>
                <a:tab pos="772795" algn="l"/>
              </a:tabLst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950" b="1" spc="10" dirty="0">
                <a:latin typeface="Arial"/>
                <a:cs typeface="Arial"/>
              </a:rPr>
              <a:t>Throughput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during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scanning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 </a:t>
            </a:r>
            <a:r>
              <a:rPr sz="1950" b="1" spc="5" dirty="0">
                <a:latin typeface="Arial"/>
                <a:cs typeface="Arial"/>
              </a:rPr>
              <a:t>still </a:t>
            </a:r>
            <a:r>
              <a:rPr sz="1950" b="1" spc="10" dirty="0">
                <a:latin typeface="Arial"/>
                <a:cs typeface="Arial"/>
              </a:rPr>
              <a:t>affected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though</a:t>
            </a:r>
            <a:endParaRPr sz="1950">
              <a:latin typeface="Arial"/>
              <a:cs typeface="Arial"/>
            </a:endParaRPr>
          </a:p>
          <a:p>
            <a:pPr marL="893444">
              <a:lnSpc>
                <a:spcPct val="100000"/>
              </a:lnSpc>
              <a:spcBef>
                <a:spcPts val="505"/>
              </a:spcBef>
              <a:tabLst>
                <a:tab pos="1274445" algn="l"/>
              </a:tabLst>
            </a:pPr>
            <a:r>
              <a:rPr sz="1950" spc="15" dirty="0">
                <a:latin typeface="Arial MT"/>
                <a:cs typeface="Arial MT"/>
              </a:rPr>
              <a:t>–	</a:t>
            </a:r>
            <a:r>
              <a:rPr sz="1950" b="1" spc="10" dirty="0">
                <a:latin typeface="Arial"/>
                <a:cs typeface="Arial"/>
              </a:rPr>
              <a:t>Mostly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affects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latency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sensitive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applications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1976" y="444544"/>
            <a:ext cx="70993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b="1" spc="20" dirty="0">
                <a:solidFill>
                  <a:srgbClr val="114FFB"/>
                </a:solidFill>
                <a:latin typeface="Palatino Linotype"/>
                <a:cs typeface="Palatino Linotype"/>
              </a:rPr>
              <a:t>E</a:t>
            </a:r>
            <a:r>
              <a:rPr sz="3950" b="1" dirty="0">
                <a:solidFill>
                  <a:srgbClr val="114FFB"/>
                </a:solidFill>
                <a:latin typeface="Palatino Linotype"/>
                <a:cs typeface="Palatino Linotype"/>
              </a:rPr>
              <a:t>x.</a:t>
            </a:r>
            <a:endParaRPr sz="3950">
              <a:latin typeface="Palatino Linotype"/>
              <a:cs typeface="Palatino Linotyp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60" y="196596"/>
            <a:ext cx="8290559" cy="746302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0432" y="444544"/>
            <a:ext cx="181610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O</a:t>
            </a:r>
            <a:r>
              <a:rPr spc="40" dirty="0"/>
              <a:t>u</a:t>
            </a:r>
            <a:r>
              <a:rPr spc="-15" dirty="0"/>
              <a:t>tl</a:t>
            </a:r>
            <a:r>
              <a:rPr spc="25" dirty="0"/>
              <a:t>i</a:t>
            </a:r>
            <a:r>
              <a:rPr dirty="0"/>
              <a:t>n</a:t>
            </a:r>
            <a:r>
              <a:rPr spc="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1953241"/>
            <a:ext cx="6350000" cy="432625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Brief</a:t>
            </a:r>
            <a:r>
              <a:rPr sz="2650" b="1" spc="-6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history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802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protocol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overview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Wireless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LANs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802.11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overview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90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802.11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MAC,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frame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format,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operations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802.11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management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90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802.11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security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802.11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power</a:t>
            </a:r>
            <a:r>
              <a:rPr sz="2650" b="1" spc="-7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control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802.11*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90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802.11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QoS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2283" y="380452"/>
            <a:ext cx="608266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801.11</a:t>
            </a:r>
            <a:r>
              <a:rPr spc="-15" dirty="0"/>
              <a:t> </a:t>
            </a:r>
            <a:r>
              <a:rPr spc="10" dirty="0"/>
              <a:t>MAC</a:t>
            </a:r>
            <a:r>
              <a:rPr spc="-65" dirty="0"/>
              <a:t> </a:t>
            </a:r>
            <a:r>
              <a:rPr spc="5" dirty="0"/>
              <a:t>Frame</a:t>
            </a:r>
            <a:r>
              <a:rPr spc="-55" dirty="0"/>
              <a:t> </a:t>
            </a:r>
            <a:r>
              <a:rPr dirty="0"/>
              <a:t>Format</a:t>
            </a:r>
          </a:p>
        </p:txBody>
      </p:sp>
      <p:sp>
        <p:nvSpPr>
          <p:cNvPr id="3" name="object 3"/>
          <p:cNvSpPr/>
          <p:nvPr/>
        </p:nvSpPr>
        <p:spPr>
          <a:xfrm>
            <a:off x="335280" y="4221479"/>
            <a:ext cx="2097405" cy="3142615"/>
          </a:xfrm>
          <a:custGeom>
            <a:avLst/>
            <a:gdLst/>
            <a:ahLst/>
            <a:cxnLst/>
            <a:rect l="l" t="t" r="r" b="b"/>
            <a:pathLst>
              <a:path w="2097405" h="3142615">
                <a:moveTo>
                  <a:pt x="2097024" y="3142487"/>
                </a:moveTo>
                <a:lnTo>
                  <a:pt x="0" y="3142487"/>
                </a:lnTo>
                <a:lnTo>
                  <a:pt x="0" y="0"/>
                </a:lnTo>
                <a:lnTo>
                  <a:pt x="2097024" y="0"/>
                </a:lnTo>
                <a:lnTo>
                  <a:pt x="2097024" y="3142487"/>
                </a:lnTo>
                <a:close/>
              </a:path>
            </a:pathLst>
          </a:custGeom>
          <a:solidFill>
            <a:srgbClr val="D83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4335" y="4198423"/>
            <a:ext cx="1837055" cy="217932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13690" indent="-314325">
              <a:lnSpc>
                <a:spcPct val="100000"/>
              </a:lnSpc>
              <a:spcBef>
                <a:spcPts val="395"/>
              </a:spcBef>
              <a:buClr>
                <a:srgbClr val="FF0000"/>
              </a:buClr>
              <a:buFont typeface="Arial MT"/>
              <a:buChar char="•"/>
              <a:tabLst>
                <a:tab pos="313690" algn="l"/>
                <a:tab pos="314325" algn="l"/>
              </a:tabLst>
            </a:pPr>
            <a:r>
              <a:rPr sz="1200" b="1" dirty="0">
                <a:latin typeface="Arial"/>
                <a:cs typeface="Arial"/>
              </a:rPr>
              <a:t>Protocol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13690" marR="5080" indent="-314325">
              <a:lnSpc>
                <a:spcPts val="1310"/>
              </a:lnSpc>
              <a:spcBef>
                <a:spcPts val="455"/>
              </a:spcBef>
              <a:buClr>
                <a:srgbClr val="FF0000"/>
              </a:buClr>
              <a:buFont typeface="Arial MT"/>
              <a:buChar char="•"/>
              <a:tabLst>
                <a:tab pos="313690" algn="l"/>
                <a:tab pos="314325" algn="l"/>
              </a:tabLst>
            </a:pPr>
            <a:r>
              <a:rPr sz="1200" b="1" spc="5" dirty="0">
                <a:latin typeface="Arial"/>
                <a:cs typeface="Arial"/>
              </a:rPr>
              <a:t>Frame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Type</a:t>
            </a:r>
            <a:r>
              <a:rPr sz="1200" b="1" spc="5" dirty="0">
                <a:latin typeface="Arial"/>
                <a:cs typeface="Arial"/>
              </a:rPr>
              <a:t> and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Sub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Type</a:t>
            </a:r>
            <a:endParaRPr sz="1200">
              <a:latin typeface="Arial"/>
              <a:cs typeface="Arial"/>
            </a:endParaRPr>
          </a:p>
          <a:p>
            <a:pPr marL="313690" indent="-314325">
              <a:lnSpc>
                <a:spcPct val="100000"/>
              </a:lnSpc>
              <a:spcBef>
                <a:spcPts val="275"/>
              </a:spcBef>
              <a:buClr>
                <a:srgbClr val="FF0000"/>
              </a:buClr>
              <a:buFont typeface="Arial MT"/>
              <a:buChar char="•"/>
              <a:tabLst>
                <a:tab pos="313690" algn="l"/>
                <a:tab pos="314325" algn="l"/>
              </a:tabLst>
            </a:pPr>
            <a:r>
              <a:rPr sz="1200" b="1" spc="-5" dirty="0">
                <a:latin typeface="Arial"/>
                <a:cs typeface="Arial"/>
              </a:rPr>
              <a:t>To </a:t>
            </a:r>
            <a:r>
              <a:rPr sz="1200" b="1" spc="5" dirty="0">
                <a:latin typeface="Arial"/>
                <a:cs typeface="Arial"/>
              </a:rPr>
              <a:t>DS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and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From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DS</a:t>
            </a:r>
            <a:endParaRPr sz="1200">
              <a:latin typeface="Arial"/>
              <a:cs typeface="Arial"/>
            </a:endParaRPr>
          </a:p>
          <a:p>
            <a:pPr marL="313690" indent="-314325">
              <a:lnSpc>
                <a:spcPct val="100000"/>
              </a:lnSpc>
              <a:spcBef>
                <a:spcPts val="285"/>
              </a:spcBef>
              <a:buClr>
                <a:srgbClr val="FF0000"/>
              </a:buClr>
              <a:buFont typeface="Arial MT"/>
              <a:buChar char="•"/>
              <a:tabLst>
                <a:tab pos="313690" algn="l"/>
                <a:tab pos="314325" algn="l"/>
              </a:tabLst>
            </a:pPr>
            <a:r>
              <a:rPr sz="1200" b="1" dirty="0">
                <a:latin typeface="Arial"/>
                <a:cs typeface="Arial"/>
              </a:rPr>
              <a:t>More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Fragments</a:t>
            </a:r>
            <a:endParaRPr sz="1200">
              <a:latin typeface="Arial"/>
              <a:cs typeface="Arial"/>
            </a:endParaRPr>
          </a:p>
          <a:p>
            <a:pPr marL="313690" indent="-314325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Font typeface="Arial MT"/>
              <a:buChar char="•"/>
              <a:tabLst>
                <a:tab pos="313690" algn="l"/>
                <a:tab pos="314325" algn="l"/>
              </a:tabLst>
            </a:pPr>
            <a:r>
              <a:rPr sz="1200" b="1" dirty="0">
                <a:latin typeface="Arial"/>
                <a:cs typeface="Arial"/>
              </a:rPr>
              <a:t>Retry</a:t>
            </a:r>
            <a:endParaRPr sz="1200">
              <a:latin typeface="Arial"/>
              <a:cs typeface="Arial"/>
            </a:endParaRPr>
          </a:p>
          <a:p>
            <a:pPr marL="313690" indent="-314325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Font typeface="Arial MT"/>
              <a:buChar char="•"/>
              <a:tabLst>
                <a:tab pos="313690" algn="l"/>
                <a:tab pos="314325" algn="l"/>
              </a:tabLst>
            </a:pPr>
            <a:r>
              <a:rPr sz="1200" b="1" spc="5" dirty="0">
                <a:latin typeface="Arial"/>
                <a:cs typeface="Arial"/>
              </a:rPr>
              <a:t>Power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Management</a:t>
            </a:r>
            <a:endParaRPr sz="1200">
              <a:latin typeface="Arial"/>
              <a:cs typeface="Arial"/>
            </a:endParaRPr>
          </a:p>
          <a:p>
            <a:pPr marL="313690" indent="-314325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Font typeface="Arial MT"/>
              <a:buChar char="•"/>
              <a:tabLst>
                <a:tab pos="313690" algn="l"/>
                <a:tab pos="314325" algn="l"/>
              </a:tabLst>
            </a:pPr>
            <a:r>
              <a:rPr sz="1200" b="1" dirty="0">
                <a:latin typeface="Arial"/>
                <a:cs typeface="Arial"/>
              </a:rPr>
              <a:t>More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  <a:p>
            <a:pPr marL="313690" indent="-314325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Font typeface="Arial MT"/>
              <a:buChar char="•"/>
              <a:tabLst>
                <a:tab pos="313690" algn="l"/>
                <a:tab pos="314325" algn="l"/>
              </a:tabLst>
            </a:pPr>
            <a:r>
              <a:rPr sz="1200" b="1" dirty="0">
                <a:latin typeface="Arial"/>
                <a:cs typeface="Arial"/>
              </a:rPr>
              <a:t>WEP</a:t>
            </a:r>
            <a:endParaRPr sz="1200">
              <a:latin typeface="Arial"/>
              <a:cs typeface="Arial"/>
            </a:endParaRPr>
          </a:p>
          <a:p>
            <a:pPr marL="313690" indent="-314325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Font typeface="Arial MT"/>
              <a:buChar char="•"/>
              <a:tabLst>
                <a:tab pos="313690" algn="l"/>
                <a:tab pos="314325" algn="l"/>
              </a:tabLst>
            </a:pPr>
            <a:r>
              <a:rPr sz="1200" b="1" spc="5" dirty="0">
                <a:latin typeface="Arial"/>
                <a:cs typeface="Arial"/>
              </a:rPr>
              <a:t>Order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6888" y="2959607"/>
            <a:ext cx="1016635" cy="597535"/>
            <a:chOff x="246888" y="2959607"/>
            <a:chExt cx="1016635" cy="597535"/>
          </a:xfrm>
        </p:grpSpPr>
        <p:sp>
          <p:nvSpPr>
            <p:cNvPr id="6" name="object 6"/>
            <p:cNvSpPr/>
            <p:nvPr/>
          </p:nvSpPr>
          <p:spPr>
            <a:xfrm>
              <a:off x="251460" y="2964180"/>
              <a:ext cx="1005840" cy="588645"/>
            </a:xfrm>
            <a:custGeom>
              <a:avLst/>
              <a:gdLst/>
              <a:ahLst/>
              <a:cxnLst/>
              <a:rect l="l" t="t" r="r" b="b"/>
              <a:pathLst>
                <a:path w="1005840" h="588645">
                  <a:moveTo>
                    <a:pt x="1005840" y="588263"/>
                  </a:moveTo>
                  <a:lnTo>
                    <a:pt x="0" y="588263"/>
                  </a:lnTo>
                  <a:lnTo>
                    <a:pt x="0" y="0"/>
                  </a:lnTo>
                  <a:lnTo>
                    <a:pt x="1005840" y="0"/>
                  </a:lnTo>
                  <a:lnTo>
                    <a:pt x="1005840" y="588263"/>
                  </a:lnTo>
                  <a:close/>
                </a:path>
              </a:pathLst>
            </a:custGeom>
            <a:solidFill>
              <a:srgbClr val="C1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6888" y="2959607"/>
              <a:ext cx="1016635" cy="597535"/>
            </a:xfrm>
            <a:custGeom>
              <a:avLst/>
              <a:gdLst/>
              <a:ahLst/>
              <a:cxnLst/>
              <a:rect l="l" t="t" r="r" b="b"/>
              <a:pathLst>
                <a:path w="1016635" h="597535">
                  <a:moveTo>
                    <a:pt x="1016508" y="597408"/>
                  </a:moveTo>
                  <a:lnTo>
                    <a:pt x="0" y="597408"/>
                  </a:lnTo>
                  <a:lnTo>
                    <a:pt x="0" y="0"/>
                  </a:lnTo>
                  <a:lnTo>
                    <a:pt x="1016508" y="0"/>
                  </a:lnTo>
                  <a:lnTo>
                    <a:pt x="101650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586739"/>
                  </a:lnTo>
                  <a:lnTo>
                    <a:pt x="4572" y="586739"/>
                  </a:lnTo>
                  <a:lnTo>
                    <a:pt x="10668" y="592836"/>
                  </a:lnTo>
                  <a:lnTo>
                    <a:pt x="1016508" y="592836"/>
                  </a:lnTo>
                  <a:lnTo>
                    <a:pt x="1016508" y="597408"/>
                  </a:lnTo>
                  <a:close/>
                </a:path>
                <a:path w="1016635" h="59753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016635" h="597535">
                  <a:moveTo>
                    <a:pt x="100584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005840" y="4572"/>
                  </a:lnTo>
                  <a:lnTo>
                    <a:pt x="1005840" y="10668"/>
                  </a:lnTo>
                  <a:close/>
                </a:path>
                <a:path w="1016635" h="597535">
                  <a:moveTo>
                    <a:pt x="1005840" y="592836"/>
                  </a:moveTo>
                  <a:lnTo>
                    <a:pt x="1005840" y="4572"/>
                  </a:lnTo>
                  <a:lnTo>
                    <a:pt x="1010412" y="10668"/>
                  </a:lnTo>
                  <a:lnTo>
                    <a:pt x="1016508" y="10668"/>
                  </a:lnTo>
                  <a:lnTo>
                    <a:pt x="1016508" y="586739"/>
                  </a:lnTo>
                  <a:lnTo>
                    <a:pt x="1010412" y="586739"/>
                  </a:lnTo>
                  <a:lnTo>
                    <a:pt x="1005840" y="592836"/>
                  </a:lnTo>
                  <a:close/>
                </a:path>
                <a:path w="1016635" h="597535">
                  <a:moveTo>
                    <a:pt x="1016508" y="10668"/>
                  </a:moveTo>
                  <a:lnTo>
                    <a:pt x="1010412" y="10668"/>
                  </a:lnTo>
                  <a:lnTo>
                    <a:pt x="1005840" y="4572"/>
                  </a:lnTo>
                  <a:lnTo>
                    <a:pt x="1016508" y="4572"/>
                  </a:lnTo>
                  <a:lnTo>
                    <a:pt x="1016508" y="10668"/>
                  </a:lnTo>
                  <a:close/>
                </a:path>
                <a:path w="1016635" h="597535">
                  <a:moveTo>
                    <a:pt x="10668" y="592836"/>
                  </a:moveTo>
                  <a:lnTo>
                    <a:pt x="4572" y="586739"/>
                  </a:lnTo>
                  <a:lnTo>
                    <a:pt x="10668" y="586739"/>
                  </a:lnTo>
                  <a:lnTo>
                    <a:pt x="10668" y="592836"/>
                  </a:lnTo>
                  <a:close/>
                </a:path>
                <a:path w="1016635" h="597535">
                  <a:moveTo>
                    <a:pt x="1005840" y="592836"/>
                  </a:moveTo>
                  <a:lnTo>
                    <a:pt x="10668" y="592836"/>
                  </a:lnTo>
                  <a:lnTo>
                    <a:pt x="10668" y="586739"/>
                  </a:lnTo>
                  <a:lnTo>
                    <a:pt x="1005840" y="586739"/>
                  </a:lnTo>
                  <a:lnTo>
                    <a:pt x="1005840" y="592836"/>
                  </a:lnTo>
                  <a:close/>
                </a:path>
                <a:path w="1016635" h="597535">
                  <a:moveTo>
                    <a:pt x="1016508" y="592836"/>
                  </a:moveTo>
                  <a:lnTo>
                    <a:pt x="1005840" y="592836"/>
                  </a:lnTo>
                  <a:lnTo>
                    <a:pt x="1010412" y="586739"/>
                  </a:lnTo>
                  <a:lnTo>
                    <a:pt x="1016508" y="586739"/>
                  </a:lnTo>
                  <a:lnTo>
                    <a:pt x="1016508" y="5928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05040" y="3105395"/>
            <a:ext cx="30924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750" spc="-5" dirty="0">
                <a:latin typeface="Arial MT"/>
                <a:cs typeface="Arial MT"/>
              </a:rPr>
              <a:t>F</a:t>
            </a:r>
            <a:r>
              <a:rPr sz="1750" dirty="0">
                <a:latin typeface="Arial MT"/>
                <a:cs typeface="Arial MT"/>
              </a:rPr>
              <a:t>C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52727" y="2959607"/>
            <a:ext cx="3027045" cy="597535"/>
            <a:chOff x="1252727" y="2959607"/>
            <a:chExt cx="3027045" cy="597535"/>
          </a:xfrm>
        </p:grpSpPr>
        <p:sp>
          <p:nvSpPr>
            <p:cNvPr id="10" name="object 10"/>
            <p:cNvSpPr/>
            <p:nvPr/>
          </p:nvSpPr>
          <p:spPr>
            <a:xfrm>
              <a:off x="1257299" y="2964180"/>
              <a:ext cx="1007744" cy="588645"/>
            </a:xfrm>
            <a:custGeom>
              <a:avLst/>
              <a:gdLst/>
              <a:ahLst/>
              <a:cxnLst/>
              <a:rect l="l" t="t" r="r" b="b"/>
              <a:pathLst>
                <a:path w="1007744" h="588645">
                  <a:moveTo>
                    <a:pt x="1007363" y="588263"/>
                  </a:moveTo>
                  <a:lnTo>
                    <a:pt x="0" y="588263"/>
                  </a:lnTo>
                  <a:lnTo>
                    <a:pt x="0" y="0"/>
                  </a:lnTo>
                  <a:lnTo>
                    <a:pt x="1007363" y="0"/>
                  </a:lnTo>
                  <a:lnTo>
                    <a:pt x="1007363" y="588263"/>
                  </a:lnTo>
                  <a:close/>
                </a:path>
              </a:pathLst>
            </a:custGeom>
            <a:solidFill>
              <a:srgbClr val="C1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52727" y="2959607"/>
              <a:ext cx="1016635" cy="597535"/>
            </a:xfrm>
            <a:custGeom>
              <a:avLst/>
              <a:gdLst/>
              <a:ahLst/>
              <a:cxnLst/>
              <a:rect l="l" t="t" r="r" b="b"/>
              <a:pathLst>
                <a:path w="1016635" h="597535">
                  <a:moveTo>
                    <a:pt x="1016508" y="597408"/>
                  </a:moveTo>
                  <a:lnTo>
                    <a:pt x="0" y="597408"/>
                  </a:lnTo>
                  <a:lnTo>
                    <a:pt x="0" y="0"/>
                  </a:lnTo>
                  <a:lnTo>
                    <a:pt x="1016508" y="0"/>
                  </a:lnTo>
                  <a:lnTo>
                    <a:pt x="101650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586739"/>
                  </a:lnTo>
                  <a:lnTo>
                    <a:pt x="4572" y="586739"/>
                  </a:lnTo>
                  <a:lnTo>
                    <a:pt x="10668" y="592836"/>
                  </a:lnTo>
                  <a:lnTo>
                    <a:pt x="1016508" y="592836"/>
                  </a:lnTo>
                  <a:lnTo>
                    <a:pt x="1016508" y="597408"/>
                  </a:lnTo>
                  <a:close/>
                </a:path>
                <a:path w="1016635" h="59753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016635" h="597535">
                  <a:moveTo>
                    <a:pt x="100584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005840" y="4572"/>
                  </a:lnTo>
                  <a:lnTo>
                    <a:pt x="1005840" y="10668"/>
                  </a:lnTo>
                  <a:close/>
                </a:path>
                <a:path w="1016635" h="597535">
                  <a:moveTo>
                    <a:pt x="1005840" y="592836"/>
                  </a:moveTo>
                  <a:lnTo>
                    <a:pt x="1005840" y="4572"/>
                  </a:lnTo>
                  <a:lnTo>
                    <a:pt x="1011936" y="10668"/>
                  </a:lnTo>
                  <a:lnTo>
                    <a:pt x="1016508" y="10668"/>
                  </a:lnTo>
                  <a:lnTo>
                    <a:pt x="1016508" y="586739"/>
                  </a:lnTo>
                  <a:lnTo>
                    <a:pt x="1011936" y="586739"/>
                  </a:lnTo>
                  <a:lnTo>
                    <a:pt x="1005840" y="592836"/>
                  </a:lnTo>
                  <a:close/>
                </a:path>
                <a:path w="1016635" h="597535">
                  <a:moveTo>
                    <a:pt x="1016508" y="10668"/>
                  </a:moveTo>
                  <a:lnTo>
                    <a:pt x="1011936" y="10668"/>
                  </a:lnTo>
                  <a:lnTo>
                    <a:pt x="1005840" y="4572"/>
                  </a:lnTo>
                  <a:lnTo>
                    <a:pt x="1016508" y="4572"/>
                  </a:lnTo>
                  <a:lnTo>
                    <a:pt x="1016508" y="10668"/>
                  </a:lnTo>
                  <a:close/>
                </a:path>
                <a:path w="1016635" h="597535">
                  <a:moveTo>
                    <a:pt x="10668" y="592836"/>
                  </a:moveTo>
                  <a:lnTo>
                    <a:pt x="4572" y="586739"/>
                  </a:lnTo>
                  <a:lnTo>
                    <a:pt x="10668" y="586739"/>
                  </a:lnTo>
                  <a:lnTo>
                    <a:pt x="10668" y="592836"/>
                  </a:lnTo>
                  <a:close/>
                </a:path>
                <a:path w="1016635" h="597535">
                  <a:moveTo>
                    <a:pt x="1005840" y="592836"/>
                  </a:moveTo>
                  <a:lnTo>
                    <a:pt x="10668" y="592836"/>
                  </a:lnTo>
                  <a:lnTo>
                    <a:pt x="10668" y="586739"/>
                  </a:lnTo>
                  <a:lnTo>
                    <a:pt x="1005840" y="586739"/>
                  </a:lnTo>
                  <a:lnTo>
                    <a:pt x="1005840" y="592836"/>
                  </a:lnTo>
                  <a:close/>
                </a:path>
                <a:path w="1016635" h="597535">
                  <a:moveTo>
                    <a:pt x="1016508" y="592836"/>
                  </a:moveTo>
                  <a:lnTo>
                    <a:pt x="1005840" y="592836"/>
                  </a:lnTo>
                  <a:lnTo>
                    <a:pt x="1011936" y="586739"/>
                  </a:lnTo>
                  <a:lnTo>
                    <a:pt x="1016508" y="586739"/>
                  </a:lnTo>
                  <a:lnTo>
                    <a:pt x="1016508" y="5928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64663" y="2964180"/>
              <a:ext cx="1005840" cy="588645"/>
            </a:xfrm>
            <a:custGeom>
              <a:avLst/>
              <a:gdLst/>
              <a:ahLst/>
              <a:cxnLst/>
              <a:rect l="l" t="t" r="r" b="b"/>
              <a:pathLst>
                <a:path w="1005839" h="588645">
                  <a:moveTo>
                    <a:pt x="1005839" y="588263"/>
                  </a:moveTo>
                  <a:lnTo>
                    <a:pt x="0" y="588263"/>
                  </a:lnTo>
                  <a:lnTo>
                    <a:pt x="0" y="0"/>
                  </a:lnTo>
                  <a:lnTo>
                    <a:pt x="1005839" y="0"/>
                  </a:lnTo>
                  <a:lnTo>
                    <a:pt x="1005839" y="588263"/>
                  </a:lnTo>
                  <a:close/>
                </a:path>
              </a:pathLst>
            </a:custGeom>
            <a:solidFill>
              <a:srgbClr val="C1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58567" y="2959607"/>
              <a:ext cx="1016635" cy="597535"/>
            </a:xfrm>
            <a:custGeom>
              <a:avLst/>
              <a:gdLst/>
              <a:ahLst/>
              <a:cxnLst/>
              <a:rect l="l" t="t" r="r" b="b"/>
              <a:pathLst>
                <a:path w="1016635" h="597535">
                  <a:moveTo>
                    <a:pt x="1016508" y="597408"/>
                  </a:moveTo>
                  <a:lnTo>
                    <a:pt x="0" y="597408"/>
                  </a:lnTo>
                  <a:lnTo>
                    <a:pt x="0" y="0"/>
                  </a:lnTo>
                  <a:lnTo>
                    <a:pt x="1016508" y="0"/>
                  </a:lnTo>
                  <a:lnTo>
                    <a:pt x="1016508" y="4572"/>
                  </a:lnTo>
                  <a:lnTo>
                    <a:pt x="10668" y="4572"/>
                  </a:lnTo>
                  <a:lnTo>
                    <a:pt x="6096" y="10668"/>
                  </a:lnTo>
                  <a:lnTo>
                    <a:pt x="10668" y="10668"/>
                  </a:lnTo>
                  <a:lnTo>
                    <a:pt x="10668" y="586739"/>
                  </a:lnTo>
                  <a:lnTo>
                    <a:pt x="6096" y="586739"/>
                  </a:lnTo>
                  <a:lnTo>
                    <a:pt x="10668" y="592836"/>
                  </a:lnTo>
                  <a:lnTo>
                    <a:pt x="1016508" y="592836"/>
                  </a:lnTo>
                  <a:lnTo>
                    <a:pt x="1016508" y="597408"/>
                  </a:lnTo>
                  <a:close/>
                </a:path>
                <a:path w="1016635" h="597535">
                  <a:moveTo>
                    <a:pt x="10668" y="10668"/>
                  </a:moveTo>
                  <a:lnTo>
                    <a:pt x="6096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016635" h="597535">
                  <a:moveTo>
                    <a:pt x="100584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005840" y="4572"/>
                  </a:lnTo>
                  <a:lnTo>
                    <a:pt x="1005840" y="10668"/>
                  </a:lnTo>
                  <a:close/>
                </a:path>
                <a:path w="1016635" h="597535">
                  <a:moveTo>
                    <a:pt x="1005840" y="592836"/>
                  </a:moveTo>
                  <a:lnTo>
                    <a:pt x="1005840" y="4572"/>
                  </a:lnTo>
                  <a:lnTo>
                    <a:pt x="1011936" y="10668"/>
                  </a:lnTo>
                  <a:lnTo>
                    <a:pt x="1016508" y="10668"/>
                  </a:lnTo>
                  <a:lnTo>
                    <a:pt x="1016508" y="586739"/>
                  </a:lnTo>
                  <a:lnTo>
                    <a:pt x="1011936" y="586739"/>
                  </a:lnTo>
                  <a:lnTo>
                    <a:pt x="1005840" y="592836"/>
                  </a:lnTo>
                  <a:close/>
                </a:path>
                <a:path w="1016635" h="597535">
                  <a:moveTo>
                    <a:pt x="1016508" y="10668"/>
                  </a:moveTo>
                  <a:lnTo>
                    <a:pt x="1011936" y="10668"/>
                  </a:lnTo>
                  <a:lnTo>
                    <a:pt x="1005840" y="4572"/>
                  </a:lnTo>
                  <a:lnTo>
                    <a:pt x="1016508" y="4572"/>
                  </a:lnTo>
                  <a:lnTo>
                    <a:pt x="1016508" y="10668"/>
                  </a:lnTo>
                  <a:close/>
                </a:path>
                <a:path w="1016635" h="597535">
                  <a:moveTo>
                    <a:pt x="10668" y="592836"/>
                  </a:moveTo>
                  <a:lnTo>
                    <a:pt x="6096" y="586739"/>
                  </a:lnTo>
                  <a:lnTo>
                    <a:pt x="10668" y="586739"/>
                  </a:lnTo>
                  <a:lnTo>
                    <a:pt x="10668" y="592836"/>
                  </a:lnTo>
                  <a:close/>
                </a:path>
                <a:path w="1016635" h="597535">
                  <a:moveTo>
                    <a:pt x="1005840" y="592836"/>
                  </a:moveTo>
                  <a:lnTo>
                    <a:pt x="10668" y="592836"/>
                  </a:lnTo>
                  <a:lnTo>
                    <a:pt x="10668" y="586739"/>
                  </a:lnTo>
                  <a:lnTo>
                    <a:pt x="1005840" y="586739"/>
                  </a:lnTo>
                  <a:lnTo>
                    <a:pt x="1005840" y="592836"/>
                  </a:lnTo>
                  <a:close/>
                </a:path>
                <a:path w="1016635" h="597535">
                  <a:moveTo>
                    <a:pt x="1016508" y="592836"/>
                  </a:moveTo>
                  <a:lnTo>
                    <a:pt x="1005840" y="592836"/>
                  </a:lnTo>
                  <a:lnTo>
                    <a:pt x="1011936" y="586739"/>
                  </a:lnTo>
                  <a:lnTo>
                    <a:pt x="1016508" y="586739"/>
                  </a:lnTo>
                  <a:lnTo>
                    <a:pt x="1016508" y="5928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70503" y="2964180"/>
              <a:ext cx="1004569" cy="588645"/>
            </a:xfrm>
            <a:custGeom>
              <a:avLst/>
              <a:gdLst/>
              <a:ahLst/>
              <a:cxnLst/>
              <a:rect l="l" t="t" r="r" b="b"/>
              <a:pathLst>
                <a:path w="1004570" h="588645">
                  <a:moveTo>
                    <a:pt x="1004316" y="588263"/>
                  </a:moveTo>
                  <a:lnTo>
                    <a:pt x="0" y="588263"/>
                  </a:lnTo>
                  <a:lnTo>
                    <a:pt x="0" y="0"/>
                  </a:lnTo>
                  <a:lnTo>
                    <a:pt x="1004316" y="0"/>
                  </a:lnTo>
                  <a:lnTo>
                    <a:pt x="1004316" y="588263"/>
                  </a:lnTo>
                  <a:close/>
                </a:path>
              </a:pathLst>
            </a:custGeom>
            <a:solidFill>
              <a:srgbClr val="C1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64407" y="2959607"/>
              <a:ext cx="1015365" cy="597535"/>
            </a:xfrm>
            <a:custGeom>
              <a:avLst/>
              <a:gdLst/>
              <a:ahLst/>
              <a:cxnLst/>
              <a:rect l="l" t="t" r="r" b="b"/>
              <a:pathLst>
                <a:path w="1015364" h="597535">
                  <a:moveTo>
                    <a:pt x="1014984" y="597408"/>
                  </a:moveTo>
                  <a:lnTo>
                    <a:pt x="0" y="597408"/>
                  </a:lnTo>
                  <a:lnTo>
                    <a:pt x="0" y="0"/>
                  </a:lnTo>
                  <a:lnTo>
                    <a:pt x="1014984" y="0"/>
                  </a:lnTo>
                  <a:lnTo>
                    <a:pt x="1014984" y="4572"/>
                  </a:lnTo>
                  <a:lnTo>
                    <a:pt x="10668" y="4572"/>
                  </a:lnTo>
                  <a:lnTo>
                    <a:pt x="6096" y="10668"/>
                  </a:lnTo>
                  <a:lnTo>
                    <a:pt x="10668" y="10668"/>
                  </a:lnTo>
                  <a:lnTo>
                    <a:pt x="10668" y="586739"/>
                  </a:lnTo>
                  <a:lnTo>
                    <a:pt x="6096" y="586739"/>
                  </a:lnTo>
                  <a:lnTo>
                    <a:pt x="10668" y="592836"/>
                  </a:lnTo>
                  <a:lnTo>
                    <a:pt x="1014984" y="592836"/>
                  </a:lnTo>
                  <a:lnTo>
                    <a:pt x="1014984" y="597408"/>
                  </a:lnTo>
                  <a:close/>
                </a:path>
                <a:path w="1015364" h="597535">
                  <a:moveTo>
                    <a:pt x="10668" y="10668"/>
                  </a:moveTo>
                  <a:lnTo>
                    <a:pt x="6096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015364" h="597535">
                  <a:moveTo>
                    <a:pt x="100584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005840" y="4572"/>
                  </a:lnTo>
                  <a:lnTo>
                    <a:pt x="1005840" y="10668"/>
                  </a:lnTo>
                  <a:close/>
                </a:path>
                <a:path w="1015364" h="597535">
                  <a:moveTo>
                    <a:pt x="1005840" y="592836"/>
                  </a:moveTo>
                  <a:lnTo>
                    <a:pt x="1005840" y="4572"/>
                  </a:lnTo>
                  <a:lnTo>
                    <a:pt x="1010412" y="10668"/>
                  </a:lnTo>
                  <a:lnTo>
                    <a:pt x="1014984" y="10668"/>
                  </a:lnTo>
                  <a:lnTo>
                    <a:pt x="1014984" y="586739"/>
                  </a:lnTo>
                  <a:lnTo>
                    <a:pt x="1010412" y="586739"/>
                  </a:lnTo>
                  <a:lnTo>
                    <a:pt x="1005840" y="592836"/>
                  </a:lnTo>
                  <a:close/>
                </a:path>
                <a:path w="1015364" h="597535">
                  <a:moveTo>
                    <a:pt x="1014984" y="10668"/>
                  </a:moveTo>
                  <a:lnTo>
                    <a:pt x="1010412" y="10668"/>
                  </a:lnTo>
                  <a:lnTo>
                    <a:pt x="1005840" y="4572"/>
                  </a:lnTo>
                  <a:lnTo>
                    <a:pt x="1014984" y="4572"/>
                  </a:lnTo>
                  <a:lnTo>
                    <a:pt x="1014984" y="10668"/>
                  </a:lnTo>
                  <a:close/>
                </a:path>
                <a:path w="1015364" h="597535">
                  <a:moveTo>
                    <a:pt x="10668" y="592836"/>
                  </a:moveTo>
                  <a:lnTo>
                    <a:pt x="6096" y="586739"/>
                  </a:lnTo>
                  <a:lnTo>
                    <a:pt x="10668" y="586739"/>
                  </a:lnTo>
                  <a:lnTo>
                    <a:pt x="10668" y="592836"/>
                  </a:lnTo>
                  <a:close/>
                </a:path>
                <a:path w="1015364" h="597535">
                  <a:moveTo>
                    <a:pt x="1005840" y="592836"/>
                  </a:moveTo>
                  <a:lnTo>
                    <a:pt x="10668" y="592836"/>
                  </a:lnTo>
                  <a:lnTo>
                    <a:pt x="10668" y="586739"/>
                  </a:lnTo>
                  <a:lnTo>
                    <a:pt x="1005840" y="586739"/>
                  </a:lnTo>
                  <a:lnTo>
                    <a:pt x="1005840" y="592836"/>
                  </a:lnTo>
                  <a:close/>
                </a:path>
                <a:path w="1015364" h="597535">
                  <a:moveTo>
                    <a:pt x="1014984" y="592836"/>
                  </a:moveTo>
                  <a:lnTo>
                    <a:pt x="1005840" y="592836"/>
                  </a:lnTo>
                  <a:lnTo>
                    <a:pt x="1010412" y="586739"/>
                  </a:lnTo>
                  <a:lnTo>
                    <a:pt x="1014984" y="586739"/>
                  </a:lnTo>
                  <a:lnTo>
                    <a:pt x="1014984" y="5928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331473" y="2971328"/>
            <a:ext cx="827405" cy="560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7825" marR="5080" indent="-378460">
              <a:lnSpc>
                <a:spcPct val="100499"/>
              </a:lnSpc>
              <a:spcBef>
                <a:spcPts val="90"/>
              </a:spcBef>
            </a:pPr>
            <a:r>
              <a:rPr sz="1750" spc="-15" dirty="0">
                <a:latin typeface="Arial MT"/>
                <a:cs typeface="Arial MT"/>
              </a:rPr>
              <a:t>A</a:t>
            </a:r>
            <a:r>
              <a:rPr sz="1750" spc="5" dirty="0">
                <a:latin typeface="Arial MT"/>
                <a:cs typeface="Arial MT"/>
              </a:rPr>
              <a:t>d</a:t>
            </a:r>
            <a:r>
              <a:rPr sz="1750" spc="-15" dirty="0">
                <a:latin typeface="Arial MT"/>
                <a:cs typeface="Arial MT"/>
              </a:rPr>
              <a:t>d</a:t>
            </a:r>
            <a:r>
              <a:rPr sz="1750" spc="10" dirty="0">
                <a:latin typeface="Arial MT"/>
                <a:cs typeface="Arial MT"/>
              </a:rPr>
              <a:t>r</a:t>
            </a:r>
            <a:r>
              <a:rPr sz="1750" spc="-15" dirty="0">
                <a:latin typeface="Arial MT"/>
                <a:cs typeface="Arial MT"/>
              </a:rPr>
              <a:t>e</a:t>
            </a:r>
            <a:r>
              <a:rPr sz="1750" dirty="0">
                <a:latin typeface="Arial MT"/>
                <a:cs typeface="Arial MT"/>
              </a:rPr>
              <a:t>ss  2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270247" y="2959607"/>
            <a:ext cx="3028315" cy="597535"/>
            <a:chOff x="4270247" y="2959607"/>
            <a:chExt cx="3028315" cy="597535"/>
          </a:xfrm>
        </p:grpSpPr>
        <p:sp>
          <p:nvSpPr>
            <p:cNvPr id="18" name="object 18"/>
            <p:cNvSpPr/>
            <p:nvPr/>
          </p:nvSpPr>
          <p:spPr>
            <a:xfrm>
              <a:off x="4274819" y="2964180"/>
              <a:ext cx="1005840" cy="588645"/>
            </a:xfrm>
            <a:custGeom>
              <a:avLst/>
              <a:gdLst/>
              <a:ahLst/>
              <a:cxnLst/>
              <a:rect l="l" t="t" r="r" b="b"/>
              <a:pathLst>
                <a:path w="1005839" h="588645">
                  <a:moveTo>
                    <a:pt x="1005840" y="588263"/>
                  </a:moveTo>
                  <a:lnTo>
                    <a:pt x="0" y="588263"/>
                  </a:lnTo>
                  <a:lnTo>
                    <a:pt x="0" y="0"/>
                  </a:lnTo>
                  <a:lnTo>
                    <a:pt x="1005840" y="0"/>
                  </a:lnTo>
                  <a:lnTo>
                    <a:pt x="1005840" y="588263"/>
                  </a:lnTo>
                  <a:close/>
                </a:path>
              </a:pathLst>
            </a:custGeom>
            <a:solidFill>
              <a:srgbClr val="C1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70247" y="2959607"/>
              <a:ext cx="1016635" cy="597535"/>
            </a:xfrm>
            <a:custGeom>
              <a:avLst/>
              <a:gdLst/>
              <a:ahLst/>
              <a:cxnLst/>
              <a:rect l="l" t="t" r="r" b="b"/>
              <a:pathLst>
                <a:path w="1016635" h="597535">
                  <a:moveTo>
                    <a:pt x="1016508" y="597408"/>
                  </a:moveTo>
                  <a:lnTo>
                    <a:pt x="0" y="597408"/>
                  </a:lnTo>
                  <a:lnTo>
                    <a:pt x="0" y="0"/>
                  </a:lnTo>
                  <a:lnTo>
                    <a:pt x="1016508" y="0"/>
                  </a:lnTo>
                  <a:lnTo>
                    <a:pt x="1016508" y="4572"/>
                  </a:lnTo>
                  <a:lnTo>
                    <a:pt x="9144" y="4572"/>
                  </a:lnTo>
                  <a:lnTo>
                    <a:pt x="4572" y="10668"/>
                  </a:lnTo>
                  <a:lnTo>
                    <a:pt x="9144" y="10668"/>
                  </a:lnTo>
                  <a:lnTo>
                    <a:pt x="9144" y="586739"/>
                  </a:lnTo>
                  <a:lnTo>
                    <a:pt x="4572" y="586739"/>
                  </a:lnTo>
                  <a:lnTo>
                    <a:pt x="9144" y="592836"/>
                  </a:lnTo>
                  <a:lnTo>
                    <a:pt x="1016508" y="592836"/>
                  </a:lnTo>
                  <a:lnTo>
                    <a:pt x="1016508" y="597408"/>
                  </a:lnTo>
                  <a:close/>
                </a:path>
                <a:path w="1016635" h="597535">
                  <a:moveTo>
                    <a:pt x="9144" y="10668"/>
                  </a:moveTo>
                  <a:lnTo>
                    <a:pt x="4572" y="10668"/>
                  </a:lnTo>
                  <a:lnTo>
                    <a:pt x="9144" y="4572"/>
                  </a:lnTo>
                  <a:lnTo>
                    <a:pt x="9144" y="10668"/>
                  </a:lnTo>
                  <a:close/>
                </a:path>
                <a:path w="1016635" h="597535">
                  <a:moveTo>
                    <a:pt x="1005840" y="10668"/>
                  </a:moveTo>
                  <a:lnTo>
                    <a:pt x="9144" y="10668"/>
                  </a:lnTo>
                  <a:lnTo>
                    <a:pt x="9144" y="4572"/>
                  </a:lnTo>
                  <a:lnTo>
                    <a:pt x="1005840" y="4572"/>
                  </a:lnTo>
                  <a:lnTo>
                    <a:pt x="1005840" y="10668"/>
                  </a:lnTo>
                  <a:close/>
                </a:path>
                <a:path w="1016635" h="597535">
                  <a:moveTo>
                    <a:pt x="1005840" y="592836"/>
                  </a:moveTo>
                  <a:lnTo>
                    <a:pt x="1005840" y="4572"/>
                  </a:lnTo>
                  <a:lnTo>
                    <a:pt x="1010412" y="10668"/>
                  </a:lnTo>
                  <a:lnTo>
                    <a:pt x="1016508" y="10668"/>
                  </a:lnTo>
                  <a:lnTo>
                    <a:pt x="1016508" y="586739"/>
                  </a:lnTo>
                  <a:lnTo>
                    <a:pt x="1010412" y="586739"/>
                  </a:lnTo>
                  <a:lnTo>
                    <a:pt x="1005840" y="592836"/>
                  </a:lnTo>
                  <a:close/>
                </a:path>
                <a:path w="1016635" h="597535">
                  <a:moveTo>
                    <a:pt x="1016508" y="10668"/>
                  </a:moveTo>
                  <a:lnTo>
                    <a:pt x="1010412" y="10668"/>
                  </a:lnTo>
                  <a:lnTo>
                    <a:pt x="1005840" y="4572"/>
                  </a:lnTo>
                  <a:lnTo>
                    <a:pt x="1016508" y="4572"/>
                  </a:lnTo>
                  <a:lnTo>
                    <a:pt x="1016508" y="10668"/>
                  </a:lnTo>
                  <a:close/>
                </a:path>
                <a:path w="1016635" h="597535">
                  <a:moveTo>
                    <a:pt x="9144" y="592836"/>
                  </a:moveTo>
                  <a:lnTo>
                    <a:pt x="4572" y="586739"/>
                  </a:lnTo>
                  <a:lnTo>
                    <a:pt x="9144" y="586739"/>
                  </a:lnTo>
                  <a:lnTo>
                    <a:pt x="9144" y="592836"/>
                  </a:lnTo>
                  <a:close/>
                </a:path>
                <a:path w="1016635" h="597535">
                  <a:moveTo>
                    <a:pt x="1005840" y="592836"/>
                  </a:moveTo>
                  <a:lnTo>
                    <a:pt x="9144" y="592836"/>
                  </a:lnTo>
                  <a:lnTo>
                    <a:pt x="9144" y="586739"/>
                  </a:lnTo>
                  <a:lnTo>
                    <a:pt x="1005840" y="586739"/>
                  </a:lnTo>
                  <a:lnTo>
                    <a:pt x="1005840" y="592836"/>
                  </a:lnTo>
                  <a:close/>
                </a:path>
                <a:path w="1016635" h="597535">
                  <a:moveTo>
                    <a:pt x="1016508" y="592836"/>
                  </a:moveTo>
                  <a:lnTo>
                    <a:pt x="1005840" y="592836"/>
                  </a:lnTo>
                  <a:lnTo>
                    <a:pt x="1010412" y="586739"/>
                  </a:lnTo>
                  <a:lnTo>
                    <a:pt x="1016508" y="586739"/>
                  </a:lnTo>
                  <a:lnTo>
                    <a:pt x="1016508" y="5928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80660" y="2964180"/>
              <a:ext cx="1005840" cy="588645"/>
            </a:xfrm>
            <a:custGeom>
              <a:avLst/>
              <a:gdLst/>
              <a:ahLst/>
              <a:cxnLst/>
              <a:rect l="l" t="t" r="r" b="b"/>
              <a:pathLst>
                <a:path w="1005839" h="588645">
                  <a:moveTo>
                    <a:pt x="1005839" y="588263"/>
                  </a:moveTo>
                  <a:lnTo>
                    <a:pt x="0" y="588263"/>
                  </a:lnTo>
                  <a:lnTo>
                    <a:pt x="0" y="0"/>
                  </a:lnTo>
                  <a:lnTo>
                    <a:pt x="1005839" y="0"/>
                  </a:lnTo>
                  <a:lnTo>
                    <a:pt x="1005839" y="588263"/>
                  </a:lnTo>
                  <a:close/>
                </a:path>
              </a:pathLst>
            </a:custGeom>
            <a:solidFill>
              <a:srgbClr val="C1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76087" y="2959607"/>
              <a:ext cx="1016635" cy="597535"/>
            </a:xfrm>
            <a:custGeom>
              <a:avLst/>
              <a:gdLst/>
              <a:ahLst/>
              <a:cxnLst/>
              <a:rect l="l" t="t" r="r" b="b"/>
              <a:pathLst>
                <a:path w="1016635" h="597535">
                  <a:moveTo>
                    <a:pt x="1016508" y="597408"/>
                  </a:moveTo>
                  <a:lnTo>
                    <a:pt x="0" y="597408"/>
                  </a:lnTo>
                  <a:lnTo>
                    <a:pt x="0" y="0"/>
                  </a:lnTo>
                  <a:lnTo>
                    <a:pt x="1016508" y="0"/>
                  </a:lnTo>
                  <a:lnTo>
                    <a:pt x="101650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586739"/>
                  </a:lnTo>
                  <a:lnTo>
                    <a:pt x="4572" y="586739"/>
                  </a:lnTo>
                  <a:lnTo>
                    <a:pt x="10668" y="592836"/>
                  </a:lnTo>
                  <a:lnTo>
                    <a:pt x="1016508" y="592836"/>
                  </a:lnTo>
                  <a:lnTo>
                    <a:pt x="1016508" y="597408"/>
                  </a:lnTo>
                  <a:close/>
                </a:path>
                <a:path w="1016635" h="59753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016635" h="597535">
                  <a:moveTo>
                    <a:pt x="100584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005840" y="4572"/>
                  </a:lnTo>
                  <a:lnTo>
                    <a:pt x="1005840" y="10668"/>
                  </a:lnTo>
                  <a:close/>
                </a:path>
                <a:path w="1016635" h="597535">
                  <a:moveTo>
                    <a:pt x="1005840" y="592836"/>
                  </a:moveTo>
                  <a:lnTo>
                    <a:pt x="1005840" y="4572"/>
                  </a:lnTo>
                  <a:lnTo>
                    <a:pt x="1010412" y="10668"/>
                  </a:lnTo>
                  <a:lnTo>
                    <a:pt x="1016508" y="10668"/>
                  </a:lnTo>
                  <a:lnTo>
                    <a:pt x="1016508" y="586739"/>
                  </a:lnTo>
                  <a:lnTo>
                    <a:pt x="1010412" y="586739"/>
                  </a:lnTo>
                  <a:lnTo>
                    <a:pt x="1005840" y="592836"/>
                  </a:lnTo>
                  <a:close/>
                </a:path>
                <a:path w="1016635" h="597535">
                  <a:moveTo>
                    <a:pt x="1016508" y="10668"/>
                  </a:moveTo>
                  <a:lnTo>
                    <a:pt x="1010412" y="10668"/>
                  </a:lnTo>
                  <a:lnTo>
                    <a:pt x="1005840" y="4572"/>
                  </a:lnTo>
                  <a:lnTo>
                    <a:pt x="1016508" y="4572"/>
                  </a:lnTo>
                  <a:lnTo>
                    <a:pt x="1016508" y="10668"/>
                  </a:lnTo>
                  <a:close/>
                </a:path>
                <a:path w="1016635" h="597535">
                  <a:moveTo>
                    <a:pt x="10668" y="592836"/>
                  </a:moveTo>
                  <a:lnTo>
                    <a:pt x="4572" y="586739"/>
                  </a:lnTo>
                  <a:lnTo>
                    <a:pt x="10668" y="586739"/>
                  </a:lnTo>
                  <a:lnTo>
                    <a:pt x="10668" y="592836"/>
                  </a:lnTo>
                  <a:close/>
                </a:path>
                <a:path w="1016635" h="597535">
                  <a:moveTo>
                    <a:pt x="1005840" y="592836"/>
                  </a:moveTo>
                  <a:lnTo>
                    <a:pt x="10668" y="592836"/>
                  </a:lnTo>
                  <a:lnTo>
                    <a:pt x="10668" y="586739"/>
                  </a:lnTo>
                  <a:lnTo>
                    <a:pt x="1005840" y="586739"/>
                  </a:lnTo>
                  <a:lnTo>
                    <a:pt x="1005840" y="592836"/>
                  </a:lnTo>
                  <a:close/>
                </a:path>
                <a:path w="1016635" h="597535">
                  <a:moveTo>
                    <a:pt x="1016508" y="592836"/>
                  </a:moveTo>
                  <a:lnTo>
                    <a:pt x="1005840" y="592836"/>
                  </a:lnTo>
                  <a:lnTo>
                    <a:pt x="1010412" y="586739"/>
                  </a:lnTo>
                  <a:lnTo>
                    <a:pt x="1016508" y="586739"/>
                  </a:lnTo>
                  <a:lnTo>
                    <a:pt x="1016508" y="5928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86499" y="2964180"/>
              <a:ext cx="1007744" cy="588645"/>
            </a:xfrm>
            <a:custGeom>
              <a:avLst/>
              <a:gdLst/>
              <a:ahLst/>
              <a:cxnLst/>
              <a:rect l="l" t="t" r="r" b="b"/>
              <a:pathLst>
                <a:path w="1007745" h="588645">
                  <a:moveTo>
                    <a:pt x="1007364" y="588263"/>
                  </a:moveTo>
                  <a:lnTo>
                    <a:pt x="0" y="588263"/>
                  </a:lnTo>
                  <a:lnTo>
                    <a:pt x="0" y="0"/>
                  </a:lnTo>
                  <a:lnTo>
                    <a:pt x="1007364" y="0"/>
                  </a:lnTo>
                  <a:lnTo>
                    <a:pt x="1007364" y="588263"/>
                  </a:lnTo>
                  <a:close/>
                </a:path>
              </a:pathLst>
            </a:custGeom>
            <a:solidFill>
              <a:srgbClr val="C1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1927" y="2959607"/>
              <a:ext cx="1016635" cy="597535"/>
            </a:xfrm>
            <a:custGeom>
              <a:avLst/>
              <a:gdLst/>
              <a:ahLst/>
              <a:cxnLst/>
              <a:rect l="l" t="t" r="r" b="b"/>
              <a:pathLst>
                <a:path w="1016634" h="597535">
                  <a:moveTo>
                    <a:pt x="1016508" y="597408"/>
                  </a:moveTo>
                  <a:lnTo>
                    <a:pt x="0" y="597408"/>
                  </a:lnTo>
                  <a:lnTo>
                    <a:pt x="0" y="0"/>
                  </a:lnTo>
                  <a:lnTo>
                    <a:pt x="1016508" y="0"/>
                  </a:lnTo>
                  <a:lnTo>
                    <a:pt x="101650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586739"/>
                  </a:lnTo>
                  <a:lnTo>
                    <a:pt x="4572" y="586739"/>
                  </a:lnTo>
                  <a:lnTo>
                    <a:pt x="10668" y="592836"/>
                  </a:lnTo>
                  <a:lnTo>
                    <a:pt x="1016508" y="592836"/>
                  </a:lnTo>
                  <a:lnTo>
                    <a:pt x="1016508" y="597408"/>
                  </a:lnTo>
                  <a:close/>
                </a:path>
                <a:path w="1016634" h="597535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016634" h="597535">
                  <a:moveTo>
                    <a:pt x="100584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005840" y="4572"/>
                  </a:lnTo>
                  <a:lnTo>
                    <a:pt x="1005840" y="10668"/>
                  </a:lnTo>
                  <a:close/>
                </a:path>
                <a:path w="1016634" h="597535">
                  <a:moveTo>
                    <a:pt x="1005840" y="592836"/>
                  </a:moveTo>
                  <a:lnTo>
                    <a:pt x="1005840" y="4572"/>
                  </a:lnTo>
                  <a:lnTo>
                    <a:pt x="1011936" y="10668"/>
                  </a:lnTo>
                  <a:lnTo>
                    <a:pt x="1016508" y="10668"/>
                  </a:lnTo>
                  <a:lnTo>
                    <a:pt x="1016508" y="586739"/>
                  </a:lnTo>
                  <a:lnTo>
                    <a:pt x="1011936" y="586739"/>
                  </a:lnTo>
                  <a:lnTo>
                    <a:pt x="1005840" y="592836"/>
                  </a:lnTo>
                  <a:close/>
                </a:path>
                <a:path w="1016634" h="597535">
                  <a:moveTo>
                    <a:pt x="1016508" y="10668"/>
                  </a:moveTo>
                  <a:lnTo>
                    <a:pt x="1011936" y="10668"/>
                  </a:lnTo>
                  <a:lnTo>
                    <a:pt x="1005840" y="4572"/>
                  </a:lnTo>
                  <a:lnTo>
                    <a:pt x="1016508" y="4572"/>
                  </a:lnTo>
                  <a:lnTo>
                    <a:pt x="1016508" y="10668"/>
                  </a:lnTo>
                  <a:close/>
                </a:path>
                <a:path w="1016634" h="597535">
                  <a:moveTo>
                    <a:pt x="10668" y="592836"/>
                  </a:moveTo>
                  <a:lnTo>
                    <a:pt x="4572" y="586739"/>
                  </a:lnTo>
                  <a:lnTo>
                    <a:pt x="10668" y="586739"/>
                  </a:lnTo>
                  <a:lnTo>
                    <a:pt x="10668" y="592836"/>
                  </a:lnTo>
                  <a:close/>
                </a:path>
                <a:path w="1016634" h="597535">
                  <a:moveTo>
                    <a:pt x="1005840" y="592836"/>
                  </a:moveTo>
                  <a:lnTo>
                    <a:pt x="10668" y="592836"/>
                  </a:lnTo>
                  <a:lnTo>
                    <a:pt x="10668" y="586739"/>
                  </a:lnTo>
                  <a:lnTo>
                    <a:pt x="1005840" y="586739"/>
                  </a:lnTo>
                  <a:lnTo>
                    <a:pt x="1005840" y="592836"/>
                  </a:lnTo>
                  <a:close/>
                </a:path>
                <a:path w="1016634" h="597535">
                  <a:moveTo>
                    <a:pt x="1016508" y="592836"/>
                  </a:moveTo>
                  <a:lnTo>
                    <a:pt x="1005840" y="592836"/>
                  </a:lnTo>
                  <a:lnTo>
                    <a:pt x="1011936" y="586739"/>
                  </a:lnTo>
                  <a:lnTo>
                    <a:pt x="1016508" y="586739"/>
                  </a:lnTo>
                  <a:lnTo>
                    <a:pt x="1016508" y="5928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337303" y="2971328"/>
            <a:ext cx="2870835" cy="560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46150" algn="l"/>
              </a:tabLst>
            </a:pPr>
            <a:r>
              <a:rPr sz="1750" spc="-5" dirty="0">
                <a:latin typeface="Arial MT"/>
                <a:cs typeface="Arial MT"/>
              </a:rPr>
              <a:t>Address	Sequence</a:t>
            </a:r>
            <a:r>
              <a:rPr sz="1750" spc="21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Address</a:t>
            </a:r>
            <a:endParaRPr sz="1750">
              <a:latin typeface="Arial MT"/>
              <a:cs typeface="Arial MT"/>
            </a:endParaRPr>
          </a:p>
          <a:p>
            <a:pPr marL="377825">
              <a:lnSpc>
                <a:spcPct val="100000"/>
              </a:lnSpc>
              <a:spcBef>
                <a:spcPts val="10"/>
              </a:spcBef>
              <a:tabLst>
                <a:tab pos="1086485" algn="l"/>
                <a:tab pos="2389505" algn="l"/>
              </a:tabLst>
            </a:pPr>
            <a:r>
              <a:rPr sz="1750" dirty="0">
                <a:latin typeface="Arial MT"/>
                <a:cs typeface="Arial MT"/>
              </a:rPr>
              <a:t>3	</a:t>
            </a:r>
            <a:r>
              <a:rPr sz="1750" spc="-5" dirty="0">
                <a:latin typeface="Arial MT"/>
                <a:cs typeface="Arial MT"/>
              </a:rPr>
              <a:t>Control	</a:t>
            </a:r>
            <a:r>
              <a:rPr sz="1750" dirty="0">
                <a:latin typeface="Arial MT"/>
                <a:cs typeface="Arial MT"/>
              </a:rPr>
              <a:t>4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287767" y="2959607"/>
            <a:ext cx="1016635" cy="597535"/>
            <a:chOff x="7287767" y="2959607"/>
            <a:chExt cx="1016635" cy="597535"/>
          </a:xfrm>
        </p:grpSpPr>
        <p:sp>
          <p:nvSpPr>
            <p:cNvPr id="26" name="object 26"/>
            <p:cNvSpPr/>
            <p:nvPr/>
          </p:nvSpPr>
          <p:spPr>
            <a:xfrm>
              <a:off x="7293863" y="2964180"/>
              <a:ext cx="1005840" cy="588645"/>
            </a:xfrm>
            <a:custGeom>
              <a:avLst/>
              <a:gdLst/>
              <a:ahLst/>
              <a:cxnLst/>
              <a:rect l="l" t="t" r="r" b="b"/>
              <a:pathLst>
                <a:path w="1005840" h="588645">
                  <a:moveTo>
                    <a:pt x="1005839" y="588263"/>
                  </a:moveTo>
                  <a:lnTo>
                    <a:pt x="0" y="588263"/>
                  </a:lnTo>
                  <a:lnTo>
                    <a:pt x="0" y="0"/>
                  </a:lnTo>
                  <a:lnTo>
                    <a:pt x="1005839" y="0"/>
                  </a:lnTo>
                  <a:lnTo>
                    <a:pt x="1005839" y="588263"/>
                  </a:lnTo>
                  <a:close/>
                </a:path>
              </a:pathLst>
            </a:custGeom>
            <a:solidFill>
              <a:srgbClr val="C1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87767" y="2959607"/>
              <a:ext cx="1016635" cy="597535"/>
            </a:xfrm>
            <a:custGeom>
              <a:avLst/>
              <a:gdLst/>
              <a:ahLst/>
              <a:cxnLst/>
              <a:rect l="l" t="t" r="r" b="b"/>
              <a:pathLst>
                <a:path w="1016634" h="597535">
                  <a:moveTo>
                    <a:pt x="1016508" y="597408"/>
                  </a:moveTo>
                  <a:lnTo>
                    <a:pt x="0" y="597408"/>
                  </a:lnTo>
                  <a:lnTo>
                    <a:pt x="0" y="0"/>
                  </a:lnTo>
                  <a:lnTo>
                    <a:pt x="1016508" y="0"/>
                  </a:lnTo>
                  <a:lnTo>
                    <a:pt x="1016508" y="4572"/>
                  </a:lnTo>
                  <a:lnTo>
                    <a:pt x="10668" y="4572"/>
                  </a:lnTo>
                  <a:lnTo>
                    <a:pt x="6096" y="10668"/>
                  </a:lnTo>
                  <a:lnTo>
                    <a:pt x="10668" y="10668"/>
                  </a:lnTo>
                  <a:lnTo>
                    <a:pt x="10668" y="586739"/>
                  </a:lnTo>
                  <a:lnTo>
                    <a:pt x="6096" y="586739"/>
                  </a:lnTo>
                  <a:lnTo>
                    <a:pt x="10668" y="592836"/>
                  </a:lnTo>
                  <a:lnTo>
                    <a:pt x="1016508" y="592836"/>
                  </a:lnTo>
                  <a:lnTo>
                    <a:pt x="1016508" y="597408"/>
                  </a:lnTo>
                  <a:close/>
                </a:path>
                <a:path w="1016634" h="597535">
                  <a:moveTo>
                    <a:pt x="10668" y="10668"/>
                  </a:moveTo>
                  <a:lnTo>
                    <a:pt x="6096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016634" h="597535">
                  <a:moveTo>
                    <a:pt x="100584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005840" y="4572"/>
                  </a:lnTo>
                  <a:lnTo>
                    <a:pt x="1005840" y="10668"/>
                  </a:lnTo>
                  <a:close/>
                </a:path>
                <a:path w="1016634" h="597535">
                  <a:moveTo>
                    <a:pt x="1005840" y="592836"/>
                  </a:moveTo>
                  <a:lnTo>
                    <a:pt x="1005840" y="4572"/>
                  </a:lnTo>
                  <a:lnTo>
                    <a:pt x="1011936" y="10668"/>
                  </a:lnTo>
                  <a:lnTo>
                    <a:pt x="1016508" y="10668"/>
                  </a:lnTo>
                  <a:lnTo>
                    <a:pt x="1016508" y="586739"/>
                  </a:lnTo>
                  <a:lnTo>
                    <a:pt x="1011936" y="586739"/>
                  </a:lnTo>
                  <a:lnTo>
                    <a:pt x="1005840" y="592836"/>
                  </a:lnTo>
                  <a:close/>
                </a:path>
                <a:path w="1016634" h="597535">
                  <a:moveTo>
                    <a:pt x="1016508" y="10668"/>
                  </a:moveTo>
                  <a:lnTo>
                    <a:pt x="1011936" y="10668"/>
                  </a:lnTo>
                  <a:lnTo>
                    <a:pt x="1005840" y="4572"/>
                  </a:lnTo>
                  <a:lnTo>
                    <a:pt x="1016508" y="4572"/>
                  </a:lnTo>
                  <a:lnTo>
                    <a:pt x="1016508" y="10668"/>
                  </a:lnTo>
                  <a:close/>
                </a:path>
                <a:path w="1016634" h="597535">
                  <a:moveTo>
                    <a:pt x="10668" y="592836"/>
                  </a:moveTo>
                  <a:lnTo>
                    <a:pt x="6096" y="586739"/>
                  </a:lnTo>
                  <a:lnTo>
                    <a:pt x="10668" y="586739"/>
                  </a:lnTo>
                  <a:lnTo>
                    <a:pt x="10668" y="592836"/>
                  </a:lnTo>
                  <a:close/>
                </a:path>
                <a:path w="1016634" h="597535">
                  <a:moveTo>
                    <a:pt x="1005840" y="592836"/>
                  </a:moveTo>
                  <a:lnTo>
                    <a:pt x="10668" y="592836"/>
                  </a:lnTo>
                  <a:lnTo>
                    <a:pt x="10668" y="586739"/>
                  </a:lnTo>
                  <a:lnTo>
                    <a:pt x="1005840" y="586739"/>
                  </a:lnTo>
                  <a:lnTo>
                    <a:pt x="1005840" y="592836"/>
                  </a:lnTo>
                  <a:close/>
                </a:path>
                <a:path w="1016634" h="597535">
                  <a:moveTo>
                    <a:pt x="1016508" y="592836"/>
                  </a:moveTo>
                  <a:lnTo>
                    <a:pt x="1005840" y="592836"/>
                  </a:lnTo>
                  <a:lnTo>
                    <a:pt x="1011936" y="586739"/>
                  </a:lnTo>
                  <a:lnTo>
                    <a:pt x="1016508" y="586739"/>
                  </a:lnTo>
                  <a:lnTo>
                    <a:pt x="1016508" y="5928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516361" y="3105395"/>
            <a:ext cx="57277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750" spc="-5" dirty="0">
                <a:latin typeface="Arial MT"/>
                <a:cs typeface="Arial MT"/>
              </a:rPr>
              <a:t>D</a:t>
            </a:r>
            <a:r>
              <a:rPr sz="1750" spc="-135" dirty="0">
                <a:latin typeface="Arial MT"/>
                <a:cs typeface="Arial MT"/>
              </a:rPr>
              <a:t>A</a:t>
            </a:r>
            <a:r>
              <a:rPr sz="1750" spc="-125" dirty="0">
                <a:latin typeface="Arial MT"/>
                <a:cs typeface="Arial MT"/>
              </a:rPr>
              <a:t>T</a:t>
            </a:r>
            <a:r>
              <a:rPr sz="1750" dirty="0">
                <a:latin typeface="Arial MT"/>
                <a:cs typeface="Arial MT"/>
              </a:rPr>
              <a:t>A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293607" y="2959607"/>
            <a:ext cx="1015365" cy="597535"/>
            <a:chOff x="8293607" y="2959607"/>
            <a:chExt cx="1015365" cy="597535"/>
          </a:xfrm>
        </p:grpSpPr>
        <p:sp>
          <p:nvSpPr>
            <p:cNvPr id="30" name="object 30"/>
            <p:cNvSpPr/>
            <p:nvPr/>
          </p:nvSpPr>
          <p:spPr>
            <a:xfrm>
              <a:off x="8299703" y="2964180"/>
              <a:ext cx="1004569" cy="588645"/>
            </a:xfrm>
            <a:custGeom>
              <a:avLst/>
              <a:gdLst/>
              <a:ahLst/>
              <a:cxnLst/>
              <a:rect l="l" t="t" r="r" b="b"/>
              <a:pathLst>
                <a:path w="1004570" h="588645">
                  <a:moveTo>
                    <a:pt x="1004316" y="588263"/>
                  </a:moveTo>
                  <a:lnTo>
                    <a:pt x="0" y="588263"/>
                  </a:lnTo>
                  <a:lnTo>
                    <a:pt x="0" y="0"/>
                  </a:lnTo>
                  <a:lnTo>
                    <a:pt x="1004316" y="0"/>
                  </a:lnTo>
                  <a:lnTo>
                    <a:pt x="1004316" y="588263"/>
                  </a:lnTo>
                  <a:close/>
                </a:path>
              </a:pathLst>
            </a:custGeom>
            <a:solidFill>
              <a:srgbClr val="C1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293607" y="2959607"/>
              <a:ext cx="1015365" cy="597535"/>
            </a:xfrm>
            <a:custGeom>
              <a:avLst/>
              <a:gdLst/>
              <a:ahLst/>
              <a:cxnLst/>
              <a:rect l="l" t="t" r="r" b="b"/>
              <a:pathLst>
                <a:path w="1015365" h="597535">
                  <a:moveTo>
                    <a:pt x="1014984" y="597408"/>
                  </a:moveTo>
                  <a:lnTo>
                    <a:pt x="0" y="597408"/>
                  </a:lnTo>
                  <a:lnTo>
                    <a:pt x="0" y="0"/>
                  </a:lnTo>
                  <a:lnTo>
                    <a:pt x="1014984" y="0"/>
                  </a:lnTo>
                  <a:lnTo>
                    <a:pt x="1014984" y="4572"/>
                  </a:lnTo>
                  <a:lnTo>
                    <a:pt x="10668" y="4572"/>
                  </a:lnTo>
                  <a:lnTo>
                    <a:pt x="6096" y="10668"/>
                  </a:lnTo>
                  <a:lnTo>
                    <a:pt x="10668" y="10668"/>
                  </a:lnTo>
                  <a:lnTo>
                    <a:pt x="10668" y="586739"/>
                  </a:lnTo>
                  <a:lnTo>
                    <a:pt x="6096" y="586739"/>
                  </a:lnTo>
                  <a:lnTo>
                    <a:pt x="10668" y="592836"/>
                  </a:lnTo>
                  <a:lnTo>
                    <a:pt x="1014984" y="592836"/>
                  </a:lnTo>
                  <a:lnTo>
                    <a:pt x="1014984" y="597408"/>
                  </a:lnTo>
                  <a:close/>
                </a:path>
                <a:path w="1015365" h="597535">
                  <a:moveTo>
                    <a:pt x="10668" y="10668"/>
                  </a:moveTo>
                  <a:lnTo>
                    <a:pt x="6096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1015365" h="597535">
                  <a:moveTo>
                    <a:pt x="100584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1005840" y="4572"/>
                  </a:lnTo>
                  <a:lnTo>
                    <a:pt x="1005840" y="10668"/>
                  </a:lnTo>
                  <a:close/>
                </a:path>
                <a:path w="1015365" h="597535">
                  <a:moveTo>
                    <a:pt x="1005840" y="592836"/>
                  </a:moveTo>
                  <a:lnTo>
                    <a:pt x="1005840" y="4572"/>
                  </a:lnTo>
                  <a:lnTo>
                    <a:pt x="1010412" y="10668"/>
                  </a:lnTo>
                  <a:lnTo>
                    <a:pt x="1014984" y="10668"/>
                  </a:lnTo>
                  <a:lnTo>
                    <a:pt x="1014984" y="586739"/>
                  </a:lnTo>
                  <a:lnTo>
                    <a:pt x="1010412" y="586739"/>
                  </a:lnTo>
                  <a:lnTo>
                    <a:pt x="1005840" y="592836"/>
                  </a:lnTo>
                  <a:close/>
                </a:path>
                <a:path w="1015365" h="597535">
                  <a:moveTo>
                    <a:pt x="1014984" y="10668"/>
                  </a:moveTo>
                  <a:lnTo>
                    <a:pt x="1010412" y="10668"/>
                  </a:lnTo>
                  <a:lnTo>
                    <a:pt x="1005840" y="4572"/>
                  </a:lnTo>
                  <a:lnTo>
                    <a:pt x="1014984" y="4572"/>
                  </a:lnTo>
                  <a:lnTo>
                    <a:pt x="1014984" y="10668"/>
                  </a:lnTo>
                  <a:close/>
                </a:path>
                <a:path w="1015365" h="597535">
                  <a:moveTo>
                    <a:pt x="10668" y="592836"/>
                  </a:moveTo>
                  <a:lnTo>
                    <a:pt x="6096" y="586739"/>
                  </a:lnTo>
                  <a:lnTo>
                    <a:pt x="10668" y="586739"/>
                  </a:lnTo>
                  <a:lnTo>
                    <a:pt x="10668" y="592836"/>
                  </a:lnTo>
                  <a:close/>
                </a:path>
                <a:path w="1015365" h="597535">
                  <a:moveTo>
                    <a:pt x="1005840" y="592836"/>
                  </a:moveTo>
                  <a:lnTo>
                    <a:pt x="10668" y="592836"/>
                  </a:lnTo>
                  <a:lnTo>
                    <a:pt x="10668" y="586739"/>
                  </a:lnTo>
                  <a:lnTo>
                    <a:pt x="1005840" y="586739"/>
                  </a:lnTo>
                  <a:lnTo>
                    <a:pt x="1005840" y="592836"/>
                  </a:lnTo>
                  <a:close/>
                </a:path>
                <a:path w="1015365" h="597535">
                  <a:moveTo>
                    <a:pt x="1014984" y="592836"/>
                  </a:moveTo>
                  <a:lnTo>
                    <a:pt x="1005840" y="592836"/>
                  </a:lnTo>
                  <a:lnTo>
                    <a:pt x="1010412" y="586739"/>
                  </a:lnTo>
                  <a:lnTo>
                    <a:pt x="1014984" y="586739"/>
                  </a:lnTo>
                  <a:lnTo>
                    <a:pt x="1014984" y="5928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578564" y="3105395"/>
            <a:ext cx="45720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750" spc="-5" dirty="0">
                <a:latin typeface="Arial MT"/>
                <a:cs typeface="Arial MT"/>
              </a:rPr>
              <a:t>FC</a:t>
            </a:r>
            <a:r>
              <a:rPr sz="1750" dirty="0">
                <a:latin typeface="Arial MT"/>
                <a:cs typeface="Arial MT"/>
              </a:rPr>
              <a:t>S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9307" y="3609831"/>
            <a:ext cx="14922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Arial MT"/>
                <a:cs typeface="Arial MT"/>
              </a:rPr>
              <a:t>2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39585" y="2971328"/>
            <a:ext cx="1814830" cy="93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87425" algn="l"/>
              </a:tabLst>
            </a:pPr>
            <a:r>
              <a:rPr sz="1750" spc="-5" dirty="0">
                <a:latin typeface="Arial MT"/>
                <a:cs typeface="Arial MT"/>
              </a:rPr>
              <a:t>D</a:t>
            </a:r>
            <a:r>
              <a:rPr sz="1750" spc="-15" dirty="0">
                <a:latin typeface="Arial MT"/>
                <a:cs typeface="Arial MT"/>
              </a:rPr>
              <a:t>u</a:t>
            </a:r>
            <a:r>
              <a:rPr sz="1750" spc="10" dirty="0">
                <a:latin typeface="Arial MT"/>
                <a:cs typeface="Arial MT"/>
              </a:rPr>
              <a:t>r</a:t>
            </a:r>
            <a:r>
              <a:rPr sz="1750" spc="-15" dirty="0">
                <a:latin typeface="Arial MT"/>
                <a:cs typeface="Arial MT"/>
              </a:rPr>
              <a:t>a</a:t>
            </a:r>
            <a:r>
              <a:rPr sz="1750" spc="20" dirty="0">
                <a:latin typeface="Arial MT"/>
                <a:cs typeface="Arial MT"/>
              </a:rPr>
              <a:t>t</a:t>
            </a:r>
            <a:r>
              <a:rPr sz="1750" spc="-25" dirty="0">
                <a:latin typeface="Arial MT"/>
                <a:cs typeface="Arial MT"/>
              </a:rPr>
              <a:t>i</a:t>
            </a:r>
            <a:r>
              <a:rPr sz="1750" spc="5" dirty="0">
                <a:latin typeface="Arial MT"/>
                <a:cs typeface="Arial MT"/>
              </a:rPr>
              <a:t>o</a:t>
            </a:r>
            <a:r>
              <a:rPr sz="1750" dirty="0">
                <a:latin typeface="Arial MT"/>
                <a:cs typeface="Arial MT"/>
              </a:rPr>
              <a:t>n	</a:t>
            </a:r>
            <a:r>
              <a:rPr sz="1750" spc="-15" dirty="0">
                <a:latin typeface="Arial MT"/>
                <a:cs typeface="Arial MT"/>
              </a:rPr>
              <a:t>A</a:t>
            </a:r>
            <a:r>
              <a:rPr sz="1750" spc="5" dirty="0">
                <a:latin typeface="Arial MT"/>
                <a:cs typeface="Arial MT"/>
              </a:rPr>
              <a:t>d</a:t>
            </a:r>
            <a:r>
              <a:rPr sz="1750" spc="-15" dirty="0">
                <a:latin typeface="Arial MT"/>
                <a:cs typeface="Arial MT"/>
              </a:rPr>
              <a:t>d</a:t>
            </a:r>
            <a:r>
              <a:rPr sz="1750" spc="10" dirty="0">
                <a:latin typeface="Arial MT"/>
                <a:cs typeface="Arial MT"/>
              </a:rPr>
              <a:t>r</a:t>
            </a:r>
            <a:r>
              <a:rPr sz="1750" spc="-15" dirty="0">
                <a:latin typeface="Arial MT"/>
                <a:cs typeface="Arial MT"/>
              </a:rPr>
              <a:t>e</a:t>
            </a:r>
            <a:r>
              <a:rPr sz="1750" dirty="0">
                <a:latin typeface="Arial MT"/>
                <a:cs typeface="Arial MT"/>
              </a:rPr>
              <a:t>ss</a:t>
            </a:r>
            <a:endParaRPr sz="1750">
              <a:latin typeface="Arial MT"/>
              <a:cs typeface="Arial MT"/>
            </a:endParaRPr>
          </a:p>
          <a:p>
            <a:pPr marL="276860">
              <a:lnSpc>
                <a:spcPct val="100000"/>
              </a:lnSpc>
              <a:spcBef>
                <a:spcPts val="10"/>
              </a:spcBef>
              <a:tabLst>
                <a:tab pos="1365250" algn="l"/>
              </a:tabLst>
            </a:pPr>
            <a:r>
              <a:rPr sz="1750" dirty="0">
                <a:latin typeface="Arial MT"/>
                <a:cs typeface="Arial MT"/>
              </a:rPr>
              <a:t>/ID	1</a:t>
            </a:r>
            <a:endParaRPr sz="1750">
              <a:latin typeface="Arial MT"/>
              <a:cs typeface="Arial MT"/>
            </a:endParaRPr>
          </a:p>
          <a:p>
            <a:pPr marL="17780">
              <a:lnSpc>
                <a:spcPct val="100000"/>
              </a:lnSpc>
              <a:spcBef>
                <a:spcPts val="820"/>
              </a:spcBef>
              <a:tabLst>
                <a:tab pos="1025525" algn="l"/>
              </a:tabLst>
            </a:pPr>
            <a:r>
              <a:rPr sz="1750" dirty="0">
                <a:latin typeface="Arial MT"/>
                <a:cs typeface="Arial MT"/>
              </a:rPr>
              <a:t>2	6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58684" y="3609831"/>
            <a:ext cx="316865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7905" algn="l"/>
                <a:tab pos="2026285" algn="l"/>
                <a:tab pos="3031490" algn="l"/>
              </a:tabLst>
            </a:pPr>
            <a:r>
              <a:rPr sz="1750" dirty="0">
                <a:latin typeface="Arial MT"/>
                <a:cs typeface="Arial MT"/>
              </a:rPr>
              <a:t>6	6	2	6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383777" y="3609831"/>
            <a:ext cx="11576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0444" algn="l"/>
              </a:tabLst>
            </a:pPr>
            <a:r>
              <a:rPr sz="1750" spc="5" dirty="0">
                <a:latin typeface="Arial MT"/>
                <a:cs typeface="Arial MT"/>
              </a:rPr>
              <a:t>0</a:t>
            </a:r>
            <a:r>
              <a:rPr sz="1750" spc="10" dirty="0">
                <a:latin typeface="Arial MT"/>
                <a:cs typeface="Arial MT"/>
              </a:rPr>
              <a:t>-</a:t>
            </a:r>
            <a:r>
              <a:rPr sz="1750" spc="-15" dirty="0">
                <a:latin typeface="Arial MT"/>
                <a:cs typeface="Arial MT"/>
              </a:rPr>
              <a:t>23</a:t>
            </a:r>
            <a:r>
              <a:rPr sz="1750" spc="5" dirty="0">
                <a:latin typeface="Arial MT"/>
                <a:cs typeface="Arial MT"/>
              </a:rPr>
              <a:t>1</a:t>
            </a:r>
            <a:r>
              <a:rPr sz="1750" dirty="0">
                <a:latin typeface="Arial MT"/>
                <a:cs typeface="Arial MT"/>
              </a:rPr>
              <a:t>2	4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282152" y="3664742"/>
            <a:ext cx="422909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latin typeface="Arial MT"/>
                <a:cs typeface="Arial MT"/>
              </a:rPr>
              <a:t>b</a:t>
            </a:r>
            <a:r>
              <a:rPr sz="1300" spc="-5" dirty="0">
                <a:latin typeface="Arial MT"/>
                <a:cs typeface="Arial MT"/>
              </a:rPr>
              <a:t>y</a:t>
            </a:r>
            <a:r>
              <a:rPr sz="1300" spc="5" dirty="0">
                <a:latin typeface="Arial MT"/>
                <a:cs typeface="Arial MT"/>
              </a:rPr>
              <a:t>t</a:t>
            </a:r>
            <a:r>
              <a:rPr sz="1300" dirty="0">
                <a:latin typeface="Arial MT"/>
                <a:cs typeface="Arial MT"/>
              </a:rPr>
              <a:t>e</a:t>
            </a:r>
            <a:r>
              <a:rPr sz="1300" spc="10" dirty="0">
                <a:latin typeface="Arial MT"/>
                <a:cs typeface="Arial MT"/>
              </a:rPr>
              <a:t>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23544" y="1859279"/>
            <a:ext cx="2094230" cy="942340"/>
          </a:xfrm>
          <a:custGeom>
            <a:avLst/>
            <a:gdLst/>
            <a:ahLst/>
            <a:cxnLst/>
            <a:rect l="l" t="t" r="r" b="b"/>
            <a:pathLst>
              <a:path w="2094230" h="942339">
                <a:moveTo>
                  <a:pt x="2093975" y="941831"/>
                </a:moveTo>
                <a:lnTo>
                  <a:pt x="0" y="941831"/>
                </a:lnTo>
                <a:lnTo>
                  <a:pt x="0" y="0"/>
                </a:lnTo>
                <a:lnTo>
                  <a:pt x="2093975" y="0"/>
                </a:lnTo>
                <a:lnTo>
                  <a:pt x="2093975" y="941831"/>
                </a:lnTo>
                <a:close/>
              </a:path>
            </a:pathLst>
          </a:custGeom>
          <a:solidFill>
            <a:srgbClr val="C8F6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09894" y="1836251"/>
            <a:ext cx="155448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95"/>
              </a:spcBef>
              <a:buClr>
                <a:srgbClr val="FB0128"/>
              </a:buClr>
              <a:buSzPct val="75000"/>
              <a:buFont typeface="Wingdings"/>
              <a:buChar char=""/>
              <a:tabLst>
                <a:tab pos="326390" algn="l"/>
                <a:tab pos="327025" algn="l"/>
              </a:tabLst>
            </a:pPr>
            <a:r>
              <a:rPr sz="1200" b="1" spc="-10" dirty="0">
                <a:latin typeface="Arial"/>
                <a:cs typeface="Arial"/>
              </a:rPr>
              <a:t>NAV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information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09911" y="2314406"/>
            <a:ext cx="174434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110"/>
              </a:spcBef>
              <a:buClr>
                <a:srgbClr val="FB0128"/>
              </a:buClr>
              <a:buSzPct val="75000"/>
              <a:buFont typeface="Wingdings"/>
              <a:buChar char=""/>
              <a:tabLst>
                <a:tab pos="326390" algn="l"/>
                <a:tab pos="327025" algn="l"/>
              </a:tabLst>
            </a:pPr>
            <a:r>
              <a:rPr sz="1200" b="1" spc="5" dirty="0">
                <a:latin typeface="Arial"/>
                <a:cs typeface="Arial"/>
              </a:rPr>
              <a:t>Short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Id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for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PS-Poll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98419" y="5647944"/>
            <a:ext cx="2097405" cy="1762125"/>
          </a:xfrm>
          <a:prstGeom prst="rect">
            <a:avLst/>
          </a:prstGeom>
          <a:solidFill>
            <a:srgbClr val="F0F4D4"/>
          </a:solidFill>
        </p:spPr>
        <p:txBody>
          <a:bodyPr vert="horz" wrap="square" lIns="0" tIns="48260" rIns="0" bIns="0" rtlCol="0">
            <a:spAutoFit/>
          </a:bodyPr>
          <a:lstStyle/>
          <a:p>
            <a:pPr marL="414020" marR="760730" indent="-314325">
              <a:lnSpc>
                <a:spcPts val="1310"/>
              </a:lnSpc>
              <a:spcBef>
                <a:spcPts val="380"/>
              </a:spcBef>
              <a:buClr>
                <a:srgbClr val="FB0128"/>
              </a:buClr>
              <a:buSzPct val="75000"/>
              <a:buFont typeface="Wingdings"/>
              <a:buChar char=""/>
              <a:tabLst>
                <a:tab pos="414020" algn="l"/>
                <a:tab pos="414655" algn="l"/>
              </a:tabLst>
            </a:pPr>
            <a:r>
              <a:rPr sz="1200" b="1" dirty="0">
                <a:latin typeface="Arial"/>
                <a:cs typeface="Arial"/>
              </a:rPr>
              <a:t>BSSID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–BSS </a:t>
            </a:r>
            <a:r>
              <a:rPr sz="1200" b="1" spc="-3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Identifier</a:t>
            </a:r>
            <a:endParaRPr sz="1200">
              <a:latin typeface="Arial"/>
              <a:cs typeface="Arial"/>
            </a:endParaRPr>
          </a:p>
          <a:p>
            <a:pPr marL="414020" indent="-314325">
              <a:lnSpc>
                <a:spcPct val="100000"/>
              </a:lnSpc>
              <a:spcBef>
                <a:spcPts val="275"/>
              </a:spcBef>
              <a:buClr>
                <a:srgbClr val="FB0128"/>
              </a:buClr>
              <a:buSzPct val="75000"/>
              <a:buFont typeface="Wingdings"/>
              <a:buChar char=""/>
              <a:tabLst>
                <a:tab pos="414020" algn="l"/>
                <a:tab pos="414655" algn="l"/>
              </a:tabLst>
            </a:pPr>
            <a:r>
              <a:rPr sz="1200" b="1" dirty="0">
                <a:latin typeface="Arial"/>
                <a:cs typeface="Arial"/>
              </a:rPr>
              <a:t>TA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-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Transmitter</a:t>
            </a:r>
            <a:endParaRPr sz="1200">
              <a:latin typeface="Arial"/>
              <a:cs typeface="Arial"/>
            </a:endParaRPr>
          </a:p>
          <a:p>
            <a:pPr marL="414020" indent="-314325">
              <a:lnSpc>
                <a:spcPct val="100000"/>
              </a:lnSpc>
              <a:spcBef>
                <a:spcPts val="300"/>
              </a:spcBef>
              <a:buClr>
                <a:srgbClr val="FB0128"/>
              </a:buClr>
              <a:buSzPct val="75000"/>
              <a:buFont typeface="Wingdings"/>
              <a:buChar char=""/>
              <a:tabLst>
                <a:tab pos="414020" algn="l"/>
                <a:tab pos="414655" algn="l"/>
              </a:tabLst>
            </a:pPr>
            <a:r>
              <a:rPr sz="1200" b="1" spc="5" dirty="0">
                <a:latin typeface="Arial"/>
                <a:cs typeface="Arial"/>
              </a:rPr>
              <a:t>RA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-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Receiver</a:t>
            </a:r>
            <a:endParaRPr sz="1200">
              <a:latin typeface="Arial"/>
              <a:cs typeface="Arial"/>
            </a:endParaRPr>
          </a:p>
          <a:p>
            <a:pPr marL="414020" indent="-314325">
              <a:lnSpc>
                <a:spcPct val="100000"/>
              </a:lnSpc>
              <a:spcBef>
                <a:spcPts val="285"/>
              </a:spcBef>
              <a:buClr>
                <a:srgbClr val="FB0128"/>
              </a:buClr>
              <a:buSzPct val="75000"/>
              <a:buFont typeface="Wingdings"/>
              <a:buChar char=""/>
              <a:tabLst>
                <a:tab pos="414020" algn="l"/>
                <a:tab pos="414655" algn="l"/>
              </a:tabLst>
            </a:pPr>
            <a:r>
              <a:rPr sz="1200" b="1" dirty="0">
                <a:latin typeface="Arial"/>
                <a:cs typeface="Arial"/>
              </a:rPr>
              <a:t>SA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-</a:t>
            </a:r>
            <a:r>
              <a:rPr sz="1200" b="1" spc="29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Source</a:t>
            </a:r>
            <a:endParaRPr sz="1200">
              <a:latin typeface="Arial"/>
              <a:cs typeface="Arial"/>
            </a:endParaRPr>
          </a:p>
          <a:p>
            <a:pPr marL="414020" indent="-314325">
              <a:lnSpc>
                <a:spcPct val="100000"/>
              </a:lnSpc>
              <a:spcBef>
                <a:spcPts val="300"/>
              </a:spcBef>
              <a:buClr>
                <a:srgbClr val="FB0128"/>
              </a:buClr>
              <a:buSzPct val="75000"/>
              <a:buFont typeface="Wingdings"/>
              <a:buChar char=""/>
              <a:tabLst>
                <a:tab pos="414020" algn="l"/>
                <a:tab pos="414655" algn="l"/>
              </a:tabLst>
            </a:pPr>
            <a:r>
              <a:rPr sz="1200" b="1" spc="5" dirty="0">
                <a:latin typeface="Arial"/>
                <a:cs typeface="Arial"/>
              </a:rPr>
              <a:t>DA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-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Destination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598419" y="4221479"/>
            <a:ext cx="2097405" cy="1343025"/>
          </a:xfrm>
          <a:prstGeom prst="rect">
            <a:avLst/>
          </a:prstGeom>
          <a:solidFill>
            <a:srgbClr val="F0F4D4"/>
          </a:solidFill>
        </p:spPr>
        <p:txBody>
          <a:bodyPr vert="horz" wrap="square" lIns="0" tIns="28575" rIns="0" bIns="0" rtlCol="0">
            <a:spAutoFit/>
          </a:bodyPr>
          <a:lstStyle/>
          <a:p>
            <a:pPr marL="414020" indent="-314325">
              <a:lnSpc>
                <a:spcPct val="100000"/>
              </a:lnSpc>
              <a:spcBef>
                <a:spcPts val="225"/>
              </a:spcBef>
              <a:buClr>
                <a:srgbClr val="FB0128"/>
              </a:buClr>
              <a:buSzPct val="75000"/>
              <a:buFont typeface="Wingdings"/>
              <a:buChar char=""/>
              <a:tabLst>
                <a:tab pos="414020" algn="l"/>
                <a:tab pos="414655" algn="l"/>
              </a:tabLst>
            </a:pPr>
            <a:r>
              <a:rPr sz="1200" b="1" dirty="0">
                <a:latin typeface="Arial"/>
                <a:cs typeface="Arial"/>
              </a:rPr>
              <a:t>IEEE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48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bit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address</a:t>
            </a:r>
            <a:endParaRPr sz="1200">
              <a:latin typeface="Arial"/>
              <a:cs typeface="Arial"/>
            </a:endParaRPr>
          </a:p>
          <a:p>
            <a:pPr marL="414020" indent="-314325">
              <a:lnSpc>
                <a:spcPct val="100000"/>
              </a:lnSpc>
              <a:spcBef>
                <a:spcPts val="300"/>
              </a:spcBef>
              <a:buClr>
                <a:srgbClr val="FB0128"/>
              </a:buClr>
              <a:buSzPct val="75000"/>
              <a:buFont typeface="Wingdings"/>
              <a:buChar char=""/>
              <a:tabLst>
                <a:tab pos="414020" algn="l"/>
                <a:tab pos="414655" algn="l"/>
              </a:tabLst>
            </a:pPr>
            <a:r>
              <a:rPr sz="1200" b="1" dirty="0">
                <a:latin typeface="Arial"/>
                <a:cs typeface="Arial"/>
              </a:rPr>
              <a:t>Individual/Group</a:t>
            </a:r>
            <a:endParaRPr sz="1200">
              <a:latin typeface="Arial"/>
              <a:cs typeface="Arial"/>
            </a:endParaRPr>
          </a:p>
          <a:p>
            <a:pPr marL="414020" indent="-314325">
              <a:lnSpc>
                <a:spcPct val="100000"/>
              </a:lnSpc>
              <a:spcBef>
                <a:spcPts val="300"/>
              </a:spcBef>
              <a:buClr>
                <a:srgbClr val="FB0128"/>
              </a:buClr>
              <a:buSzPct val="75000"/>
              <a:buFont typeface="Wingdings"/>
              <a:buChar char=""/>
              <a:tabLst>
                <a:tab pos="414020" algn="l"/>
                <a:tab pos="414655" algn="l"/>
              </a:tabLst>
            </a:pPr>
            <a:r>
              <a:rPr sz="1200" b="1" dirty="0">
                <a:latin typeface="Arial"/>
                <a:cs typeface="Arial"/>
              </a:rPr>
              <a:t>Universal/Local</a:t>
            </a:r>
            <a:endParaRPr sz="1200">
              <a:latin typeface="Arial"/>
              <a:cs typeface="Arial"/>
            </a:endParaRPr>
          </a:p>
          <a:p>
            <a:pPr marL="414020" indent="-314325">
              <a:lnSpc>
                <a:spcPct val="100000"/>
              </a:lnSpc>
              <a:spcBef>
                <a:spcPts val="300"/>
              </a:spcBef>
              <a:buClr>
                <a:srgbClr val="FB0128"/>
              </a:buClr>
              <a:buSzPct val="75000"/>
              <a:buFont typeface="Wingdings"/>
              <a:buChar char=""/>
              <a:tabLst>
                <a:tab pos="414020" algn="l"/>
                <a:tab pos="414655" algn="l"/>
              </a:tabLst>
            </a:pPr>
            <a:r>
              <a:rPr sz="1200" b="1" dirty="0">
                <a:latin typeface="Arial"/>
                <a:cs typeface="Arial"/>
              </a:rPr>
              <a:t>46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bit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address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946903" y="4221479"/>
            <a:ext cx="2095500" cy="1510665"/>
          </a:xfrm>
          <a:prstGeom prst="rect">
            <a:avLst/>
          </a:prstGeom>
          <a:solidFill>
            <a:srgbClr val="F2D1EF"/>
          </a:solidFill>
        </p:spPr>
        <p:txBody>
          <a:bodyPr vert="horz" wrap="square" lIns="0" tIns="28575" rIns="0" bIns="0" rtlCol="0">
            <a:spAutoFit/>
          </a:bodyPr>
          <a:lstStyle/>
          <a:p>
            <a:pPr marL="412750" indent="-314960">
              <a:lnSpc>
                <a:spcPct val="100000"/>
              </a:lnSpc>
              <a:spcBef>
                <a:spcPts val="225"/>
              </a:spcBef>
              <a:buClr>
                <a:srgbClr val="FB0128"/>
              </a:buClr>
              <a:buSzPct val="75000"/>
              <a:buFont typeface="Wingdings"/>
              <a:buChar char=""/>
              <a:tabLst>
                <a:tab pos="412750" algn="l"/>
                <a:tab pos="413384" algn="l"/>
              </a:tabLst>
            </a:pPr>
            <a:r>
              <a:rPr sz="1200" b="1" dirty="0">
                <a:latin typeface="Arial"/>
                <a:cs typeface="Arial"/>
              </a:rPr>
              <a:t>MSDU</a:t>
            </a:r>
            <a:endParaRPr sz="1200">
              <a:latin typeface="Arial"/>
              <a:cs typeface="Arial"/>
            </a:endParaRPr>
          </a:p>
          <a:p>
            <a:pPr marL="412750" indent="-314960">
              <a:lnSpc>
                <a:spcPct val="100000"/>
              </a:lnSpc>
              <a:spcBef>
                <a:spcPts val="300"/>
              </a:spcBef>
              <a:buClr>
                <a:srgbClr val="FB0128"/>
              </a:buClr>
              <a:buSzPct val="75000"/>
              <a:buFont typeface="Wingdings"/>
              <a:buChar char=""/>
              <a:tabLst>
                <a:tab pos="412750" algn="l"/>
                <a:tab pos="413384" algn="l"/>
              </a:tabLst>
            </a:pPr>
            <a:r>
              <a:rPr sz="1200" b="1" dirty="0">
                <a:latin typeface="Arial"/>
                <a:cs typeface="Arial"/>
              </a:rPr>
              <a:t>Sequence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Number</a:t>
            </a:r>
            <a:endParaRPr sz="1200">
              <a:latin typeface="Arial"/>
              <a:cs typeface="Arial"/>
            </a:endParaRPr>
          </a:p>
          <a:p>
            <a:pPr marL="412750" indent="-314960">
              <a:lnSpc>
                <a:spcPct val="100000"/>
              </a:lnSpc>
              <a:spcBef>
                <a:spcPts val="300"/>
              </a:spcBef>
              <a:buClr>
                <a:srgbClr val="FB0128"/>
              </a:buClr>
              <a:buSzPct val="75000"/>
              <a:buFont typeface="Wingdings"/>
              <a:buChar char=""/>
              <a:tabLst>
                <a:tab pos="412750" algn="l"/>
                <a:tab pos="413384" algn="l"/>
              </a:tabLst>
            </a:pPr>
            <a:r>
              <a:rPr sz="1200" b="1" dirty="0">
                <a:latin typeface="Arial"/>
                <a:cs typeface="Arial"/>
              </a:rPr>
              <a:t>Fr</a:t>
            </a:r>
            <a:r>
              <a:rPr sz="1200" b="1" spc="-5" dirty="0">
                <a:latin typeface="Arial"/>
                <a:cs typeface="Arial"/>
              </a:rPr>
              <a:t>a</a:t>
            </a:r>
            <a:r>
              <a:rPr sz="1200" b="1" spc="15" dirty="0">
                <a:latin typeface="Arial"/>
                <a:cs typeface="Arial"/>
              </a:rPr>
              <a:t>g</a:t>
            </a:r>
            <a:r>
              <a:rPr sz="1200" b="1" spc="10" dirty="0">
                <a:latin typeface="Arial"/>
                <a:cs typeface="Arial"/>
              </a:rPr>
              <a:t>m</a:t>
            </a:r>
            <a:r>
              <a:rPr sz="1200" b="1" spc="-5" dirty="0">
                <a:latin typeface="Arial"/>
                <a:cs typeface="Arial"/>
              </a:rPr>
              <a:t>e</a:t>
            </a:r>
            <a:r>
              <a:rPr sz="1200" b="1" spc="15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t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N</a:t>
            </a:r>
            <a:r>
              <a:rPr sz="1200" b="1" spc="15" dirty="0">
                <a:latin typeface="Arial"/>
                <a:cs typeface="Arial"/>
              </a:rPr>
              <a:t>u</a:t>
            </a:r>
            <a:r>
              <a:rPr sz="1200" b="1" spc="10" dirty="0">
                <a:latin typeface="Arial"/>
                <a:cs typeface="Arial"/>
              </a:rPr>
              <a:t>m</a:t>
            </a:r>
            <a:r>
              <a:rPr sz="1200" b="1" dirty="0">
                <a:latin typeface="Arial"/>
                <a:cs typeface="Arial"/>
              </a:rPr>
              <a:t>b</a:t>
            </a:r>
            <a:r>
              <a:rPr sz="1200" b="1" spc="5" dirty="0">
                <a:latin typeface="Arial"/>
                <a:cs typeface="Arial"/>
              </a:rPr>
              <a:t>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210044" y="4221479"/>
            <a:ext cx="2094230" cy="1510665"/>
          </a:xfrm>
          <a:prstGeom prst="rect">
            <a:avLst/>
          </a:prstGeom>
          <a:solidFill>
            <a:srgbClr val="FD9A03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412750" marR="716280" indent="-314325">
              <a:lnSpc>
                <a:spcPts val="1310"/>
              </a:lnSpc>
              <a:spcBef>
                <a:spcPts val="5"/>
              </a:spcBef>
              <a:buClr>
                <a:srgbClr val="FB0128"/>
              </a:buClr>
              <a:buSzPct val="75000"/>
              <a:buFont typeface="Wingdings"/>
              <a:buChar char=""/>
              <a:tabLst>
                <a:tab pos="412750" algn="l"/>
                <a:tab pos="413384" algn="l"/>
              </a:tabLst>
            </a:pPr>
            <a:r>
              <a:rPr sz="1200" b="1" dirty="0">
                <a:latin typeface="Arial"/>
                <a:cs typeface="Arial"/>
              </a:rPr>
              <a:t>CCIT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CRC-32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Polynomial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17448" y="2045207"/>
            <a:ext cx="7759065" cy="2185670"/>
          </a:xfrm>
          <a:custGeom>
            <a:avLst/>
            <a:gdLst/>
            <a:ahLst/>
            <a:cxnLst/>
            <a:rect l="l" t="t" r="r" b="b"/>
            <a:pathLst>
              <a:path w="7759065" h="2185670">
                <a:moveTo>
                  <a:pt x="193548" y="2084832"/>
                </a:moveTo>
                <a:lnTo>
                  <a:pt x="158153" y="2094191"/>
                </a:lnTo>
                <a:lnTo>
                  <a:pt x="10668" y="1505712"/>
                </a:lnTo>
                <a:lnTo>
                  <a:pt x="0" y="1508760"/>
                </a:lnTo>
                <a:lnTo>
                  <a:pt x="147434" y="2097024"/>
                </a:lnTo>
                <a:lnTo>
                  <a:pt x="112776" y="2106168"/>
                </a:lnTo>
                <a:lnTo>
                  <a:pt x="173736" y="2176272"/>
                </a:lnTo>
                <a:lnTo>
                  <a:pt x="187934" y="2110740"/>
                </a:lnTo>
                <a:lnTo>
                  <a:pt x="193548" y="2084832"/>
                </a:lnTo>
                <a:close/>
              </a:path>
              <a:path w="7759065" h="2185670">
                <a:moveTo>
                  <a:pt x="944867" y="92964"/>
                </a:moveTo>
                <a:lnTo>
                  <a:pt x="939774" y="67056"/>
                </a:lnTo>
                <a:lnTo>
                  <a:pt x="926579" y="0"/>
                </a:lnTo>
                <a:lnTo>
                  <a:pt x="864095" y="70104"/>
                </a:lnTo>
                <a:lnTo>
                  <a:pt x="900099" y="80302"/>
                </a:lnTo>
                <a:lnTo>
                  <a:pt x="670547" y="917448"/>
                </a:lnTo>
                <a:lnTo>
                  <a:pt x="679691" y="920496"/>
                </a:lnTo>
                <a:lnTo>
                  <a:pt x="908977" y="82816"/>
                </a:lnTo>
                <a:lnTo>
                  <a:pt x="944867" y="92964"/>
                </a:lnTo>
                <a:close/>
              </a:path>
              <a:path w="7759065" h="2185670">
                <a:moveTo>
                  <a:pt x="2269223" y="2083320"/>
                </a:moveTo>
                <a:lnTo>
                  <a:pt x="2237016" y="2099754"/>
                </a:lnTo>
                <a:lnTo>
                  <a:pt x="1936991" y="1504200"/>
                </a:lnTo>
                <a:lnTo>
                  <a:pt x="1927847" y="1508772"/>
                </a:lnTo>
                <a:lnTo>
                  <a:pt x="2226716" y="2104999"/>
                </a:lnTo>
                <a:lnTo>
                  <a:pt x="2194547" y="2121420"/>
                </a:lnTo>
                <a:lnTo>
                  <a:pt x="2269223" y="2176284"/>
                </a:lnTo>
                <a:lnTo>
                  <a:pt x="2269223" y="2116848"/>
                </a:lnTo>
                <a:lnTo>
                  <a:pt x="2269223" y="2083320"/>
                </a:lnTo>
                <a:close/>
              </a:path>
              <a:path w="7759065" h="2185670">
                <a:moveTo>
                  <a:pt x="2860535" y="1508760"/>
                </a:moveTo>
                <a:lnTo>
                  <a:pt x="2849867" y="1505712"/>
                </a:lnTo>
                <a:lnTo>
                  <a:pt x="2628950" y="2096820"/>
                </a:lnTo>
                <a:lnTo>
                  <a:pt x="2593835" y="2083308"/>
                </a:lnTo>
                <a:lnTo>
                  <a:pt x="2604503" y="2176272"/>
                </a:lnTo>
                <a:lnTo>
                  <a:pt x="2673083" y="2113788"/>
                </a:lnTo>
                <a:lnTo>
                  <a:pt x="2638463" y="2100478"/>
                </a:lnTo>
                <a:lnTo>
                  <a:pt x="2860535" y="1508760"/>
                </a:lnTo>
                <a:close/>
              </a:path>
              <a:path w="7759065" h="2185670">
                <a:moveTo>
                  <a:pt x="3782568" y="1508772"/>
                </a:moveTo>
                <a:lnTo>
                  <a:pt x="3773424" y="1504200"/>
                </a:lnTo>
                <a:lnTo>
                  <a:pt x="3473399" y="2099754"/>
                </a:lnTo>
                <a:lnTo>
                  <a:pt x="3441192" y="2083320"/>
                </a:lnTo>
                <a:lnTo>
                  <a:pt x="3441192" y="2176284"/>
                </a:lnTo>
                <a:lnTo>
                  <a:pt x="3515868" y="2121420"/>
                </a:lnTo>
                <a:lnTo>
                  <a:pt x="3506901" y="2116848"/>
                </a:lnTo>
                <a:lnTo>
                  <a:pt x="3483699" y="2104999"/>
                </a:lnTo>
                <a:lnTo>
                  <a:pt x="3782568" y="1508772"/>
                </a:lnTo>
                <a:close/>
              </a:path>
              <a:path w="7759065" h="2185670">
                <a:moveTo>
                  <a:pt x="5455920" y="1511820"/>
                </a:moveTo>
                <a:lnTo>
                  <a:pt x="5451348" y="1502676"/>
                </a:lnTo>
                <a:lnTo>
                  <a:pt x="5017059" y="1667878"/>
                </a:lnTo>
                <a:lnTo>
                  <a:pt x="4956048" y="1505712"/>
                </a:lnTo>
                <a:lnTo>
                  <a:pt x="4946904" y="1508760"/>
                </a:lnTo>
                <a:lnTo>
                  <a:pt x="5007559" y="1671497"/>
                </a:lnTo>
                <a:lnTo>
                  <a:pt x="3770172" y="2142185"/>
                </a:lnTo>
                <a:lnTo>
                  <a:pt x="3756660" y="2107704"/>
                </a:lnTo>
                <a:lnTo>
                  <a:pt x="3694176" y="2176284"/>
                </a:lnTo>
                <a:lnTo>
                  <a:pt x="3787140" y="2185428"/>
                </a:lnTo>
                <a:lnTo>
                  <a:pt x="3775773" y="2156472"/>
                </a:lnTo>
                <a:lnTo>
                  <a:pt x="3773894" y="2151646"/>
                </a:lnTo>
                <a:lnTo>
                  <a:pt x="5011115" y="1681022"/>
                </a:lnTo>
                <a:lnTo>
                  <a:pt x="5167592" y="2100757"/>
                </a:lnTo>
                <a:lnTo>
                  <a:pt x="5134356" y="2113788"/>
                </a:lnTo>
                <a:lnTo>
                  <a:pt x="5202936" y="2176272"/>
                </a:lnTo>
                <a:lnTo>
                  <a:pt x="5209070" y="2113788"/>
                </a:lnTo>
                <a:lnTo>
                  <a:pt x="5212080" y="2083308"/>
                </a:lnTo>
                <a:lnTo>
                  <a:pt x="5178349" y="2096541"/>
                </a:lnTo>
                <a:lnTo>
                  <a:pt x="5020640" y="1677403"/>
                </a:lnTo>
                <a:lnTo>
                  <a:pt x="5455920" y="1511820"/>
                </a:lnTo>
                <a:close/>
              </a:path>
              <a:path w="7759065" h="2185670">
                <a:moveTo>
                  <a:pt x="7758671" y="2092452"/>
                </a:moveTo>
                <a:lnTo>
                  <a:pt x="7722095" y="2092452"/>
                </a:lnTo>
                <a:lnTo>
                  <a:pt x="7722095" y="1507236"/>
                </a:lnTo>
                <a:lnTo>
                  <a:pt x="7711427" y="1507236"/>
                </a:lnTo>
                <a:lnTo>
                  <a:pt x="7711427" y="2092452"/>
                </a:lnTo>
                <a:lnTo>
                  <a:pt x="7674851" y="2092452"/>
                </a:lnTo>
                <a:lnTo>
                  <a:pt x="7717523" y="2176272"/>
                </a:lnTo>
                <a:lnTo>
                  <a:pt x="7751191" y="2107692"/>
                </a:lnTo>
                <a:lnTo>
                  <a:pt x="7758671" y="20924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454139" y="1623059"/>
            <a:ext cx="2097405" cy="1007744"/>
          </a:xfrm>
          <a:prstGeom prst="rect">
            <a:avLst/>
          </a:prstGeom>
          <a:solidFill>
            <a:srgbClr val="E9E67C"/>
          </a:solidFill>
        </p:spPr>
        <p:txBody>
          <a:bodyPr vert="horz" wrap="square" lIns="0" tIns="2857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225"/>
              </a:spcBef>
            </a:pPr>
            <a:r>
              <a:rPr sz="1200" b="1" dirty="0">
                <a:latin typeface="Arial"/>
                <a:cs typeface="Arial"/>
              </a:rPr>
              <a:t>Upper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layer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  <a:p>
            <a:pPr marL="414020" indent="-314325">
              <a:lnSpc>
                <a:spcPct val="100000"/>
              </a:lnSpc>
              <a:spcBef>
                <a:spcPts val="300"/>
              </a:spcBef>
              <a:buClr>
                <a:srgbClr val="FB0128"/>
              </a:buClr>
              <a:buSzPct val="75000"/>
              <a:buFont typeface="Wingdings"/>
              <a:buChar char=""/>
              <a:tabLst>
                <a:tab pos="414020" algn="l"/>
                <a:tab pos="414655" algn="l"/>
              </a:tabLst>
            </a:pPr>
            <a:r>
              <a:rPr sz="1200" b="1" dirty="0">
                <a:latin typeface="Arial"/>
                <a:cs typeface="Arial"/>
              </a:rPr>
              <a:t>2048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byte </a:t>
            </a:r>
            <a:r>
              <a:rPr sz="1200" b="1" spc="5" dirty="0">
                <a:latin typeface="Arial"/>
                <a:cs typeface="Arial"/>
              </a:rPr>
              <a:t>max</a:t>
            </a:r>
            <a:endParaRPr sz="1200">
              <a:latin typeface="Arial"/>
              <a:cs typeface="Arial"/>
            </a:endParaRPr>
          </a:p>
          <a:p>
            <a:pPr marL="414020" marR="554355" indent="-314325">
              <a:lnSpc>
                <a:spcPts val="1310"/>
              </a:lnSpc>
              <a:spcBef>
                <a:spcPts val="455"/>
              </a:spcBef>
              <a:buClr>
                <a:srgbClr val="FB0128"/>
              </a:buClr>
              <a:buSzPct val="75000"/>
              <a:buFont typeface="Wingdings"/>
              <a:buChar char=""/>
              <a:tabLst>
                <a:tab pos="414020" algn="l"/>
                <a:tab pos="414655" algn="l"/>
              </a:tabLst>
            </a:pPr>
            <a:r>
              <a:rPr sz="1200" b="1" dirty="0">
                <a:latin typeface="Arial"/>
                <a:cs typeface="Arial"/>
              </a:rPr>
              <a:t>256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upper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layer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header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586471" y="2630424"/>
            <a:ext cx="83820" cy="334010"/>
          </a:xfrm>
          <a:custGeom>
            <a:avLst/>
            <a:gdLst/>
            <a:ahLst/>
            <a:cxnLst/>
            <a:rect l="l" t="t" r="r" b="b"/>
            <a:pathLst>
              <a:path w="83820" h="334010">
                <a:moveTo>
                  <a:pt x="36576" y="83820"/>
                </a:moveTo>
                <a:lnTo>
                  <a:pt x="0" y="83820"/>
                </a:lnTo>
                <a:lnTo>
                  <a:pt x="41148" y="0"/>
                </a:lnTo>
                <a:lnTo>
                  <a:pt x="76061" y="68580"/>
                </a:lnTo>
                <a:lnTo>
                  <a:pt x="36576" y="68580"/>
                </a:lnTo>
                <a:lnTo>
                  <a:pt x="36576" y="83820"/>
                </a:lnTo>
                <a:close/>
              </a:path>
              <a:path w="83820" h="334010">
                <a:moveTo>
                  <a:pt x="47244" y="333756"/>
                </a:moveTo>
                <a:lnTo>
                  <a:pt x="36576" y="333756"/>
                </a:lnTo>
                <a:lnTo>
                  <a:pt x="36576" y="68580"/>
                </a:lnTo>
                <a:lnTo>
                  <a:pt x="47244" y="68580"/>
                </a:lnTo>
                <a:lnTo>
                  <a:pt x="47244" y="333756"/>
                </a:lnTo>
                <a:close/>
              </a:path>
              <a:path w="83820" h="334010">
                <a:moveTo>
                  <a:pt x="83820" y="83820"/>
                </a:moveTo>
                <a:lnTo>
                  <a:pt x="47244" y="83820"/>
                </a:lnTo>
                <a:lnTo>
                  <a:pt x="47244" y="68580"/>
                </a:lnTo>
                <a:lnTo>
                  <a:pt x="76061" y="68580"/>
                </a:lnTo>
                <a:lnTo>
                  <a:pt x="83820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096255" y="6047232"/>
            <a:ext cx="3997960" cy="1176655"/>
          </a:xfrm>
          <a:prstGeom prst="rect">
            <a:avLst/>
          </a:prstGeom>
          <a:solidFill>
            <a:srgbClr val="CDCDCD"/>
          </a:solidFill>
        </p:spPr>
        <p:txBody>
          <a:bodyPr vert="horz" wrap="square" lIns="0" tIns="41275" rIns="0" bIns="0" rtlCol="0">
            <a:spAutoFit/>
          </a:bodyPr>
          <a:lstStyle/>
          <a:p>
            <a:pPr marL="98425" marR="621030">
              <a:lnSpc>
                <a:spcPct val="100600"/>
              </a:lnSpc>
              <a:spcBef>
                <a:spcPts val="325"/>
              </a:spcBef>
            </a:pPr>
            <a:r>
              <a:rPr sz="1750" b="1" spc="-10" dirty="0">
                <a:latin typeface="Times New Roman"/>
                <a:cs typeface="Times New Roman"/>
              </a:rPr>
              <a:t>Source</a:t>
            </a:r>
            <a:r>
              <a:rPr sz="1750" b="1" spc="25" dirty="0">
                <a:latin typeface="Times New Roman"/>
                <a:cs typeface="Times New Roman"/>
              </a:rPr>
              <a:t> </a:t>
            </a:r>
            <a:r>
              <a:rPr sz="1750" b="1" spc="-5" dirty="0">
                <a:latin typeface="Times New Roman"/>
                <a:cs typeface="Times New Roman"/>
              </a:rPr>
              <a:t>and</a:t>
            </a:r>
            <a:r>
              <a:rPr sz="1750" b="1" spc="20" dirty="0">
                <a:latin typeface="Times New Roman"/>
                <a:cs typeface="Times New Roman"/>
              </a:rPr>
              <a:t> </a:t>
            </a:r>
            <a:r>
              <a:rPr sz="1750" b="1" spc="-5" dirty="0">
                <a:latin typeface="Times New Roman"/>
                <a:cs typeface="Times New Roman"/>
              </a:rPr>
              <a:t>destination</a:t>
            </a:r>
            <a:r>
              <a:rPr sz="1750" b="1" spc="40" dirty="0">
                <a:latin typeface="Times New Roman"/>
                <a:cs typeface="Times New Roman"/>
              </a:rPr>
              <a:t> </a:t>
            </a:r>
            <a:r>
              <a:rPr sz="1750" b="1" spc="-10" dirty="0">
                <a:latin typeface="Times New Roman"/>
                <a:cs typeface="Times New Roman"/>
              </a:rPr>
              <a:t>address: </a:t>
            </a:r>
            <a:r>
              <a:rPr sz="1750" b="1" spc="-5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“final”</a:t>
            </a:r>
            <a:r>
              <a:rPr sz="1750" b="1" spc="5" dirty="0">
                <a:latin typeface="Times New Roman"/>
                <a:cs typeface="Times New Roman"/>
              </a:rPr>
              <a:t> </a:t>
            </a:r>
            <a:r>
              <a:rPr sz="1750" b="1" spc="-5" dirty="0">
                <a:latin typeface="Times New Roman"/>
                <a:cs typeface="Times New Roman"/>
              </a:rPr>
              <a:t>source/dest</a:t>
            </a:r>
            <a:r>
              <a:rPr sz="1750" b="1" spc="40" dirty="0">
                <a:latin typeface="Times New Roman"/>
                <a:cs typeface="Times New Roman"/>
              </a:rPr>
              <a:t> </a:t>
            </a:r>
            <a:r>
              <a:rPr sz="1750" b="1" spc="-5" dirty="0">
                <a:latin typeface="Times New Roman"/>
                <a:cs typeface="Times New Roman"/>
              </a:rPr>
              <a:t>for</a:t>
            </a:r>
            <a:r>
              <a:rPr sz="1750" b="1" spc="-15" dirty="0">
                <a:latin typeface="Times New Roman"/>
                <a:cs typeface="Times New Roman"/>
              </a:rPr>
              <a:t> </a:t>
            </a:r>
            <a:r>
              <a:rPr sz="1750" b="1" spc="-5" dirty="0">
                <a:latin typeface="Times New Roman"/>
                <a:cs typeface="Times New Roman"/>
              </a:rPr>
              <a:t>the</a:t>
            </a:r>
            <a:r>
              <a:rPr sz="1750" b="1" spc="5" dirty="0">
                <a:latin typeface="Times New Roman"/>
                <a:cs typeface="Times New Roman"/>
              </a:rPr>
              <a:t> </a:t>
            </a:r>
            <a:r>
              <a:rPr sz="1750" b="1" spc="-5" dirty="0">
                <a:latin typeface="Times New Roman"/>
                <a:cs typeface="Times New Roman"/>
              </a:rPr>
              <a:t>packet </a:t>
            </a:r>
            <a:r>
              <a:rPr sz="1750" b="1" dirty="0">
                <a:latin typeface="Times New Roman"/>
                <a:cs typeface="Times New Roman"/>
              </a:rPr>
              <a:t> Receiver</a:t>
            </a:r>
            <a:r>
              <a:rPr sz="1750" b="1" spc="-20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and</a:t>
            </a:r>
            <a:r>
              <a:rPr sz="1750" b="1" spc="-10" dirty="0">
                <a:latin typeface="Times New Roman"/>
                <a:cs typeface="Times New Roman"/>
              </a:rPr>
              <a:t> </a:t>
            </a:r>
            <a:r>
              <a:rPr sz="1750" b="1" spc="-5" dirty="0">
                <a:latin typeface="Times New Roman"/>
                <a:cs typeface="Times New Roman"/>
              </a:rPr>
              <a:t>transmitter</a:t>
            </a:r>
            <a:r>
              <a:rPr sz="1750" b="1" dirty="0">
                <a:latin typeface="Times New Roman"/>
                <a:cs typeface="Times New Roman"/>
              </a:rPr>
              <a:t> </a:t>
            </a:r>
            <a:r>
              <a:rPr sz="1750" b="1" spc="-5" dirty="0">
                <a:latin typeface="Times New Roman"/>
                <a:cs typeface="Times New Roman"/>
              </a:rPr>
              <a:t>address:</a:t>
            </a:r>
            <a:endParaRPr sz="1750">
              <a:latin typeface="Times New Roman"/>
              <a:cs typeface="Times New Roman"/>
            </a:endParaRPr>
          </a:p>
          <a:p>
            <a:pPr marL="210185">
              <a:lnSpc>
                <a:spcPct val="100000"/>
              </a:lnSpc>
              <a:spcBef>
                <a:spcPts val="10"/>
              </a:spcBef>
            </a:pPr>
            <a:r>
              <a:rPr sz="1750" b="1" dirty="0">
                <a:latin typeface="Times New Roman"/>
                <a:cs typeface="Times New Roman"/>
              </a:rPr>
              <a:t>nodes</a:t>
            </a:r>
            <a:r>
              <a:rPr sz="1750" b="1" spc="15" dirty="0">
                <a:latin typeface="Times New Roman"/>
                <a:cs typeface="Times New Roman"/>
              </a:rPr>
              <a:t> </a:t>
            </a:r>
            <a:r>
              <a:rPr sz="1750" b="1" spc="-5" dirty="0">
                <a:latin typeface="Times New Roman"/>
                <a:cs typeface="Times New Roman"/>
              </a:rPr>
              <a:t>wireless</a:t>
            </a:r>
            <a:r>
              <a:rPr sz="1750" b="1" dirty="0">
                <a:latin typeface="Times New Roman"/>
                <a:cs typeface="Times New Roman"/>
              </a:rPr>
              <a:t> </a:t>
            </a:r>
            <a:r>
              <a:rPr sz="1750" b="1" spc="-5" dirty="0">
                <a:latin typeface="Times New Roman"/>
                <a:cs typeface="Times New Roman"/>
              </a:rPr>
              <a:t>nodes</a:t>
            </a:r>
            <a:r>
              <a:rPr sz="1750" b="1" spc="15" dirty="0">
                <a:latin typeface="Times New Roman"/>
                <a:cs typeface="Times New Roman"/>
              </a:rPr>
              <a:t> </a:t>
            </a:r>
            <a:r>
              <a:rPr sz="1750" b="1" spc="-5" dirty="0">
                <a:latin typeface="Times New Roman"/>
                <a:cs typeface="Times New Roman"/>
              </a:rPr>
              <a:t>that</a:t>
            </a:r>
            <a:r>
              <a:rPr sz="1750" b="1" spc="15" dirty="0">
                <a:latin typeface="Times New Roman"/>
                <a:cs typeface="Times New Roman"/>
              </a:rPr>
              <a:t> </a:t>
            </a:r>
            <a:r>
              <a:rPr sz="1750" b="1" spc="-5" dirty="0">
                <a:latin typeface="Times New Roman"/>
                <a:cs typeface="Times New Roman"/>
              </a:rPr>
              <a:t>tr/rec</a:t>
            </a:r>
            <a:r>
              <a:rPr sz="1750" b="1" spc="10" dirty="0">
                <a:latin typeface="Times New Roman"/>
                <a:cs typeface="Times New Roman"/>
              </a:rPr>
              <a:t> </a:t>
            </a:r>
            <a:r>
              <a:rPr sz="1750" b="1" spc="-5" dirty="0">
                <a:latin typeface="Times New Roman"/>
                <a:cs typeface="Times New Roman"/>
              </a:rPr>
              <a:t>packet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3</a:t>
            </a:fld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2760" y="444544"/>
            <a:ext cx="7033259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0" dirty="0"/>
              <a:t>WLAN</a:t>
            </a:r>
            <a:r>
              <a:rPr spc="-35" dirty="0"/>
              <a:t> </a:t>
            </a:r>
            <a:r>
              <a:rPr dirty="0"/>
              <a:t>Security</a:t>
            </a:r>
            <a:r>
              <a:rPr spc="-50" dirty="0"/>
              <a:t> </a:t>
            </a:r>
            <a:r>
              <a:rPr spc="5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2274835"/>
            <a:ext cx="7657465" cy="245618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5080" indent="-314325">
              <a:lnSpc>
                <a:spcPts val="2810"/>
              </a:lnSpc>
              <a:spcBef>
                <a:spcPts val="490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Authentication: </a:t>
            </a:r>
            <a:r>
              <a:rPr sz="2650" b="1" spc="-10" dirty="0">
                <a:latin typeface="Arial"/>
                <a:cs typeface="Arial"/>
              </a:rPr>
              <a:t>only allow authorized stations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associate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with</a:t>
            </a:r>
            <a:r>
              <a:rPr sz="2650" b="1" spc="-8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and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use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AP</a:t>
            </a:r>
            <a:endParaRPr sz="2650">
              <a:latin typeface="Arial"/>
              <a:cs typeface="Arial"/>
            </a:endParaRPr>
          </a:p>
          <a:p>
            <a:pPr marL="326390" marR="598170" indent="-314325">
              <a:lnSpc>
                <a:spcPts val="2810"/>
              </a:lnSpc>
              <a:spcBef>
                <a:spcPts val="955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Confidentiality:</a:t>
            </a:r>
            <a:r>
              <a:rPr sz="2650" b="1" spc="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hide</a:t>
            </a:r>
            <a:r>
              <a:rPr sz="2650" b="1" spc="-10" dirty="0">
                <a:latin typeface="Arial"/>
                <a:cs typeface="Arial"/>
              </a:rPr>
              <a:t> the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contents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traffic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from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unauthorized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parties</a:t>
            </a:r>
            <a:endParaRPr sz="2650">
              <a:latin typeface="Arial"/>
              <a:cs typeface="Arial"/>
            </a:endParaRPr>
          </a:p>
          <a:p>
            <a:pPr marL="326390" marR="646430" indent="-314325">
              <a:lnSpc>
                <a:spcPts val="2820"/>
              </a:lnSpc>
              <a:spcBef>
                <a:spcPts val="950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Integrity:</a:t>
            </a:r>
            <a:r>
              <a:rPr sz="2650" b="1" spc="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make </a:t>
            </a:r>
            <a:r>
              <a:rPr sz="2650" b="1" spc="-15" dirty="0">
                <a:latin typeface="Arial"/>
                <a:cs typeface="Arial"/>
              </a:rPr>
              <a:t>sure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traffic </a:t>
            </a:r>
            <a:r>
              <a:rPr sz="2650" b="1" spc="-15" dirty="0">
                <a:latin typeface="Arial"/>
                <a:cs typeface="Arial"/>
              </a:rPr>
              <a:t>contents</a:t>
            </a:r>
            <a:r>
              <a:rPr sz="2650" b="1" spc="-5" dirty="0">
                <a:latin typeface="Arial"/>
                <a:cs typeface="Arial"/>
              </a:rPr>
              <a:t> is</a:t>
            </a:r>
            <a:r>
              <a:rPr sz="2650" b="1" spc="-10" dirty="0">
                <a:latin typeface="Arial"/>
                <a:cs typeface="Arial"/>
              </a:rPr>
              <a:t> not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modified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while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in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transit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5681" y="401816"/>
            <a:ext cx="566547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0" dirty="0"/>
              <a:t>WLAN</a:t>
            </a:r>
            <a:r>
              <a:rPr spc="-40" dirty="0"/>
              <a:t> </a:t>
            </a:r>
            <a:r>
              <a:rPr dirty="0"/>
              <a:t>Security</a:t>
            </a:r>
            <a:r>
              <a:rPr spc="-50" dirty="0"/>
              <a:t> </a:t>
            </a:r>
            <a:r>
              <a:rPr spc="5" dirty="0"/>
              <a:t>Exploits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199" y="1950839"/>
            <a:ext cx="8422005" cy="504825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Insertion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attacks:</a:t>
            </a:r>
            <a:r>
              <a:rPr sz="2650" b="1" spc="4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unauthorized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Clients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or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AP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Client: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reuse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MAC</a:t>
            </a:r>
            <a:r>
              <a:rPr sz="1950" b="1" spc="10" dirty="0">
                <a:latin typeface="Arial"/>
                <a:cs typeface="Arial"/>
              </a:rPr>
              <a:t> or IP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address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–free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service </a:t>
            </a:r>
            <a:r>
              <a:rPr sz="1950" b="1" spc="25" dirty="0">
                <a:latin typeface="Arial"/>
                <a:cs typeface="Arial"/>
              </a:rPr>
              <a:t>on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“secured”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APs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AP: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impersonate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an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AP,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e.g.,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well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known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name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Interception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and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unauthorized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monitoring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Packet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Analysis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by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“sniffing”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–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listening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to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all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traffic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Brute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Force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Attacks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Against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AP </a:t>
            </a:r>
            <a:r>
              <a:rPr sz="2650" b="1" spc="-10" dirty="0">
                <a:latin typeface="Arial"/>
                <a:cs typeface="Arial"/>
              </a:rPr>
              <a:t>Passwords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Dictionary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Attacks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Against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SSID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Encryption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Attacks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Exploit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known</a:t>
            </a:r>
            <a:r>
              <a:rPr sz="1950" b="1" spc="-5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weaknesses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WEP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Misconfigurations,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e.g.,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use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default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password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Jamming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denial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service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Cordless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phones,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baby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monitors,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leaky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microwave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oven,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etc.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2436" y="444544"/>
            <a:ext cx="4034154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Security</a:t>
            </a:r>
            <a:r>
              <a:rPr spc="-50" dirty="0"/>
              <a:t> </a:t>
            </a:r>
            <a:r>
              <a:rPr spc="-5" dirty="0"/>
              <a:t>in</a:t>
            </a:r>
            <a:r>
              <a:rPr spc="10" dirty="0"/>
              <a:t> </a:t>
            </a:r>
            <a:r>
              <a:rPr dirty="0"/>
              <a:t>802.11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2116133"/>
            <a:ext cx="7739380" cy="47809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425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802.1x:</a:t>
            </a:r>
            <a:r>
              <a:rPr sz="2650" b="1" spc="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port-based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authentication</a:t>
            </a:r>
            <a:r>
              <a:rPr sz="2650" b="1" spc="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LANs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2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Port-based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authentication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for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LANs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285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WEP: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Wired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Equivalent</a:t>
            </a:r>
            <a:r>
              <a:rPr sz="2650" b="1" spc="-10" dirty="0">
                <a:latin typeface="Arial"/>
                <a:cs typeface="Arial"/>
              </a:rPr>
              <a:t> Privacy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2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Achieve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privacy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similar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that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on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LAN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through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encryption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27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Intended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provide</a:t>
            </a:r>
            <a:r>
              <a:rPr sz="1950" b="1" spc="15" dirty="0">
                <a:latin typeface="Arial"/>
                <a:cs typeface="Arial"/>
              </a:rPr>
              <a:t> both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privacy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integrity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26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9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RC4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CRC32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27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Has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known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vulnerabilities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285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WPA: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Wi-Fi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Protected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Access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2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Larger,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dynamically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changed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keys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295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802.11i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(WPA2)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2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3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Builds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on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25" dirty="0">
                <a:latin typeface="Arial"/>
                <a:cs typeface="Arial"/>
              </a:rPr>
              <a:t>WPA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but</a:t>
            </a:r>
            <a:r>
              <a:rPr sz="1950" b="1" spc="3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fixes various vulnerability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26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Uses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AES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for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encryption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(TKIP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version</a:t>
            </a:r>
            <a:r>
              <a:rPr sz="1950" b="1" spc="10" dirty="0">
                <a:latin typeface="Arial"/>
                <a:cs typeface="Arial"/>
              </a:rPr>
              <a:t> is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deprecated)</a:t>
            </a:r>
            <a:endParaRPr sz="1950">
              <a:latin typeface="Arial"/>
              <a:cs typeface="Arial"/>
            </a:endParaRPr>
          </a:p>
          <a:p>
            <a:pPr marL="1016635">
              <a:lnSpc>
                <a:spcPct val="100000"/>
              </a:lnSpc>
              <a:spcBef>
                <a:spcPts val="265"/>
              </a:spcBef>
            </a:pPr>
            <a:r>
              <a:rPr sz="1950" spc="15" dirty="0">
                <a:latin typeface="Arial MT"/>
                <a:cs typeface="Arial MT"/>
              </a:rPr>
              <a:t>–</a:t>
            </a:r>
            <a:r>
              <a:rPr sz="1950" spc="335" dirty="0"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Pre-shared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keys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(PSK)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versus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Enterprise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options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2409" y="444544"/>
            <a:ext cx="339344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0" dirty="0"/>
              <a:t>MAC</a:t>
            </a:r>
            <a:r>
              <a:rPr spc="-80" dirty="0"/>
              <a:t> </a:t>
            </a:r>
            <a:r>
              <a:rPr dirty="0"/>
              <a:t>Filtering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49250" indent="-31432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Font typeface="Arial MT"/>
              <a:buChar char="•"/>
              <a:tabLst>
                <a:tab pos="349885" algn="l"/>
                <a:tab pos="350520" algn="l"/>
              </a:tabLst>
            </a:pPr>
            <a:r>
              <a:rPr spc="-10" dirty="0"/>
              <a:t>Each</a:t>
            </a:r>
            <a:r>
              <a:rPr spc="-35" dirty="0"/>
              <a:t> </a:t>
            </a:r>
            <a:r>
              <a:rPr spc="-10" dirty="0"/>
              <a:t>client</a:t>
            </a:r>
            <a:r>
              <a:rPr spc="-5" dirty="0"/>
              <a:t> </a:t>
            </a:r>
            <a:r>
              <a:rPr spc="-20" dirty="0"/>
              <a:t>is</a:t>
            </a:r>
            <a:r>
              <a:rPr spc="-15" dirty="0"/>
              <a:t> </a:t>
            </a:r>
            <a:r>
              <a:rPr spc="-10" dirty="0"/>
              <a:t>identified</a:t>
            </a:r>
            <a:r>
              <a:rPr spc="-5" dirty="0"/>
              <a:t> </a:t>
            </a:r>
            <a:r>
              <a:rPr spc="-10" dirty="0"/>
              <a:t>by</a:t>
            </a:r>
            <a:r>
              <a:rPr spc="-15" dirty="0"/>
              <a:t> </a:t>
            </a:r>
            <a:r>
              <a:rPr spc="-10" dirty="0"/>
              <a:t>its</a:t>
            </a:r>
            <a:r>
              <a:rPr spc="-15" dirty="0"/>
              <a:t> </a:t>
            </a:r>
            <a:r>
              <a:rPr spc="-10" dirty="0"/>
              <a:t>802.11</a:t>
            </a:r>
            <a:r>
              <a:rPr spc="-15" dirty="0"/>
              <a:t> </a:t>
            </a:r>
            <a:r>
              <a:rPr spc="-10" dirty="0"/>
              <a:t>Mac</a:t>
            </a:r>
            <a:r>
              <a:rPr spc="-20" dirty="0"/>
              <a:t> </a:t>
            </a:r>
            <a:r>
              <a:rPr spc="-10" dirty="0"/>
              <a:t>Address</a:t>
            </a:r>
          </a:p>
          <a:p>
            <a:pPr marL="349250" marR="133350" indent="-314325">
              <a:lnSpc>
                <a:spcPts val="2820"/>
              </a:lnSpc>
              <a:spcBef>
                <a:spcPts val="969"/>
              </a:spcBef>
              <a:buClr>
                <a:srgbClr val="FF0000"/>
              </a:buClr>
              <a:buFont typeface="Arial MT"/>
              <a:buChar char="•"/>
              <a:tabLst>
                <a:tab pos="349885" algn="l"/>
                <a:tab pos="350520" algn="l"/>
              </a:tabLst>
            </a:pPr>
            <a:r>
              <a:rPr spc="-10" dirty="0"/>
              <a:t>Each</a:t>
            </a:r>
            <a:r>
              <a:rPr spc="-40" dirty="0"/>
              <a:t> </a:t>
            </a:r>
            <a:r>
              <a:rPr dirty="0"/>
              <a:t>AP</a:t>
            </a:r>
            <a:r>
              <a:rPr spc="-25" dirty="0"/>
              <a:t> </a:t>
            </a:r>
            <a:r>
              <a:rPr spc="-10" dirty="0"/>
              <a:t>can</a:t>
            </a:r>
            <a:r>
              <a:rPr spc="-35" dirty="0"/>
              <a:t> </a:t>
            </a:r>
            <a:r>
              <a:rPr spc="-10" dirty="0"/>
              <a:t>be</a:t>
            </a:r>
            <a:r>
              <a:rPr spc="-20" dirty="0"/>
              <a:t> </a:t>
            </a:r>
            <a:r>
              <a:rPr spc="-10" dirty="0"/>
              <a:t>programmed</a:t>
            </a:r>
            <a:r>
              <a:rPr spc="-5" dirty="0"/>
              <a:t> with</a:t>
            </a:r>
            <a:r>
              <a:rPr spc="-60" dirty="0"/>
              <a:t> </a:t>
            </a:r>
            <a:r>
              <a:rPr spc="-10" dirty="0"/>
              <a:t>the</a:t>
            </a:r>
            <a:r>
              <a:rPr spc="5" dirty="0"/>
              <a:t> </a:t>
            </a:r>
            <a:r>
              <a:rPr spc="-10" dirty="0"/>
              <a:t>set of</a:t>
            </a:r>
            <a:r>
              <a:rPr spc="-40" dirty="0"/>
              <a:t> </a:t>
            </a:r>
            <a:r>
              <a:rPr spc="-5" dirty="0"/>
              <a:t>MAC </a:t>
            </a:r>
            <a:r>
              <a:rPr spc="-720" dirty="0"/>
              <a:t> </a:t>
            </a:r>
            <a:r>
              <a:rPr spc="-15" dirty="0"/>
              <a:t>addresses</a:t>
            </a:r>
            <a:r>
              <a:rPr spc="10" dirty="0"/>
              <a:t> </a:t>
            </a:r>
            <a:r>
              <a:rPr spc="-5" dirty="0"/>
              <a:t>it</a:t>
            </a:r>
            <a:r>
              <a:rPr spc="-35" dirty="0"/>
              <a:t> </a:t>
            </a:r>
            <a:r>
              <a:rPr spc="-15" dirty="0"/>
              <a:t>accepts</a:t>
            </a:r>
            <a:r>
              <a:rPr spc="10" dirty="0"/>
              <a:t> </a:t>
            </a:r>
            <a:r>
              <a:rPr spc="-5" dirty="0"/>
              <a:t>(“white</a:t>
            </a:r>
            <a:r>
              <a:rPr spc="-40" dirty="0"/>
              <a:t> </a:t>
            </a:r>
            <a:r>
              <a:rPr spc="-10" dirty="0"/>
              <a:t>list”)</a:t>
            </a:r>
          </a:p>
          <a:p>
            <a:pPr marL="349250" indent="-314325">
              <a:lnSpc>
                <a:spcPct val="100000"/>
              </a:lnSpc>
              <a:spcBef>
                <a:spcPts val="555"/>
              </a:spcBef>
              <a:buClr>
                <a:srgbClr val="FF0000"/>
              </a:buClr>
              <a:buFont typeface="Arial MT"/>
              <a:buChar char="•"/>
              <a:tabLst>
                <a:tab pos="349885" algn="l"/>
                <a:tab pos="350520" algn="l"/>
              </a:tabLst>
            </a:pPr>
            <a:r>
              <a:rPr spc="-10" dirty="0"/>
              <a:t>Combine</a:t>
            </a:r>
            <a:r>
              <a:rPr spc="-25" dirty="0"/>
              <a:t> </a:t>
            </a:r>
            <a:r>
              <a:rPr spc="-15" dirty="0"/>
              <a:t>this</a:t>
            </a:r>
            <a:r>
              <a:rPr spc="5" dirty="0"/>
              <a:t> </a:t>
            </a:r>
            <a:r>
              <a:rPr spc="-10" dirty="0"/>
              <a:t>filtering</a:t>
            </a:r>
            <a:r>
              <a:rPr spc="-35" dirty="0"/>
              <a:t> </a:t>
            </a:r>
            <a:r>
              <a:rPr spc="-5" dirty="0"/>
              <a:t>with</a:t>
            </a:r>
            <a:r>
              <a:rPr spc="-60" dirty="0"/>
              <a:t> </a:t>
            </a:r>
            <a:r>
              <a:rPr spc="-10" dirty="0"/>
              <a:t>the</a:t>
            </a:r>
            <a:r>
              <a:rPr spc="5" dirty="0"/>
              <a:t> </a:t>
            </a:r>
            <a:r>
              <a:rPr spc="-10" dirty="0"/>
              <a:t>AP’s</a:t>
            </a:r>
            <a:r>
              <a:rPr spc="-45" dirty="0"/>
              <a:t> </a:t>
            </a:r>
            <a:r>
              <a:rPr spc="-5" dirty="0"/>
              <a:t>SSID</a:t>
            </a:r>
          </a:p>
          <a:p>
            <a:pPr marL="349250" indent="-31432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Font typeface="Arial MT"/>
              <a:buChar char="•"/>
              <a:tabLst>
                <a:tab pos="349885" algn="l"/>
                <a:tab pos="350520" algn="l"/>
              </a:tabLst>
            </a:pPr>
            <a:r>
              <a:rPr spc="-10" dirty="0"/>
              <a:t>Very</a:t>
            </a:r>
            <a:r>
              <a:rPr spc="-15" dirty="0"/>
              <a:t> simple</a:t>
            </a:r>
            <a:r>
              <a:rPr spc="-40" dirty="0"/>
              <a:t> </a:t>
            </a:r>
            <a:r>
              <a:rPr spc="-10" dirty="0"/>
              <a:t>solution</a:t>
            </a:r>
          </a:p>
          <a:p>
            <a:pPr marL="537845">
              <a:lnSpc>
                <a:spcPct val="100000"/>
              </a:lnSpc>
              <a:spcBef>
                <a:spcPts val="500"/>
              </a:spcBef>
            </a:pPr>
            <a:r>
              <a:rPr sz="1950" b="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b="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spc="20" dirty="0"/>
              <a:t>Some</a:t>
            </a:r>
            <a:r>
              <a:rPr sz="1950" spc="-20" dirty="0"/>
              <a:t> </a:t>
            </a:r>
            <a:r>
              <a:rPr sz="1950" spc="10" dirty="0"/>
              <a:t>overhead </a:t>
            </a:r>
            <a:r>
              <a:rPr sz="1950" spc="5" dirty="0"/>
              <a:t>to</a:t>
            </a:r>
            <a:r>
              <a:rPr sz="1950" spc="10" dirty="0"/>
              <a:t> maintain</a:t>
            </a:r>
            <a:r>
              <a:rPr sz="1950" spc="-25" dirty="0"/>
              <a:t> </a:t>
            </a:r>
            <a:r>
              <a:rPr sz="1950" spc="10" dirty="0"/>
              <a:t>list</a:t>
            </a:r>
            <a:r>
              <a:rPr sz="1950" spc="-15" dirty="0"/>
              <a:t> </a:t>
            </a:r>
            <a:r>
              <a:rPr sz="1950" spc="10" dirty="0"/>
              <a:t>of</a:t>
            </a:r>
            <a:r>
              <a:rPr sz="1950" spc="5" dirty="0"/>
              <a:t> </a:t>
            </a:r>
            <a:r>
              <a:rPr sz="1950" spc="20" dirty="0"/>
              <a:t>MAC</a:t>
            </a:r>
            <a:r>
              <a:rPr sz="1950" spc="5" dirty="0"/>
              <a:t> </a:t>
            </a:r>
            <a:r>
              <a:rPr sz="1950" spc="15" dirty="0"/>
              <a:t>addresses</a:t>
            </a:r>
            <a:endParaRPr sz="1950">
              <a:latin typeface="Arial MT"/>
              <a:cs typeface="Arial MT"/>
            </a:endParaRPr>
          </a:p>
          <a:p>
            <a:pPr marL="349250" indent="-314325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Font typeface="Arial MT"/>
              <a:buChar char="•"/>
              <a:tabLst>
                <a:tab pos="349885" algn="l"/>
                <a:tab pos="350520" algn="l"/>
              </a:tabLst>
            </a:pPr>
            <a:r>
              <a:rPr spc="-15" dirty="0"/>
              <a:t>But</a:t>
            </a:r>
            <a:r>
              <a:rPr spc="-5" dirty="0"/>
              <a:t> it</a:t>
            </a:r>
            <a:r>
              <a:rPr spc="-35" dirty="0"/>
              <a:t> </a:t>
            </a:r>
            <a:r>
              <a:rPr spc="-5" dirty="0"/>
              <a:t>is</a:t>
            </a:r>
            <a:r>
              <a:rPr spc="-15" dirty="0"/>
              <a:t> possible</a:t>
            </a:r>
            <a:r>
              <a:rPr spc="-1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spc="-10" dirty="0"/>
              <a:t>forge</a:t>
            </a:r>
            <a:r>
              <a:rPr spc="-15" dirty="0"/>
              <a:t> </a:t>
            </a:r>
            <a:r>
              <a:rPr spc="-5" dirty="0"/>
              <a:t>MAC </a:t>
            </a:r>
            <a:r>
              <a:rPr spc="-15" dirty="0"/>
              <a:t>addresses</a:t>
            </a:r>
            <a:r>
              <a:rPr spc="15" dirty="0"/>
              <a:t> </a:t>
            </a:r>
            <a:r>
              <a:rPr spc="-10" dirty="0"/>
              <a:t>…</a:t>
            </a:r>
          </a:p>
          <a:p>
            <a:pPr marL="788035" marR="746125" indent="-250190">
              <a:lnSpc>
                <a:spcPts val="2110"/>
              </a:lnSpc>
              <a:spcBef>
                <a:spcPts val="755"/>
              </a:spcBef>
            </a:pPr>
            <a:r>
              <a:rPr sz="1950" b="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b="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spc="15" dirty="0"/>
              <a:t>Unauthorized</a:t>
            </a:r>
            <a:r>
              <a:rPr sz="1950" spc="-50" dirty="0"/>
              <a:t> </a:t>
            </a:r>
            <a:r>
              <a:rPr sz="1950" spc="10" dirty="0"/>
              <a:t>client</a:t>
            </a:r>
            <a:r>
              <a:rPr sz="1950" spc="-15" dirty="0"/>
              <a:t> </a:t>
            </a:r>
            <a:r>
              <a:rPr sz="1950" spc="10" dirty="0"/>
              <a:t>can </a:t>
            </a:r>
            <a:r>
              <a:rPr sz="1950" spc="15" dirty="0"/>
              <a:t>“borrow”</a:t>
            </a:r>
            <a:r>
              <a:rPr sz="1950" spc="-25" dirty="0"/>
              <a:t> </a:t>
            </a:r>
            <a:r>
              <a:rPr sz="1950" spc="15" dirty="0"/>
              <a:t>the</a:t>
            </a:r>
            <a:r>
              <a:rPr sz="1950" dirty="0"/>
              <a:t> </a:t>
            </a:r>
            <a:r>
              <a:rPr sz="1950" spc="15" dirty="0"/>
              <a:t>MAC</a:t>
            </a:r>
            <a:r>
              <a:rPr sz="1950" spc="5" dirty="0"/>
              <a:t> </a:t>
            </a:r>
            <a:r>
              <a:rPr sz="1950" spc="10" dirty="0"/>
              <a:t>address</a:t>
            </a:r>
            <a:r>
              <a:rPr sz="1950" spc="-20" dirty="0"/>
              <a:t> </a:t>
            </a:r>
            <a:r>
              <a:rPr sz="1950" spc="10" dirty="0"/>
              <a:t>of</a:t>
            </a:r>
            <a:r>
              <a:rPr sz="1950" spc="5" dirty="0"/>
              <a:t> </a:t>
            </a:r>
            <a:r>
              <a:rPr sz="1950" spc="20" dirty="0"/>
              <a:t>an </a:t>
            </a:r>
            <a:r>
              <a:rPr sz="1950" spc="-525" dirty="0"/>
              <a:t> </a:t>
            </a:r>
            <a:r>
              <a:rPr sz="1950" spc="10" dirty="0"/>
              <a:t>authenticated</a:t>
            </a:r>
            <a:r>
              <a:rPr sz="1950" spc="-35" dirty="0"/>
              <a:t> </a:t>
            </a:r>
            <a:r>
              <a:rPr sz="1950" spc="10" dirty="0"/>
              <a:t>client</a:t>
            </a:r>
            <a:endParaRPr sz="1950">
              <a:latin typeface="Arial MT"/>
              <a:cs typeface="Arial MT"/>
            </a:endParaRPr>
          </a:p>
          <a:p>
            <a:pPr marL="537845">
              <a:lnSpc>
                <a:spcPct val="100000"/>
              </a:lnSpc>
              <a:spcBef>
                <a:spcPts val="455"/>
              </a:spcBef>
            </a:pPr>
            <a:r>
              <a:rPr sz="1950" b="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b="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spc="10" dirty="0"/>
              <a:t>Built in</a:t>
            </a:r>
            <a:r>
              <a:rPr sz="1950" spc="-10" dirty="0"/>
              <a:t> </a:t>
            </a:r>
            <a:r>
              <a:rPr sz="1950" spc="10" dirty="0"/>
              <a:t>firewall</a:t>
            </a:r>
            <a:r>
              <a:rPr sz="1950" spc="-20" dirty="0"/>
              <a:t> </a:t>
            </a:r>
            <a:r>
              <a:rPr sz="1950" spc="15" dirty="0"/>
              <a:t>will</a:t>
            </a:r>
            <a:r>
              <a:rPr sz="1950" spc="-25" dirty="0"/>
              <a:t> </a:t>
            </a:r>
            <a:r>
              <a:rPr sz="1950" spc="10" dirty="0"/>
              <a:t>discard</a:t>
            </a:r>
            <a:r>
              <a:rPr sz="1950" spc="-30" dirty="0"/>
              <a:t> </a:t>
            </a:r>
            <a:r>
              <a:rPr sz="1950" spc="15" dirty="0"/>
              <a:t>unexpected</a:t>
            </a:r>
            <a:r>
              <a:rPr sz="1950" spc="-25" dirty="0"/>
              <a:t> </a:t>
            </a:r>
            <a:r>
              <a:rPr sz="1950" spc="10" dirty="0"/>
              <a:t>packets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0687" y="264790"/>
            <a:ext cx="5913120" cy="116522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397125" marR="5080" indent="-2385060">
              <a:lnSpc>
                <a:spcPts val="4220"/>
              </a:lnSpc>
              <a:spcBef>
                <a:spcPts val="685"/>
              </a:spcBef>
            </a:pPr>
            <a:r>
              <a:rPr dirty="0"/>
              <a:t>Wired</a:t>
            </a:r>
            <a:r>
              <a:rPr spc="-30" dirty="0"/>
              <a:t> </a:t>
            </a:r>
            <a:r>
              <a:rPr spc="5" dirty="0"/>
              <a:t>Equivalent</a:t>
            </a:r>
            <a:r>
              <a:rPr spc="-75" dirty="0"/>
              <a:t> </a:t>
            </a:r>
            <a:r>
              <a:rPr dirty="0"/>
              <a:t>Privacy </a:t>
            </a:r>
            <a:r>
              <a:rPr spc="-969" dirty="0"/>
              <a:t> </a:t>
            </a:r>
            <a:r>
              <a:rPr spc="10" dirty="0"/>
              <a:t>WEP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199" y="1869421"/>
            <a:ext cx="8253095" cy="49225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Original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standard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WiFi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security</a:t>
            </a:r>
            <a:endParaRPr sz="2650">
              <a:latin typeface="Arial"/>
              <a:cs typeface="Arial"/>
            </a:endParaRPr>
          </a:p>
          <a:p>
            <a:pPr marL="326390" marR="5080" indent="-314325">
              <a:lnSpc>
                <a:spcPts val="2820"/>
              </a:lnSpc>
              <a:spcBef>
                <a:spcPts val="969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Very </a:t>
            </a:r>
            <a:r>
              <a:rPr sz="2650" b="1" spc="-5" dirty="0">
                <a:latin typeface="Arial"/>
                <a:cs typeface="Arial"/>
              </a:rPr>
              <a:t>weak </a:t>
            </a:r>
            <a:r>
              <a:rPr sz="2650" b="1" spc="-10" dirty="0">
                <a:latin typeface="Arial"/>
                <a:cs typeface="Arial"/>
              </a:rPr>
              <a:t>standard: key </a:t>
            </a:r>
            <a:r>
              <a:rPr sz="2650" b="1" spc="-15" dirty="0">
                <a:latin typeface="Arial"/>
                <a:cs typeface="Arial"/>
              </a:rPr>
              <a:t>could </a:t>
            </a:r>
            <a:r>
              <a:rPr sz="2650" b="1" spc="-10" dirty="0">
                <a:latin typeface="Arial"/>
                <a:cs typeface="Arial"/>
              </a:rPr>
              <a:t>be </a:t>
            </a:r>
            <a:r>
              <a:rPr sz="2650" b="1" spc="-15" dirty="0">
                <a:latin typeface="Arial"/>
                <a:cs typeface="Arial"/>
              </a:rPr>
              <a:t>cracked </a:t>
            </a:r>
            <a:r>
              <a:rPr sz="2650" b="1" dirty="0">
                <a:latin typeface="Arial"/>
                <a:cs typeface="Arial"/>
              </a:rPr>
              <a:t>with </a:t>
            </a:r>
            <a:r>
              <a:rPr sz="2650" b="1" spc="-10" dirty="0">
                <a:latin typeface="Arial"/>
                <a:cs typeface="Arial"/>
              </a:rPr>
              <a:t>a 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couple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hours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computing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(much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faster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today)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6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Too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much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information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transmitted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 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clear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No</a:t>
            </a:r>
            <a:r>
              <a:rPr sz="1950" b="1" spc="10" dirty="0">
                <a:latin typeface="Arial"/>
                <a:cs typeface="Arial"/>
              </a:rPr>
              <a:t> protocol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for</a:t>
            </a:r>
            <a:r>
              <a:rPr sz="1950" b="1" spc="10" dirty="0">
                <a:latin typeface="Arial"/>
                <a:cs typeface="Arial"/>
              </a:rPr>
              <a:t> encryption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key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distribution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5" dirty="0">
                <a:latin typeface="Arial"/>
                <a:cs typeface="Arial"/>
              </a:rPr>
              <a:t>Clever</a:t>
            </a:r>
            <a:r>
              <a:rPr sz="1950" b="1" spc="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optimizations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can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reduce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time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10" dirty="0">
                <a:latin typeface="Arial"/>
                <a:cs typeface="Arial"/>
              </a:rPr>
              <a:t> minutes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All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data</a:t>
            </a:r>
            <a:r>
              <a:rPr sz="2650" b="1" spc="-15" dirty="0">
                <a:latin typeface="Arial"/>
                <a:cs typeface="Arial"/>
              </a:rPr>
              <a:t> then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becomes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vulnerable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interception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20" dirty="0">
                <a:latin typeface="Arial"/>
                <a:cs typeface="Arial"/>
              </a:rPr>
              <a:t>WEP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typically </a:t>
            </a:r>
            <a:r>
              <a:rPr sz="1950" b="1" spc="15" dirty="0">
                <a:latin typeface="Arial"/>
                <a:cs typeface="Arial"/>
              </a:rPr>
              <a:t>uses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single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shared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key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for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all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stations</a:t>
            </a:r>
            <a:endParaRPr sz="1950">
              <a:latin typeface="Arial"/>
              <a:cs typeface="Arial"/>
            </a:endParaRPr>
          </a:p>
          <a:p>
            <a:pPr marL="326390" marR="405765" indent="-314325">
              <a:lnSpc>
                <a:spcPts val="2820"/>
              </a:lnSpc>
              <a:spcBef>
                <a:spcPts val="970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The </a:t>
            </a:r>
            <a:r>
              <a:rPr sz="2650" b="1" spc="-15" dirty="0">
                <a:latin typeface="Arial"/>
                <a:cs typeface="Arial"/>
              </a:rPr>
              <a:t>CRC32 </a:t>
            </a:r>
            <a:r>
              <a:rPr sz="2650" b="1" spc="-10" dirty="0">
                <a:latin typeface="Arial"/>
                <a:cs typeface="Arial"/>
              </a:rPr>
              <a:t>check </a:t>
            </a:r>
            <a:r>
              <a:rPr sz="2650" b="1" spc="-5" dirty="0">
                <a:latin typeface="Arial"/>
                <a:cs typeface="Arial"/>
              </a:rPr>
              <a:t>is </a:t>
            </a:r>
            <a:r>
              <a:rPr sz="2650" b="1" spc="-10" dirty="0">
                <a:latin typeface="Arial"/>
                <a:cs typeface="Arial"/>
              </a:rPr>
              <a:t>also </a:t>
            </a:r>
            <a:r>
              <a:rPr sz="2650" b="1" spc="-15" dirty="0">
                <a:latin typeface="Arial"/>
                <a:cs typeface="Arial"/>
              </a:rPr>
              <a:t>vulnerable </a:t>
            </a:r>
            <a:r>
              <a:rPr sz="2650" b="1" spc="-5" dirty="0">
                <a:latin typeface="Arial"/>
                <a:cs typeface="Arial"/>
              </a:rPr>
              <a:t>so </a:t>
            </a:r>
            <a:r>
              <a:rPr sz="2650" b="1" spc="-10" dirty="0">
                <a:latin typeface="Arial"/>
                <a:cs typeface="Arial"/>
              </a:rPr>
              <a:t>that the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data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could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altered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as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well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Can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makes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changes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without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even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decrypting!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Not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recommended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368" y="1819227"/>
            <a:ext cx="8470900" cy="571690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597535" marR="1212850" indent="-314325">
              <a:lnSpc>
                <a:spcPct val="78500"/>
              </a:lnSpc>
              <a:spcBef>
                <a:spcPts val="770"/>
              </a:spcBef>
              <a:buClr>
                <a:srgbClr val="FF0000"/>
              </a:buClr>
              <a:buFont typeface="Arial MT"/>
              <a:buChar char="•"/>
              <a:tabLst>
                <a:tab pos="597535" algn="l"/>
                <a:tab pos="598170" algn="l"/>
              </a:tabLst>
            </a:pPr>
            <a:r>
              <a:rPr sz="2650" b="1" spc="-10" dirty="0">
                <a:latin typeface="Arial"/>
                <a:cs typeface="Arial"/>
              </a:rPr>
              <a:t>Introduced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by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Wi-Fi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Alliance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as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an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interim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solution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after</a:t>
            </a:r>
            <a:r>
              <a:rPr sz="2650" b="1" spc="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WEP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flaws</a:t>
            </a:r>
            <a:r>
              <a:rPr sz="2650" b="1" spc="-70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were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published</a:t>
            </a:r>
            <a:endParaRPr sz="2650">
              <a:latin typeface="Arial"/>
              <a:cs typeface="Arial"/>
            </a:endParaRPr>
          </a:p>
          <a:p>
            <a:pPr marL="786765">
              <a:lnSpc>
                <a:spcPct val="100000"/>
              </a:lnSpc>
              <a:spcBef>
                <a:spcPts val="2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Uses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different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Message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Integrity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Check</a:t>
            </a:r>
            <a:endParaRPr sz="1950">
              <a:latin typeface="Arial"/>
              <a:cs typeface="Arial"/>
            </a:endParaRPr>
          </a:p>
          <a:p>
            <a:pPr marL="1036319" marR="213360" indent="-250190">
              <a:lnSpc>
                <a:spcPct val="80000"/>
              </a:lnSpc>
              <a:spcBef>
                <a:spcPts val="72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Encryption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still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based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on RC4,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but </a:t>
            </a:r>
            <a:r>
              <a:rPr sz="1950" b="1" spc="15" dirty="0">
                <a:latin typeface="Arial"/>
                <a:cs typeface="Arial"/>
              </a:rPr>
              <a:t>uses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176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bit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key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(48bit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IV)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keys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are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changed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periodically</a:t>
            </a:r>
            <a:endParaRPr sz="1950">
              <a:latin typeface="Arial"/>
              <a:cs typeface="Arial"/>
            </a:endParaRPr>
          </a:p>
          <a:p>
            <a:pPr marL="786765">
              <a:lnSpc>
                <a:spcPct val="100000"/>
              </a:lnSpc>
              <a:spcBef>
                <a:spcPts val="25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Also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frame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counter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in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MIC</a:t>
            </a:r>
            <a:r>
              <a:rPr sz="1950" b="1" spc="5" dirty="0">
                <a:latin typeface="Arial"/>
                <a:cs typeface="Arial"/>
              </a:rPr>
              <a:t> to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prevent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replay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attacks.</a:t>
            </a:r>
            <a:endParaRPr sz="1950">
              <a:latin typeface="Arial"/>
              <a:cs typeface="Arial"/>
            </a:endParaRPr>
          </a:p>
          <a:p>
            <a:pPr marL="597535" indent="-314325">
              <a:lnSpc>
                <a:spcPct val="100000"/>
              </a:lnSpc>
              <a:spcBef>
                <a:spcPts val="250"/>
              </a:spcBef>
              <a:buClr>
                <a:srgbClr val="FF0000"/>
              </a:buClr>
              <a:buFont typeface="Arial MT"/>
              <a:buChar char="•"/>
              <a:tabLst>
                <a:tab pos="597535" algn="l"/>
                <a:tab pos="598170" algn="l"/>
              </a:tabLst>
            </a:pPr>
            <a:r>
              <a:rPr sz="2650" b="1" spc="-10" dirty="0">
                <a:latin typeface="Arial"/>
                <a:cs typeface="Arial"/>
              </a:rPr>
              <a:t>Can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used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with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802.1x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authentication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(optional)</a:t>
            </a:r>
            <a:endParaRPr sz="2650">
              <a:latin typeface="Arial"/>
              <a:cs typeface="Arial"/>
            </a:endParaRPr>
          </a:p>
          <a:p>
            <a:pPr marL="1036319" marR="712470" indent="-250190">
              <a:lnSpc>
                <a:spcPts val="1880"/>
              </a:lnSpc>
              <a:spcBef>
                <a:spcPts val="70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5" dirty="0">
                <a:latin typeface="Arial"/>
                <a:cs typeface="Arial"/>
              </a:rPr>
              <a:t>It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generates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long </a:t>
            </a:r>
            <a:r>
              <a:rPr sz="1950" b="1" spc="20" dirty="0">
                <a:latin typeface="Arial"/>
                <a:cs typeface="Arial"/>
              </a:rPr>
              <a:t>WPA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key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that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randomly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generated,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uniquely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assigned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frequently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changed.</a:t>
            </a:r>
            <a:endParaRPr sz="1950">
              <a:latin typeface="Arial"/>
              <a:cs typeface="Arial"/>
            </a:endParaRPr>
          </a:p>
          <a:p>
            <a:pPr marL="1036319" marR="239395" indent="-250190">
              <a:lnSpc>
                <a:spcPts val="1870"/>
              </a:lnSpc>
              <a:spcBef>
                <a:spcPts val="71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3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Attacks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are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still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possible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since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people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sometimes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use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short,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poorly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random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WPA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keys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that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can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be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cracked</a:t>
            </a:r>
            <a:endParaRPr sz="1950">
              <a:latin typeface="Arial"/>
              <a:cs typeface="Arial"/>
            </a:endParaRPr>
          </a:p>
          <a:p>
            <a:pPr marL="597535" indent="-314325">
              <a:lnSpc>
                <a:spcPct val="100000"/>
              </a:lnSpc>
              <a:spcBef>
                <a:spcPts val="280"/>
              </a:spcBef>
              <a:buClr>
                <a:srgbClr val="FF0000"/>
              </a:buClr>
              <a:buFont typeface="Arial MT"/>
              <a:buChar char="•"/>
              <a:tabLst>
                <a:tab pos="597535" algn="l"/>
                <a:tab pos="598170" algn="l"/>
                <a:tab pos="1901825" algn="l"/>
              </a:tabLst>
            </a:pPr>
            <a:r>
              <a:rPr sz="2650" b="1" spc="-10" dirty="0">
                <a:latin typeface="Arial"/>
                <a:cs typeface="Arial"/>
              </a:rPr>
              <a:t>802.11i	</a:t>
            </a:r>
            <a:r>
              <a:rPr sz="2650" b="1" spc="-20" dirty="0">
                <a:latin typeface="Arial"/>
                <a:cs typeface="Arial"/>
              </a:rPr>
              <a:t>is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“permanent”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security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fix</a:t>
            </a:r>
            <a:endParaRPr sz="2650">
              <a:latin typeface="Arial"/>
              <a:cs typeface="Arial"/>
            </a:endParaRPr>
          </a:p>
          <a:p>
            <a:pPr marL="786765">
              <a:lnSpc>
                <a:spcPct val="100000"/>
              </a:lnSpc>
              <a:spcBef>
                <a:spcPts val="25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Builds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interim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WPA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standard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(i.e.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WPA2)</a:t>
            </a:r>
            <a:endParaRPr sz="1950">
              <a:latin typeface="Arial"/>
              <a:cs typeface="Arial"/>
            </a:endParaRPr>
          </a:p>
          <a:p>
            <a:pPr marL="1036319" marR="659130" indent="-250190">
              <a:lnSpc>
                <a:spcPct val="80000"/>
              </a:lnSpc>
              <a:spcBef>
                <a:spcPts val="720"/>
              </a:spcBef>
              <a:tabLst>
                <a:tab pos="2279015" algn="l"/>
              </a:tabLst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Replaces	RC4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by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more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secure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Advanced Encryption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Standard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(AES)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block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encryption</a:t>
            </a:r>
            <a:endParaRPr sz="1950">
              <a:latin typeface="Arial"/>
              <a:cs typeface="Arial"/>
            </a:endParaRPr>
          </a:p>
          <a:p>
            <a:pPr marL="786765">
              <a:lnSpc>
                <a:spcPct val="100000"/>
              </a:lnSpc>
              <a:spcBef>
                <a:spcPts val="24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Better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key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management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data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integrity</a:t>
            </a:r>
            <a:endParaRPr sz="1950">
              <a:latin typeface="Arial"/>
              <a:cs typeface="Arial"/>
            </a:endParaRPr>
          </a:p>
          <a:p>
            <a:pPr marL="786765">
              <a:lnSpc>
                <a:spcPct val="100000"/>
              </a:lnSpc>
              <a:spcBef>
                <a:spcPts val="25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Uses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802.1x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for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authentication.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50" spc="15" dirty="0">
                <a:latin typeface="Arial MT"/>
                <a:cs typeface="Arial MT"/>
              </a:rPr>
              <a:t>Peter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A.</a:t>
            </a:r>
            <a:r>
              <a:rPr sz="950" spc="-25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Steenkiste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0233" y="7200408"/>
            <a:ext cx="30607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20" dirty="0">
                <a:latin typeface="Arial"/>
                <a:cs typeface="Arial"/>
              </a:rPr>
              <a:t>3</a:t>
            </a:r>
            <a:r>
              <a:rPr sz="1950" b="1" spc="15" dirty="0">
                <a:latin typeface="Arial"/>
                <a:cs typeface="Arial"/>
              </a:rPr>
              <a:t>6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385695" marR="5080" indent="-2007870">
              <a:lnSpc>
                <a:spcPts val="4220"/>
              </a:lnSpc>
              <a:spcBef>
                <a:spcPts val="685"/>
              </a:spcBef>
            </a:pPr>
            <a:r>
              <a:rPr dirty="0"/>
              <a:t>Wi-Fi</a:t>
            </a:r>
            <a:r>
              <a:rPr spc="-50" dirty="0"/>
              <a:t> </a:t>
            </a:r>
            <a:r>
              <a:rPr spc="5" dirty="0"/>
              <a:t>Protected</a:t>
            </a:r>
            <a:r>
              <a:rPr spc="-85" dirty="0"/>
              <a:t> </a:t>
            </a:r>
            <a:r>
              <a:rPr dirty="0"/>
              <a:t>Access </a:t>
            </a:r>
            <a:r>
              <a:rPr spc="-969" dirty="0"/>
              <a:t> </a:t>
            </a:r>
            <a:r>
              <a:rPr spc="5" dirty="0"/>
              <a:t>WPA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631" y="659416"/>
            <a:ext cx="8023859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Authentication</a:t>
            </a:r>
            <a:r>
              <a:rPr spc="-55" dirty="0"/>
              <a:t> </a:t>
            </a:r>
            <a:r>
              <a:rPr spc="-5" dirty="0"/>
              <a:t>in</a:t>
            </a:r>
            <a:r>
              <a:rPr spc="-15" dirty="0"/>
              <a:t> </a:t>
            </a:r>
            <a:r>
              <a:rPr spc="10" dirty="0"/>
              <a:t>WLAN</a:t>
            </a:r>
            <a:r>
              <a:rPr spc="-15" dirty="0"/>
              <a:t> </a:t>
            </a:r>
            <a:r>
              <a:rPr spc="5" dirty="0"/>
              <a:t>Hotspots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2189479"/>
            <a:ext cx="7681595" cy="132905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26390" marR="5080" indent="-314325">
              <a:lnSpc>
                <a:spcPts val="3290"/>
              </a:lnSpc>
              <a:spcBef>
                <a:spcPts val="540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3050" b="1" spc="5" dirty="0">
                <a:latin typeface="Arial"/>
                <a:cs typeface="Arial"/>
              </a:rPr>
              <a:t>Upon</a:t>
            </a:r>
            <a:r>
              <a:rPr sz="3050" b="1" spc="35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association</a:t>
            </a:r>
            <a:r>
              <a:rPr sz="3050" b="1" spc="40" dirty="0">
                <a:latin typeface="Arial"/>
                <a:cs typeface="Arial"/>
              </a:rPr>
              <a:t> </a:t>
            </a:r>
            <a:r>
              <a:rPr sz="3050" b="1" spc="10" dirty="0">
                <a:latin typeface="Arial"/>
                <a:cs typeface="Arial"/>
              </a:rPr>
              <a:t>with</a:t>
            </a:r>
            <a:r>
              <a:rPr sz="3050" b="1" spc="5" dirty="0">
                <a:latin typeface="Arial"/>
                <a:cs typeface="Arial"/>
              </a:rPr>
              <a:t> </a:t>
            </a:r>
            <a:r>
              <a:rPr sz="3050" b="1" spc="15" dirty="0">
                <a:latin typeface="Arial"/>
                <a:cs typeface="Arial"/>
              </a:rPr>
              <a:t>the</a:t>
            </a:r>
            <a:r>
              <a:rPr sz="3050" b="1" spc="20" dirty="0">
                <a:latin typeface="Arial"/>
                <a:cs typeface="Arial"/>
              </a:rPr>
              <a:t> </a:t>
            </a:r>
            <a:r>
              <a:rPr sz="3050" b="1" spc="10" dirty="0">
                <a:latin typeface="Arial"/>
                <a:cs typeface="Arial"/>
              </a:rPr>
              <a:t>AP,</a:t>
            </a:r>
            <a:r>
              <a:rPr sz="3050" b="1" spc="-20" dirty="0">
                <a:latin typeface="Arial"/>
                <a:cs typeface="Arial"/>
              </a:rPr>
              <a:t> </a:t>
            </a:r>
            <a:r>
              <a:rPr sz="3050" b="1" spc="10" dirty="0">
                <a:latin typeface="Arial"/>
                <a:cs typeface="Arial"/>
              </a:rPr>
              <a:t>only </a:t>
            </a:r>
            <a:r>
              <a:rPr sz="3050" b="1" spc="15" dirty="0">
                <a:latin typeface="Arial"/>
                <a:cs typeface="Arial"/>
              </a:rPr>
              <a:t> </a:t>
            </a:r>
            <a:r>
              <a:rPr sz="3050" b="1" spc="10" dirty="0">
                <a:latin typeface="Arial"/>
                <a:cs typeface="Arial"/>
              </a:rPr>
              <a:t>authentication</a:t>
            </a:r>
            <a:r>
              <a:rPr sz="3050" b="1" spc="30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traffic</a:t>
            </a:r>
            <a:r>
              <a:rPr sz="3050" b="1" spc="45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can</a:t>
            </a:r>
            <a:r>
              <a:rPr sz="3050" b="1" spc="30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pass</a:t>
            </a:r>
            <a:r>
              <a:rPr sz="3050" b="1" spc="10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through, </a:t>
            </a:r>
            <a:r>
              <a:rPr sz="3050" b="1" spc="-830" dirty="0">
                <a:latin typeface="Arial"/>
                <a:cs typeface="Arial"/>
              </a:rPr>
              <a:t> </a:t>
            </a:r>
            <a:r>
              <a:rPr sz="3050" b="1" dirty="0">
                <a:latin typeface="Arial"/>
                <a:cs typeface="Arial"/>
              </a:rPr>
              <a:t>as</a:t>
            </a:r>
            <a:r>
              <a:rPr sz="3050" b="1" spc="15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defined</a:t>
            </a:r>
            <a:r>
              <a:rPr sz="3050" b="1" spc="70" dirty="0">
                <a:latin typeface="Arial"/>
                <a:cs typeface="Arial"/>
              </a:rPr>
              <a:t> </a:t>
            </a:r>
            <a:r>
              <a:rPr sz="3050" b="1" spc="10" dirty="0">
                <a:latin typeface="Arial"/>
                <a:cs typeface="Arial"/>
              </a:rPr>
              <a:t>by</a:t>
            </a:r>
            <a:r>
              <a:rPr sz="3050" b="1" spc="20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IEEE</a:t>
            </a:r>
            <a:r>
              <a:rPr sz="3050" b="1" spc="-15" dirty="0">
                <a:latin typeface="Arial"/>
                <a:cs typeface="Arial"/>
              </a:rPr>
              <a:t> </a:t>
            </a:r>
            <a:r>
              <a:rPr sz="3050" b="1" dirty="0">
                <a:latin typeface="Arial"/>
                <a:cs typeface="Arial"/>
              </a:rPr>
              <a:t>802.1x</a:t>
            </a:r>
            <a:endParaRPr sz="3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2116" y="5813552"/>
            <a:ext cx="7960359" cy="132778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26390" marR="5080" indent="-314325">
              <a:lnSpc>
                <a:spcPct val="89700"/>
              </a:lnSpc>
              <a:spcBef>
                <a:spcPts val="495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3050" b="1" spc="5" dirty="0">
                <a:latin typeface="Arial"/>
                <a:cs typeface="Arial"/>
              </a:rPr>
              <a:t>The</a:t>
            </a:r>
            <a:r>
              <a:rPr sz="3050" b="1" spc="15" dirty="0">
                <a:latin typeface="Arial"/>
                <a:cs typeface="Arial"/>
              </a:rPr>
              <a:t> </a:t>
            </a:r>
            <a:r>
              <a:rPr sz="3050" b="1" dirty="0">
                <a:latin typeface="Arial"/>
                <a:cs typeface="Arial"/>
              </a:rPr>
              <a:t>protocol</a:t>
            </a:r>
            <a:r>
              <a:rPr sz="3050" b="1" spc="80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used</a:t>
            </a:r>
            <a:r>
              <a:rPr sz="3050" b="1" spc="10" dirty="0">
                <a:latin typeface="Arial"/>
                <a:cs typeface="Arial"/>
              </a:rPr>
              <a:t> </a:t>
            </a:r>
            <a:r>
              <a:rPr sz="3050" b="1" spc="20" dirty="0">
                <a:latin typeface="Arial"/>
                <a:cs typeface="Arial"/>
              </a:rPr>
              <a:t>to</a:t>
            </a:r>
            <a:r>
              <a:rPr sz="3050" b="1" spc="10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transport </a:t>
            </a:r>
            <a:r>
              <a:rPr sz="3050" b="1" spc="10" dirty="0">
                <a:latin typeface="Arial"/>
                <a:cs typeface="Arial"/>
              </a:rPr>
              <a:t> authentication</a:t>
            </a:r>
            <a:r>
              <a:rPr sz="3050" b="1" spc="30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traffic</a:t>
            </a:r>
            <a:r>
              <a:rPr sz="3050" b="1" spc="45" dirty="0">
                <a:latin typeface="Arial"/>
                <a:cs typeface="Arial"/>
              </a:rPr>
              <a:t> </a:t>
            </a:r>
            <a:r>
              <a:rPr sz="3050" b="1" spc="10" dirty="0">
                <a:latin typeface="Arial"/>
                <a:cs typeface="Arial"/>
              </a:rPr>
              <a:t>is</a:t>
            </a:r>
            <a:r>
              <a:rPr sz="3050" b="1" spc="-15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the</a:t>
            </a:r>
            <a:r>
              <a:rPr sz="3050" b="1" spc="15" dirty="0">
                <a:latin typeface="Arial"/>
                <a:cs typeface="Arial"/>
              </a:rPr>
              <a:t> </a:t>
            </a:r>
            <a:r>
              <a:rPr sz="3050" b="1" spc="10" dirty="0">
                <a:latin typeface="Arial"/>
                <a:cs typeface="Arial"/>
              </a:rPr>
              <a:t>Extensible </a:t>
            </a:r>
            <a:r>
              <a:rPr sz="3050" b="1" spc="15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Authentication</a:t>
            </a:r>
            <a:r>
              <a:rPr sz="3050" b="1" spc="65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Protocol</a:t>
            </a:r>
            <a:r>
              <a:rPr sz="3050" b="1" spc="50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(EAP</a:t>
            </a:r>
            <a:r>
              <a:rPr sz="3050" b="1" spc="-10" dirty="0">
                <a:latin typeface="Arial"/>
                <a:cs typeface="Arial"/>
              </a:rPr>
              <a:t> </a:t>
            </a:r>
            <a:r>
              <a:rPr sz="3050" b="1" spc="5" dirty="0">
                <a:latin typeface="Arial"/>
                <a:cs typeface="Arial"/>
              </a:rPr>
              <a:t>-</a:t>
            </a:r>
            <a:r>
              <a:rPr sz="3050" b="1" spc="30" dirty="0">
                <a:latin typeface="Arial"/>
                <a:cs typeface="Arial"/>
              </a:rPr>
              <a:t> </a:t>
            </a:r>
            <a:r>
              <a:rPr sz="3050" b="1" spc="10" dirty="0">
                <a:latin typeface="Arial"/>
                <a:cs typeface="Arial"/>
              </a:rPr>
              <a:t>RFC3748)</a:t>
            </a:r>
            <a:endParaRPr sz="3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7008" y="3908618"/>
            <a:ext cx="223456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15" dirty="0">
                <a:latin typeface="Arial"/>
                <a:cs typeface="Arial"/>
              </a:rPr>
              <a:t>not</a:t>
            </a:r>
            <a:r>
              <a:rPr sz="2050" b="1" spc="-65" dirty="0">
                <a:latin typeface="Arial"/>
                <a:cs typeface="Arial"/>
              </a:rPr>
              <a:t> </a:t>
            </a:r>
            <a:r>
              <a:rPr sz="2050" b="1" spc="15" dirty="0">
                <a:latin typeface="Arial"/>
                <a:cs typeface="Arial"/>
              </a:rPr>
              <a:t>authenticated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91490" y="3992392"/>
            <a:ext cx="174942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15" dirty="0">
                <a:latin typeface="Arial"/>
                <a:cs typeface="Arial"/>
              </a:rPr>
              <a:t>authenticated</a:t>
            </a:r>
            <a:endParaRPr sz="20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29383" y="4361688"/>
            <a:ext cx="2513330" cy="762000"/>
            <a:chOff x="1929383" y="4361688"/>
            <a:chExt cx="2513330" cy="7620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0503" y="4361688"/>
              <a:ext cx="835151" cy="57759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456063" y="4524958"/>
              <a:ext cx="394335" cy="392430"/>
            </a:xfrm>
            <a:custGeom>
              <a:avLst/>
              <a:gdLst/>
              <a:ahLst/>
              <a:cxnLst/>
              <a:rect l="l" t="t" r="r" b="b"/>
              <a:pathLst>
                <a:path w="394335" h="392429">
                  <a:moveTo>
                    <a:pt x="394119" y="315264"/>
                  </a:moveTo>
                  <a:lnTo>
                    <a:pt x="373748" y="271068"/>
                  </a:lnTo>
                  <a:lnTo>
                    <a:pt x="344170" y="239115"/>
                  </a:lnTo>
                  <a:lnTo>
                    <a:pt x="301739" y="198297"/>
                  </a:lnTo>
                  <a:lnTo>
                    <a:pt x="255308" y="156832"/>
                  </a:lnTo>
                  <a:lnTo>
                    <a:pt x="288290" y="117703"/>
                  </a:lnTo>
                  <a:lnTo>
                    <a:pt x="323684" y="78320"/>
                  </a:lnTo>
                  <a:lnTo>
                    <a:pt x="353301" y="44792"/>
                  </a:lnTo>
                  <a:lnTo>
                    <a:pt x="370700" y="21145"/>
                  </a:lnTo>
                  <a:lnTo>
                    <a:pt x="374599" y="5067"/>
                  </a:lnTo>
                  <a:lnTo>
                    <a:pt x="364223" y="0"/>
                  </a:lnTo>
                  <a:lnTo>
                    <a:pt x="318884" y="21145"/>
                  </a:lnTo>
                  <a:lnTo>
                    <a:pt x="286918" y="49809"/>
                  </a:lnTo>
                  <a:lnTo>
                    <a:pt x="246113" y="91630"/>
                  </a:lnTo>
                  <a:lnTo>
                    <a:pt x="216281" y="124561"/>
                  </a:lnTo>
                  <a:lnTo>
                    <a:pt x="209143" y="118668"/>
                  </a:lnTo>
                  <a:lnTo>
                    <a:pt x="165506" y="86436"/>
                  </a:lnTo>
                  <a:lnTo>
                    <a:pt x="119418" y="55041"/>
                  </a:lnTo>
                  <a:lnTo>
                    <a:pt x="78206" y="29946"/>
                  </a:lnTo>
                  <a:lnTo>
                    <a:pt x="49136" y="16560"/>
                  </a:lnTo>
                  <a:lnTo>
                    <a:pt x="38150" y="19989"/>
                  </a:lnTo>
                  <a:lnTo>
                    <a:pt x="40182" y="35991"/>
                  </a:lnTo>
                  <a:lnTo>
                    <a:pt x="45910" y="55994"/>
                  </a:lnTo>
                  <a:lnTo>
                    <a:pt x="46088" y="71424"/>
                  </a:lnTo>
                  <a:lnTo>
                    <a:pt x="33007" y="80048"/>
                  </a:lnTo>
                  <a:lnTo>
                    <a:pt x="13512" y="85521"/>
                  </a:lnTo>
                  <a:lnTo>
                    <a:pt x="0" y="91579"/>
                  </a:lnTo>
                  <a:lnTo>
                    <a:pt x="4940" y="101904"/>
                  </a:lnTo>
                  <a:lnTo>
                    <a:pt x="36410" y="115747"/>
                  </a:lnTo>
                  <a:lnTo>
                    <a:pt x="86474" y="132575"/>
                  </a:lnTo>
                  <a:lnTo>
                    <a:pt x="143383" y="153136"/>
                  </a:lnTo>
                  <a:lnTo>
                    <a:pt x="177546" y="169532"/>
                  </a:lnTo>
                  <a:lnTo>
                    <a:pt x="166484" y="182689"/>
                  </a:lnTo>
                  <a:lnTo>
                    <a:pt x="133591" y="227190"/>
                  </a:lnTo>
                  <a:lnTo>
                    <a:pt x="102285" y="273558"/>
                  </a:lnTo>
                  <a:lnTo>
                    <a:pt x="77533" y="314490"/>
                  </a:lnTo>
                  <a:lnTo>
                    <a:pt x="64376" y="342709"/>
                  </a:lnTo>
                  <a:lnTo>
                    <a:pt x="67157" y="353682"/>
                  </a:lnTo>
                  <a:lnTo>
                    <a:pt x="83235" y="351663"/>
                  </a:lnTo>
                  <a:lnTo>
                    <a:pt x="103593" y="345922"/>
                  </a:lnTo>
                  <a:lnTo>
                    <a:pt x="119240" y="345757"/>
                  </a:lnTo>
                  <a:lnTo>
                    <a:pt x="127850" y="358825"/>
                  </a:lnTo>
                  <a:lnTo>
                    <a:pt x="133337" y="378333"/>
                  </a:lnTo>
                  <a:lnTo>
                    <a:pt x="139382" y="391833"/>
                  </a:lnTo>
                  <a:lnTo>
                    <a:pt x="149720" y="386905"/>
                  </a:lnTo>
                  <a:lnTo>
                    <a:pt x="163550" y="355663"/>
                  </a:lnTo>
                  <a:lnTo>
                    <a:pt x="180390" y="306133"/>
                  </a:lnTo>
                  <a:lnTo>
                    <a:pt x="200939" y="249745"/>
                  </a:lnTo>
                  <a:lnTo>
                    <a:pt x="225272" y="199263"/>
                  </a:lnTo>
                  <a:lnTo>
                    <a:pt x="234442" y="205752"/>
                  </a:lnTo>
                  <a:lnTo>
                    <a:pt x="275653" y="240487"/>
                  </a:lnTo>
                  <a:lnTo>
                    <a:pt x="315036" y="275882"/>
                  </a:lnTo>
                  <a:lnTo>
                    <a:pt x="348564" y="305498"/>
                  </a:lnTo>
                  <a:lnTo>
                    <a:pt x="372211" y="322884"/>
                  </a:lnTo>
                  <a:lnTo>
                    <a:pt x="388962" y="325932"/>
                  </a:lnTo>
                  <a:lnTo>
                    <a:pt x="394119" y="31526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29371" y="4914912"/>
              <a:ext cx="2513330" cy="208915"/>
            </a:xfrm>
            <a:custGeom>
              <a:avLst/>
              <a:gdLst/>
              <a:ahLst/>
              <a:cxnLst/>
              <a:rect l="l" t="t" r="r" b="b"/>
              <a:pathLst>
                <a:path w="2513329" h="208914">
                  <a:moveTo>
                    <a:pt x="1255776" y="103632"/>
                  </a:moveTo>
                  <a:lnTo>
                    <a:pt x="1185164" y="68580"/>
                  </a:lnTo>
                  <a:lnTo>
                    <a:pt x="1046988" y="0"/>
                  </a:lnTo>
                  <a:lnTo>
                    <a:pt x="1046988" y="68580"/>
                  </a:lnTo>
                  <a:lnTo>
                    <a:pt x="0" y="68580"/>
                  </a:lnTo>
                  <a:lnTo>
                    <a:pt x="0" y="138684"/>
                  </a:lnTo>
                  <a:lnTo>
                    <a:pt x="1046988" y="138684"/>
                  </a:lnTo>
                  <a:lnTo>
                    <a:pt x="1046988" y="208788"/>
                  </a:lnTo>
                  <a:lnTo>
                    <a:pt x="1186180" y="138684"/>
                  </a:lnTo>
                  <a:lnTo>
                    <a:pt x="1255776" y="103632"/>
                  </a:lnTo>
                  <a:close/>
                </a:path>
                <a:path w="2513329" h="208914">
                  <a:moveTo>
                    <a:pt x="2513076" y="103632"/>
                  </a:moveTo>
                  <a:lnTo>
                    <a:pt x="2485136" y="89916"/>
                  </a:lnTo>
                  <a:lnTo>
                    <a:pt x="2429256" y="62484"/>
                  </a:lnTo>
                  <a:lnTo>
                    <a:pt x="2429256" y="89916"/>
                  </a:lnTo>
                  <a:lnTo>
                    <a:pt x="1255776" y="89916"/>
                  </a:lnTo>
                  <a:lnTo>
                    <a:pt x="1255776" y="103632"/>
                  </a:lnTo>
                  <a:lnTo>
                    <a:pt x="1255776" y="117348"/>
                  </a:lnTo>
                  <a:lnTo>
                    <a:pt x="2429256" y="117348"/>
                  </a:lnTo>
                  <a:lnTo>
                    <a:pt x="2429256" y="146304"/>
                  </a:lnTo>
                  <a:lnTo>
                    <a:pt x="2486139" y="117348"/>
                  </a:lnTo>
                  <a:lnTo>
                    <a:pt x="2513076" y="103632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101339" y="5181600"/>
            <a:ext cx="911860" cy="467995"/>
            <a:chOff x="3101339" y="5181600"/>
            <a:chExt cx="911860" cy="46799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01339" y="5181600"/>
              <a:ext cx="911351" cy="46786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373767" y="5193982"/>
              <a:ext cx="393065" cy="394970"/>
            </a:xfrm>
            <a:custGeom>
              <a:avLst/>
              <a:gdLst/>
              <a:ahLst/>
              <a:cxnLst/>
              <a:rect l="l" t="t" r="r" b="b"/>
              <a:pathLst>
                <a:path w="393064" h="394970">
                  <a:moveTo>
                    <a:pt x="392595" y="316801"/>
                  </a:moveTo>
                  <a:lnTo>
                    <a:pt x="372211" y="272605"/>
                  </a:lnTo>
                  <a:lnTo>
                    <a:pt x="342671" y="240652"/>
                  </a:lnTo>
                  <a:lnTo>
                    <a:pt x="300393" y="199834"/>
                  </a:lnTo>
                  <a:lnTo>
                    <a:pt x="254546" y="158470"/>
                  </a:lnTo>
                  <a:lnTo>
                    <a:pt x="287845" y="118478"/>
                  </a:lnTo>
                  <a:lnTo>
                    <a:pt x="323024" y="79082"/>
                  </a:lnTo>
                  <a:lnTo>
                    <a:pt x="352704" y="45402"/>
                  </a:lnTo>
                  <a:lnTo>
                    <a:pt x="370687" y="21145"/>
                  </a:lnTo>
                  <a:lnTo>
                    <a:pt x="373735" y="5080"/>
                  </a:lnTo>
                  <a:lnTo>
                    <a:pt x="363067" y="0"/>
                  </a:lnTo>
                  <a:lnTo>
                    <a:pt x="318871" y="21145"/>
                  </a:lnTo>
                  <a:lnTo>
                    <a:pt x="286283" y="50698"/>
                  </a:lnTo>
                  <a:lnTo>
                    <a:pt x="245529" y="92964"/>
                  </a:lnTo>
                  <a:lnTo>
                    <a:pt x="215988" y="125971"/>
                  </a:lnTo>
                  <a:lnTo>
                    <a:pt x="209143" y="120205"/>
                  </a:lnTo>
                  <a:lnTo>
                    <a:pt x="165506" y="87083"/>
                  </a:lnTo>
                  <a:lnTo>
                    <a:pt x="119418" y="55245"/>
                  </a:lnTo>
                  <a:lnTo>
                    <a:pt x="78206" y="29984"/>
                  </a:lnTo>
                  <a:lnTo>
                    <a:pt x="49123" y="16573"/>
                  </a:lnTo>
                  <a:lnTo>
                    <a:pt x="38150" y="20243"/>
                  </a:lnTo>
                  <a:lnTo>
                    <a:pt x="40170" y="36766"/>
                  </a:lnTo>
                  <a:lnTo>
                    <a:pt x="45910" y="57302"/>
                  </a:lnTo>
                  <a:lnTo>
                    <a:pt x="46075" y="72961"/>
                  </a:lnTo>
                  <a:lnTo>
                    <a:pt x="33007" y="80949"/>
                  </a:lnTo>
                  <a:lnTo>
                    <a:pt x="13500" y="86487"/>
                  </a:lnTo>
                  <a:lnTo>
                    <a:pt x="0" y="92900"/>
                  </a:lnTo>
                  <a:lnTo>
                    <a:pt x="4927" y="103441"/>
                  </a:lnTo>
                  <a:lnTo>
                    <a:pt x="36410" y="117068"/>
                  </a:lnTo>
                  <a:lnTo>
                    <a:pt x="86461" y="133540"/>
                  </a:lnTo>
                  <a:lnTo>
                    <a:pt x="143383" y="154025"/>
                  </a:lnTo>
                  <a:lnTo>
                    <a:pt x="177622" y="170878"/>
                  </a:lnTo>
                  <a:lnTo>
                    <a:pt x="166471" y="184213"/>
                  </a:lnTo>
                  <a:lnTo>
                    <a:pt x="133591" y="228752"/>
                  </a:lnTo>
                  <a:lnTo>
                    <a:pt x="102273" y="275272"/>
                  </a:lnTo>
                  <a:lnTo>
                    <a:pt x="77533" y="316661"/>
                  </a:lnTo>
                  <a:lnTo>
                    <a:pt x="64363" y="345757"/>
                  </a:lnTo>
                  <a:lnTo>
                    <a:pt x="67792" y="356501"/>
                  </a:lnTo>
                  <a:lnTo>
                    <a:pt x="83794" y="353949"/>
                  </a:lnTo>
                  <a:lnTo>
                    <a:pt x="103797" y="347687"/>
                  </a:lnTo>
                  <a:lnTo>
                    <a:pt x="119227" y="347281"/>
                  </a:lnTo>
                  <a:lnTo>
                    <a:pt x="127850" y="360603"/>
                  </a:lnTo>
                  <a:lnTo>
                    <a:pt x="133324" y="380619"/>
                  </a:lnTo>
                  <a:lnTo>
                    <a:pt x="139382" y="394652"/>
                  </a:lnTo>
                  <a:lnTo>
                    <a:pt x="149707" y="389953"/>
                  </a:lnTo>
                  <a:lnTo>
                    <a:pt x="163334" y="358482"/>
                  </a:lnTo>
                  <a:lnTo>
                    <a:pt x="179806" y="308419"/>
                  </a:lnTo>
                  <a:lnTo>
                    <a:pt x="200291" y="251510"/>
                  </a:lnTo>
                  <a:lnTo>
                    <a:pt x="225221" y="200850"/>
                  </a:lnTo>
                  <a:lnTo>
                    <a:pt x="234289" y="207289"/>
                  </a:lnTo>
                  <a:lnTo>
                    <a:pt x="275120" y="242023"/>
                  </a:lnTo>
                  <a:lnTo>
                    <a:pt x="314045" y="277418"/>
                  </a:lnTo>
                  <a:lnTo>
                    <a:pt x="347205" y="307035"/>
                  </a:lnTo>
                  <a:lnTo>
                    <a:pt x="370687" y="324421"/>
                  </a:lnTo>
                  <a:lnTo>
                    <a:pt x="387438" y="327469"/>
                  </a:lnTo>
                  <a:lnTo>
                    <a:pt x="392595" y="31680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873240" y="4347972"/>
            <a:ext cx="2849880" cy="1287780"/>
            <a:chOff x="6873240" y="4347972"/>
            <a:chExt cx="2849880" cy="128778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15884" y="4347972"/>
              <a:ext cx="835151" cy="5791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46720" y="5166360"/>
              <a:ext cx="911351" cy="46939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873228" y="4454651"/>
              <a:ext cx="2849880" cy="1143000"/>
            </a:xfrm>
            <a:custGeom>
              <a:avLst/>
              <a:gdLst/>
              <a:ahLst/>
              <a:cxnLst/>
              <a:rect l="l" t="t" r="r" b="b"/>
              <a:pathLst>
                <a:path w="2849879" h="1143000">
                  <a:moveTo>
                    <a:pt x="1828825" y="859828"/>
                  </a:moveTo>
                  <a:lnTo>
                    <a:pt x="1811858" y="863346"/>
                  </a:lnTo>
                  <a:lnTo>
                    <a:pt x="1790014" y="869162"/>
                  </a:lnTo>
                  <a:lnTo>
                    <a:pt x="1775472" y="864108"/>
                  </a:lnTo>
                  <a:lnTo>
                    <a:pt x="1774113" y="835367"/>
                  </a:lnTo>
                  <a:lnTo>
                    <a:pt x="1778330" y="793051"/>
                  </a:lnTo>
                  <a:lnTo>
                    <a:pt x="1779968" y="758456"/>
                  </a:lnTo>
                  <a:lnTo>
                    <a:pt x="1770900" y="752856"/>
                  </a:lnTo>
                  <a:lnTo>
                    <a:pt x="1750555" y="793000"/>
                  </a:lnTo>
                  <a:lnTo>
                    <a:pt x="1723415" y="845718"/>
                  </a:lnTo>
                  <a:lnTo>
                    <a:pt x="1693646" y="902754"/>
                  </a:lnTo>
                  <a:lnTo>
                    <a:pt x="1665414" y="955840"/>
                  </a:lnTo>
                  <a:lnTo>
                    <a:pt x="1642884" y="996696"/>
                  </a:lnTo>
                  <a:lnTo>
                    <a:pt x="1623974" y="1030020"/>
                  </a:lnTo>
                  <a:lnTo>
                    <a:pt x="1598726" y="1064641"/>
                  </a:lnTo>
                  <a:lnTo>
                    <a:pt x="1584972" y="1071372"/>
                  </a:lnTo>
                  <a:lnTo>
                    <a:pt x="1569605" y="1069467"/>
                  </a:lnTo>
                  <a:lnTo>
                    <a:pt x="1553540" y="1058418"/>
                  </a:lnTo>
                  <a:lnTo>
                    <a:pt x="1537169" y="1043940"/>
                  </a:lnTo>
                  <a:lnTo>
                    <a:pt x="1520964" y="1031748"/>
                  </a:lnTo>
                  <a:lnTo>
                    <a:pt x="1505483" y="1022032"/>
                  </a:lnTo>
                  <a:lnTo>
                    <a:pt x="1489722" y="1011174"/>
                  </a:lnTo>
                  <a:lnTo>
                    <a:pt x="1475092" y="1002601"/>
                  </a:lnTo>
                  <a:lnTo>
                    <a:pt x="1463052" y="999744"/>
                  </a:lnTo>
                  <a:lnTo>
                    <a:pt x="1452283" y="1003846"/>
                  </a:lnTo>
                  <a:lnTo>
                    <a:pt x="1442097" y="1013079"/>
                  </a:lnTo>
                  <a:lnTo>
                    <a:pt x="1438186" y="1026325"/>
                  </a:lnTo>
                  <a:lnTo>
                    <a:pt x="1446288" y="1042416"/>
                  </a:lnTo>
                  <a:lnTo>
                    <a:pt x="1472780" y="1068209"/>
                  </a:lnTo>
                  <a:lnTo>
                    <a:pt x="1513154" y="1101280"/>
                  </a:lnTo>
                  <a:lnTo>
                    <a:pt x="1556651" y="1130071"/>
                  </a:lnTo>
                  <a:lnTo>
                    <a:pt x="1592592" y="1143000"/>
                  </a:lnTo>
                  <a:lnTo>
                    <a:pt x="1616417" y="1136027"/>
                  </a:lnTo>
                  <a:lnTo>
                    <a:pt x="1634693" y="1115758"/>
                  </a:lnTo>
                  <a:lnTo>
                    <a:pt x="1653235" y="1086637"/>
                  </a:lnTo>
                  <a:lnTo>
                    <a:pt x="1677936" y="1053084"/>
                  </a:lnTo>
                  <a:lnTo>
                    <a:pt x="1707222" y="1020330"/>
                  </a:lnTo>
                  <a:lnTo>
                    <a:pt x="1743329" y="979373"/>
                  </a:lnTo>
                  <a:lnTo>
                    <a:pt x="1779866" y="936663"/>
                  </a:lnTo>
                  <a:lnTo>
                    <a:pt x="1810486" y="898639"/>
                  </a:lnTo>
                  <a:lnTo>
                    <a:pt x="1828812" y="871728"/>
                  </a:lnTo>
                  <a:lnTo>
                    <a:pt x="1828825" y="859828"/>
                  </a:lnTo>
                  <a:close/>
                </a:path>
                <a:path w="2849879" h="1143000">
                  <a:moveTo>
                    <a:pt x="1912620" y="117348"/>
                  </a:moveTo>
                  <a:lnTo>
                    <a:pt x="1912010" y="105473"/>
                  </a:lnTo>
                  <a:lnTo>
                    <a:pt x="1895094" y="109156"/>
                  </a:lnTo>
                  <a:lnTo>
                    <a:pt x="1873618" y="115430"/>
                  </a:lnTo>
                  <a:lnTo>
                    <a:pt x="1859280" y="111252"/>
                  </a:lnTo>
                  <a:lnTo>
                    <a:pt x="1857946" y="82511"/>
                  </a:lnTo>
                  <a:lnTo>
                    <a:pt x="1862328" y="40195"/>
                  </a:lnTo>
                  <a:lnTo>
                    <a:pt x="1864423" y="5600"/>
                  </a:lnTo>
                  <a:lnTo>
                    <a:pt x="1856232" y="0"/>
                  </a:lnTo>
                  <a:lnTo>
                    <a:pt x="1835302" y="39395"/>
                  </a:lnTo>
                  <a:lnTo>
                    <a:pt x="1778215" y="148463"/>
                  </a:lnTo>
                  <a:lnTo>
                    <a:pt x="1749831" y="201472"/>
                  </a:lnTo>
                  <a:lnTo>
                    <a:pt x="1726692" y="242316"/>
                  </a:lnTo>
                  <a:lnTo>
                    <a:pt x="1694497" y="296799"/>
                  </a:lnTo>
                  <a:lnTo>
                    <a:pt x="1670304" y="316992"/>
                  </a:lnTo>
                  <a:lnTo>
                    <a:pt x="1654733" y="315087"/>
                  </a:lnTo>
                  <a:lnTo>
                    <a:pt x="1638300" y="304038"/>
                  </a:lnTo>
                  <a:lnTo>
                    <a:pt x="1621878" y="289560"/>
                  </a:lnTo>
                  <a:lnTo>
                    <a:pt x="1606296" y="277368"/>
                  </a:lnTo>
                  <a:lnTo>
                    <a:pt x="1590827" y="267017"/>
                  </a:lnTo>
                  <a:lnTo>
                    <a:pt x="1575054" y="256222"/>
                  </a:lnTo>
                  <a:lnTo>
                    <a:pt x="1560436" y="248018"/>
                  </a:lnTo>
                  <a:lnTo>
                    <a:pt x="1548384" y="245364"/>
                  </a:lnTo>
                  <a:lnTo>
                    <a:pt x="1537627" y="249466"/>
                  </a:lnTo>
                  <a:lnTo>
                    <a:pt x="1527429" y="258699"/>
                  </a:lnTo>
                  <a:lnTo>
                    <a:pt x="1523530" y="271945"/>
                  </a:lnTo>
                  <a:lnTo>
                    <a:pt x="1531620" y="288036"/>
                  </a:lnTo>
                  <a:lnTo>
                    <a:pt x="1557909" y="313613"/>
                  </a:lnTo>
                  <a:lnTo>
                    <a:pt x="1597914" y="346329"/>
                  </a:lnTo>
                  <a:lnTo>
                    <a:pt x="1641348" y="375056"/>
                  </a:lnTo>
                  <a:lnTo>
                    <a:pt x="1677924" y="388620"/>
                  </a:lnTo>
                  <a:lnTo>
                    <a:pt x="1701761" y="381647"/>
                  </a:lnTo>
                  <a:lnTo>
                    <a:pt x="1720024" y="361378"/>
                  </a:lnTo>
                  <a:lnTo>
                    <a:pt x="1738579" y="332257"/>
                  </a:lnTo>
                  <a:lnTo>
                    <a:pt x="1763268" y="298704"/>
                  </a:lnTo>
                  <a:lnTo>
                    <a:pt x="1792414" y="265950"/>
                  </a:lnTo>
                  <a:lnTo>
                    <a:pt x="1828139" y="224993"/>
                  </a:lnTo>
                  <a:lnTo>
                    <a:pt x="1864220" y="182283"/>
                  </a:lnTo>
                  <a:lnTo>
                    <a:pt x="1894459" y="144259"/>
                  </a:lnTo>
                  <a:lnTo>
                    <a:pt x="1912620" y="117348"/>
                  </a:lnTo>
                  <a:close/>
                </a:path>
                <a:path w="2849879" h="1143000">
                  <a:moveTo>
                    <a:pt x="2849880" y="563892"/>
                  </a:moveTo>
                  <a:lnTo>
                    <a:pt x="2641092" y="458736"/>
                  </a:lnTo>
                  <a:lnTo>
                    <a:pt x="2640584" y="528662"/>
                  </a:lnTo>
                  <a:lnTo>
                    <a:pt x="0" y="515124"/>
                  </a:lnTo>
                  <a:lnTo>
                    <a:pt x="0" y="585228"/>
                  </a:lnTo>
                  <a:lnTo>
                    <a:pt x="2640076" y="598766"/>
                  </a:lnTo>
                  <a:lnTo>
                    <a:pt x="2639568" y="667524"/>
                  </a:lnTo>
                  <a:lnTo>
                    <a:pt x="2778747" y="598944"/>
                  </a:lnTo>
                  <a:lnTo>
                    <a:pt x="2849880" y="563892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262113" y="4580612"/>
            <a:ext cx="1100455" cy="394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99CC00"/>
                </a:solidFill>
                <a:latin typeface="Arial"/>
                <a:cs typeface="Arial"/>
              </a:rPr>
              <a:t>A</a:t>
            </a:r>
            <a:r>
              <a:rPr sz="1200" b="1" spc="15" dirty="0">
                <a:solidFill>
                  <a:srgbClr val="99CC00"/>
                </a:solidFill>
                <a:latin typeface="Arial"/>
                <a:cs typeface="Arial"/>
              </a:rPr>
              <a:t>u</a:t>
            </a:r>
            <a:r>
              <a:rPr sz="1200" b="1" spc="-5" dirty="0">
                <a:solidFill>
                  <a:srgbClr val="99CC00"/>
                </a:solidFill>
                <a:latin typeface="Arial"/>
                <a:cs typeface="Arial"/>
              </a:rPr>
              <a:t>t</a:t>
            </a:r>
            <a:r>
              <a:rPr sz="1200" b="1" spc="15" dirty="0">
                <a:solidFill>
                  <a:srgbClr val="99CC00"/>
                </a:solidFill>
                <a:latin typeface="Arial"/>
                <a:cs typeface="Arial"/>
              </a:rPr>
              <a:t>h</a:t>
            </a:r>
            <a:r>
              <a:rPr sz="1200" b="1" spc="-5" dirty="0">
                <a:solidFill>
                  <a:srgbClr val="99CC00"/>
                </a:solidFill>
                <a:latin typeface="Arial"/>
                <a:cs typeface="Arial"/>
              </a:rPr>
              <a:t>e</a:t>
            </a:r>
            <a:r>
              <a:rPr sz="1200" b="1" spc="15" dirty="0">
                <a:solidFill>
                  <a:srgbClr val="99CC00"/>
                </a:solidFill>
                <a:latin typeface="Arial"/>
                <a:cs typeface="Arial"/>
              </a:rPr>
              <a:t>n</a:t>
            </a:r>
            <a:r>
              <a:rPr sz="1200" b="1" spc="-5" dirty="0">
                <a:solidFill>
                  <a:srgbClr val="99CC00"/>
                </a:solidFill>
                <a:latin typeface="Arial"/>
                <a:cs typeface="Arial"/>
              </a:rPr>
              <a:t>t</a:t>
            </a:r>
            <a:r>
              <a:rPr sz="1200" b="1" dirty="0">
                <a:solidFill>
                  <a:srgbClr val="99CC00"/>
                </a:solidFill>
                <a:latin typeface="Arial"/>
                <a:cs typeface="Arial"/>
              </a:rPr>
              <a:t>i</a:t>
            </a:r>
            <a:r>
              <a:rPr sz="1200" b="1" spc="-5" dirty="0">
                <a:solidFill>
                  <a:srgbClr val="99CC00"/>
                </a:solidFill>
                <a:latin typeface="Arial"/>
                <a:cs typeface="Arial"/>
              </a:rPr>
              <a:t>c</a:t>
            </a:r>
            <a:r>
              <a:rPr sz="1200" b="1" spc="5" dirty="0">
                <a:solidFill>
                  <a:srgbClr val="99CC00"/>
                </a:solidFill>
                <a:latin typeface="Arial"/>
                <a:cs typeface="Arial"/>
              </a:rPr>
              <a:t>at</a:t>
            </a:r>
            <a:r>
              <a:rPr sz="1200" b="1" spc="-10" dirty="0">
                <a:solidFill>
                  <a:srgbClr val="99CC00"/>
                </a:solidFill>
                <a:latin typeface="Arial"/>
                <a:cs typeface="Arial"/>
              </a:rPr>
              <a:t>i</a:t>
            </a:r>
            <a:r>
              <a:rPr sz="1200" b="1" spc="15" dirty="0">
                <a:solidFill>
                  <a:srgbClr val="99CC00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99CC00"/>
                </a:solidFill>
                <a:latin typeface="Arial"/>
                <a:cs typeface="Arial"/>
              </a:rPr>
              <a:t>n  traffic</a:t>
            </a:r>
            <a:r>
              <a:rPr sz="1200" b="1" spc="-60" dirty="0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99CC00"/>
                </a:solidFill>
                <a:latin typeface="Arial"/>
                <a:cs typeface="Arial"/>
              </a:rPr>
              <a:t>only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03375" y="4616196"/>
            <a:ext cx="787400" cy="786765"/>
            <a:chOff x="1103375" y="4616196"/>
            <a:chExt cx="787400" cy="786765"/>
          </a:xfrm>
        </p:grpSpPr>
        <p:sp>
          <p:nvSpPr>
            <p:cNvPr id="20" name="object 20"/>
            <p:cNvSpPr/>
            <p:nvPr/>
          </p:nvSpPr>
          <p:spPr>
            <a:xfrm>
              <a:off x="1490471" y="5088612"/>
              <a:ext cx="400050" cy="306705"/>
            </a:xfrm>
            <a:custGeom>
              <a:avLst/>
              <a:gdLst/>
              <a:ahLst/>
              <a:cxnLst/>
              <a:rect l="l" t="t" r="r" b="b"/>
              <a:pathLst>
                <a:path w="400050" h="306704">
                  <a:moveTo>
                    <a:pt x="144780" y="306347"/>
                  </a:moveTo>
                  <a:lnTo>
                    <a:pt x="0" y="306347"/>
                  </a:lnTo>
                  <a:lnTo>
                    <a:pt x="294132" y="23"/>
                  </a:lnTo>
                  <a:lnTo>
                    <a:pt x="307586" y="0"/>
                  </a:lnTo>
                  <a:lnTo>
                    <a:pt x="320611" y="2119"/>
                  </a:lnTo>
                  <a:lnTo>
                    <a:pt x="376832" y="40266"/>
                  </a:lnTo>
                  <a:lnTo>
                    <a:pt x="395287" y="77747"/>
                  </a:lnTo>
                  <a:lnTo>
                    <a:pt x="399740" y="119800"/>
                  </a:lnTo>
                  <a:lnTo>
                    <a:pt x="388620" y="161567"/>
                  </a:lnTo>
                  <a:lnTo>
                    <a:pt x="356058" y="200126"/>
                  </a:lnTo>
                  <a:lnTo>
                    <a:pt x="319644" y="233308"/>
                  </a:lnTo>
                  <a:lnTo>
                    <a:pt x="279844" y="260818"/>
                  </a:lnTo>
                  <a:lnTo>
                    <a:pt x="237123" y="282358"/>
                  </a:lnTo>
                  <a:lnTo>
                    <a:pt x="191946" y="297634"/>
                  </a:lnTo>
                  <a:lnTo>
                    <a:pt x="144780" y="306347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0471" y="5163312"/>
              <a:ext cx="274320" cy="23164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490471" y="5163312"/>
              <a:ext cx="274320" cy="231775"/>
            </a:xfrm>
            <a:custGeom>
              <a:avLst/>
              <a:gdLst/>
              <a:ahLst/>
              <a:cxnLst/>
              <a:rect l="l" t="t" r="r" b="b"/>
              <a:pathLst>
                <a:path w="274319" h="231775">
                  <a:moveTo>
                    <a:pt x="0" y="170687"/>
                  </a:moveTo>
                  <a:lnTo>
                    <a:pt x="274320" y="0"/>
                  </a:lnTo>
                  <a:lnTo>
                    <a:pt x="256032" y="71627"/>
                  </a:lnTo>
                  <a:lnTo>
                    <a:pt x="0" y="231648"/>
                  </a:lnTo>
                  <a:lnTo>
                    <a:pt x="0" y="170687"/>
                  </a:lnTo>
                  <a:close/>
                </a:path>
              </a:pathLst>
            </a:custGeom>
            <a:ln w="76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8216" y="4860035"/>
              <a:ext cx="120396" cy="32613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726691" y="4860035"/>
              <a:ext cx="123825" cy="326390"/>
            </a:xfrm>
            <a:custGeom>
              <a:avLst/>
              <a:gdLst/>
              <a:ahLst/>
              <a:cxnLst/>
              <a:rect l="l" t="t" r="r" b="b"/>
              <a:pathLst>
                <a:path w="123825" h="326389">
                  <a:moveTo>
                    <a:pt x="0" y="326135"/>
                  </a:moveTo>
                  <a:lnTo>
                    <a:pt x="89916" y="0"/>
                  </a:lnTo>
                  <a:lnTo>
                    <a:pt x="123444" y="0"/>
                  </a:lnTo>
                  <a:lnTo>
                    <a:pt x="38100" y="303276"/>
                  </a:lnTo>
                  <a:lnTo>
                    <a:pt x="0" y="326135"/>
                  </a:lnTo>
                  <a:close/>
                </a:path>
              </a:pathLst>
            </a:custGeom>
            <a:ln w="76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8655" y="4623815"/>
              <a:ext cx="409956" cy="23621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437132" y="4623815"/>
              <a:ext cx="413384" cy="236220"/>
            </a:xfrm>
            <a:custGeom>
              <a:avLst/>
              <a:gdLst/>
              <a:ahLst/>
              <a:cxnLst/>
              <a:rect l="l" t="t" r="r" b="b"/>
              <a:pathLst>
                <a:path w="413385" h="236220">
                  <a:moveTo>
                    <a:pt x="0" y="1524"/>
                  </a:moveTo>
                  <a:lnTo>
                    <a:pt x="33528" y="0"/>
                  </a:lnTo>
                  <a:lnTo>
                    <a:pt x="297180" y="150876"/>
                  </a:lnTo>
                  <a:lnTo>
                    <a:pt x="413004" y="236219"/>
                  </a:lnTo>
                  <a:lnTo>
                    <a:pt x="379476" y="236219"/>
                  </a:lnTo>
                  <a:lnTo>
                    <a:pt x="336860" y="210711"/>
                  </a:lnTo>
                  <a:lnTo>
                    <a:pt x="294357" y="185001"/>
                  </a:lnTo>
                  <a:lnTo>
                    <a:pt x="251968" y="159116"/>
                  </a:lnTo>
                  <a:lnTo>
                    <a:pt x="209691" y="133081"/>
                  </a:lnTo>
                  <a:lnTo>
                    <a:pt x="167527" y="106920"/>
                  </a:lnTo>
                  <a:lnTo>
                    <a:pt x="125476" y="80659"/>
                  </a:lnTo>
                  <a:lnTo>
                    <a:pt x="83537" y="54322"/>
                  </a:lnTo>
                  <a:lnTo>
                    <a:pt x="41712" y="27935"/>
                  </a:lnTo>
                  <a:lnTo>
                    <a:pt x="0" y="1524"/>
                  </a:lnTo>
                  <a:close/>
                </a:path>
              </a:pathLst>
            </a:custGeom>
            <a:ln w="76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0056" y="4794504"/>
              <a:ext cx="131063" cy="22707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10995" y="4951729"/>
              <a:ext cx="615696" cy="38226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110995" y="4949951"/>
              <a:ext cx="615950" cy="384175"/>
            </a:xfrm>
            <a:custGeom>
              <a:avLst/>
              <a:gdLst/>
              <a:ahLst/>
              <a:cxnLst/>
              <a:rect l="l" t="t" r="r" b="b"/>
              <a:pathLst>
                <a:path w="615950" h="384175">
                  <a:moveTo>
                    <a:pt x="0" y="149351"/>
                  </a:moveTo>
                  <a:lnTo>
                    <a:pt x="237744" y="0"/>
                  </a:lnTo>
                  <a:lnTo>
                    <a:pt x="615696" y="236219"/>
                  </a:lnTo>
                  <a:lnTo>
                    <a:pt x="379475" y="384048"/>
                  </a:lnTo>
                  <a:lnTo>
                    <a:pt x="333147" y="366667"/>
                  </a:lnTo>
                  <a:lnTo>
                    <a:pt x="287684" y="347053"/>
                  </a:lnTo>
                  <a:lnTo>
                    <a:pt x="243162" y="325232"/>
                  </a:lnTo>
                  <a:lnTo>
                    <a:pt x="199656" y="301229"/>
                  </a:lnTo>
                  <a:lnTo>
                    <a:pt x="157241" y="275068"/>
                  </a:lnTo>
                  <a:lnTo>
                    <a:pt x="115993" y="246775"/>
                  </a:lnTo>
                  <a:lnTo>
                    <a:pt x="75986" y="216374"/>
                  </a:lnTo>
                  <a:lnTo>
                    <a:pt x="37297" y="183891"/>
                  </a:lnTo>
                  <a:lnTo>
                    <a:pt x="0" y="149351"/>
                  </a:lnTo>
                  <a:close/>
                </a:path>
              </a:pathLst>
            </a:custGeom>
            <a:ln w="76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8740" y="4624831"/>
              <a:ext cx="467867" cy="56133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348739" y="4623815"/>
              <a:ext cx="467995" cy="562610"/>
            </a:xfrm>
            <a:custGeom>
              <a:avLst/>
              <a:gdLst/>
              <a:ahLst/>
              <a:cxnLst/>
              <a:rect l="l" t="t" r="r" b="b"/>
              <a:pathLst>
                <a:path w="467994" h="562610">
                  <a:moveTo>
                    <a:pt x="377951" y="562356"/>
                  </a:moveTo>
                  <a:lnTo>
                    <a:pt x="336241" y="535992"/>
                  </a:lnTo>
                  <a:lnTo>
                    <a:pt x="294430" y="509716"/>
                  </a:lnTo>
                  <a:lnTo>
                    <a:pt x="252532" y="483503"/>
                  </a:lnTo>
                  <a:lnTo>
                    <a:pt x="210558" y="457327"/>
                  </a:lnTo>
                  <a:lnTo>
                    <a:pt x="168522" y="431164"/>
                  </a:lnTo>
                  <a:lnTo>
                    <a:pt x="126435" y="404988"/>
                  </a:lnTo>
                  <a:lnTo>
                    <a:pt x="84311" y="378775"/>
                  </a:lnTo>
                  <a:lnTo>
                    <a:pt x="42161" y="352499"/>
                  </a:lnTo>
                  <a:lnTo>
                    <a:pt x="0" y="326136"/>
                  </a:lnTo>
                  <a:lnTo>
                    <a:pt x="89915" y="0"/>
                  </a:lnTo>
                  <a:lnTo>
                    <a:pt x="467867" y="236219"/>
                  </a:lnTo>
                  <a:lnTo>
                    <a:pt x="377951" y="562356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0995" y="5100828"/>
              <a:ext cx="379475" cy="29260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110995" y="5099303"/>
              <a:ext cx="379730" cy="295910"/>
            </a:xfrm>
            <a:custGeom>
              <a:avLst/>
              <a:gdLst/>
              <a:ahLst/>
              <a:cxnLst/>
              <a:rect l="l" t="t" r="r" b="b"/>
              <a:pathLst>
                <a:path w="379730" h="295910">
                  <a:moveTo>
                    <a:pt x="0" y="54863"/>
                  </a:moveTo>
                  <a:lnTo>
                    <a:pt x="35992" y="91770"/>
                  </a:lnTo>
                  <a:lnTo>
                    <a:pt x="73791" y="126255"/>
                  </a:lnTo>
                  <a:lnTo>
                    <a:pt x="113283" y="158270"/>
                  </a:lnTo>
                  <a:lnTo>
                    <a:pt x="154356" y="187763"/>
                  </a:lnTo>
                  <a:lnTo>
                    <a:pt x="196897" y="214685"/>
                  </a:lnTo>
                  <a:lnTo>
                    <a:pt x="240791" y="238985"/>
                  </a:lnTo>
                  <a:lnTo>
                    <a:pt x="285928" y="260614"/>
                  </a:lnTo>
                  <a:lnTo>
                    <a:pt x="332194" y="279521"/>
                  </a:lnTo>
                  <a:lnTo>
                    <a:pt x="379476" y="295656"/>
                  </a:lnTo>
                  <a:lnTo>
                    <a:pt x="379476" y="234695"/>
                  </a:lnTo>
                  <a:lnTo>
                    <a:pt x="332645" y="219522"/>
                  </a:lnTo>
                  <a:lnTo>
                    <a:pt x="286718" y="201477"/>
                  </a:lnTo>
                  <a:lnTo>
                    <a:pt x="241807" y="180622"/>
                  </a:lnTo>
                  <a:lnTo>
                    <a:pt x="198025" y="157020"/>
                  </a:lnTo>
                  <a:lnTo>
                    <a:pt x="155485" y="130733"/>
                  </a:lnTo>
                  <a:lnTo>
                    <a:pt x="114299" y="101825"/>
                  </a:lnTo>
                  <a:lnTo>
                    <a:pt x="74581" y="70359"/>
                  </a:lnTo>
                  <a:lnTo>
                    <a:pt x="36444" y="36396"/>
                  </a:lnTo>
                  <a:lnTo>
                    <a:pt x="0" y="0"/>
                  </a:lnTo>
                  <a:lnTo>
                    <a:pt x="0" y="54863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10995" y="4623816"/>
              <a:ext cx="739140" cy="771525"/>
            </a:xfrm>
            <a:custGeom>
              <a:avLst/>
              <a:gdLst/>
              <a:ahLst/>
              <a:cxnLst/>
              <a:rect l="l" t="t" r="r" b="b"/>
              <a:pathLst>
                <a:path w="739139" h="771525">
                  <a:moveTo>
                    <a:pt x="379475" y="771143"/>
                  </a:moveTo>
                  <a:lnTo>
                    <a:pt x="635507" y="611124"/>
                  </a:lnTo>
                  <a:lnTo>
                    <a:pt x="739139" y="236219"/>
                  </a:lnTo>
                  <a:lnTo>
                    <a:pt x="359663" y="0"/>
                  </a:lnTo>
                  <a:lnTo>
                    <a:pt x="327659" y="0"/>
                  </a:lnTo>
                  <a:lnTo>
                    <a:pt x="237743" y="326135"/>
                  </a:lnTo>
                  <a:lnTo>
                    <a:pt x="0" y="475487"/>
                  </a:lnTo>
                  <a:lnTo>
                    <a:pt x="0" y="530351"/>
                  </a:lnTo>
                  <a:lnTo>
                    <a:pt x="36394" y="567258"/>
                  </a:lnTo>
                  <a:lnTo>
                    <a:pt x="74406" y="601743"/>
                  </a:lnTo>
                  <a:lnTo>
                    <a:pt x="113961" y="633758"/>
                  </a:lnTo>
                  <a:lnTo>
                    <a:pt x="154983" y="663251"/>
                  </a:lnTo>
                  <a:lnTo>
                    <a:pt x="197398" y="690173"/>
                  </a:lnTo>
                  <a:lnTo>
                    <a:pt x="241130" y="714473"/>
                  </a:lnTo>
                  <a:lnTo>
                    <a:pt x="286104" y="736102"/>
                  </a:lnTo>
                  <a:lnTo>
                    <a:pt x="332244" y="755009"/>
                  </a:lnTo>
                  <a:lnTo>
                    <a:pt x="379475" y="771143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11808" y="5242560"/>
              <a:ext cx="165100" cy="137160"/>
            </a:xfrm>
            <a:custGeom>
              <a:avLst/>
              <a:gdLst/>
              <a:ahLst/>
              <a:cxnLst/>
              <a:rect l="l" t="t" r="r" b="b"/>
              <a:pathLst>
                <a:path w="165100" h="137160">
                  <a:moveTo>
                    <a:pt x="164591" y="0"/>
                  </a:moveTo>
                  <a:lnTo>
                    <a:pt x="0" y="102107"/>
                  </a:lnTo>
                  <a:lnTo>
                    <a:pt x="0" y="137159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72361" y="4658105"/>
              <a:ext cx="416814" cy="498348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386840" y="4661915"/>
              <a:ext cx="402590" cy="490855"/>
            </a:xfrm>
            <a:custGeom>
              <a:avLst/>
              <a:gdLst/>
              <a:ahLst/>
              <a:cxnLst/>
              <a:rect l="l" t="t" r="r" b="b"/>
              <a:pathLst>
                <a:path w="402589" h="490854">
                  <a:moveTo>
                    <a:pt x="0" y="278892"/>
                  </a:moveTo>
                  <a:lnTo>
                    <a:pt x="74676" y="4572"/>
                  </a:lnTo>
                  <a:lnTo>
                    <a:pt x="68580" y="0"/>
                  </a:lnTo>
                  <a:lnTo>
                    <a:pt x="110299" y="25723"/>
                  </a:lnTo>
                  <a:lnTo>
                    <a:pt x="152018" y="51482"/>
                  </a:lnTo>
                  <a:lnTo>
                    <a:pt x="193738" y="77313"/>
                  </a:lnTo>
                  <a:lnTo>
                    <a:pt x="235457" y="103251"/>
                  </a:lnTo>
                  <a:lnTo>
                    <a:pt x="277177" y="129331"/>
                  </a:lnTo>
                  <a:lnTo>
                    <a:pt x="318897" y="155590"/>
                  </a:lnTo>
                  <a:lnTo>
                    <a:pt x="360616" y="182064"/>
                  </a:lnTo>
                  <a:lnTo>
                    <a:pt x="402336" y="208788"/>
                  </a:lnTo>
                  <a:lnTo>
                    <a:pt x="324612" y="490728"/>
                  </a:lnTo>
                  <a:lnTo>
                    <a:pt x="326136" y="483108"/>
                  </a:lnTo>
                  <a:lnTo>
                    <a:pt x="285056" y="458393"/>
                  </a:lnTo>
                  <a:lnTo>
                    <a:pt x="244101" y="433411"/>
                  </a:lnTo>
                  <a:lnTo>
                    <a:pt x="203254" y="408179"/>
                  </a:lnTo>
                  <a:lnTo>
                    <a:pt x="162496" y="382714"/>
                  </a:lnTo>
                  <a:lnTo>
                    <a:pt x="121809" y="357035"/>
                  </a:lnTo>
                  <a:lnTo>
                    <a:pt x="81176" y="331160"/>
                  </a:lnTo>
                  <a:lnTo>
                    <a:pt x="40579" y="305106"/>
                  </a:lnTo>
                  <a:lnTo>
                    <a:pt x="0" y="278892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64335" y="4977383"/>
              <a:ext cx="518159" cy="323215"/>
            </a:xfrm>
            <a:custGeom>
              <a:avLst/>
              <a:gdLst/>
              <a:ahLst/>
              <a:cxnLst/>
              <a:rect l="l" t="t" r="r" b="b"/>
              <a:pathLst>
                <a:path w="518160" h="323214">
                  <a:moveTo>
                    <a:pt x="178307" y="42672"/>
                  </a:moveTo>
                  <a:lnTo>
                    <a:pt x="144780" y="21336"/>
                  </a:lnTo>
                  <a:lnTo>
                    <a:pt x="176783" y="0"/>
                  </a:lnTo>
                  <a:lnTo>
                    <a:pt x="210312" y="21336"/>
                  </a:lnTo>
                  <a:lnTo>
                    <a:pt x="178307" y="42672"/>
                  </a:lnTo>
                  <a:close/>
                </a:path>
                <a:path w="518160" h="323214">
                  <a:moveTo>
                    <a:pt x="129540" y="71628"/>
                  </a:moveTo>
                  <a:lnTo>
                    <a:pt x="96012" y="50292"/>
                  </a:lnTo>
                  <a:lnTo>
                    <a:pt x="128016" y="30480"/>
                  </a:lnTo>
                  <a:lnTo>
                    <a:pt x="161543" y="51816"/>
                  </a:lnTo>
                  <a:lnTo>
                    <a:pt x="129540" y="71628"/>
                  </a:lnTo>
                  <a:close/>
                </a:path>
                <a:path w="518160" h="323214">
                  <a:moveTo>
                    <a:pt x="230124" y="74676"/>
                  </a:moveTo>
                  <a:lnTo>
                    <a:pt x="195072" y="53340"/>
                  </a:lnTo>
                  <a:lnTo>
                    <a:pt x="227076" y="32004"/>
                  </a:lnTo>
                  <a:lnTo>
                    <a:pt x="262128" y="53340"/>
                  </a:lnTo>
                  <a:lnTo>
                    <a:pt x="230124" y="74676"/>
                  </a:lnTo>
                  <a:close/>
                </a:path>
                <a:path w="518160" h="323214">
                  <a:moveTo>
                    <a:pt x="82296" y="102108"/>
                  </a:moveTo>
                  <a:lnTo>
                    <a:pt x="47244" y="80772"/>
                  </a:lnTo>
                  <a:lnTo>
                    <a:pt x="79248" y="60960"/>
                  </a:lnTo>
                  <a:lnTo>
                    <a:pt x="114300" y="82296"/>
                  </a:lnTo>
                  <a:lnTo>
                    <a:pt x="82296" y="102108"/>
                  </a:lnTo>
                  <a:close/>
                </a:path>
                <a:path w="518160" h="323214">
                  <a:moveTo>
                    <a:pt x="181356" y="103632"/>
                  </a:moveTo>
                  <a:lnTo>
                    <a:pt x="147828" y="82296"/>
                  </a:lnTo>
                  <a:lnTo>
                    <a:pt x="179831" y="62484"/>
                  </a:lnTo>
                  <a:lnTo>
                    <a:pt x="213360" y="83820"/>
                  </a:lnTo>
                  <a:lnTo>
                    <a:pt x="181356" y="103632"/>
                  </a:lnTo>
                  <a:close/>
                </a:path>
                <a:path w="518160" h="323214">
                  <a:moveTo>
                    <a:pt x="280416" y="105156"/>
                  </a:moveTo>
                  <a:lnTo>
                    <a:pt x="246888" y="83820"/>
                  </a:lnTo>
                  <a:lnTo>
                    <a:pt x="278892" y="64008"/>
                  </a:lnTo>
                  <a:lnTo>
                    <a:pt x="312419" y="85344"/>
                  </a:lnTo>
                  <a:lnTo>
                    <a:pt x="280416" y="105156"/>
                  </a:lnTo>
                  <a:close/>
                </a:path>
                <a:path w="518160" h="323214">
                  <a:moveTo>
                    <a:pt x="33528" y="132588"/>
                  </a:moveTo>
                  <a:lnTo>
                    <a:pt x="0" y="111252"/>
                  </a:lnTo>
                  <a:lnTo>
                    <a:pt x="32004" y="91440"/>
                  </a:lnTo>
                  <a:lnTo>
                    <a:pt x="65532" y="112776"/>
                  </a:lnTo>
                  <a:lnTo>
                    <a:pt x="33528" y="132588"/>
                  </a:lnTo>
                  <a:close/>
                </a:path>
                <a:path w="518160" h="323214">
                  <a:moveTo>
                    <a:pt x="132588" y="134112"/>
                  </a:moveTo>
                  <a:lnTo>
                    <a:pt x="99060" y="112776"/>
                  </a:lnTo>
                  <a:lnTo>
                    <a:pt x="131064" y="92964"/>
                  </a:lnTo>
                  <a:lnTo>
                    <a:pt x="164592" y="114300"/>
                  </a:lnTo>
                  <a:lnTo>
                    <a:pt x="132588" y="134112"/>
                  </a:lnTo>
                  <a:close/>
                </a:path>
                <a:path w="518160" h="323214">
                  <a:moveTo>
                    <a:pt x="233172" y="135636"/>
                  </a:moveTo>
                  <a:lnTo>
                    <a:pt x="198119" y="114300"/>
                  </a:lnTo>
                  <a:lnTo>
                    <a:pt x="230124" y="94488"/>
                  </a:lnTo>
                  <a:lnTo>
                    <a:pt x="265176" y="115824"/>
                  </a:lnTo>
                  <a:lnTo>
                    <a:pt x="233172" y="135636"/>
                  </a:lnTo>
                  <a:close/>
                </a:path>
                <a:path w="518160" h="323214">
                  <a:moveTo>
                    <a:pt x="332232" y="137160"/>
                  </a:moveTo>
                  <a:lnTo>
                    <a:pt x="297180" y="115824"/>
                  </a:lnTo>
                  <a:lnTo>
                    <a:pt x="329184" y="96012"/>
                  </a:lnTo>
                  <a:lnTo>
                    <a:pt x="364236" y="117348"/>
                  </a:lnTo>
                  <a:lnTo>
                    <a:pt x="332232" y="137160"/>
                  </a:lnTo>
                  <a:close/>
                </a:path>
                <a:path w="518160" h="323214">
                  <a:moveTo>
                    <a:pt x="85344" y="164592"/>
                  </a:moveTo>
                  <a:lnTo>
                    <a:pt x="50292" y="143256"/>
                  </a:lnTo>
                  <a:lnTo>
                    <a:pt x="82296" y="123444"/>
                  </a:lnTo>
                  <a:lnTo>
                    <a:pt x="117348" y="144780"/>
                  </a:lnTo>
                  <a:lnTo>
                    <a:pt x="85344" y="164592"/>
                  </a:lnTo>
                  <a:close/>
                </a:path>
                <a:path w="518160" h="323214">
                  <a:moveTo>
                    <a:pt x="184404" y="166116"/>
                  </a:moveTo>
                  <a:lnTo>
                    <a:pt x="150876" y="144780"/>
                  </a:lnTo>
                  <a:lnTo>
                    <a:pt x="182880" y="124968"/>
                  </a:lnTo>
                  <a:lnTo>
                    <a:pt x="216407" y="146304"/>
                  </a:lnTo>
                  <a:lnTo>
                    <a:pt x="184404" y="166116"/>
                  </a:lnTo>
                  <a:close/>
                </a:path>
                <a:path w="518160" h="323214">
                  <a:moveTo>
                    <a:pt x="283464" y="167640"/>
                  </a:moveTo>
                  <a:lnTo>
                    <a:pt x="249936" y="146304"/>
                  </a:lnTo>
                  <a:lnTo>
                    <a:pt x="281940" y="126492"/>
                  </a:lnTo>
                  <a:lnTo>
                    <a:pt x="315467" y="147828"/>
                  </a:lnTo>
                  <a:lnTo>
                    <a:pt x="283464" y="167640"/>
                  </a:lnTo>
                  <a:close/>
                </a:path>
                <a:path w="518160" h="323214">
                  <a:moveTo>
                    <a:pt x="382524" y="169164"/>
                  </a:moveTo>
                  <a:lnTo>
                    <a:pt x="348996" y="147828"/>
                  </a:lnTo>
                  <a:lnTo>
                    <a:pt x="381000" y="128016"/>
                  </a:lnTo>
                  <a:lnTo>
                    <a:pt x="414528" y="149352"/>
                  </a:lnTo>
                  <a:lnTo>
                    <a:pt x="382524" y="169164"/>
                  </a:lnTo>
                  <a:close/>
                </a:path>
                <a:path w="518160" h="323214">
                  <a:moveTo>
                    <a:pt x="239268" y="260604"/>
                  </a:moveTo>
                  <a:lnTo>
                    <a:pt x="102108" y="175260"/>
                  </a:lnTo>
                  <a:lnTo>
                    <a:pt x="134112" y="153924"/>
                  </a:lnTo>
                  <a:lnTo>
                    <a:pt x="271272" y="239268"/>
                  </a:lnTo>
                  <a:lnTo>
                    <a:pt x="239268" y="260604"/>
                  </a:lnTo>
                  <a:close/>
                </a:path>
                <a:path w="518160" h="323214">
                  <a:moveTo>
                    <a:pt x="236219" y="198120"/>
                  </a:moveTo>
                  <a:lnTo>
                    <a:pt x="201168" y="176784"/>
                  </a:lnTo>
                  <a:lnTo>
                    <a:pt x="233172" y="156972"/>
                  </a:lnTo>
                  <a:lnTo>
                    <a:pt x="268224" y="178308"/>
                  </a:lnTo>
                  <a:lnTo>
                    <a:pt x="236219" y="198120"/>
                  </a:lnTo>
                  <a:close/>
                </a:path>
                <a:path w="518160" h="323214">
                  <a:moveTo>
                    <a:pt x="335280" y="199644"/>
                  </a:moveTo>
                  <a:lnTo>
                    <a:pt x="300228" y="178308"/>
                  </a:lnTo>
                  <a:lnTo>
                    <a:pt x="332232" y="158496"/>
                  </a:lnTo>
                  <a:lnTo>
                    <a:pt x="367284" y="179832"/>
                  </a:lnTo>
                  <a:lnTo>
                    <a:pt x="335280" y="199644"/>
                  </a:lnTo>
                  <a:close/>
                </a:path>
                <a:path w="518160" h="323214">
                  <a:moveTo>
                    <a:pt x="434339" y="201168"/>
                  </a:moveTo>
                  <a:lnTo>
                    <a:pt x="400812" y="179832"/>
                  </a:lnTo>
                  <a:lnTo>
                    <a:pt x="432816" y="160020"/>
                  </a:lnTo>
                  <a:lnTo>
                    <a:pt x="466344" y="181356"/>
                  </a:lnTo>
                  <a:lnTo>
                    <a:pt x="434339" y="201168"/>
                  </a:lnTo>
                  <a:close/>
                </a:path>
                <a:path w="518160" h="323214">
                  <a:moveTo>
                    <a:pt x="286512" y="230124"/>
                  </a:moveTo>
                  <a:lnTo>
                    <a:pt x="252983" y="208788"/>
                  </a:lnTo>
                  <a:lnTo>
                    <a:pt x="284988" y="188976"/>
                  </a:lnTo>
                  <a:lnTo>
                    <a:pt x="318515" y="210312"/>
                  </a:lnTo>
                  <a:lnTo>
                    <a:pt x="286512" y="230124"/>
                  </a:lnTo>
                  <a:close/>
                </a:path>
                <a:path w="518160" h="323214">
                  <a:moveTo>
                    <a:pt x="385572" y="231648"/>
                  </a:moveTo>
                  <a:lnTo>
                    <a:pt x="352044" y="210312"/>
                  </a:lnTo>
                  <a:lnTo>
                    <a:pt x="384048" y="190500"/>
                  </a:lnTo>
                  <a:lnTo>
                    <a:pt x="417576" y="211836"/>
                  </a:lnTo>
                  <a:lnTo>
                    <a:pt x="385572" y="231648"/>
                  </a:lnTo>
                  <a:close/>
                </a:path>
                <a:path w="518160" h="323214">
                  <a:moveTo>
                    <a:pt x="486156" y="233172"/>
                  </a:moveTo>
                  <a:lnTo>
                    <a:pt x="451104" y="211836"/>
                  </a:lnTo>
                  <a:lnTo>
                    <a:pt x="483108" y="192024"/>
                  </a:lnTo>
                  <a:lnTo>
                    <a:pt x="518160" y="213360"/>
                  </a:lnTo>
                  <a:lnTo>
                    <a:pt x="486156" y="233172"/>
                  </a:lnTo>
                  <a:close/>
                </a:path>
                <a:path w="518160" h="323214">
                  <a:moveTo>
                    <a:pt x="338328" y="262128"/>
                  </a:moveTo>
                  <a:lnTo>
                    <a:pt x="303276" y="240792"/>
                  </a:lnTo>
                  <a:lnTo>
                    <a:pt x="335280" y="220980"/>
                  </a:lnTo>
                  <a:lnTo>
                    <a:pt x="370332" y="242316"/>
                  </a:lnTo>
                  <a:lnTo>
                    <a:pt x="338328" y="262128"/>
                  </a:lnTo>
                  <a:close/>
                </a:path>
                <a:path w="518160" h="323214">
                  <a:moveTo>
                    <a:pt x="437387" y="263652"/>
                  </a:moveTo>
                  <a:lnTo>
                    <a:pt x="403860" y="242316"/>
                  </a:lnTo>
                  <a:lnTo>
                    <a:pt x="435863" y="222504"/>
                  </a:lnTo>
                  <a:lnTo>
                    <a:pt x="469392" y="243840"/>
                  </a:lnTo>
                  <a:lnTo>
                    <a:pt x="437387" y="263652"/>
                  </a:lnTo>
                  <a:close/>
                </a:path>
                <a:path w="518160" h="323214">
                  <a:moveTo>
                    <a:pt x="289560" y="292608"/>
                  </a:moveTo>
                  <a:lnTo>
                    <a:pt x="256031" y="271271"/>
                  </a:lnTo>
                  <a:lnTo>
                    <a:pt x="288036" y="249936"/>
                  </a:lnTo>
                  <a:lnTo>
                    <a:pt x="321563" y="271271"/>
                  </a:lnTo>
                  <a:lnTo>
                    <a:pt x="289560" y="292608"/>
                  </a:lnTo>
                  <a:close/>
                </a:path>
                <a:path w="518160" h="323214">
                  <a:moveTo>
                    <a:pt x="388620" y="294132"/>
                  </a:moveTo>
                  <a:lnTo>
                    <a:pt x="355092" y="272795"/>
                  </a:lnTo>
                  <a:lnTo>
                    <a:pt x="387096" y="252984"/>
                  </a:lnTo>
                  <a:lnTo>
                    <a:pt x="420624" y="274320"/>
                  </a:lnTo>
                  <a:lnTo>
                    <a:pt x="388620" y="294132"/>
                  </a:lnTo>
                  <a:close/>
                </a:path>
                <a:path w="518160" h="323214">
                  <a:moveTo>
                    <a:pt x="341376" y="323088"/>
                  </a:moveTo>
                  <a:lnTo>
                    <a:pt x="306324" y="301752"/>
                  </a:lnTo>
                  <a:lnTo>
                    <a:pt x="338328" y="281940"/>
                  </a:lnTo>
                  <a:lnTo>
                    <a:pt x="373380" y="303276"/>
                  </a:lnTo>
                  <a:lnTo>
                    <a:pt x="341376" y="3230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64336" y="4998719"/>
              <a:ext cx="518159" cy="311150"/>
            </a:xfrm>
            <a:custGeom>
              <a:avLst/>
              <a:gdLst/>
              <a:ahLst/>
              <a:cxnLst/>
              <a:rect l="l" t="t" r="r" b="b"/>
              <a:pathLst>
                <a:path w="518160" h="311150">
                  <a:moveTo>
                    <a:pt x="178308" y="28956"/>
                  </a:moveTo>
                  <a:lnTo>
                    <a:pt x="144780" y="7619"/>
                  </a:lnTo>
                  <a:lnTo>
                    <a:pt x="144780" y="0"/>
                  </a:lnTo>
                  <a:lnTo>
                    <a:pt x="178308" y="21335"/>
                  </a:lnTo>
                  <a:lnTo>
                    <a:pt x="178308" y="28956"/>
                  </a:lnTo>
                  <a:close/>
                </a:path>
                <a:path w="518160" h="311150">
                  <a:moveTo>
                    <a:pt x="178308" y="28956"/>
                  </a:moveTo>
                  <a:lnTo>
                    <a:pt x="178308" y="21335"/>
                  </a:lnTo>
                  <a:lnTo>
                    <a:pt x="210312" y="0"/>
                  </a:lnTo>
                  <a:lnTo>
                    <a:pt x="210312" y="9144"/>
                  </a:lnTo>
                  <a:lnTo>
                    <a:pt x="178308" y="28956"/>
                  </a:lnTo>
                  <a:close/>
                </a:path>
                <a:path w="518160" h="311150">
                  <a:moveTo>
                    <a:pt x="230123" y="60960"/>
                  </a:moveTo>
                  <a:lnTo>
                    <a:pt x="195072" y="39624"/>
                  </a:lnTo>
                  <a:lnTo>
                    <a:pt x="195072" y="32003"/>
                  </a:lnTo>
                  <a:lnTo>
                    <a:pt x="230123" y="53340"/>
                  </a:lnTo>
                  <a:lnTo>
                    <a:pt x="230123" y="60960"/>
                  </a:lnTo>
                  <a:close/>
                </a:path>
                <a:path w="518160" h="311150">
                  <a:moveTo>
                    <a:pt x="230123" y="60960"/>
                  </a:moveTo>
                  <a:lnTo>
                    <a:pt x="230123" y="53340"/>
                  </a:lnTo>
                  <a:lnTo>
                    <a:pt x="262127" y="32003"/>
                  </a:lnTo>
                  <a:lnTo>
                    <a:pt x="262127" y="41148"/>
                  </a:lnTo>
                  <a:lnTo>
                    <a:pt x="230123" y="60960"/>
                  </a:lnTo>
                  <a:close/>
                </a:path>
                <a:path w="518160" h="311150">
                  <a:moveTo>
                    <a:pt x="280415" y="92964"/>
                  </a:moveTo>
                  <a:lnTo>
                    <a:pt x="246888" y="71628"/>
                  </a:lnTo>
                  <a:lnTo>
                    <a:pt x="246888" y="62483"/>
                  </a:lnTo>
                  <a:lnTo>
                    <a:pt x="280415" y="83819"/>
                  </a:lnTo>
                  <a:lnTo>
                    <a:pt x="280415" y="92964"/>
                  </a:lnTo>
                  <a:close/>
                </a:path>
                <a:path w="518160" h="311150">
                  <a:moveTo>
                    <a:pt x="280415" y="92964"/>
                  </a:moveTo>
                  <a:lnTo>
                    <a:pt x="280415" y="83819"/>
                  </a:lnTo>
                  <a:lnTo>
                    <a:pt x="312419" y="64008"/>
                  </a:lnTo>
                  <a:lnTo>
                    <a:pt x="312419" y="73151"/>
                  </a:lnTo>
                  <a:lnTo>
                    <a:pt x="280415" y="92964"/>
                  </a:lnTo>
                  <a:close/>
                </a:path>
                <a:path w="518160" h="311150">
                  <a:moveTo>
                    <a:pt x="332231" y="124967"/>
                  </a:moveTo>
                  <a:lnTo>
                    <a:pt x="297180" y="103632"/>
                  </a:lnTo>
                  <a:lnTo>
                    <a:pt x="297180" y="94487"/>
                  </a:lnTo>
                  <a:lnTo>
                    <a:pt x="332231" y="115824"/>
                  </a:lnTo>
                  <a:lnTo>
                    <a:pt x="332231" y="124967"/>
                  </a:lnTo>
                  <a:close/>
                </a:path>
                <a:path w="518160" h="311150">
                  <a:moveTo>
                    <a:pt x="332231" y="124967"/>
                  </a:moveTo>
                  <a:lnTo>
                    <a:pt x="332231" y="115824"/>
                  </a:lnTo>
                  <a:lnTo>
                    <a:pt x="364235" y="96012"/>
                  </a:lnTo>
                  <a:lnTo>
                    <a:pt x="364235" y="105156"/>
                  </a:lnTo>
                  <a:lnTo>
                    <a:pt x="332231" y="124967"/>
                  </a:lnTo>
                  <a:close/>
                </a:path>
                <a:path w="518160" h="311150">
                  <a:moveTo>
                    <a:pt x="382523" y="156972"/>
                  </a:moveTo>
                  <a:lnTo>
                    <a:pt x="348996" y="135635"/>
                  </a:lnTo>
                  <a:lnTo>
                    <a:pt x="348996" y="126492"/>
                  </a:lnTo>
                  <a:lnTo>
                    <a:pt x="382523" y="147828"/>
                  </a:lnTo>
                  <a:lnTo>
                    <a:pt x="382523" y="156972"/>
                  </a:lnTo>
                  <a:close/>
                </a:path>
                <a:path w="518160" h="311150">
                  <a:moveTo>
                    <a:pt x="382523" y="156972"/>
                  </a:moveTo>
                  <a:lnTo>
                    <a:pt x="382523" y="147828"/>
                  </a:lnTo>
                  <a:lnTo>
                    <a:pt x="414527" y="128016"/>
                  </a:lnTo>
                  <a:lnTo>
                    <a:pt x="414527" y="135635"/>
                  </a:lnTo>
                  <a:lnTo>
                    <a:pt x="382523" y="156972"/>
                  </a:lnTo>
                  <a:close/>
                </a:path>
                <a:path w="518160" h="311150">
                  <a:moveTo>
                    <a:pt x="434339" y="188976"/>
                  </a:moveTo>
                  <a:lnTo>
                    <a:pt x="400812" y="167640"/>
                  </a:lnTo>
                  <a:lnTo>
                    <a:pt x="400812" y="158496"/>
                  </a:lnTo>
                  <a:lnTo>
                    <a:pt x="434339" y="179832"/>
                  </a:lnTo>
                  <a:lnTo>
                    <a:pt x="434339" y="188976"/>
                  </a:lnTo>
                  <a:close/>
                </a:path>
                <a:path w="518160" h="311150">
                  <a:moveTo>
                    <a:pt x="434339" y="188976"/>
                  </a:moveTo>
                  <a:lnTo>
                    <a:pt x="434339" y="179832"/>
                  </a:lnTo>
                  <a:lnTo>
                    <a:pt x="466344" y="160019"/>
                  </a:lnTo>
                  <a:lnTo>
                    <a:pt x="466344" y="167640"/>
                  </a:lnTo>
                  <a:lnTo>
                    <a:pt x="434339" y="188976"/>
                  </a:lnTo>
                  <a:close/>
                </a:path>
                <a:path w="518160" h="311150">
                  <a:moveTo>
                    <a:pt x="486156" y="220980"/>
                  </a:moveTo>
                  <a:lnTo>
                    <a:pt x="451104" y="199644"/>
                  </a:lnTo>
                  <a:lnTo>
                    <a:pt x="451104" y="190500"/>
                  </a:lnTo>
                  <a:lnTo>
                    <a:pt x="486156" y="211835"/>
                  </a:lnTo>
                  <a:lnTo>
                    <a:pt x="486156" y="220980"/>
                  </a:lnTo>
                  <a:close/>
                </a:path>
                <a:path w="518160" h="311150">
                  <a:moveTo>
                    <a:pt x="486156" y="220980"/>
                  </a:moveTo>
                  <a:lnTo>
                    <a:pt x="486156" y="211835"/>
                  </a:lnTo>
                  <a:lnTo>
                    <a:pt x="518160" y="192024"/>
                  </a:lnTo>
                  <a:lnTo>
                    <a:pt x="518160" y="199644"/>
                  </a:lnTo>
                  <a:lnTo>
                    <a:pt x="486156" y="220980"/>
                  </a:lnTo>
                  <a:close/>
                </a:path>
                <a:path w="518160" h="311150">
                  <a:moveTo>
                    <a:pt x="129539" y="57912"/>
                  </a:moveTo>
                  <a:lnTo>
                    <a:pt x="96012" y="38100"/>
                  </a:lnTo>
                  <a:lnTo>
                    <a:pt x="96012" y="28956"/>
                  </a:lnTo>
                  <a:lnTo>
                    <a:pt x="129539" y="50292"/>
                  </a:lnTo>
                  <a:lnTo>
                    <a:pt x="129539" y="57912"/>
                  </a:lnTo>
                  <a:close/>
                </a:path>
                <a:path w="518160" h="311150">
                  <a:moveTo>
                    <a:pt x="129539" y="57912"/>
                  </a:moveTo>
                  <a:lnTo>
                    <a:pt x="129539" y="50292"/>
                  </a:lnTo>
                  <a:lnTo>
                    <a:pt x="161543" y="30480"/>
                  </a:lnTo>
                  <a:lnTo>
                    <a:pt x="161543" y="38100"/>
                  </a:lnTo>
                  <a:lnTo>
                    <a:pt x="129539" y="57912"/>
                  </a:lnTo>
                  <a:close/>
                </a:path>
                <a:path w="518160" h="311150">
                  <a:moveTo>
                    <a:pt x="181356" y="89916"/>
                  </a:moveTo>
                  <a:lnTo>
                    <a:pt x="147827" y="68580"/>
                  </a:lnTo>
                  <a:lnTo>
                    <a:pt x="147827" y="60960"/>
                  </a:lnTo>
                  <a:lnTo>
                    <a:pt x="181356" y="82296"/>
                  </a:lnTo>
                  <a:lnTo>
                    <a:pt x="181356" y="89916"/>
                  </a:lnTo>
                  <a:close/>
                </a:path>
                <a:path w="518160" h="311150">
                  <a:moveTo>
                    <a:pt x="181356" y="89916"/>
                  </a:moveTo>
                  <a:lnTo>
                    <a:pt x="181356" y="82296"/>
                  </a:lnTo>
                  <a:lnTo>
                    <a:pt x="213360" y="62483"/>
                  </a:lnTo>
                  <a:lnTo>
                    <a:pt x="213360" y="70103"/>
                  </a:lnTo>
                  <a:lnTo>
                    <a:pt x="181356" y="89916"/>
                  </a:lnTo>
                  <a:close/>
                </a:path>
                <a:path w="518160" h="311150">
                  <a:moveTo>
                    <a:pt x="233172" y="121919"/>
                  </a:moveTo>
                  <a:lnTo>
                    <a:pt x="198119" y="100583"/>
                  </a:lnTo>
                  <a:lnTo>
                    <a:pt x="198119" y="92964"/>
                  </a:lnTo>
                  <a:lnTo>
                    <a:pt x="233172" y="114300"/>
                  </a:lnTo>
                  <a:lnTo>
                    <a:pt x="233172" y="121919"/>
                  </a:lnTo>
                  <a:close/>
                </a:path>
                <a:path w="518160" h="311150">
                  <a:moveTo>
                    <a:pt x="233172" y="121919"/>
                  </a:moveTo>
                  <a:lnTo>
                    <a:pt x="233172" y="114300"/>
                  </a:lnTo>
                  <a:lnTo>
                    <a:pt x="265176" y="94487"/>
                  </a:lnTo>
                  <a:lnTo>
                    <a:pt x="265176" y="102108"/>
                  </a:lnTo>
                  <a:lnTo>
                    <a:pt x="233172" y="121919"/>
                  </a:lnTo>
                  <a:close/>
                </a:path>
                <a:path w="518160" h="311150">
                  <a:moveTo>
                    <a:pt x="283464" y="153924"/>
                  </a:moveTo>
                  <a:lnTo>
                    <a:pt x="249935" y="132587"/>
                  </a:lnTo>
                  <a:lnTo>
                    <a:pt x="249935" y="124967"/>
                  </a:lnTo>
                  <a:lnTo>
                    <a:pt x="283464" y="146303"/>
                  </a:lnTo>
                  <a:lnTo>
                    <a:pt x="283464" y="153924"/>
                  </a:lnTo>
                  <a:close/>
                </a:path>
                <a:path w="518160" h="311150">
                  <a:moveTo>
                    <a:pt x="283464" y="153924"/>
                  </a:moveTo>
                  <a:lnTo>
                    <a:pt x="283464" y="146303"/>
                  </a:lnTo>
                  <a:lnTo>
                    <a:pt x="315468" y="126492"/>
                  </a:lnTo>
                  <a:lnTo>
                    <a:pt x="315468" y="134112"/>
                  </a:lnTo>
                  <a:lnTo>
                    <a:pt x="283464" y="153924"/>
                  </a:lnTo>
                  <a:close/>
                </a:path>
                <a:path w="518160" h="311150">
                  <a:moveTo>
                    <a:pt x="335280" y="185928"/>
                  </a:moveTo>
                  <a:lnTo>
                    <a:pt x="300227" y="164592"/>
                  </a:lnTo>
                  <a:lnTo>
                    <a:pt x="300227" y="156972"/>
                  </a:lnTo>
                  <a:lnTo>
                    <a:pt x="335280" y="178308"/>
                  </a:lnTo>
                  <a:lnTo>
                    <a:pt x="335280" y="185928"/>
                  </a:lnTo>
                  <a:close/>
                </a:path>
                <a:path w="518160" h="311150">
                  <a:moveTo>
                    <a:pt x="335280" y="185928"/>
                  </a:moveTo>
                  <a:lnTo>
                    <a:pt x="335280" y="178308"/>
                  </a:lnTo>
                  <a:lnTo>
                    <a:pt x="367284" y="158496"/>
                  </a:lnTo>
                  <a:lnTo>
                    <a:pt x="367284" y="166116"/>
                  </a:lnTo>
                  <a:lnTo>
                    <a:pt x="335280" y="185928"/>
                  </a:lnTo>
                  <a:close/>
                </a:path>
                <a:path w="518160" h="311150">
                  <a:moveTo>
                    <a:pt x="385572" y="217932"/>
                  </a:moveTo>
                  <a:lnTo>
                    <a:pt x="352044" y="196596"/>
                  </a:lnTo>
                  <a:lnTo>
                    <a:pt x="352044" y="188976"/>
                  </a:lnTo>
                  <a:lnTo>
                    <a:pt x="385572" y="210312"/>
                  </a:lnTo>
                  <a:lnTo>
                    <a:pt x="385572" y="217932"/>
                  </a:lnTo>
                  <a:close/>
                </a:path>
                <a:path w="518160" h="311150">
                  <a:moveTo>
                    <a:pt x="385572" y="217932"/>
                  </a:moveTo>
                  <a:lnTo>
                    <a:pt x="385572" y="210312"/>
                  </a:lnTo>
                  <a:lnTo>
                    <a:pt x="417576" y="190500"/>
                  </a:lnTo>
                  <a:lnTo>
                    <a:pt x="417576" y="198119"/>
                  </a:lnTo>
                  <a:lnTo>
                    <a:pt x="385572" y="217932"/>
                  </a:lnTo>
                  <a:close/>
                </a:path>
                <a:path w="518160" h="311150">
                  <a:moveTo>
                    <a:pt x="437388" y="249935"/>
                  </a:moveTo>
                  <a:lnTo>
                    <a:pt x="403860" y="228600"/>
                  </a:lnTo>
                  <a:lnTo>
                    <a:pt x="403860" y="220980"/>
                  </a:lnTo>
                  <a:lnTo>
                    <a:pt x="437388" y="242316"/>
                  </a:lnTo>
                  <a:lnTo>
                    <a:pt x="437388" y="249935"/>
                  </a:lnTo>
                  <a:close/>
                </a:path>
                <a:path w="518160" h="311150">
                  <a:moveTo>
                    <a:pt x="437388" y="249935"/>
                  </a:moveTo>
                  <a:lnTo>
                    <a:pt x="437388" y="242316"/>
                  </a:lnTo>
                  <a:lnTo>
                    <a:pt x="469392" y="222503"/>
                  </a:lnTo>
                  <a:lnTo>
                    <a:pt x="469392" y="230124"/>
                  </a:lnTo>
                  <a:lnTo>
                    <a:pt x="437388" y="249935"/>
                  </a:lnTo>
                  <a:close/>
                </a:path>
                <a:path w="518160" h="311150">
                  <a:moveTo>
                    <a:pt x="82296" y="88392"/>
                  </a:moveTo>
                  <a:lnTo>
                    <a:pt x="47243" y="67056"/>
                  </a:lnTo>
                  <a:lnTo>
                    <a:pt x="47243" y="59435"/>
                  </a:lnTo>
                  <a:lnTo>
                    <a:pt x="82296" y="80772"/>
                  </a:lnTo>
                  <a:lnTo>
                    <a:pt x="82296" y="88392"/>
                  </a:lnTo>
                  <a:close/>
                </a:path>
                <a:path w="518160" h="311150">
                  <a:moveTo>
                    <a:pt x="82296" y="88392"/>
                  </a:moveTo>
                  <a:lnTo>
                    <a:pt x="82296" y="80772"/>
                  </a:lnTo>
                  <a:lnTo>
                    <a:pt x="114300" y="60960"/>
                  </a:lnTo>
                  <a:lnTo>
                    <a:pt x="114300" y="68580"/>
                  </a:lnTo>
                  <a:lnTo>
                    <a:pt x="82296" y="88392"/>
                  </a:lnTo>
                  <a:close/>
                </a:path>
                <a:path w="518160" h="311150">
                  <a:moveTo>
                    <a:pt x="132588" y="120396"/>
                  </a:moveTo>
                  <a:lnTo>
                    <a:pt x="99060" y="99060"/>
                  </a:lnTo>
                  <a:lnTo>
                    <a:pt x="99060" y="91440"/>
                  </a:lnTo>
                  <a:lnTo>
                    <a:pt x="132588" y="112776"/>
                  </a:lnTo>
                  <a:lnTo>
                    <a:pt x="132588" y="120396"/>
                  </a:lnTo>
                  <a:close/>
                </a:path>
                <a:path w="518160" h="311150">
                  <a:moveTo>
                    <a:pt x="132588" y="120396"/>
                  </a:moveTo>
                  <a:lnTo>
                    <a:pt x="132588" y="112776"/>
                  </a:lnTo>
                  <a:lnTo>
                    <a:pt x="164592" y="92964"/>
                  </a:lnTo>
                  <a:lnTo>
                    <a:pt x="164592" y="100583"/>
                  </a:lnTo>
                  <a:lnTo>
                    <a:pt x="132588" y="120396"/>
                  </a:lnTo>
                  <a:close/>
                </a:path>
                <a:path w="518160" h="311150">
                  <a:moveTo>
                    <a:pt x="184404" y="152400"/>
                  </a:moveTo>
                  <a:lnTo>
                    <a:pt x="150876" y="131064"/>
                  </a:lnTo>
                  <a:lnTo>
                    <a:pt x="150876" y="123444"/>
                  </a:lnTo>
                  <a:lnTo>
                    <a:pt x="184404" y="144780"/>
                  </a:lnTo>
                  <a:lnTo>
                    <a:pt x="184404" y="152400"/>
                  </a:lnTo>
                  <a:close/>
                </a:path>
                <a:path w="518160" h="311150">
                  <a:moveTo>
                    <a:pt x="184404" y="152400"/>
                  </a:moveTo>
                  <a:lnTo>
                    <a:pt x="184404" y="144780"/>
                  </a:lnTo>
                  <a:lnTo>
                    <a:pt x="216408" y="124967"/>
                  </a:lnTo>
                  <a:lnTo>
                    <a:pt x="216408" y="132587"/>
                  </a:lnTo>
                  <a:lnTo>
                    <a:pt x="184404" y="152400"/>
                  </a:lnTo>
                  <a:close/>
                </a:path>
                <a:path w="518160" h="311150">
                  <a:moveTo>
                    <a:pt x="239268" y="246887"/>
                  </a:moveTo>
                  <a:lnTo>
                    <a:pt x="102108" y="161544"/>
                  </a:lnTo>
                  <a:lnTo>
                    <a:pt x="102108" y="153924"/>
                  </a:lnTo>
                  <a:lnTo>
                    <a:pt x="239268" y="239267"/>
                  </a:lnTo>
                  <a:lnTo>
                    <a:pt x="239268" y="246887"/>
                  </a:lnTo>
                  <a:close/>
                </a:path>
                <a:path w="518160" h="311150">
                  <a:moveTo>
                    <a:pt x="236219" y="184403"/>
                  </a:moveTo>
                  <a:lnTo>
                    <a:pt x="201168" y="163067"/>
                  </a:lnTo>
                  <a:lnTo>
                    <a:pt x="201168" y="155448"/>
                  </a:lnTo>
                  <a:lnTo>
                    <a:pt x="236219" y="176783"/>
                  </a:lnTo>
                  <a:lnTo>
                    <a:pt x="236219" y="184403"/>
                  </a:lnTo>
                  <a:close/>
                </a:path>
                <a:path w="518160" h="311150">
                  <a:moveTo>
                    <a:pt x="236219" y="184403"/>
                  </a:moveTo>
                  <a:lnTo>
                    <a:pt x="236219" y="176783"/>
                  </a:lnTo>
                  <a:lnTo>
                    <a:pt x="268223" y="156972"/>
                  </a:lnTo>
                  <a:lnTo>
                    <a:pt x="268223" y="164592"/>
                  </a:lnTo>
                  <a:lnTo>
                    <a:pt x="236219" y="184403"/>
                  </a:lnTo>
                  <a:close/>
                </a:path>
                <a:path w="518160" h="311150">
                  <a:moveTo>
                    <a:pt x="286512" y="216408"/>
                  </a:moveTo>
                  <a:lnTo>
                    <a:pt x="252984" y="195072"/>
                  </a:lnTo>
                  <a:lnTo>
                    <a:pt x="252984" y="187451"/>
                  </a:lnTo>
                  <a:lnTo>
                    <a:pt x="286512" y="208787"/>
                  </a:lnTo>
                  <a:lnTo>
                    <a:pt x="286512" y="216408"/>
                  </a:lnTo>
                  <a:close/>
                </a:path>
                <a:path w="518160" h="311150">
                  <a:moveTo>
                    <a:pt x="286512" y="216408"/>
                  </a:moveTo>
                  <a:lnTo>
                    <a:pt x="286512" y="208787"/>
                  </a:lnTo>
                  <a:lnTo>
                    <a:pt x="318515" y="188976"/>
                  </a:lnTo>
                  <a:lnTo>
                    <a:pt x="318515" y="196596"/>
                  </a:lnTo>
                  <a:lnTo>
                    <a:pt x="286512" y="216408"/>
                  </a:lnTo>
                  <a:close/>
                </a:path>
                <a:path w="518160" h="311150">
                  <a:moveTo>
                    <a:pt x="239268" y="246887"/>
                  </a:moveTo>
                  <a:lnTo>
                    <a:pt x="239268" y="239267"/>
                  </a:lnTo>
                  <a:lnTo>
                    <a:pt x="271272" y="217932"/>
                  </a:lnTo>
                  <a:lnTo>
                    <a:pt x="271272" y="227076"/>
                  </a:lnTo>
                  <a:lnTo>
                    <a:pt x="239268" y="246887"/>
                  </a:lnTo>
                  <a:close/>
                </a:path>
                <a:path w="518160" h="311150">
                  <a:moveTo>
                    <a:pt x="338327" y="248412"/>
                  </a:moveTo>
                  <a:lnTo>
                    <a:pt x="303276" y="227076"/>
                  </a:lnTo>
                  <a:lnTo>
                    <a:pt x="303276" y="219456"/>
                  </a:lnTo>
                  <a:lnTo>
                    <a:pt x="338327" y="240792"/>
                  </a:lnTo>
                  <a:lnTo>
                    <a:pt x="338327" y="248412"/>
                  </a:lnTo>
                  <a:close/>
                </a:path>
                <a:path w="518160" h="311150">
                  <a:moveTo>
                    <a:pt x="338327" y="248412"/>
                  </a:moveTo>
                  <a:lnTo>
                    <a:pt x="338327" y="240792"/>
                  </a:lnTo>
                  <a:lnTo>
                    <a:pt x="370331" y="220980"/>
                  </a:lnTo>
                  <a:lnTo>
                    <a:pt x="370331" y="228600"/>
                  </a:lnTo>
                  <a:lnTo>
                    <a:pt x="338327" y="248412"/>
                  </a:lnTo>
                  <a:close/>
                </a:path>
                <a:path w="518160" h="311150">
                  <a:moveTo>
                    <a:pt x="388619" y="280416"/>
                  </a:moveTo>
                  <a:lnTo>
                    <a:pt x="355092" y="259080"/>
                  </a:lnTo>
                  <a:lnTo>
                    <a:pt x="355092" y="251460"/>
                  </a:lnTo>
                  <a:lnTo>
                    <a:pt x="388619" y="272796"/>
                  </a:lnTo>
                  <a:lnTo>
                    <a:pt x="388619" y="280416"/>
                  </a:lnTo>
                  <a:close/>
                </a:path>
                <a:path w="518160" h="311150">
                  <a:moveTo>
                    <a:pt x="388619" y="280416"/>
                  </a:moveTo>
                  <a:lnTo>
                    <a:pt x="388619" y="272796"/>
                  </a:lnTo>
                  <a:lnTo>
                    <a:pt x="420623" y="252983"/>
                  </a:lnTo>
                  <a:lnTo>
                    <a:pt x="420623" y="260603"/>
                  </a:lnTo>
                  <a:lnTo>
                    <a:pt x="388619" y="280416"/>
                  </a:lnTo>
                  <a:close/>
                </a:path>
                <a:path w="518160" h="311150">
                  <a:moveTo>
                    <a:pt x="33528" y="118872"/>
                  </a:moveTo>
                  <a:lnTo>
                    <a:pt x="0" y="97535"/>
                  </a:lnTo>
                  <a:lnTo>
                    <a:pt x="0" y="89916"/>
                  </a:lnTo>
                  <a:lnTo>
                    <a:pt x="33528" y="111251"/>
                  </a:lnTo>
                  <a:lnTo>
                    <a:pt x="33528" y="118872"/>
                  </a:lnTo>
                  <a:close/>
                </a:path>
                <a:path w="518160" h="311150">
                  <a:moveTo>
                    <a:pt x="33528" y="118872"/>
                  </a:moveTo>
                  <a:lnTo>
                    <a:pt x="33528" y="111251"/>
                  </a:lnTo>
                  <a:lnTo>
                    <a:pt x="65531" y="91440"/>
                  </a:lnTo>
                  <a:lnTo>
                    <a:pt x="65531" y="99060"/>
                  </a:lnTo>
                  <a:lnTo>
                    <a:pt x="33528" y="118872"/>
                  </a:lnTo>
                  <a:close/>
                </a:path>
                <a:path w="518160" h="311150">
                  <a:moveTo>
                    <a:pt x="85343" y="150876"/>
                  </a:moveTo>
                  <a:lnTo>
                    <a:pt x="50291" y="129540"/>
                  </a:lnTo>
                  <a:lnTo>
                    <a:pt x="50291" y="121919"/>
                  </a:lnTo>
                  <a:lnTo>
                    <a:pt x="85343" y="143256"/>
                  </a:lnTo>
                  <a:lnTo>
                    <a:pt x="85343" y="150876"/>
                  </a:lnTo>
                  <a:close/>
                </a:path>
                <a:path w="518160" h="311150">
                  <a:moveTo>
                    <a:pt x="85343" y="150876"/>
                  </a:moveTo>
                  <a:lnTo>
                    <a:pt x="85343" y="143256"/>
                  </a:lnTo>
                  <a:lnTo>
                    <a:pt x="117348" y="123444"/>
                  </a:lnTo>
                  <a:lnTo>
                    <a:pt x="117348" y="131064"/>
                  </a:lnTo>
                  <a:lnTo>
                    <a:pt x="85343" y="150876"/>
                  </a:lnTo>
                  <a:close/>
                </a:path>
                <a:path w="518160" h="311150">
                  <a:moveTo>
                    <a:pt x="289560" y="278892"/>
                  </a:moveTo>
                  <a:lnTo>
                    <a:pt x="256031" y="257556"/>
                  </a:lnTo>
                  <a:lnTo>
                    <a:pt x="256031" y="249935"/>
                  </a:lnTo>
                  <a:lnTo>
                    <a:pt x="289560" y="271272"/>
                  </a:lnTo>
                  <a:lnTo>
                    <a:pt x="289560" y="278892"/>
                  </a:lnTo>
                  <a:close/>
                </a:path>
                <a:path w="518160" h="311150">
                  <a:moveTo>
                    <a:pt x="289560" y="278892"/>
                  </a:moveTo>
                  <a:lnTo>
                    <a:pt x="289560" y="271272"/>
                  </a:lnTo>
                  <a:lnTo>
                    <a:pt x="321564" y="249935"/>
                  </a:lnTo>
                  <a:lnTo>
                    <a:pt x="321564" y="259080"/>
                  </a:lnTo>
                  <a:lnTo>
                    <a:pt x="289560" y="278892"/>
                  </a:lnTo>
                  <a:close/>
                </a:path>
                <a:path w="518160" h="311150">
                  <a:moveTo>
                    <a:pt x="341376" y="310896"/>
                  </a:moveTo>
                  <a:lnTo>
                    <a:pt x="306323" y="289560"/>
                  </a:lnTo>
                  <a:lnTo>
                    <a:pt x="306323" y="280416"/>
                  </a:lnTo>
                  <a:lnTo>
                    <a:pt x="341376" y="301751"/>
                  </a:lnTo>
                  <a:lnTo>
                    <a:pt x="341376" y="310896"/>
                  </a:lnTo>
                  <a:close/>
                </a:path>
                <a:path w="518160" h="311150">
                  <a:moveTo>
                    <a:pt x="341376" y="310896"/>
                  </a:moveTo>
                  <a:lnTo>
                    <a:pt x="341376" y="301751"/>
                  </a:lnTo>
                  <a:lnTo>
                    <a:pt x="373380" y="281940"/>
                  </a:lnTo>
                  <a:lnTo>
                    <a:pt x="373380" y="291083"/>
                  </a:lnTo>
                  <a:lnTo>
                    <a:pt x="341376" y="310896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5964935" y="4616196"/>
            <a:ext cx="784225" cy="786765"/>
            <a:chOff x="5964935" y="4616196"/>
            <a:chExt cx="784225" cy="786765"/>
          </a:xfrm>
        </p:grpSpPr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71616" y="4794504"/>
              <a:ext cx="129539" cy="227075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350508" y="5088612"/>
              <a:ext cx="398780" cy="306705"/>
            </a:xfrm>
            <a:custGeom>
              <a:avLst/>
              <a:gdLst/>
              <a:ahLst/>
              <a:cxnLst/>
              <a:rect l="l" t="t" r="r" b="b"/>
              <a:pathLst>
                <a:path w="398779" h="306704">
                  <a:moveTo>
                    <a:pt x="144780" y="306347"/>
                  </a:moveTo>
                  <a:lnTo>
                    <a:pt x="0" y="306347"/>
                  </a:lnTo>
                  <a:lnTo>
                    <a:pt x="292608" y="23"/>
                  </a:lnTo>
                  <a:lnTo>
                    <a:pt x="306062" y="0"/>
                  </a:lnTo>
                  <a:lnTo>
                    <a:pt x="319087" y="2119"/>
                  </a:lnTo>
                  <a:lnTo>
                    <a:pt x="375308" y="40266"/>
                  </a:lnTo>
                  <a:lnTo>
                    <a:pt x="393763" y="77747"/>
                  </a:lnTo>
                  <a:lnTo>
                    <a:pt x="398216" y="119800"/>
                  </a:lnTo>
                  <a:lnTo>
                    <a:pt x="387096" y="161567"/>
                  </a:lnTo>
                  <a:lnTo>
                    <a:pt x="355070" y="200126"/>
                  </a:lnTo>
                  <a:lnTo>
                    <a:pt x="318854" y="233308"/>
                  </a:lnTo>
                  <a:lnTo>
                    <a:pt x="279082" y="260818"/>
                  </a:lnTo>
                  <a:lnTo>
                    <a:pt x="236389" y="282358"/>
                  </a:lnTo>
                  <a:lnTo>
                    <a:pt x="191410" y="297634"/>
                  </a:lnTo>
                  <a:lnTo>
                    <a:pt x="144780" y="306347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50507" y="5163312"/>
              <a:ext cx="272796" cy="23164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350507" y="5163312"/>
              <a:ext cx="273050" cy="231775"/>
            </a:xfrm>
            <a:custGeom>
              <a:avLst/>
              <a:gdLst/>
              <a:ahLst/>
              <a:cxnLst/>
              <a:rect l="l" t="t" r="r" b="b"/>
              <a:pathLst>
                <a:path w="273050" h="231775">
                  <a:moveTo>
                    <a:pt x="0" y="170687"/>
                  </a:moveTo>
                  <a:lnTo>
                    <a:pt x="272796" y="0"/>
                  </a:lnTo>
                  <a:lnTo>
                    <a:pt x="254508" y="71627"/>
                  </a:lnTo>
                  <a:lnTo>
                    <a:pt x="0" y="231648"/>
                  </a:lnTo>
                  <a:lnTo>
                    <a:pt x="0" y="170687"/>
                  </a:lnTo>
                  <a:close/>
                </a:path>
              </a:pathLst>
            </a:custGeom>
            <a:ln w="76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86728" y="4860035"/>
              <a:ext cx="120395" cy="32613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586728" y="4860035"/>
              <a:ext cx="121920" cy="326390"/>
            </a:xfrm>
            <a:custGeom>
              <a:avLst/>
              <a:gdLst/>
              <a:ahLst/>
              <a:cxnLst/>
              <a:rect l="l" t="t" r="r" b="b"/>
              <a:pathLst>
                <a:path w="121920" h="326389">
                  <a:moveTo>
                    <a:pt x="0" y="326135"/>
                  </a:moveTo>
                  <a:lnTo>
                    <a:pt x="88391" y="0"/>
                  </a:lnTo>
                  <a:lnTo>
                    <a:pt x="121919" y="0"/>
                  </a:lnTo>
                  <a:lnTo>
                    <a:pt x="36575" y="303276"/>
                  </a:lnTo>
                  <a:lnTo>
                    <a:pt x="0" y="326135"/>
                  </a:lnTo>
                  <a:close/>
                </a:path>
              </a:pathLst>
            </a:custGeom>
            <a:ln w="76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98692" y="4623815"/>
              <a:ext cx="408431" cy="23621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297168" y="4623815"/>
              <a:ext cx="411480" cy="236220"/>
            </a:xfrm>
            <a:custGeom>
              <a:avLst/>
              <a:gdLst/>
              <a:ahLst/>
              <a:cxnLst/>
              <a:rect l="l" t="t" r="r" b="b"/>
              <a:pathLst>
                <a:path w="411479" h="236220">
                  <a:moveTo>
                    <a:pt x="0" y="1524"/>
                  </a:moveTo>
                  <a:lnTo>
                    <a:pt x="33528" y="0"/>
                  </a:lnTo>
                  <a:lnTo>
                    <a:pt x="295656" y="150876"/>
                  </a:lnTo>
                  <a:lnTo>
                    <a:pt x="411480" y="236219"/>
                  </a:lnTo>
                  <a:lnTo>
                    <a:pt x="377952" y="236219"/>
                  </a:lnTo>
                  <a:lnTo>
                    <a:pt x="335790" y="210711"/>
                  </a:lnTo>
                  <a:lnTo>
                    <a:pt x="293640" y="185001"/>
                  </a:lnTo>
                  <a:lnTo>
                    <a:pt x="251516" y="159116"/>
                  </a:lnTo>
                  <a:lnTo>
                    <a:pt x="209429" y="133081"/>
                  </a:lnTo>
                  <a:lnTo>
                    <a:pt x="167393" y="106920"/>
                  </a:lnTo>
                  <a:lnTo>
                    <a:pt x="125419" y="80659"/>
                  </a:lnTo>
                  <a:lnTo>
                    <a:pt x="83521" y="54322"/>
                  </a:lnTo>
                  <a:lnTo>
                    <a:pt x="41710" y="27935"/>
                  </a:lnTo>
                  <a:lnTo>
                    <a:pt x="0" y="1524"/>
                  </a:lnTo>
                  <a:close/>
                </a:path>
              </a:pathLst>
            </a:custGeom>
            <a:ln w="76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72555" y="4951729"/>
              <a:ext cx="612648" cy="382269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972555" y="4949951"/>
              <a:ext cx="614680" cy="384175"/>
            </a:xfrm>
            <a:custGeom>
              <a:avLst/>
              <a:gdLst/>
              <a:ahLst/>
              <a:cxnLst/>
              <a:rect l="l" t="t" r="r" b="b"/>
              <a:pathLst>
                <a:path w="614679" h="384175">
                  <a:moveTo>
                    <a:pt x="0" y="149351"/>
                  </a:moveTo>
                  <a:lnTo>
                    <a:pt x="236220" y="0"/>
                  </a:lnTo>
                  <a:lnTo>
                    <a:pt x="614172" y="236219"/>
                  </a:lnTo>
                  <a:lnTo>
                    <a:pt x="377951" y="384048"/>
                  </a:lnTo>
                  <a:lnTo>
                    <a:pt x="332077" y="366667"/>
                  </a:lnTo>
                  <a:lnTo>
                    <a:pt x="286967" y="347053"/>
                  </a:lnTo>
                  <a:lnTo>
                    <a:pt x="242711" y="325232"/>
                  </a:lnTo>
                  <a:lnTo>
                    <a:pt x="199395" y="301229"/>
                  </a:lnTo>
                  <a:lnTo>
                    <a:pt x="157107" y="275068"/>
                  </a:lnTo>
                  <a:lnTo>
                    <a:pt x="115936" y="246775"/>
                  </a:lnTo>
                  <a:lnTo>
                    <a:pt x="75970" y="216374"/>
                  </a:lnTo>
                  <a:lnTo>
                    <a:pt x="37295" y="183891"/>
                  </a:lnTo>
                  <a:lnTo>
                    <a:pt x="0" y="149351"/>
                  </a:lnTo>
                  <a:close/>
                </a:path>
              </a:pathLst>
            </a:custGeom>
            <a:ln w="76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08776" y="4624831"/>
              <a:ext cx="466343" cy="561339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6208776" y="4623815"/>
              <a:ext cx="466725" cy="562610"/>
            </a:xfrm>
            <a:custGeom>
              <a:avLst/>
              <a:gdLst/>
              <a:ahLst/>
              <a:cxnLst/>
              <a:rect l="l" t="t" r="r" b="b"/>
              <a:pathLst>
                <a:path w="466725" h="562610">
                  <a:moveTo>
                    <a:pt x="377951" y="562356"/>
                  </a:moveTo>
                  <a:lnTo>
                    <a:pt x="335840" y="535992"/>
                  </a:lnTo>
                  <a:lnTo>
                    <a:pt x="293816" y="509716"/>
                  </a:lnTo>
                  <a:lnTo>
                    <a:pt x="251855" y="483503"/>
                  </a:lnTo>
                  <a:lnTo>
                    <a:pt x="209931" y="457327"/>
                  </a:lnTo>
                  <a:lnTo>
                    <a:pt x="168020" y="431164"/>
                  </a:lnTo>
                  <a:lnTo>
                    <a:pt x="126096" y="404988"/>
                  </a:lnTo>
                  <a:lnTo>
                    <a:pt x="84135" y="378775"/>
                  </a:lnTo>
                  <a:lnTo>
                    <a:pt x="42111" y="352499"/>
                  </a:lnTo>
                  <a:lnTo>
                    <a:pt x="0" y="326136"/>
                  </a:lnTo>
                  <a:lnTo>
                    <a:pt x="89915" y="0"/>
                  </a:lnTo>
                  <a:lnTo>
                    <a:pt x="466343" y="236219"/>
                  </a:lnTo>
                  <a:lnTo>
                    <a:pt x="377951" y="562356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72555" y="5100828"/>
              <a:ext cx="377951" cy="292607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5972555" y="5099303"/>
              <a:ext cx="378460" cy="295910"/>
            </a:xfrm>
            <a:custGeom>
              <a:avLst/>
              <a:gdLst/>
              <a:ahLst/>
              <a:cxnLst/>
              <a:rect l="l" t="t" r="r" b="b"/>
              <a:pathLst>
                <a:path w="378460" h="295910">
                  <a:moveTo>
                    <a:pt x="0" y="54863"/>
                  </a:moveTo>
                  <a:lnTo>
                    <a:pt x="35990" y="91770"/>
                  </a:lnTo>
                  <a:lnTo>
                    <a:pt x="73774" y="126255"/>
                  </a:lnTo>
                  <a:lnTo>
                    <a:pt x="113227" y="158270"/>
                  </a:lnTo>
                  <a:lnTo>
                    <a:pt x="154222" y="187763"/>
                  </a:lnTo>
                  <a:lnTo>
                    <a:pt x="196635" y="214685"/>
                  </a:lnTo>
                  <a:lnTo>
                    <a:pt x="240340" y="238985"/>
                  </a:lnTo>
                  <a:lnTo>
                    <a:pt x="285211" y="260614"/>
                  </a:lnTo>
                  <a:lnTo>
                    <a:pt x="331124" y="279521"/>
                  </a:lnTo>
                  <a:lnTo>
                    <a:pt x="377952" y="295656"/>
                  </a:lnTo>
                  <a:lnTo>
                    <a:pt x="377952" y="234695"/>
                  </a:lnTo>
                  <a:lnTo>
                    <a:pt x="331124" y="219522"/>
                  </a:lnTo>
                  <a:lnTo>
                    <a:pt x="285211" y="201477"/>
                  </a:lnTo>
                  <a:lnTo>
                    <a:pt x="240340" y="180622"/>
                  </a:lnTo>
                  <a:lnTo>
                    <a:pt x="196635" y="157020"/>
                  </a:lnTo>
                  <a:lnTo>
                    <a:pt x="154222" y="130733"/>
                  </a:lnTo>
                  <a:lnTo>
                    <a:pt x="113227" y="101825"/>
                  </a:lnTo>
                  <a:lnTo>
                    <a:pt x="73774" y="70359"/>
                  </a:lnTo>
                  <a:lnTo>
                    <a:pt x="35990" y="36396"/>
                  </a:lnTo>
                  <a:lnTo>
                    <a:pt x="0" y="0"/>
                  </a:lnTo>
                  <a:lnTo>
                    <a:pt x="0" y="54863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972555" y="4623816"/>
              <a:ext cx="736600" cy="771525"/>
            </a:xfrm>
            <a:custGeom>
              <a:avLst/>
              <a:gdLst/>
              <a:ahLst/>
              <a:cxnLst/>
              <a:rect l="l" t="t" r="r" b="b"/>
              <a:pathLst>
                <a:path w="736600" h="771525">
                  <a:moveTo>
                    <a:pt x="377951" y="771143"/>
                  </a:moveTo>
                  <a:lnTo>
                    <a:pt x="632459" y="611124"/>
                  </a:lnTo>
                  <a:lnTo>
                    <a:pt x="736091" y="236219"/>
                  </a:lnTo>
                  <a:lnTo>
                    <a:pt x="358139" y="0"/>
                  </a:lnTo>
                  <a:lnTo>
                    <a:pt x="326135" y="0"/>
                  </a:lnTo>
                  <a:lnTo>
                    <a:pt x="236219" y="326135"/>
                  </a:lnTo>
                  <a:lnTo>
                    <a:pt x="0" y="475487"/>
                  </a:lnTo>
                  <a:lnTo>
                    <a:pt x="0" y="530351"/>
                  </a:lnTo>
                  <a:lnTo>
                    <a:pt x="35990" y="567258"/>
                  </a:lnTo>
                  <a:lnTo>
                    <a:pt x="73774" y="601743"/>
                  </a:lnTo>
                  <a:lnTo>
                    <a:pt x="113227" y="633758"/>
                  </a:lnTo>
                  <a:lnTo>
                    <a:pt x="154222" y="663251"/>
                  </a:lnTo>
                  <a:lnTo>
                    <a:pt x="196635" y="690173"/>
                  </a:lnTo>
                  <a:lnTo>
                    <a:pt x="240340" y="714473"/>
                  </a:lnTo>
                  <a:lnTo>
                    <a:pt x="285211" y="736102"/>
                  </a:lnTo>
                  <a:lnTo>
                    <a:pt x="331124" y="755009"/>
                  </a:lnTo>
                  <a:lnTo>
                    <a:pt x="377951" y="771143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371844" y="5242560"/>
              <a:ext cx="163195" cy="137160"/>
            </a:xfrm>
            <a:custGeom>
              <a:avLst/>
              <a:gdLst/>
              <a:ahLst/>
              <a:cxnLst/>
              <a:rect l="l" t="t" r="r" b="b"/>
              <a:pathLst>
                <a:path w="163195" h="137160">
                  <a:moveTo>
                    <a:pt x="163067" y="0"/>
                  </a:moveTo>
                  <a:lnTo>
                    <a:pt x="0" y="102107"/>
                  </a:lnTo>
                  <a:lnTo>
                    <a:pt x="0" y="137159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233922" y="4658105"/>
              <a:ext cx="413765" cy="498348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6246876" y="4661915"/>
              <a:ext cx="401320" cy="490855"/>
            </a:xfrm>
            <a:custGeom>
              <a:avLst/>
              <a:gdLst/>
              <a:ahLst/>
              <a:cxnLst/>
              <a:rect l="l" t="t" r="r" b="b"/>
              <a:pathLst>
                <a:path w="401320" h="490854">
                  <a:moveTo>
                    <a:pt x="0" y="278892"/>
                  </a:moveTo>
                  <a:lnTo>
                    <a:pt x="76200" y="4572"/>
                  </a:lnTo>
                  <a:lnTo>
                    <a:pt x="68580" y="0"/>
                  </a:lnTo>
                  <a:lnTo>
                    <a:pt x="110296" y="25723"/>
                  </a:lnTo>
                  <a:lnTo>
                    <a:pt x="151995" y="51482"/>
                  </a:lnTo>
                  <a:lnTo>
                    <a:pt x="193658" y="77313"/>
                  </a:lnTo>
                  <a:lnTo>
                    <a:pt x="235267" y="103251"/>
                  </a:lnTo>
                  <a:lnTo>
                    <a:pt x="276805" y="129331"/>
                  </a:lnTo>
                  <a:lnTo>
                    <a:pt x="318254" y="155590"/>
                  </a:lnTo>
                  <a:lnTo>
                    <a:pt x="359595" y="182064"/>
                  </a:lnTo>
                  <a:lnTo>
                    <a:pt x="400812" y="208788"/>
                  </a:lnTo>
                  <a:lnTo>
                    <a:pt x="324612" y="490728"/>
                  </a:lnTo>
                  <a:lnTo>
                    <a:pt x="326136" y="483108"/>
                  </a:lnTo>
                  <a:lnTo>
                    <a:pt x="285056" y="458393"/>
                  </a:lnTo>
                  <a:lnTo>
                    <a:pt x="244101" y="433411"/>
                  </a:lnTo>
                  <a:lnTo>
                    <a:pt x="203254" y="408179"/>
                  </a:lnTo>
                  <a:lnTo>
                    <a:pt x="162496" y="382714"/>
                  </a:lnTo>
                  <a:lnTo>
                    <a:pt x="121809" y="357035"/>
                  </a:lnTo>
                  <a:lnTo>
                    <a:pt x="81176" y="331160"/>
                  </a:lnTo>
                  <a:lnTo>
                    <a:pt x="40579" y="305106"/>
                  </a:lnTo>
                  <a:lnTo>
                    <a:pt x="0" y="278892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025896" y="4977383"/>
              <a:ext cx="515620" cy="323215"/>
            </a:xfrm>
            <a:custGeom>
              <a:avLst/>
              <a:gdLst/>
              <a:ahLst/>
              <a:cxnLst/>
              <a:rect l="l" t="t" r="r" b="b"/>
              <a:pathLst>
                <a:path w="515620" h="323214">
                  <a:moveTo>
                    <a:pt x="176783" y="42672"/>
                  </a:moveTo>
                  <a:lnTo>
                    <a:pt x="143256" y="21336"/>
                  </a:lnTo>
                  <a:lnTo>
                    <a:pt x="175260" y="0"/>
                  </a:lnTo>
                  <a:lnTo>
                    <a:pt x="208788" y="21336"/>
                  </a:lnTo>
                  <a:lnTo>
                    <a:pt x="176783" y="42672"/>
                  </a:lnTo>
                  <a:close/>
                </a:path>
                <a:path w="515620" h="323214">
                  <a:moveTo>
                    <a:pt x="129540" y="71628"/>
                  </a:moveTo>
                  <a:lnTo>
                    <a:pt x="96012" y="50292"/>
                  </a:lnTo>
                  <a:lnTo>
                    <a:pt x="128016" y="30480"/>
                  </a:lnTo>
                  <a:lnTo>
                    <a:pt x="161543" y="51816"/>
                  </a:lnTo>
                  <a:lnTo>
                    <a:pt x="129540" y="71628"/>
                  </a:lnTo>
                  <a:close/>
                </a:path>
                <a:path w="515620" h="323214">
                  <a:moveTo>
                    <a:pt x="228600" y="74676"/>
                  </a:moveTo>
                  <a:lnTo>
                    <a:pt x="195072" y="53340"/>
                  </a:lnTo>
                  <a:lnTo>
                    <a:pt x="227076" y="32004"/>
                  </a:lnTo>
                  <a:lnTo>
                    <a:pt x="260604" y="53340"/>
                  </a:lnTo>
                  <a:lnTo>
                    <a:pt x="228600" y="74676"/>
                  </a:lnTo>
                  <a:close/>
                </a:path>
                <a:path w="515620" h="323214">
                  <a:moveTo>
                    <a:pt x="80772" y="102108"/>
                  </a:moveTo>
                  <a:lnTo>
                    <a:pt x="47244" y="80772"/>
                  </a:lnTo>
                  <a:lnTo>
                    <a:pt x="79248" y="60960"/>
                  </a:lnTo>
                  <a:lnTo>
                    <a:pt x="112776" y="82296"/>
                  </a:lnTo>
                  <a:lnTo>
                    <a:pt x="80772" y="102108"/>
                  </a:lnTo>
                  <a:close/>
                </a:path>
                <a:path w="515620" h="323214">
                  <a:moveTo>
                    <a:pt x="179831" y="103632"/>
                  </a:moveTo>
                  <a:lnTo>
                    <a:pt x="146304" y="82296"/>
                  </a:lnTo>
                  <a:lnTo>
                    <a:pt x="178307" y="62484"/>
                  </a:lnTo>
                  <a:lnTo>
                    <a:pt x="211836" y="83820"/>
                  </a:lnTo>
                  <a:lnTo>
                    <a:pt x="179831" y="103632"/>
                  </a:lnTo>
                  <a:close/>
                </a:path>
                <a:path w="515620" h="323214">
                  <a:moveTo>
                    <a:pt x="278892" y="105156"/>
                  </a:moveTo>
                  <a:lnTo>
                    <a:pt x="245364" y="83820"/>
                  </a:lnTo>
                  <a:lnTo>
                    <a:pt x="277368" y="64008"/>
                  </a:lnTo>
                  <a:lnTo>
                    <a:pt x="310895" y="85344"/>
                  </a:lnTo>
                  <a:lnTo>
                    <a:pt x="278892" y="105156"/>
                  </a:lnTo>
                  <a:close/>
                </a:path>
                <a:path w="515620" h="323214">
                  <a:moveTo>
                    <a:pt x="33528" y="132588"/>
                  </a:moveTo>
                  <a:lnTo>
                    <a:pt x="0" y="111252"/>
                  </a:lnTo>
                  <a:lnTo>
                    <a:pt x="32004" y="91440"/>
                  </a:lnTo>
                  <a:lnTo>
                    <a:pt x="65532" y="112776"/>
                  </a:lnTo>
                  <a:lnTo>
                    <a:pt x="33528" y="132588"/>
                  </a:lnTo>
                  <a:close/>
                </a:path>
                <a:path w="515620" h="323214">
                  <a:moveTo>
                    <a:pt x="132588" y="134112"/>
                  </a:moveTo>
                  <a:lnTo>
                    <a:pt x="99060" y="112776"/>
                  </a:lnTo>
                  <a:lnTo>
                    <a:pt x="131064" y="92964"/>
                  </a:lnTo>
                  <a:lnTo>
                    <a:pt x="164592" y="114300"/>
                  </a:lnTo>
                  <a:lnTo>
                    <a:pt x="132588" y="134112"/>
                  </a:lnTo>
                  <a:close/>
                </a:path>
                <a:path w="515620" h="323214">
                  <a:moveTo>
                    <a:pt x="231648" y="135636"/>
                  </a:moveTo>
                  <a:lnTo>
                    <a:pt x="198119" y="114300"/>
                  </a:lnTo>
                  <a:lnTo>
                    <a:pt x="230124" y="94488"/>
                  </a:lnTo>
                  <a:lnTo>
                    <a:pt x="263652" y="115824"/>
                  </a:lnTo>
                  <a:lnTo>
                    <a:pt x="231648" y="135636"/>
                  </a:lnTo>
                  <a:close/>
                </a:path>
                <a:path w="515620" h="323214">
                  <a:moveTo>
                    <a:pt x="330708" y="137160"/>
                  </a:moveTo>
                  <a:lnTo>
                    <a:pt x="297180" y="115824"/>
                  </a:lnTo>
                  <a:lnTo>
                    <a:pt x="327660" y="96012"/>
                  </a:lnTo>
                  <a:lnTo>
                    <a:pt x="362712" y="117348"/>
                  </a:lnTo>
                  <a:lnTo>
                    <a:pt x="330708" y="137160"/>
                  </a:lnTo>
                  <a:close/>
                </a:path>
                <a:path w="515620" h="323214">
                  <a:moveTo>
                    <a:pt x="83820" y="164592"/>
                  </a:moveTo>
                  <a:lnTo>
                    <a:pt x="50292" y="143256"/>
                  </a:lnTo>
                  <a:lnTo>
                    <a:pt x="82296" y="123444"/>
                  </a:lnTo>
                  <a:lnTo>
                    <a:pt x="115824" y="144780"/>
                  </a:lnTo>
                  <a:lnTo>
                    <a:pt x="83820" y="164592"/>
                  </a:lnTo>
                  <a:close/>
                </a:path>
                <a:path w="515620" h="323214">
                  <a:moveTo>
                    <a:pt x="182880" y="166116"/>
                  </a:moveTo>
                  <a:lnTo>
                    <a:pt x="149352" y="144780"/>
                  </a:lnTo>
                  <a:lnTo>
                    <a:pt x="181356" y="124968"/>
                  </a:lnTo>
                  <a:lnTo>
                    <a:pt x="214883" y="146304"/>
                  </a:lnTo>
                  <a:lnTo>
                    <a:pt x="182880" y="166116"/>
                  </a:lnTo>
                  <a:close/>
                </a:path>
                <a:path w="515620" h="323214">
                  <a:moveTo>
                    <a:pt x="281940" y="167640"/>
                  </a:moveTo>
                  <a:lnTo>
                    <a:pt x="248412" y="146304"/>
                  </a:lnTo>
                  <a:lnTo>
                    <a:pt x="280416" y="126492"/>
                  </a:lnTo>
                  <a:lnTo>
                    <a:pt x="313943" y="147828"/>
                  </a:lnTo>
                  <a:lnTo>
                    <a:pt x="281940" y="167640"/>
                  </a:lnTo>
                  <a:close/>
                </a:path>
                <a:path w="515620" h="323214">
                  <a:moveTo>
                    <a:pt x="381000" y="169164"/>
                  </a:moveTo>
                  <a:lnTo>
                    <a:pt x="347472" y="147828"/>
                  </a:lnTo>
                  <a:lnTo>
                    <a:pt x="379476" y="128016"/>
                  </a:lnTo>
                  <a:lnTo>
                    <a:pt x="413004" y="149352"/>
                  </a:lnTo>
                  <a:lnTo>
                    <a:pt x="381000" y="169164"/>
                  </a:lnTo>
                  <a:close/>
                </a:path>
                <a:path w="515620" h="323214">
                  <a:moveTo>
                    <a:pt x="237743" y="260604"/>
                  </a:moveTo>
                  <a:lnTo>
                    <a:pt x="102108" y="175260"/>
                  </a:lnTo>
                  <a:lnTo>
                    <a:pt x="134112" y="153924"/>
                  </a:lnTo>
                  <a:lnTo>
                    <a:pt x="269748" y="239268"/>
                  </a:lnTo>
                  <a:lnTo>
                    <a:pt x="237743" y="260604"/>
                  </a:lnTo>
                  <a:close/>
                </a:path>
                <a:path w="515620" h="323214">
                  <a:moveTo>
                    <a:pt x="234695" y="198120"/>
                  </a:moveTo>
                  <a:lnTo>
                    <a:pt x="201168" y="176784"/>
                  </a:lnTo>
                  <a:lnTo>
                    <a:pt x="233172" y="156972"/>
                  </a:lnTo>
                  <a:lnTo>
                    <a:pt x="266700" y="178308"/>
                  </a:lnTo>
                  <a:lnTo>
                    <a:pt x="234695" y="198120"/>
                  </a:lnTo>
                  <a:close/>
                </a:path>
                <a:path w="515620" h="323214">
                  <a:moveTo>
                    <a:pt x="333756" y="199644"/>
                  </a:moveTo>
                  <a:lnTo>
                    <a:pt x="298704" y="178308"/>
                  </a:lnTo>
                  <a:lnTo>
                    <a:pt x="330708" y="158496"/>
                  </a:lnTo>
                  <a:lnTo>
                    <a:pt x="365760" y="179832"/>
                  </a:lnTo>
                  <a:lnTo>
                    <a:pt x="333756" y="199644"/>
                  </a:lnTo>
                  <a:close/>
                </a:path>
                <a:path w="515620" h="323214">
                  <a:moveTo>
                    <a:pt x="432816" y="201168"/>
                  </a:moveTo>
                  <a:lnTo>
                    <a:pt x="397763" y="179832"/>
                  </a:lnTo>
                  <a:lnTo>
                    <a:pt x="429768" y="160020"/>
                  </a:lnTo>
                  <a:lnTo>
                    <a:pt x="464820" y="181356"/>
                  </a:lnTo>
                  <a:lnTo>
                    <a:pt x="432816" y="201168"/>
                  </a:lnTo>
                  <a:close/>
                </a:path>
                <a:path w="515620" h="323214">
                  <a:moveTo>
                    <a:pt x="284988" y="230124"/>
                  </a:moveTo>
                  <a:lnTo>
                    <a:pt x="251460" y="208788"/>
                  </a:lnTo>
                  <a:lnTo>
                    <a:pt x="283464" y="188976"/>
                  </a:lnTo>
                  <a:lnTo>
                    <a:pt x="316991" y="210312"/>
                  </a:lnTo>
                  <a:lnTo>
                    <a:pt x="284988" y="230124"/>
                  </a:lnTo>
                  <a:close/>
                </a:path>
                <a:path w="515620" h="323214">
                  <a:moveTo>
                    <a:pt x="384048" y="231648"/>
                  </a:moveTo>
                  <a:lnTo>
                    <a:pt x="350520" y="210312"/>
                  </a:lnTo>
                  <a:lnTo>
                    <a:pt x="382524" y="190500"/>
                  </a:lnTo>
                  <a:lnTo>
                    <a:pt x="416052" y="211836"/>
                  </a:lnTo>
                  <a:lnTo>
                    <a:pt x="384048" y="231648"/>
                  </a:lnTo>
                  <a:close/>
                </a:path>
                <a:path w="515620" h="323214">
                  <a:moveTo>
                    <a:pt x="483108" y="233172"/>
                  </a:moveTo>
                  <a:lnTo>
                    <a:pt x="449580" y="211836"/>
                  </a:lnTo>
                  <a:lnTo>
                    <a:pt x="481584" y="192024"/>
                  </a:lnTo>
                  <a:lnTo>
                    <a:pt x="515112" y="213360"/>
                  </a:lnTo>
                  <a:lnTo>
                    <a:pt x="483108" y="233172"/>
                  </a:lnTo>
                  <a:close/>
                </a:path>
                <a:path w="515620" h="323214">
                  <a:moveTo>
                    <a:pt x="336804" y="262128"/>
                  </a:moveTo>
                  <a:lnTo>
                    <a:pt x="301752" y="240792"/>
                  </a:lnTo>
                  <a:lnTo>
                    <a:pt x="333756" y="220980"/>
                  </a:lnTo>
                  <a:lnTo>
                    <a:pt x="368808" y="242316"/>
                  </a:lnTo>
                  <a:lnTo>
                    <a:pt x="336804" y="262128"/>
                  </a:lnTo>
                  <a:close/>
                </a:path>
                <a:path w="515620" h="323214">
                  <a:moveTo>
                    <a:pt x="435863" y="263652"/>
                  </a:moveTo>
                  <a:lnTo>
                    <a:pt x="400812" y="242316"/>
                  </a:lnTo>
                  <a:lnTo>
                    <a:pt x="432816" y="222504"/>
                  </a:lnTo>
                  <a:lnTo>
                    <a:pt x="467868" y="243840"/>
                  </a:lnTo>
                  <a:lnTo>
                    <a:pt x="435863" y="263652"/>
                  </a:lnTo>
                  <a:close/>
                </a:path>
                <a:path w="515620" h="323214">
                  <a:moveTo>
                    <a:pt x="288036" y="292608"/>
                  </a:moveTo>
                  <a:lnTo>
                    <a:pt x="254507" y="271271"/>
                  </a:lnTo>
                  <a:lnTo>
                    <a:pt x="286512" y="249936"/>
                  </a:lnTo>
                  <a:lnTo>
                    <a:pt x="320039" y="271271"/>
                  </a:lnTo>
                  <a:lnTo>
                    <a:pt x="288036" y="292608"/>
                  </a:lnTo>
                  <a:close/>
                </a:path>
                <a:path w="515620" h="323214">
                  <a:moveTo>
                    <a:pt x="387096" y="294132"/>
                  </a:moveTo>
                  <a:lnTo>
                    <a:pt x="353568" y="272795"/>
                  </a:lnTo>
                  <a:lnTo>
                    <a:pt x="385572" y="252984"/>
                  </a:lnTo>
                  <a:lnTo>
                    <a:pt x="419100" y="274320"/>
                  </a:lnTo>
                  <a:lnTo>
                    <a:pt x="387096" y="294132"/>
                  </a:lnTo>
                  <a:close/>
                </a:path>
                <a:path w="515620" h="323214">
                  <a:moveTo>
                    <a:pt x="339852" y="323088"/>
                  </a:moveTo>
                  <a:lnTo>
                    <a:pt x="304800" y="301752"/>
                  </a:lnTo>
                  <a:lnTo>
                    <a:pt x="336804" y="281940"/>
                  </a:lnTo>
                  <a:lnTo>
                    <a:pt x="371856" y="303276"/>
                  </a:lnTo>
                  <a:lnTo>
                    <a:pt x="339852" y="3230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025896" y="4998719"/>
              <a:ext cx="515620" cy="311150"/>
            </a:xfrm>
            <a:custGeom>
              <a:avLst/>
              <a:gdLst/>
              <a:ahLst/>
              <a:cxnLst/>
              <a:rect l="l" t="t" r="r" b="b"/>
              <a:pathLst>
                <a:path w="515620" h="311150">
                  <a:moveTo>
                    <a:pt x="176783" y="28956"/>
                  </a:moveTo>
                  <a:lnTo>
                    <a:pt x="143255" y="7619"/>
                  </a:lnTo>
                  <a:lnTo>
                    <a:pt x="143255" y="0"/>
                  </a:lnTo>
                  <a:lnTo>
                    <a:pt x="176783" y="21335"/>
                  </a:lnTo>
                  <a:lnTo>
                    <a:pt x="176783" y="28956"/>
                  </a:lnTo>
                  <a:close/>
                </a:path>
                <a:path w="515620" h="311150">
                  <a:moveTo>
                    <a:pt x="176783" y="28956"/>
                  </a:moveTo>
                  <a:lnTo>
                    <a:pt x="176783" y="21335"/>
                  </a:lnTo>
                  <a:lnTo>
                    <a:pt x="208787" y="0"/>
                  </a:lnTo>
                  <a:lnTo>
                    <a:pt x="208787" y="9144"/>
                  </a:lnTo>
                  <a:lnTo>
                    <a:pt x="176783" y="28956"/>
                  </a:lnTo>
                  <a:close/>
                </a:path>
                <a:path w="515620" h="311150">
                  <a:moveTo>
                    <a:pt x="228600" y="60960"/>
                  </a:moveTo>
                  <a:lnTo>
                    <a:pt x="195071" y="39624"/>
                  </a:lnTo>
                  <a:lnTo>
                    <a:pt x="195071" y="32003"/>
                  </a:lnTo>
                  <a:lnTo>
                    <a:pt x="228600" y="53340"/>
                  </a:lnTo>
                  <a:lnTo>
                    <a:pt x="228600" y="60960"/>
                  </a:lnTo>
                  <a:close/>
                </a:path>
                <a:path w="515620" h="311150">
                  <a:moveTo>
                    <a:pt x="228600" y="60960"/>
                  </a:moveTo>
                  <a:lnTo>
                    <a:pt x="228600" y="53340"/>
                  </a:lnTo>
                  <a:lnTo>
                    <a:pt x="260603" y="32003"/>
                  </a:lnTo>
                  <a:lnTo>
                    <a:pt x="260603" y="41148"/>
                  </a:lnTo>
                  <a:lnTo>
                    <a:pt x="228600" y="60960"/>
                  </a:lnTo>
                  <a:close/>
                </a:path>
                <a:path w="515620" h="311150">
                  <a:moveTo>
                    <a:pt x="278891" y="92964"/>
                  </a:moveTo>
                  <a:lnTo>
                    <a:pt x="245364" y="71628"/>
                  </a:lnTo>
                  <a:lnTo>
                    <a:pt x="245364" y="62483"/>
                  </a:lnTo>
                  <a:lnTo>
                    <a:pt x="278891" y="83819"/>
                  </a:lnTo>
                  <a:lnTo>
                    <a:pt x="278891" y="92964"/>
                  </a:lnTo>
                  <a:close/>
                </a:path>
                <a:path w="515620" h="311150">
                  <a:moveTo>
                    <a:pt x="278891" y="92964"/>
                  </a:moveTo>
                  <a:lnTo>
                    <a:pt x="278891" y="83819"/>
                  </a:lnTo>
                  <a:lnTo>
                    <a:pt x="310896" y="64008"/>
                  </a:lnTo>
                  <a:lnTo>
                    <a:pt x="310896" y="73151"/>
                  </a:lnTo>
                  <a:lnTo>
                    <a:pt x="278891" y="92964"/>
                  </a:lnTo>
                  <a:close/>
                </a:path>
                <a:path w="515620" h="311150">
                  <a:moveTo>
                    <a:pt x="330707" y="124967"/>
                  </a:moveTo>
                  <a:lnTo>
                    <a:pt x="297180" y="103632"/>
                  </a:lnTo>
                  <a:lnTo>
                    <a:pt x="297180" y="94487"/>
                  </a:lnTo>
                  <a:lnTo>
                    <a:pt x="330707" y="115824"/>
                  </a:lnTo>
                  <a:lnTo>
                    <a:pt x="330707" y="124967"/>
                  </a:lnTo>
                  <a:close/>
                </a:path>
                <a:path w="515620" h="311150">
                  <a:moveTo>
                    <a:pt x="330707" y="124967"/>
                  </a:moveTo>
                  <a:lnTo>
                    <a:pt x="330707" y="115824"/>
                  </a:lnTo>
                  <a:lnTo>
                    <a:pt x="362711" y="96012"/>
                  </a:lnTo>
                  <a:lnTo>
                    <a:pt x="362711" y="105156"/>
                  </a:lnTo>
                  <a:lnTo>
                    <a:pt x="330707" y="124967"/>
                  </a:lnTo>
                  <a:close/>
                </a:path>
                <a:path w="515620" h="311150">
                  <a:moveTo>
                    <a:pt x="381000" y="156972"/>
                  </a:moveTo>
                  <a:lnTo>
                    <a:pt x="347471" y="135635"/>
                  </a:lnTo>
                  <a:lnTo>
                    <a:pt x="347471" y="126492"/>
                  </a:lnTo>
                  <a:lnTo>
                    <a:pt x="381000" y="147828"/>
                  </a:lnTo>
                  <a:lnTo>
                    <a:pt x="381000" y="156972"/>
                  </a:lnTo>
                  <a:close/>
                </a:path>
                <a:path w="515620" h="311150">
                  <a:moveTo>
                    <a:pt x="381000" y="156972"/>
                  </a:moveTo>
                  <a:lnTo>
                    <a:pt x="381000" y="147828"/>
                  </a:lnTo>
                  <a:lnTo>
                    <a:pt x="413003" y="128016"/>
                  </a:lnTo>
                  <a:lnTo>
                    <a:pt x="413003" y="135635"/>
                  </a:lnTo>
                  <a:lnTo>
                    <a:pt x="381000" y="156972"/>
                  </a:lnTo>
                  <a:close/>
                </a:path>
                <a:path w="515620" h="311150">
                  <a:moveTo>
                    <a:pt x="432816" y="188976"/>
                  </a:moveTo>
                  <a:lnTo>
                    <a:pt x="397764" y="167640"/>
                  </a:lnTo>
                  <a:lnTo>
                    <a:pt x="397764" y="158496"/>
                  </a:lnTo>
                  <a:lnTo>
                    <a:pt x="432816" y="179832"/>
                  </a:lnTo>
                  <a:lnTo>
                    <a:pt x="432816" y="188976"/>
                  </a:lnTo>
                  <a:close/>
                </a:path>
                <a:path w="515620" h="311150">
                  <a:moveTo>
                    <a:pt x="432816" y="188976"/>
                  </a:moveTo>
                  <a:lnTo>
                    <a:pt x="432816" y="179832"/>
                  </a:lnTo>
                  <a:lnTo>
                    <a:pt x="464819" y="160019"/>
                  </a:lnTo>
                  <a:lnTo>
                    <a:pt x="464819" y="167640"/>
                  </a:lnTo>
                  <a:lnTo>
                    <a:pt x="432816" y="188976"/>
                  </a:lnTo>
                  <a:close/>
                </a:path>
                <a:path w="515620" h="311150">
                  <a:moveTo>
                    <a:pt x="483107" y="220980"/>
                  </a:moveTo>
                  <a:lnTo>
                    <a:pt x="449580" y="199644"/>
                  </a:lnTo>
                  <a:lnTo>
                    <a:pt x="449580" y="190500"/>
                  </a:lnTo>
                  <a:lnTo>
                    <a:pt x="483107" y="211835"/>
                  </a:lnTo>
                  <a:lnTo>
                    <a:pt x="483107" y="220980"/>
                  </a:lnTo>
                  <a:close/>
                </a:path>
                <a:path w="515620" h="311150">
                  <a:moveTo>
                    <a:pt x="483107" y="220980"/>
                  </a:moveTo>
                  <a:lnTo>
                    <a:pt x="483107" y="211835"/>
                  </a:lnTo>
                  <a:lnTo>
                    <a:pt x="515111" y="192024"/>
                  </a:lnTo>
                  <a:lnTo>
                    <a:pt x="515111" y="199644"/>
                  </a:lnTo>
                  <a:lnTo>
                    <a:pt x="483107" y="220980"/>
                  </a:lnTo>
                  <a:close/>
                </a:path>
                <a:path w="515620" h="311150">
                  <a:moveTo>
                    <a:pt x="129539" y="57912"/>
                  </a:moveTo>
                  <a:lnTo>
                    <a:pt x="96011" y="38100"/>
                  </a:lnTo>
                  <a:lnTo>
                    <a:pt x="96011" y="28956"/>
                  </a:lnTo>
                  <a:lnTo>
                    <a:pt x="129539" y="50292"/>
                  </a:lnTo>
                  <a:lnTo>
                    <a:pt x="129539" y="57912"/>
                  </a:lnTo>
                  <a:close/>
                </a:path>
                <a:path w="515620" h="311150">
                  <a:moveTo>
                    <a:pt x="129539" y="57912"/>
                  </a:moveTo>
                  <a:lnTo>
                    <a:pt x="129539" y="50292"/>
                  </a:lnTo>
                  <a:lnTo>
                    <a:pt x="161543" y="30480"/>
                  </a:lnTo>
                  <a:lnTo>
                    <a:pt x="161543" y="38100"/>
                  </a:lnTo>
                  <a:lnTo>
                    <a:pt x="129539" y="57912"/>
                  </a:lnTo>
                  <a:close/>
                </a:path>
                <a:path w="515620" h="311150">
                  <a:moveTo>
                    <a:pt x="179832" y="89916"/>
                  </a:moveTo>
                  <a:lnTo>
                    <a:pt x="146303" y="68580"/>
                  </a:lnTo>
                  <a:lnTo>
                    <a:pt x="146303" y="60960"/>
                  </a:lnTo>
                  <a:lnTo>
                    <a:pt x="179832" y="82296"/>
                  </a:lnTo>
                  <a:lnTo>
                    <a:pt x="179832" y="89916"/>
                  </a:lnTo>
                  <a:close/>
                </a:path>
                <a:path w="515620" h="311150">
                  <a:moveTo>
                    <a:pt x="179832" y="89916"/>
                  </a:moveTo>
                  <a:lnTo>
                    <a:pt x="179832" y="82296"/>
                  </a:lnTo>
                  <a:lnTo>
                    <a:pt x="211835" y="62483"/>
                  </a:lnTo>
                  <a:lnTo>
                    <a:pt x="211835" y="70103"/>
                  </a:lnTo>
                  <a:lnTo>
                    <a:pt x="179832" y="89916"/>
                  </a:lnTo>
                  <a:close/>
                </a:path>
                <a:path w="515620" h="311150">
                  <a:moveTo>
                    <a:pt x="231648" y="121919"/>
                  </a:moveTo>
                  <a:lnTo>
                    <a:pt x="198119" y="100583"/>
                  </a:lnTo>
                  <a:lnTo>
                    <a:pt x="198119" y="92964"/>
                  </a:lnTo>
                  <a:lnTo>
                    <a:pt x="231648" y="114300"/>
                  </a:lnTo>
                  <a:lnTo>
                    <a:pt x="231648" y="121919"/>
                  </a:lnTo>
                  <a:close/>
                </a:path>
                <a:path w="515620" h="311150">
                  <a:moveTo>
                    <a:pt x="231648" y="121919"/>
                  </a:moveTo>
                  <a:lnTo>
                    <a:pt x="231648" y="114300"/>
                  </a:lnTo>
                  <a:lnTo>
                    <a:pt x="263651" y="94487"/>
                  </a:lnTo>
                  <a:lnTo>
                    <a:pt x="263651" y="102108"/>
                  </a:lnTo>
                  <a:lnTo>
                    <a:pt x="231648" y="121919"/>
                  </a:lnTo>
                  <a:close/>
                </a:path>
                <a:path w="515620" h="311150">
                  <a:moveTo>
                    <a:pt x="281939" y="153924"/>
                  </a:moveTo>
                  <a:lnTo>
                    <a:pt x="248411" y="132587"/>
                  </a:lnTo>
                  <a:lnTo>
                    <a:pt x="248411" y="124967"/>
                  </a:lnTo>
                  <a:lnTo>
                    <a:pt x="281939" y="146303"/>
                  </a:lnTo>
                  <a:lnTo>
                    <a:pt x="281939" y="153924"/>
                  </a:lnTo>
                  <a:close/>
                </a:path>
                <a:path w="515620" h="311150">
                  <a:moveTo>
                    <a:pt x="281939" y="153924"/>
                  </a:moveTo>
                  <a:lnTo>
                    <a:pt x="281939" y="146303"/>
                  </a:lnTo>
                  <a:lnTo>
                    <a:pt x="313943" y="126492"/>
                  </a:lnTo>
                  <a:lnTo>
                    <a:pt x="313943" y="134112"/>
                  </a:lnTo>
                  <a:lnTo>
                    <a:pt x="281939" y="153924"/>
                  </a:lnTo>
                  <a:close/>
                </a:path>
                <a:path w="515620" h="311150">
                  <a:moveTo>
                    <a:pt x="333755" y="185928"/>
                  </a:moveTo>
                  <a:lnTo>
                    <a:pt x="298703" y="164592"/>
                  </a:lnTo>
                  <a:lnTo>
                    <a:pt x="298703" y="156972"/>
                  </a:lnTo>
                  <a:lnTo>
                    <a:pt x="333755" y="178308"/>
                  </a:lnTo>
                  <a:lnTo>
                    <a:pt x="333755" y="185928"/>
                  </a:lnTo>
                  <a:close/>
                </a:path>
                <a:path w="515620" h="311150">
                  <a:moveTo>
                    <a:pt x="333755" y="185928"/>
                  </a:moveTo>
                  <a:lnTo>
                    <a:pt x="333755" y="178308"/>
                  </a:lnTo>
                  <a:lnTo>
                    <a:pt x="365759" y="158496"/>
                  </a:lnTo>
                  <a:lnTo>
                    <a:pt x="365759" y="166116"/>
                  </a:lnTo>
                  <a:lnTo>
                    <a:pt x="333755" y="185928"/>
                  </a:lnTo>
                  <a:close/>
                </a:path>
                <a:path w="515620" h="311150">
                  <a:moveTo>
                    <a:pt x="384048" y="217932"/>
                  </a:moveTo>
                  <a:lnTo>
                    <a:pt x="350519" y="196596"/>
                  </a:lnTo>
                  <a:lnTo>
                    <a:pt x="350519" y="188976"/>
                  </a:lnTo>
                  <a:lnTo>
                    <a:pt x="384048" y="210312"/>
                  </a:lnTo>
                  <a:lnTo>
                    <a:pt x="384048" y="217932"/>
                  </a:lnTo>
                  <a:close/>
                </a:path>
                <a:path w="515620" h="311150">
                  <a:moveTo>
                    <a:pt x="384048" y="217932"/>
                  </a:moveTo>
                  <a:lnTo>
                    <a:pt x="384048" y="210312"/>
                  </a:lnTo>
                  <a:lnTo>
                    <a:pt x="416051" y="190500"/>
                  </a:lnTo>
                  <a:lnTo>
                    <a:pt x="416051" y="198119"/>
                  </a:lnTo>
                  <a:lnTo>
                    <a:pt x="384048" y="217932"/>
                  </a:lnTo>
                  <a:close/>
                </a:path>
                <a:path w="515620" h="311150">
                  <a:moveTo>
                    <a:pt x="435864" y="249935"/>
                  </a:moveTo>
                  <a:lnTo>
                    <a:pt x="400811" y="228600"/>
                  </a:lnTo>
                  <a:lnTo>
                    <a:pt x="400811" y="220980"/>
                  </a:lnTo>
                  <a:lnTo>
                    <a:pt x="435864" y="242316"/>
                  </a:lnTo>
                  <a:lnTo>
                    <a:pt x="435864" y="249935"/>
                  </a:lnTo>
                  <a:close/>
                </a:path>
                <a:path w="515620" h="311150">
                  <a:moveTo>
                    <a:pt x="435864" y="249935"/>
                  </a:moveTo>
                  <a:lnTo>
                    <a:pt x="435864" y="242316"/>
                  </a:lnTo>
                  <a:lnTo>
                    <a:pt x="467867" y="222503"/>
                  </a:lnTo>
                  <a:lnTo>
                    <a:pt x="467867" y="230124"/>
                  </a:lnTo>
                  <a:lnTo>
                    <a:pt x="435864" y="249935"/>
                  </a:lnTo>
                  <a:close/>
                </a:path>
                <a:path w="515620" h="311150">
                  <a:moveTo>
                    <a:pt x="80771" y="88392"/>
                  </a:moveTo>
                  <a:lnTo>
                    <a:pt x="47243" y="67056"/>
                  </a:lnTo>
                  <a:lnTo>
                    <a:pt x="47243" y="59435"/>
                  </a:lnTo>
                  <a:lnTo>
                    <a:pt x="80771" y="80772"/>
                  </a:lnTo>
                  <a:lnTo>
                    <a:pt x="80771" y="88392"/>
                  </a:lnTo>
                  <a:close/>
                </a:path>
                <a:path w="515620" h="311150">
                  <a:moveTo>
                    <a:pt x="80771" y="88392"/>
                  </a:moveTo>
                  <a:lnTo>
                    <a:pt x="80771" y="80772"/>
                  </a:lnTo>
                  <a:lnTo>
                    <a:pt x="112775" y="60960"/>
                  </a:lnTo>
                  <a:lnTo>
                    <a:pt x="112775" y="68580"/>
                  </a:lnTo>
                  <a:lnTo>
                    <a:pt x="80771" y="88392"/>
                  </a:lnTo>
                  <a:close/>
                </a:path>
                <a:path w="515620" h="311150">
                  <a:moveTo>
                    <a:pt x="132587" y="120396"/>
                  </a:moveTo>
                  <a:lnTo>
                    <a:pt x="99059" y="99060"/>
                  </a:lnTo>
                  <a:lnTo>
                    <a:pt x="99059" y="91440"/>
                  </a:lnTo>
                  <a:lnTo>
                    <a:pt x="132587" y="112776"/>
                  </a:lnTo>
                  <a:lnTo>
                    <a:pt x="132587" y="120396"/>
                  </a:lnTo>
                  <a:close/>
                </a:path>
                <a:path w="515620" h="311150">
                  <a:moveTo>
                    <a:pt x="132587" y="120396"/>
                  </a:moveTo>
                  <a:lnTo>
                    <a:pt x="132587" y="112776"/>
                  </a:lnTo>
                  <a:lnTo>
                    <a:pt x="164591" y="92964"/>
                  </a:lnTo>
                  <a:lnTo>
                    <a:pt x="164591" y="100583"/>
                  </a:lnTo>
                  <a:lnTo>
                    <a:pt x="132587" y="120396"/>
                  </a:lnTo>
                  <a:close/>
                </a:path>
                <a:path w="515620" h="311150">
                  <a:moveTo>
                    <a:pt x="182880" y="152400"/>
                  </a:moveTo>
                  <a:lnTo>
                    <a:pt x="149351" y="131064"/>
                  </a:lnTo>
                  <a:lnTo>
                    <a:pt x="149351" y="123444"/>
                  </a:lnTo>
                  <a:lnTo>
                    <a:pt x="182880" y="144780"/>
                  </a:lnTo>
                  <a:lnTo>
                    <a:pt x="182880" y="152400"/>
                  </a:lnTo>
                  <a:close/>
                </a:path>
                <a:path w="515620" h="311150">
                  <a:moveTo>
                    <a:pt x="182880" y="152400"/>
                  </a:moveTo>
                  <a:lnTo>
                    <a:pt x="182880" y="144780"/>
                  </a:lnTo>
                  <a:lnTo>
                    <a:pt x="214883" y="124967"/>
                  </a:lnTo>
                  <a:lnTo>
                    <a:pt x="214883" y="132587"/>
                  </a:lnTo>
                  <a:lnTo>
                    <a:pt x="182880" y="152400"/>
                  </a:lnTo>
                  <a:close/>
                </a:path>
                <a:path w="515620" h="311150">
                  <a:moveTo>
                    <a:pt x="237743" y="246887"/>
                  </a:moveTo>
                  <a:lnTo>
                    <a:pt x="102107" y="161544"/>
                  </a:lnTo>
                  <a:lnTo>
                    <a:pt x="102107" y="153924"/>
                  </a:lnTo>
                  <a:lnTo>
                    <a:pt x="237743" y="239267"/>
                  </a:lnTo>
                  <a:lnTo>
                    <a:pt x="237743" y="246887"/>
                  </a:lnTo>
                  <a:close/>
                </a:path>
                <a:path w="515620" h="311150">
                  <a:moveTo>
                    <a:pt x="234696" y="184403"/>
                  </a:moveTo>
                  <a:lnTo>
                    <a:pt x="201167" y="163067"/>
                  </a:lnTo>
                  <a:lnTo>
                    <a:pt x="201167" y="155448"/>
                  </a:lnTo>
                  <a:lnTo>
                    <a:pt x="234696" y="176783"/>
                  </a:lnTo>
                  <a:lnTo>
                    <a:pt x="234696" y="184403"/>
                  </a:lnTo>
                  <a:close/>
                </a:path>
                <a:path w="515620" h="311150">
                  <a:moveTo>
                    <a:pt x="234696" y="184403"/>
                  </a:moveTo>
                  <a:lnTo>
                    <a:pt x="234696" y="176783"/>
                  </a:lnTo>
                  <a:lnTo>
                    <a:pt x="266700" y="156972"/>
                  </a:lnTo>
                  <a:lnTo>
                    <a:pt x="266700" y="164592"/>
                  </a:lnTo>
                  <a:lnTo>
                    <a:pt x="234696" y="184403"/>
                  </a:lnTo>
                  <a:close/>
                </a:path>
                <a:path w="515620" h="311150">
                  <a:moveTo>
                    <a:pt x="284987" y="216408"/>
                  </a:moveTo>
                  <a:lnTo>
                    <a:pt x="251459" y="195072"/>
                  </a:lnTo>
                  <a:lnTo>
                    <a:pt x="251459" y="187451"/>
                  </a:lnTo>
                  <a:lnTo>
                    <a:pt x="284987" y="208787"/>
                  </a:lnTo>
                  <a:lnTo>
                    <a:pt x="284987" y="216408"/>
                  </a:lnTo>
                  <a:close/>
                </a:path>
                <a:path w="515620" h="311150">
                  <a:moveTo>
                    <a:pt x="284987" y="216408"/>
                  </a:moveTo>
                  <a:lnTo>
                    <a:pt x="284987" y="208787"/>
                  </a:lnTo>
                  <a:lnTo>
                    <a:pt x="316991" y="188976"/>
                  </a:lnTo>
                  <a:lnTo>
                    <a:pt x="316991" y="196596"/>
                  </a:lnTo>
                  <a:lnTo>
                    <a:pt x="284987" y="216408"/>
                  </a:lnTo>
                  <a:close/>
                </a:path>
                <a:path w="515620" h="311150">
                  <a:moveTo>
                    <a:pt x="237743" y="246887"/>
                  </a:moveTo>
                  <a:lnTo>
                    <a:pt x="237743" y="239267"/>
                  </a:lnTo>
                  <a:lnTo>
                    <a:pt x="269748" y="217932"/>
                  </a:lnTo>
                  <a:lnTo>
                    <a:pt x="269748" y="227076"/>
                  </a:lnTo>
                  <a:lnTo>
                    <a:pt x="237743" y="246887"/>
                  </a:lnTo>
                  <a:close/>
                </a:path>
                <a:path w="515620" h="311150">
                  <a:moveTo>
                    <a:pt x="336803" y="248412"/>
                  </a:moveTo>
                  <a:lnTo>
                    <a:pt x="301751" y="227076"/>
                  </a:lnTo>
                  <a:lnTo>
                    <a:pt x="301751" y="219456"/>
                  </a:lnTo>
                  <a:lnTo>
                    <a:pt x="336803" y="240792"/>
                  </a:lnTo>
                  <a:lnTo>
                    <a:pt x="336803" y="248412"/>
                  </a:lnTo>
                  <a:close/>
                </a:path>
                <a:path w="515620" h="311150">
                  <a:moveTo>
                    <a:pt x="336803" y="248412"/>
                  </a:moveTo>
                  <a:lnTo>
                    <a:pt x="336803" y="240792"/>
                  </a:lnTo>
                  <a:lnTo>
                    <a:pt x="368807" y="220980"/>
                  </a:lnTo>
                  <a:lnTo>
                    <a:pt x="368807" y="228600"/>
                  </a:lnTo>
                  <a:lnTo>
                    <a:pt x="336803" y="248412"/>
                  </a:lnTo>
                  <a:close/>
                </a:path>
                <a:path w="515620" h="311150">
                  <a:moveTo>
                    <a:pt x="387096" y="280416"/>
                  </a:moveTo>
                  <a:lnTo>
                    <a:pt x="353567" y="259080"/>
                  </a:lnTo>
                  <a:lnTo>
                    <a:pt x="353567" y="251460"/>
                  </a:lnTo>
                  <a:lnTo>
                    <a:pt x="387096" y="272796"/>
                  </a:lnTo>
                  <a:lnTo>
                    <a:pt x="387096" y="280416"/>
                  </a:lnTo>
                  <a:close/>
                </a:path>
                <a:path w="515620" h="311150">
                  <a:moveTo>
                    <a:pt x="387096" y="280416"/>
                  </a:moveTo>
                  <a:lnTo>
                    <a:pt x="387096" y="272796"/>
                  </a:lnTo>
                  <a:lnTo>
                    <a:pt x="419100" y="252983"/>
                  </a:lnTo>
                  <a:lnTo>
                    <a:pt x="419100" y="260603"/>
                  </a:lnTo>
                  <a:lnTo>
                    <a:pt x="387096" y="280416"/>
                  </a:lnTo>
                  <a:close/>
                </a:path>
                <a:path w="515620" h="311150">
                  <a:moveTo>
                    <a:pt x="33527" y="118872"/>
                  </a:moveTo>
                  <a:lnTo>
                    <a:pt x="0" y="97535"/>
                  </a:lnTo>
                  <a:lnTo>
                    <a:pt x="0" y="89916"/>
                  </a:lnTo>
                  <a:lnTo>
                    <a:pt x="33527" y="111251"/>
                  </a:lnTo>
                  <a:lnTo>
                    <a:pt x="33527" y="118872"/>
                  </a:lnTo>
                  <a:close/>
                </a:path>
                <a:path w="515620" h="311150">
                  <a:moveTo>
                    <a:pt x="33527" y="118872"/>
                  </a:moveTo>
                  <a:lnTo>
                    <a:pt x="33527" y="111251"/>
                  </a:lnTo>
                  <a:lnTo>
                    <a:pt x="65532" y="91440"/>
                  </a:lnTo>
                  <a:lnTo>
                    <a:pt x="65532" y="99060"/>
                  </a:lnTo>
                  <a:lnTo>
                    <a:pt x="33527" y="118872"/>
                  </a:lnTo>
                  <a:close/>
                </a:path>
                <a:path w="515620" h="311150">
                  <a:moveTo>
                    <a:pt x="83819" y="150876"/>
                  </a:moveTo>
                  <a:lnTo>
                    <a:pt x="50291" y="129540"/>
                  </a:lnTo>
                  <a:lnTo>
                    <a:pt x="50291" y="121919"/>
                  </a:lnTo>
                  <a:lnTo>
                    <a:pt x="83819" y="143256"/>
                  </a:lnTo>
                  <a:lnTo>
                    <a:pt x="83819" y="150876"/>
                  </a:lnTo>
                  <a:close/>
                </a:path>
                <a:path w="515620" h="311150">
                  <a:moveTo>
                    <a:pt x="83819" y="150876"/>
                  </a:moveTo>
                  <a:lnTo>
                    <a:pt x="83819" y="143256"/>
                  </a:lnTo>
                  <a:lnTo>
                    <a:pt x="115823" y="123444"/>
                  </a:lnTo>
                  <a:lnTo>
                    <a:pt x="115823" y="131064"/>
                  </a:lnTo>
                  <a:lnTo>
                    <a:pt x="83819" y="150876"/>
                  </a:lnTo>
                  <a:close/>
                </a:path>
                <a:path w="515620" h="311150">
                  <a:moveTo>
                    <a:pt x="288035" y="278892"/>
                  </a:moveTo>
                  <a:lnTo>
                    <a:pt x="254507" y="257556"/>
                  </a:lnTo>
                  <a:lnTo>
                    <a:pt x="254507" y="249935"/>
                  </a:lnTo>
                  <a:lnTo>
                    <a:pt x="288035" y="271272"/>
                  </a:lnTo>
                  <a:lnTo>
                    <a:pt x="288035" y="278892"/>
                  </a:lnTo>
                  <a:close/>
                </a:path>
                <a:path w="515620" h="311150">
                  <a:moveTo>
                    <a:pt x="288035" y="278892"/>
                  </a:moveTo>
                  <a:lnTo>
                    <a:pt x="288035" y="271272"/>
                  </a:lnTo>
                  <a:lnTo>
                    <a:pt x="320039" y="249935"/>
                  </a:lnTo>
                  <a:lnTo>
                    <a:pt x="320039" y="259080"/>
                  </a:lnTo>
                  <a:lnTo>
                    <a:pt x="288035" y="278892"/>
                  </a:lnTo>
                  <a:close/>
                </a:path>
                <a:path w="515620" h="311150">
                  <a:moveTo>
                    <a:pt x="339851" y="310896"/>
                  </a:moveTo>
                  <a:lnTo>
                    <a:pt x="304800" y="289560"/>
                  </a:lnTo>
                  <a:lnTo>
                    <a:pt x="304800" y="280416"/>
                  </a:lnTo>
                  <a:lnTo>
                    <a:pt x="339851" y="301751"/>
                  </a:lnTo>
                  <a:lnTo>
                    <a:pt x="339851" y="310896"/>
                  </a:lnTo>
                  <a:close/>
                </a:path>
                <a:path w="515620" h="311150">
                  <a:moveTo>
                    <a:pt x="339851" y="310896"/>
                  </a:moveTo>
                  <a:lnTo>
                    <a:pt x="339851" y="301751"/>
                  </a:lnTo>
                  <a:lnTo>
                    <a:pt x="371855" y="281940"/>
                  </a:lnTo>
                  <a:lnTo>
                    <a:pt x="371855" y="291083"/>
                  </a:lnTo>
                  <a:lnTo>
                    <a:pt x="339851" y="310896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9134833" y="7224228"/>
            <a:ext cx="35877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2280"/>
              </a:lnSpc>
            </a:pPr>
            <a:r>
              <a:rPr sz="1950" b="1" spc="15" dirty="0">
                <a:latin typeface="Arial"/>
                <a:cs typeface="Arial"/>
              </a:rPr>
              <a:t>37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2340" y="446018"/>
            <a:ext cx="491426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0" dirty="0"/>
              <a:t>Dual</a:t>
            </a:r>
            <a:r>
              <a:rPr spc="-75" dirty="0"/>
              <a:t> </a:t>
            </a:r>
            <a:r>
              <a:rPr spc="15" dirty="0"/>
              <a:t>SSID</a:t>
            </a:r>
            <a:r>
              <a:rPr spc="-35" dirty="0"/>
              <a:t> </a:t>
            </a:r>
            <a:r>
              <a:rPr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83808" y="3978652"/>
            <a:ext cx="554355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Arial"/>
                <a:cs typeface="Arial"/>
              </a:rPr>
              <a:t>802.1x</a:t>
            </a:r>
            <a:endParaRPr sz="1100">
              <a:latin typeface="Arial"/>
              <a:cs typeface="Arial"/>
            </a:endParaRPr>
          </a:p>
          <a:p>
            <a:pPr marL="181610" marR="5080" indent="-169545">
              <a:lnSpc>
                <a:spcPct val="100000"/>
              </a:lnSpc>
            </a:pPr>
            <a:r>
              <a:rPr sz="1100" b="1" spc="-10" dirty="0">
                <a:latin typeface="Arial"/>
                <a:cs typeface="Arial"/>
              </a:rPr>
              <a:t>e</a:t>
            </a:r>
            <a:r>
              <a:rPr sz="1100" b="1" spc="-5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a</a:t>
            </a:r>
            <a:r>
              <a:rPr sz="1100" b="1" spc="-5" dirty="0">
                <a:latin typeface="Arial"/>
                <a:cs typeface="Arial"/>
              </a:rPr>
              <a:t>b</a:t>
            </a:r>
            <a:r>
              <a:rPr sz="1100" b="1" dirty="0">
                <a:latin typeface="Arial"/>
                <a:cs typeface="Arial"/>
              </a:rPr>
              <a:t>l</a:t>
            </a:r>
            <a:r>
              <a:rPr sz="1100" b="1" spc="-10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d  </a:t>
            </a:r>
            <a:r>
              <a:rPr sz="1100" b="1" spc="-20" dirty="0">
                <a:latin typeface="Arial"/>
                <a:cs typeface="Arial"/>
              </a:rPr>
              <a:t>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9275" y="2444027"/>
            <a:ext cx="874394" cy="528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114FFB"/>
                </a:solidFill>
                <a:latin typeface="Arial"/>
                <a:cs typeface="Arial"/>
              </a:rPr>
              <a:t>B</a:t>
            </a:r>
            <a:r>
              <a:rPr sz="1100" b="1" dirty="0">
                <a:solidFill>
                  <a:srgbClr val="114FFB"/>
                </a:solidFill>
                <a:latin typeface="Arial"/>
                <a:cs typeface="Arial"/>
              </a:rPr>
              <a:t>r</a:t>
            </a:r>
            <a:r>
              <a:rPr sz="1100" b="1" spc="-5" dirty="0">
                <a:solidFill>
                  <a:srgbClr val="114FFB"/>
                </a:solidFill>
                <a:latin typeface="Arial"/>
                <a:cs typeface="Arial"/>
              </a:rPr>
              <a:t>o</a:t>
            </a:r>
            <a:r>
              <a:rPr sz="1100" b="1" spc="-10" dirty="0">
                <a:solidFill>
                  <a:srgbClr val="114FFB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114FFB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114FFB"/>
                </a:solidFill>
                <a:latin typeface="Arial"/>
                <a:cs typeface="Arial"/>
              </a:rPr>
              <a:t>c</a:t>
            </a:r>
            <a:r>
              <a:rPr sz="1100" b="1" spc="-10" dirty="0">
                <a:solidFill>
                  <a:srgbClr val="114FFB"/>
                </a:solidFill>
                <a:latin typeface="Arial"/>
                <a:cs typeface="Arial"/>
              </a:rPr>
              <a:t>as</a:t>
            </a:r>
            <a:r>
              <a:rPr sz="1100" b="1" spc="5" dirty="0">
                <a:solidFill>
                  <a:srgbClr val="114FFB"/>
                </a:solidFill>
                <a:latin typeface="Arial"/>
                <a:cs typeface="Arial"/>
              </a:rPr>
              <a:t>t</a:t>
            </a:r>
            <a:r>
              <a:rPr sz="1100" b="1" dirty="0">
                <a:solidFill>
                  <a:srgbClr val="114FFB"/>
                </a:solidFill>
                <a:latin typeface="Arial"/>
                <a:cs typeface="Arial"/>
              </a:rPr>
              <a:t>ed  </a:t>
            </a:r>
            <a:r>
              <a:rPr sz="1100" b="1" spc="-5" dirty="0">
                <a:solidFill>
                  <a:srgbClr val="114FFB"/>
                </a:solidFill>
                <a:latin typeface="Arial"/>
                <a:cs typeface="Arial"/>
              </a:rPr>
              <a:t>SSID: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114FFB"/>
                </a:solidFill>
                <a:latin typeface="Arial"/>
                <a:cs typeface="Arial"/>
              </a:rPr>
              <a:t>mobile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9453" y="5982870"/>
            <a:ext cx="2414270" cy="956944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50" b="1" spc="10" dirty="0">
                <a:latin typeface="Arial"/>
                <a:cs typeface="Arial"/>
              </a:rPr>
              <a:t>User</a:t>
            </a:r>
            <a:r>
              <a:rPr sz="1850" b="1" spc="-50" dirty="0">
                <a:latin typeface="Arial"/>
                <a:cs typeface="Arial"/>
              </a:rPr>
              <a:t> </a:t>
            </a:r>
            <a:r>
              <a:rPr sz="1850" b="1" spc="5" dirty="0">
                <a:latin typeface="Arial"/>
                <a:cs typeface="Arial"/>
              </a:rPr>
              <a:t>traffic</a:t>
            </a:r>
            <a:endParaRPr sz="1850">
              <a:latin typeface="Arial"/>
              <a:cs typeface="Arial"/>
            </a:endParaRPr>
          </a:p>
          <a:p>
            <a:pPr marL="12700" marR="5080">
              <a:lnSpc>
                <a:spcPts val="2080"/>
              </a:lnSpc>
              <a:spcBef>
                <a:spcPts val="595"/>
              </a:spcBef>
            </a:pPr>
            <a:r>
              <a:rPr sz="1850" b="1" spc="5" dirty="0">
                <a:latin typeface="Arial"/>
                <a:cs typeface="Arial"/>
              </a:rPr>
              <a:t>Authentication</a:t>
            </a:r>
            <a:r>
              <a:rPr sz="1850" b="1" spc="-60" dirty="0">
                <a:latin typeface="Arial"/>
                <a:cs typeface="Arial"/>
              </a:rPr>
              <a:t> </a:t>
            </a:r>
            <a:r>
              <a:rPr sz="1850" b="1" spc="5" dirty="0">
                <a:latin typeface="Arial"/>
                <a:cs typeface="Arial"/>
              </a:rPr>
              <a:t>traffic </a:t>
            </a:r>
            <a:r>
              <a:rPr sz="1850" b="1" spc="-500" dirty="0">
                <a:latin typeface="Arial"/>
                <a:cs typeface="Arial"/>
              </a:rPr>
              <a:t> </a:t>
            </a:r>
            <a:r>
              <a:rPr sz="1850" b="1" spc="5" dirty="0">
                <a:latin typeface="Arial"/>
                <a:cs typeface="Arial"/>
              </a:rPr>
              <a:t>Billing</a:t>
            </a:r>
            <a:r>
              <a:rPr sz="1850" b="1" spc="-5" dirty="0">
                <a:latin typeface="Arial"/>
                <a:cs typeface="Arial"/>
              </a:rPr>
              <a:t> </a:t>
            </a:r>
            <a:r>
              <a:rPr sz="1850" b="1" spc="5" dirty="0">
                <a:latin typeface="Arial"/>
                <a:cs typeface="Arial"/>
              </a:rPr>
              <a:t>interface</a:t>
            </a:r>
            <a:endParaRPr sz="1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67200" y="2350987"/>
            <a:ext cx="171577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5" dirty="0">
                <a:latin typeface="Arial MT"/>
                <a:cs typeface="Arial MT"/>
              </a:rPr>
              <a:t>VLAN1</a:t>
            </a:r>
            <a:r>
              <a:rPr sz="1950" spc="-30" dirty="0">
                <a:latin typeface="Arial MT"/>
                <a:cs typeface="Arial MT"/>
              </a:rPr>
              <a:t> </a:t>
            </a:r>
            <a:r>
              <a:rPr sz="1950" spc="5" dirty="0">
                <a:latin typeface="Arial MT"/>
                <a:cs typeface="Arial MT"/>
              </a:rPr>
              <a:t>:</a:t>
            </a:r>
            <a:r>
              <a:rPr sz="1950" spc="-3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Public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1060" y="3035255"/>
            <a:ext cx="249936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5" dirty="0">
                <a:latin typeface="Arial MT"/>
                <a:cs typeface="Arial MT"/>
              </a:rPr>
              <a:t>VLAN2</a:t>
            </a:r>
            <a:r>
              <a:rPr sz="1950" spc="-30" dirty="0">
                <a:latin typeface="Arial MT"/>
                <a:cs typeface="Arial MT"/>
              </a:rPr>
              <a:t> </a:t>
            </a:r>
            <a:r>
              <a:rPr sz="1950" spc="5" dirty="0">
                <a:latin typeface="Arial MT"/>
                <a:cs typeface="Arial MT"/>
              </a:rPr>
              <a:t>:</a:t>
            </a:r>
            <a:r>
              <a:rPr sz="1950" spc="-3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Management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68601" y="3710421"/>
            <a:ext cx="100393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114FFB"/>
                </a:solidFill>
                <a:latin typeface="Arial"/>
                <a:cs typeface="Arial"/>
              </a:rPr>
              <a:t>Hidden SSID: </a:t>
            </a:r>
            <a:r>
              <a:rPr sz="1100" b="1" dirty="0">
                <a:solidFill>
                  <a:srgbClr val="114FFB"/>
                </a:solidFill>
                <a:latin typeface="Arial"/>
                <a:cs typeface="Arial"/>
              </a:rPr>
              <a:t> m</a:t>
            </a:r>
            <a:r>
              <a:rPr sz="1100" b="1" spc="-5" dirty="0">
                <a:solidFill>
                  <a:srgbClr val="114FFB"/>
                </a:solidFill>
                <a:latin typeface="Arial"/>
                <a:cs typeface="Arial"/>
              </a:rPr>
              <a:t>ob</a:t>
            </a:r>
            <a:r>
              <a:rPr sz="1100" b="1" dirty="0">
                <a:solidFill>
                  <a:srgbClr val="114FFB"/>
                </a:solidFill>
                <a:latin typeface="Arial"/>
                <a:cs typeface="Arial"/>
              </a:rPr>
              <a:t>ile</a:t>
            </a:r>
            <a:r>
              <a:rPr sz="1100" b="1" spc="5" dirty="0">
                <a:solidFill>
                  <a:srgbClr val="114FFB"/>
                </a:solidFill>
                <a:latin typeface="Arial"/>
                <a:cs typeface="Arial"/>
              </a:rPr>
              <a:t>-</a:t>
            </a:r>
            <a:r>
              <a:rPr sz="1100" b="1" spc="-20" dirty="0">
                <a:solidFill>
                  <a:srgbClr val="114FFB"/>
                </a:solidFill>
                <a:latin typeface="Arial"/>
                <a:cs typeface="Arial"/>
              </a:rPr>
              <a:t>e</a:t>
            </a:r>
            <a:r>
              <a:rPr sz="1100" b="1" spc="-10" dirty="0">
                <a:solidFill>
                  <a:srgbClr val="114FFB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114FFB"/>
                </a:solidFill>
                <a:latin typeface="Arial"/>
                <a:cs typeface="Arial"/>
              </a:rPr>
              <a:t>p</a:t>
            </a:r>
            <a:r>
              <a:rPr sz="1100" b="1" spc="-10" dirty="0">
                <a:solidFill>
                  <a:srgbClr val="114FFB"/>
                </a:solidFill>
                <a:latin typeface="Arial"/>
                <a:cs typeface="Arial"/>
              </a:rPr>
              <a:t>si</a:t>
            </a:r>
            <a:r>
              <a:rPr sz="1100" b="1" dirty="0">
                <a:solidFill>
                  <a:srgbClr val="114FFB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80438" y="2248866"/>
            <a:ext cx="648335" cy="394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100"/>
              </a:spcBef>
            </a:pPr>
            <a:r>
              <a:rPr sz="1200" spc="5" dirty="0">
                <a:latin typeface="Arial MT"/>
                <a:cs typeface="Arial MT"/>
              </a:rPr>
              <a:t>IP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pool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A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10.0.4.X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45952" y="5762959"/>
            <a:ext cx="741045" cy="678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" marR="5080" indent="-10795">
              <a:lnSpc>
                <a:spcPct val="152800"/>
              </a:lnSpc>
              <a:spcBef>
                <a:spcPts val="95"/>
              </a:spcBef>
            </a:pPr>
            <a:r>
              <a:rPr sz="1400" spc="20" dirty="0">
                <a:solidFill>
                  <a:srgbClr val="114FFB"/>
                </a:solidFill>
                <a:latin typeface="Arial MT"/>
                <a:cs typeface="Arial MT"/>
              </a:rPr>
              <a:t>Op</a:t>
            </a:r>
            <a:r>
              <a:rPr sz="1400" spc="5" dirty="0">
                <a:solidFill>
                  <a:srgbClr val="114FFB"/>
                </a:solidFill>
                <a:latin typeface="Arial MT"/>
                <a:cs typeface="Arial MT"/>
              </a:rPr>
              <a:t>e</a:t>
            </a:r>
            <a:r>
              <a:rPr sz="1400" spc="15" dirty="0">
                <a:solidFill>
                  <a:srgbClr val="114FFB"/>
                </a:solidFill>
                <a:latin typeface="Arial MT"/>
                <a:cs typeface="Arial MT"/>
              </a:rPr>
              <a:t>r</a:t>
            </a:r>
            <a:r>
              <a:rPr sz="1400" spc="5" dirty="0">
                <a:solidFill>
                  <a:srgbClr val="114FFB"/>
                </a:solidFill>
                <a:latin typeface="Arial MT"/>
                <a:cs typeface="Arial MT"/>
              </a:rPr>
              <a:t>ator  S</a:t>
            </a:r>
            <a:r>
              <a:rPr sz="1400" spc="20" dirty="0">
                <a:solidFill>
                  <a:srgbClr val="114FFB"/>
                </a:solidFill>
                <a:latin typeface="Arial MT"/>
                <a:cs typeface="Arial MT"/>
              </a:rPr>
              <a:t>e</a:t>
            </a:r>
            <a:r>
              <a:rPr sz="1400" dirty="0">
                <a:solidFill>
                  <a:srgbClr val="114FFB"/>
                </a:solidFill>
                <a:latin typeface="Arial MT"/>
                <a:cs typeface="Arial MT"/>
              </a:rPr>
              <a:t>r</a:t>
            </a:r>
            <a:r>
              <a:rPr sz="1400" spc="10" dirty="0">
                <a:solidFill>
                  <a:srgbClr val="114FFB"/>
                </a:solidFill>
                <a:latin typeface="Arial MT"/>
                <a:cs typeface="Arial MT"/>
              </a:rPr>
              <a:t>v</a:t>
            </a:r>
            <a:r>
              <a:rPr sz="1400" dirty="0">
                <a:solidFill>
                  <a:srgbClr val="114FFB"/>
                </a:solidFill>
                <a:latin typeface="Arial MT"/>
                <a:cs typeface="Arial MT"/>
              </a:rPr>
              <a:t>i</a:t>
            </a:r>
            <a:r>
              <a:rPr sz="1400" spc="10" dirty="0">
                <a:solidFill>
                  <a:srgbClr val="114FFB"/>
                </a:solidFill>
                <a:latin typeface="Arial MT"/>
                <a:cs typeface="Arial MT"/>
              </a:rPr>
              <a:t>c</a:t>
            </a:r>
            <a:r>
              <a:rPr sz="1400" spc="20" dirty="0">
                <a:solidFill>
                  <a:srgbClr val="114FFB"/>
                </a:solidFill>
                <a:latin typeface="Arial MT"/>
                <a:cs typeface="Arial MT"/>
              </a:rPr>
              <a:t>e</a:t>
            </a:r>
            <a:r>
              <a:rPr sz="1400" spc="10" dirty="0">
                <a:solidFill>
                  <a:srgbClr val="114FFB"/>
                </a:solidFill>
                <a:latin typeface="Arial MT"/>
                <a:cs typeface="Arial MT"/>
              </a:rPr>
              <a:t>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31189" y="5226501"/>
            <a:ext cx="1259840" cy="126301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IP</a:t>
            </a:r>
            <a:endParaRPr sz="2050">
              <a:latin typeface="Arial"/>
              <a:cs typeface="Arial"/>
            </a:endParaRPr>
          </a:p>
          <a:p>
            <a:pPr marL="219710">
              <a:lnSpc>
                <a:spcPct val="100000"/>
              </a:lnSpc>
              <a:spcBef>
                <a:spcPts val="930"/>
              </a:spcBef>
            </a:pPr>
            <a:r>
              <a:rPr sz="1950" b="1" spc="10" dirty="0">
                <a:latin typeface="Arial"/>
                <a:cs typeface="Arial"/>
              </a:rPr>
              <a:t>Internet</a:t>
            </a:r>
            <a:endParaRPr sz="1950">
              <a:latin typeface="Arial"/>
              <a:cs typeface="Arial"/>
            </a:endParaRPr>
          </a:p>
          <a:p>
            <a:pPr marL="919480" marR="5080">
              <a:lnSpc>
                <a:spcPct val="154700"/>
              </a:lnSpc>
              <a:spcBef>
                <a:spcPts val="250"/>
              </a:spcBef>
            </a:pPr>
            <a:r>
              <a:rPr sz="750" spc="5" dirty="0">
                <a:solidFill>
                  <a:srgbClr val="114FFB"/>
                </a:solidFill>
                <a:latin typeface="Arial MT"/>
                <a:cs typeface="Arial MT"/>
              </a:rPr>
              <a:t>Public </a:t>
            </a:r>
            <a:r>
              <a:rPr sz="750" spc="10" dirty="0">
                <a:solidFill>
                  <a:srgbClr val="114FFB"/>
                </a:solidFill>
                <a:latin typeface="Arial MT"/>
                <a:cs typeface="Arial MT"/>
              </a:rPr>
              <a:t> Se</a:t>
            </a:r>
            <a:r>
              <a:rPr sz="750" dirty="0">
                <a:solidFill>
                  <a:srgbClr val="114FFB"/>
                </a:solidFill>
                <a:latin typeface="Arial MT"/>
                <a:cs typeface="Arial MT"/>
              </a:rPr>
              <a:t>r</a:t>
            </a:r>
            <a:r>
              <a:rPr sz="750" spc="20" dirty="0">
                <a:solidFill>
                  <a:srgbClr val="114FFB"/>
                </a:solidFill>
                <a:latin typeface="Arial MT"/>
                <a:cs typeface="Arial MT"/>
              </a:rPr>
              <a:t>v</a:t>
            </a:r>
            <a:r>
              <a:rPr sz="750" spc="-5" dirty="0">
                <a:solidFill>
                  <a:srgbClr val="114FFB"/>
                </a:solidFill>
                <a:latin typeface="Arial MT"/>
                <a:cs typeface="Arial MT"/>
              </a:rPr>
              <a:t>i</a:t>
            </a:r>
            <a:r>
              <a:rPr sz="750" spc="5" dirty="0">
                <a:solidFill>
                  <a:srgbClr val="114FFB"/>
                </a:solidFill>
                <a:latin typeface="Arial MT"/>
                <a:cs typeface="Arial MT"/>
              </a:rPr>
              <a:t>ce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61215" y="2146864"/>
            <a:ext cx="649605" cy="527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95"/>
              </a:spcBef>
            </a:pPr>
            <a:r>
              <a:rPr sz="1650" b="1" spc="-5" dirty="0">
                <a:latin typeface="Arial"/>
                <a:cs typeface="Arial"/>
              </a:rPr>
              <a:t>DHCP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50" b="1" spc="-20" dirty="0">
                <a:latin typeface="Arial"/>
                <a:cs typeface="Arial"/>
              </a:rPr>
              <a:t>s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5" dirty="0">
                <a:latin typeface="Arial"/>
                <a:cs typeface="Arial"/>
              </a:rPr>
              <a:t>r</a:t>
            </a:r>
            <a:r>
              <a:rPr sz="1650" b="1" spc="-35" dirty="0">
                <a:latin typeface="Arial"/>
                <a:cs typeface="Arial"/>
              </a:rPr>
              <a:t>v</a:t>
            </a:r>
            <a:r>
              <a:rPr sz="1650" b="1" dirty="0">
                <a:latin typeface="Arial"/>
                <a:cs typeface="Arial"/>
              </a:rPr>
              <a:t>e</a:t>
            </a:r>
            <a:r>
              <a:rPr sz="1650" b="1" spc="-5" dirty="0">
                <a:latin typeface="Arial"/>
                <a:cs typeface="Arial"/>
              </a:rPr>
              <a:t>r</a:t>
            </a:r>
            <a:endParaRPr sz="1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55483" y="4714831"/>
            <a:ext cx="721995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latin typeface="Arial"/>
                <a:cs typeface="Arial"/>
              </a:rPr>
              <a:t>R</a:t>
            </a:r>
            <a:r>
              <a:rPr sz="1650" b="1" dirty="0">
                <a:latin typeface="Arial"/>
                <a:cs typeface="Arial"/>
              </a:rPr>
              <a:t>a</a:t>
            </a:r>
            <a:r>
              <a:rPr sz="1650" b="1" spc="-10" dirty="0">
                <a:latin typeface="Arial"/>
                <a:cs typeface="Arial"/>
              </a:rPr>
              <a:t>d</a:t>
            </a:r>
            <a:r>
              <a:rPr sz="1650" b="1" spc="-5" dirty="0">
                <a:latin typeface="Arial"/>
                <a:cs typeface="Arial"/>
              </a:rPr>
              <a:t>i</a:t>
            </a:r>
            <a:r>
              <a:rPr sz="1650" b="1" spc="-10" dirty="0">
                <a:latin typeface="Arial"/>
                <a:cs typeface="Arial"/>
              </a:rPr>
              <a:t>u</a:t>
            </a:r>
            <a:r>
              <a:rPr sz="1650" b="1" spc="-5" dirty="0">
                <a:latin typeface="Arial"/>
                <a:cs typeface="Arial"/>
              </a:rPr>
              <a:t>s</a:t>
            </a:r>
            <a:endParaRPr sz="16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54533" y="4708628"/>
            <a:ext cx="534035" cy="459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105"/>
              </a:spcBef>
            </a:pPr>
            <a:r>
              <a:rPr sz="1400" b="1" spc="15" dirty="0">
                <a:latin typeface="Arial"/>
                <a:cs typeface="Arial"/>
              </a:rPr>
              <a:t>H</a:t>
            </a:r>
            <a:r>
              <a:rPr sz="1400" b="1" spc="25" dirty="0">
                <a:latin typeface="Arial"/>
                <a:cs typeface="Arial"/>
              </a:rPr>
              <a:t>o</a:t>
            </a:r>
            <a:r>
              <a:rPr sz="1400" b="1" spc="10" dirty="0">
                <a:latin typeface="Arial"/>
                <a:cs typeface="Arial"/>
              </a:rPr>
              <a:t>me  </a:t>
            </a: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spc="10" dirty="0">
                <a:latin typeface="Arial"/>
                <a:cs typeface="Arial"/>
              </a:rPr>
              <a:t>g</a:t>
            </a:r>
            <a:r>
              <a:rPr sz="1400" b="1" spc="30" dirty="0">
                <a:latin typeface="Arial"/>
                <a:cs typeface="Arial"/>
              </a:rPr>
              <a:t>e</a:t>
            </a:r>
            <a:r>
              <a:rPr sz="1400" b="1" spc="10" dirty="0">
                <a:latin typeface="Arial"/>
                <a:cs typeface="Arial"/>
              </a:rPr>
              <a:t>n</a:t>
            </a:r>
            <a:r>
              <a:rPr sz="1400" b="1" spc="5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26595" y="6772210"/>
            <a:ext cx="273939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25" dirty="0">
                <a:solidFill>
                  <a:srgbClr val="008000"/>
                </a:solidFill>
                <a:latin typeface="Arial"/>
                <a:cs typeface="Arial"/>
              </a:rPr>
              <a:t>CDRs</a:t>
            </a:r>
            <a:r>
              <a:rPr sz="2050" b="1" spc="-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50" b="1" spc="15" dirty="0">
                <a:solidFill>
                  <a:srgbClr val="008000"/>
                </a:solidFill>
                <a:latin typeface="Arial"/>
                <a:cs typeface="Arial"/>
              </a:rPr>
              <a:t>(charging</a:t>
            </a:r>
            <a:r>
              <a:rPr sz="2050" b="1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50" b="1" spc="15" dirty="0">
                <a:solidFill>
                  <a:srgbClr val="008000"/>
                </a:solidFill>
                <a:latin typeface="Arial"/>
                <a:cs typeface="Arial"/>
              </a:rPr>
              <a:t>data)</a:t>
            </a:r>
            <a:endParaRPr sz="2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86379" y="3527490"/>
            <a:ext cx="2578100" cy="8197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5" dirty="0">
                <a:latin typeface="Arial MT"/>
                <a:cs typeface="Arial MT"/>
              </a:rPr>
              <a:t>VLAN3</a:t>
            </a:r>
            <a:r>
              <a:rPr sz="1950" spc="-20" dirty="0">
                <a:latin typeface="Arial MT"/>
                <a:cs typeface="Arial MT"/>
              </a:rPr>
              <a:t> </a:t>
            </a:r>
            <a:r>
              <a:rPr sz="1950" spc="5" dirty="0">
                <a:latin typeface="Arial MT"/>
                <a:cs typeface="Arial MT"/>
              </a:rPr>
              <a:t>:</a:t>
            </a:r>
            <a:r>
              <a:rPr sz="1950" spc="-20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User</a:t>
            </a:r>
            <a:r>
              <a:rPr sz="1950" spc="-70" dirty="0">
                <a:latin typeface="Arial MT"/>
                <a:cs typeface="Arial MT"/>
              </a:rPr>
              <a:t> </a:t>
            </a:r>
            <a:r>
              <a:rPr sz="1950" spc="-5" dirty="0">
                <a:latin typeface="Arial MT"/>
                <a:cs typeface="Arial MT"/>
              </a:rPr>
              <a:t>Traffic</a:t>
            </a:r>
            <a:endParaRPr sz="1950">
              <a:latin typeface="Arial MT"/>
              <a:cs typeface="Arial MT"/>
            </a:endParaRPr>
          </a:p>
          <a:p>
            <a:pPr marL="1941830" marR="5080">
              <a:lnSpc>
                <a:spcPct val="100899"/>
              </a:lnSpc>
              <a:spcBef>
                <a:spcPts val="975"/>
              </a:spcBef>
            </a:pPr>
            <a:r>
              <a:rPr sz="1200" spc="5" dirty="0">
                <a:latin typeface="Arial MT"/>
                <a:cs typeface="Arial MT"/>
              </a:rPr>
              <a:t>IP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pool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B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10.0.2.Y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91668" y="4678166"/>
            <a:ext cx="1024890" cy="677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270" algn="ctr">
              <a:lnSpc>
                <a:spcPct val="101800"/>
              </a:lnSpc>
              <a:spcBef>
                <a:spcPts val="95"/>
              </a:spcBef>
            </a:pPr>
            <a:r>
              <a:rPr sz="1400" b="1" spc="10" dirty="0">
                <a:latin typeface="Arial"/>
                <a:cs typeface="Arial"/>
              </a:rPr>
              <a:t>Subscriber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10" dirty="0">
                <a:latin typeface="Arial"/>
                <a:cs typeface="Arial"/>
              </a:rPr>
              <a:t>n</a:t>
            </a:r>
            <a:r>
              <a:rPr sz="1400" b="1" spc="15" dirty="0">
                <a:latin typeface="Arial"/>
                <a:cs typeface="Arial"/>
              </a:rPr>
              <a:t>f</a:t>
            </a:r>
            <a:r>
              <a:rPr sz="1400" b="1" spc="10" dirty="0">
                <a:latin typeface="Arial"/>
                <a:cs typeface="Arial"/>
              </a:rPr>
              <a:t>o</a:t>
            </a:r>
            <a:r>
              <a:rPr sz="1400" b="1" spc="15" dirty="0">
                <a:latin typeface="Arial"/>
                <a:cs typeface="Arial"/>
              </a:rPr>
              <a:t>rm</a:t>
            </a:r>
            <a:r>
              <a:rPr sz="1400" b="1" spc="5" dirty="0">
                <a:latin typeface="Arial"/>
                <a:cs typeface="Arial"/>
              </a:rPr>
              <a:t>a</a:t>
            </a:r>
            <a:r>
              <a:rPr sz="1400" b="1" spc="15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10" dirty="0">
                <a:latin typeface="Arial"/>
                <a:cs typeface="Arial"/>
              </a:rPr>
              <a:t>on  System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70922" y="5600180"/>
            <a:ext cx="953769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10" dirty="0">
                <a:latin typeface="Arial"/>
                <a:cs typeface="Arial"/>
              </a:rPr>
              <a:t>HLR-proxy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724" y="2174748"/>
            <a:ext cx="8752331" cy="4931663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9134833" y="7224228"/>
            <a:ext cx="35877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2280"/>
              </a:lnSpc>
            </a:pPr>
            <a:r>
              <a:rPr sz="1950" b="1" spc="15" dirty="0">
                <a:latin typeface="Arial"/>
                <a:cs typeface="Arial"/>
              </a:rPr>
              <a:t>38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710565" marR="5080" indent="530225">
              <a:lnSpc>
                <a:spcPts val="4220"/>
              </a:lnSpc>
              <a:spcBef>
                <a:spcPts val="685"/>
              </a:spcBef>
            </a:pPr>
            <a:r>
              <a:rPr dirty="0"/>
              <a:t>Detailed 802.11 </a:t>
            </a:r>
            <a:r>
              <a:rPr spc="5" dirty="0"/>
              <a:t> </a:t>
            </a:r>
            <a:r>
              <a:rPr spc="10" dirty="0"/>
              <a:t>MAC</a:t>
            </a:r>
            <a:r>
              <a:rPr spc="-40" dirty="0"/>
              <a:t> </a:t>
            </a:r>
            <a:r>
              <a:rPr spc="-5" dirty="0"/>
              <a:t>Frame</a:t>
            </a:r>
            <a:r>
              <a:rPr spc="-65" dirty="0"/>
              <a:t> </a:t>
            </a:r>
            <a:r>
              <a:rPr spc="5" dirty="0"/>
              <a:t>Format</a:t>
            </a:r>
          </a:p>
        </p:txBody>
      </p:sp>
      <p:sp>
        <p:nvSpPr>
          <p:cNvPr id="3" name="object 3"/>
          <p:cNvSpPr/>
          <p:nvPr/>
        </p:nvSpPr>
        <p:spPr>
          <a:xfrm>
            <a:off x="667512" y="2875788"/>
            <a:ext cx="8978265" cy="597535"/>
          </a:xfrm>
          <a:custGeom>
            <a:avLst/>
            <a:gdLst/>
            <a:ahLst/>
            <a:cxnLst/>
            <a:rect l="l" t="t" r="r" b="b"/>
            <a:pathLst>
              <a:path w="8978265" h="597535">
                <a:moveTo>
                  <a:pt x="8977884" y="597408"/>
                </a:moveTo>
                <a:lnTo>
                  <a:pt x="0" y="597408"/>
                </a:lnTo>
                <a:lnTo>
                  <a:pt x="0" y="0"/>
                </a:lnTo>
                <a:lnTo>
                  <a:pt x="8977884" y="0"/>
                </a:lnTo>
                <a:lnTo>
                  <a:pt x="8977884" y="4572"/>
                </a:ln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588263"/>
                </a:lnTo>
                <a:lnTo>
                  <a:pt x="4572" y="588263"/>
                </a:lnTo>
                <a:lnTo>
                  <a:pt x="9144" y="592836"/>
                </a:lnTo>
                <a:lnTo>
                  <a:pt x="8977884" y="592836"/>
                </a:lnTo>
                <a:lnTo>
                  <a:pt x="8977884" y="597408"/>
                </a:lnTo>
                <a:close/>
              </a:path>
              <a:path w="8978265" h="597535">
                <a:moveTo>
                  <a:pt x="9144" y="10668"/>
                </a:move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close/>
              </a:path>
              <a:path w="8978265" h="597535">
                <a:moveTo>
                  <a:pt x="8967216" y="10668"/>
                </a:moveTo>
                <a:lnTo>
                  <a:pt x="9144" y="10668"/>
                </a:lnTo>
                <a:lnTo>
                  <a:pt x="9144" y="4572"/>
                </a:lnTo>
                <a:lnTo>
                  <a:pt x="8967216" y="4572"/>
                </a:lnTo>
                <a:lnTo>
                  <a:pt x="8967216" y="10668"/>
                </a:lnTo>
                <a:close/>
              </a:path>
              <a:path w="8978265" h="597535">
                <a:moveTo>
                  <a:pt x="8967216" y="592836"/>
                </a:moveTo>
                <a:lnTo>
                  <a:pt x="8967216" y="4572"/>
                </a:lnTo>
                <a:lnTo>
                  <a:pt x="8973312" y="10668"/>
                </a:lnTo>
                <a:lnTo>
                  <a:pt x="8977884" y="10668"/>
                </a:lnTo>
                <a:lnTo>
                  <a:pt x="8977884" y="588263"/>
                </a:lnTo>
                <a:lnTo>
                  <a:pt x="8973312" y="588263"/>
                </a:lnTo>
                <a:lnTo>
                  <a:pt x="8967216" y="592836"/>
                </a:lnTo>
                <a:close/>
              </a:path>
              <a:path w="8978265" h="597535">
                <a:moveTo>
                  <a:pt x="8977884" y="10668"/>
                </a:moveTo>
                <a:lnTo>
                  <a:pt x="8973312" y="10668"/>
                </a:lnTo>
                <a:lnTo>
                  <a:pt x="8967216" y="4572"/>
                </a:lnTo>
                <a:lnTo>
                  <a:pt x="8977884" y="4572"/>
                </a:lnTo>
                <a:lnTo>
                  <a:pt x="8977884" y="10668"/>
                </a:lnTo>
                <a:close/>
              </a:path>
              <a:path w="8978265" h="597535">
                <a:moveTo>
                  <a:pt x="9144" y="592836"/>
                </a:moveTo>
                <a:lnTo>
                  <a:pt x="4572" y="588263"/>
                </a:lnTo>
                <a:lnTo>
                  <a:pt x="9144" y="588263"/>
                </a:lnTo>
                <a:lnTo>
                  <a:pt x="9144" y="592836"/>
                </a:lnTo>
                <a:close/>
              </a:path>
              <a:path w="8978265" h="597535">
                <a:moveTo>
                  <a:pt x="8967216" y="592836"/>
                </a:moveTo>
                <a:lnTo>
                  <a:pt x="9144" y="592836"/>
                </a:lnTo>
                <a:lnTo>
                  <a:pt x="9144" y="588263"/>
                </a:lnTo>
                <a:lnTo>
                  <a:pt x="8967216" y="588263"/>
                </a:lnTo>
                <a:lnTo>
                  <a:pt x="8967216" y="592836"/>
                </a:lnTo>
                <a:close/>
              </a:path>
              <a:path w="8978265" h="597535">
                <a:moveTo>
                  <a:pt x="8977884" y="592836"/>
                </a:moveTo>
                <a:lnTo>
                  <a:pt x="8967216" y="592836"/>
                </a:lnTo>
                <a:lnTo>
                  <a:pt x="8973312" y="588263"/>
                </a:lnTo>
                <a:lnTo>
                  <a:pt x="8977884" y="588263"/>
                </a:lnTo>
                <a:lnTo>
                  <a:pt x="8977884" y="592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0929" y="2880360"/>
          <a:ext cx="6383019" cy="588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8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421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50" spc="-5" dirty="0">
                          <a:latin typeface="Times New Roman"/>
                          <a:cs typeface="Times New Roman"/>
                        </a:rPr>
                        <a:t>Frame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Duration/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88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50" spc="-5" dirty="0">
                          <a:latin typeface="Times New Roman"/>
                          <a:cs typeface="Times New Roman"/>
                        </a:rPr>
                        <a:t>Seq.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47">
                <a:tc>
                  <a:txBody>
                    <a:bodyPr/>
                    <a:lstStyle/>
                    <a:p>
                      <a:pPr marL="31750">
                        <a:lnSpc>
                          <a:spcPts val="1980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control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980"/>
                        </a:lnSpc>
                      </a:pPr>
                      <a:r>
                        <a:rPr sz="1750" spc="5" dirty="0">
                          <a:latin typeface="Times New Roman"/>
                          <a:cs typeface="Times New Roman"/>
                        </a:rPr>
                        <a:t>ID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ts val="1980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1980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980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980" algn="ctr">
                        <a:lnSpc>
                          <a:spcPts val="1980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control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1980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529600" y="3042924"/>
            <a:ext cx="109791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" dirty="0">
                <a:latin typeface="Times New Roman"/>
                <a:cs typeface="Times New Roman"/>
              </a:rPr>
              <a:t>Frame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body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7512" y="2880359"/>
            <a:ext cx="8307705" cy="2234565"/>
          </a:xfrm>
          <a:custGeom>
            <a:avLst/>
            <a:gdLst/>
            <a:ahLst/>
            <a:cxnLst/>
            <a:rect l="l" t="t" r="r" b="b"/>
            <a:pathLst>
              <a:path w="8307705" h="2234565">
                <a:moveTo>
                  <a:pt x="8223504" y="1638300"/>
                </a:moveTo>
                <a:lnTo>
                  <a:pt x="8212836" y="1638300"/>
                </a:lnTo>
                <a:lnTo>
                  <a:pt x="8212836" y="1648968"/>
                </a:lnTo>
                <a:lnTo>
                  <a:pt x="8212836" y="2223516"/>
                </a:lnTo>
                <a:lnTo>
                  <a:pt x="1097267" y="2223516"/>
                </a:lnTo>
                <a:lnTo>
                  <a:pt x="1097267" y="1648968"/>
                </a:lnTo>
                <a:lnTo>
                  <a:pt x="8212836" y="1648968"/>
                </a:lnTo>
                <a:lnTo>
                  <a:pt x="8212836" y="1638300"/>
                </a:lnTo>
                <a:lnTo>
                  <a:pt x="1088136" y="1638300"/>
                </a:lnTo>
                <a:lnTo>
                  <a:pt x="1088136" y="1648968"/>
                </a:lnTo>
                <a:lnTo>
                  <a:pt x="1088136" y="2223516"/>
                </a:lnTo>
                <a:lnTo>
                  <a:pt x="9144" y="2223516"/>
                </a:lnTo>
                <a:lnTo>
                  <a:pt x="9144" y="1648968"/>
                </a:lnTo>
                <a:lnTo>
                  <a:pt x="1088136" y="1648968"/>
                </a:lnTo>
                <a:lnTo>
                  <a:pt x="1088136" y="1638300"/>
                </a:lnTo>
                <a:lnTo>
                  <a:pt x="0" y="1638300"/>
                </a:lnTo>
                <a:lnTo>
                  <a:pt x="0" y="2234184"/>
                </a:lnTo>
                <a:lnTo>
                  <a:pt x="8223504" y="2234184"/>
                </a:lnTo>
                <a:lnTo>
                  <a:pt x="8223504" y="2229612"/>
                </a:lnTo>
                <a:lnTo>
                  <a:pt x="8223504" y="2223516"/>
                </a:lnTo>
                <a:lnTo>
                  <a:pt x="8223504" y="1648968"/>
                </a:lnTo>
                <a:lnTo>
                  <a:pt x="8223504" y="1642872"/>
                </a:lnTo>
                <a:lnTo>
                  <a:pt x="8223504" y="1638300"/>
                </a:lnTo>
                <a:close/>
              </a:path>
              <a:path w="8307705" h="2234565">
                <a:moveTo>
                  <a:pt x="8307311" y="0"/>
                </a:moveTo>
                <a:lnTo>
                  <a:pt x="8296643" y="0"/>
                </a:lnTo>
                <a:lnTo>
                  <a:pt x="8296643" y="588276"/>
                </a:lnTo>
                <a:lnTo>
                  <a:pt x="8307311" y="588276"/>
                </a:lnTo>
                <a:lnTo>
                  <a:pt x="8307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58159" y="2994143"/>
            <a:ext cx="4210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5" dirty="0">
                <a:latin typeface="Times New Roman"/>
                <a:cs typeface="Times New Roman"/>
              </a:rPr>
              <a:t>F</a:t>
            </a:r>
            <a:r>
              <a:rPr sz="1750" spc="5" dirty="0">
                <a:latin typeface="Times New Roman"/>
                <a:cs typeface="Times New Roman"/>
              </a:rPr>
              <a:t>C</a:t>
            </a:r>
            <a:r>
              <a:rPr sz="1750" dirty="0">
                <a:latin typeface="Times New Roman"/>
                <a:cs typeface="Times New Roman"/>
              </a:rPr>
              <a:t>S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24250" y="2489707"/>
            <a:ext cx="13716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Times New Roman"/>
                <a:cs typeface="Times New Roman"/>
              </a:rPr>
              <a:t>4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02297" y="2489707"/>
            <a:ext cx="65786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Times New Roman"/>
                <a:cs typeface="Times New Roman"/>
              </a:rPr>
              <a:t>0</a:t>
            </a:r>
            <a:r>
              <a:rPr sz="1750" spc="10" dirty="0">
                <a:latin typeface="Times New Roman"/>
                <a:cs typeface="Times New Roman"/>
              </a:rPr>
              <a:t>-</a:t>
            </a:r>
            <a:r>
              <a:rPr sz="1750" dirty="0">
                <a:latin typeface="Times New Roman"/>
                <a:cs typeface="Times New Roman"/>
              </a:rPr>
              <a:t>2312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47203" y="2489707"/>
            <a:ext cx="13716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Times New Roman"/>
                <a:cs typeface="Times New Roman"/>
              </a:rPr>
              <a:t>6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87650" y="2489707"/>
            <a:ext cx="13716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Times New Roman"/>
                <a:cs typeface="Times New Roman"/>
              </a:rPr>
              <a:t>6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24264" y="2489707"/>
            <a:ext cx="13716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01086" y="2489707"/>
            <a:ext cx="13716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4895" y="2489707"/>
            <a:ext cx="9036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8510" algn="l"/>
              </a:tabLst>
            </a:pPr>
            <a:r>
              <a:rPr sz="1750" dirty="0">
                <a:latin typeface="Times New Roman"/>
                <a:cs typeface="Times New Roman"/>
              </a:rPr>
              <a:t>b</a:t>
            </a:r>
            <a:r>
              <a:rPr sz="1750" spc="-20" dirty="0">
                <a:latin typeface="Times New Roman"/>
                <a:cs typeface="Times New Roman"/>
              </a:rPr>
              <a:t>y</a:t>
            </a:r>
            <a:r>
              <a:rPr sz="1750" dirty="0">
                <a:latin typeface="Times New Roman"/>
                <a:cs typeface="Times New Roman"/>
              </a:rPr>
              <a:t>t</a:t>
            </a:r>
            <a:r>
              <a:rPr sz="1750" spc="10" dirty="0">
                <a:latin typeface="Times New Roman"/>
                <a:cs typeface="Times New Roman"/>
              </a:rPr>
              <a:t>e</a:t>
            </a:r>
            <a:r>
              <a:rPr sz="1750" dirty="0">
                <a:latin typeface="Times New Roman"/>
                <a:cs typeface="Times New Roman"/>
              </a:rPr>
              <a:t>s	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6656" y="2339339"/>
            <a:ext cx="6454140" cy="82550"/>
          </a:xfrm>
          <a:custGeom>
            <a:avLst/>
            <a:gdLst/>
            <a:ahLst/>
            <a:cxnLst/>
            <a:rect l="l" t="t" r="r" b="b"/>
            <a:pathLst>
              <a:path w="6454140" h="82550">
                <a:moveTo>
                  <a:pt x="83820" y="82296"/>
                </a:moveTo>
                <a:lnTo>
                  <a:pt x="0" y="41148"/>
                </a:lnTo>
                <a:lnTo>
                  <a:pt x="83820" y="0"/>
                </a:lnTo>
                <a:lnTo>
                  <a:pt x="83820" y="36576"/>
                </a:lnTo>
                <a:lnTo>
                  <a:pt x="70104" y="36576"/>
                </a:lnTo>
                <a:lnTo>
                  <a:pt x="70104" y="45720"/>
                </a:lnTo>
                <a:lnTo>
                  <a:pt x="83820" y="45720"/>
                </a:lnTo>
                <a:lnTo>
                  <a:pt x="83820" y="82296"/>
                </a:lnTo>
                <a:close/>
              </a:path>
              <a:path w="6454140" h="82550">
                <a:moveTo>
                  <a:pt x="6370320" y="82296"/>
                </a:moveTo>
                <a:lnTo>
                  <a:pt x="6370320" y="0"/>
                </a:lnTo>
                <a:lnTo>
                  <a:pt x="6444826" y="36576"/>
                </a:lnTo>
                <a:lnTo>
                  <a:pt x="6385559" y="36576"/>
                </a:lnTo>
                <a:lnTo>
                  <a:pt x="6385559" y="45720"/>
                </a:lnTo>
                <a:lnTo>
                  <a:pt x="6444826" y="45720"/>
                </a:lnTo>
                <a:lnTo>
                  <a:pt x="6370320" y="82296"/>
                </a:lnTo>
                <a:close/>
              </a:path>
              <a:path w="6454140" h="82550">
                <a:moveTo>
                  <a:pt x="83820" y="45720"/>
                </a:moveTo>
                <a:lnTo>
                  <a:pt x="70104" y="45720"/>
                </a:lnTo>
                <a:lnTo>
                  <a:pt x="70104" y="36576"/>
                </a:lnTo>
                <a:lnTo>
                  <a:pt x="83820" y="36576"/>
                </a:lnTo>
                <a:lnTo>
                  <a:pt x="83820" y="45720"/>
                </a:lnTo>
                <a:close/>
              </a:path>
              <a:path w="6454140" h="82550">
                <a:moveTo>
                  <a:pt x="6370320" y="45720"/>
                </a:moveTo>
                <a:lnTo>
                  <a:pt x="83820" y="45720"/>
                </a:lnTo>
                <a:lnTo>
                  <a:pt x="83820" y="36576"/>
                </a:lnTo>
                <a:lnTo>
                  <a:pt x="6370320" y="36576"/>
                </a:lnTo>
                <a:lnTo>
                  <a:pt x="6370320" y="45720"/>
                </a:lnTo>
                <a:close/>
              </a:path>
              <a:path w="6454140" h="82550">
                <a:moveTo>
                  <a:pt x="6444826" y="45720"/>
                </a:moveTo>
                <a:lnTo>
                  <a:pt x="6385559" y="45720"/>
                </a:lnTo>
                <a:lnTo>
                  <a:pt x="6385559" y="36576"/>
                </a:lnTo>
                <a:lnTo>
                  <a:pt x="6444826" y="36576"/>
                </a:lnTo>
                <a:lnTo>
                  <a:pt x="6454140" y="41148"/>
                </a:lnTo>
                <a:lnTo>
                  <a:pt x="6444826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05395" y="1928860"/>
            <a:ext cx="1522730" cy="853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130"/>
              </a:spcBef>
            </a:pPr>
            <a:r>
              <a:rPr sz="1950" b="1" spc="25" dirty="0">
                <a:latin typeface="Times New Roman"/>
                <a:cs typeface="Times New Roman"/>
              </a:rPr>
              <a:t>MAC</a:t>
            </a:r>
            <a:r>
              <a:rPr sz="1950" b="1" spc="-65" dirty="0">
                <a:latin typeface="Times New Roman"/>
                <a:cs typeface="Times New Roman"/>
              </a:rPr>
              <a:t> </a:t>
            </a:r>
            <a:r>
              <a:rPr sz="1950" b="1" spc="10" dirty="0">
                <a:latin typeface="Times New Roman"/>
                <a:cs typeface="Times New Roman"/>
              </a:rPr>
              <a:t>header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871855" algn="l"/>
              </a:tabLst>
            </a:pPr>
            <a:r>
              <a:rPr sz="1750" dirty="0">
                <a:latin typeface="Times New Roman"/>
                <a:cs typeface="Times New Roman"/>
              </a:rPr>
              <a:t>6	6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67935" y="4637064"/>
            <a:ext cx="46482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25" dirty="0">
                <a:latin typeface="Times New Roman"/>
                <a:cs typeface="Times New Roman"/>
              </a:rPr>
              <a:t>T</a:t>
            </a:r>
            <a:r>
              <a:rPr sz="1750" spc="-20" dirty="0">
                <a:latin typeface="Times New Roman"/>
                <a:cs typeface="Times New Roman"/>
              </a:rPr>
              <a:t>y</a:t>
            </a:r>
            <a:r>
              <a:rPr sz="1750" dirty="0">
                <a:latin typeface="Times New Roman"/>
                <a:cs typeface="Times New Roman"/>
              </a:rPr>
              <a:t>pe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10027" y="4523232"/>
            <a:ext cx="10795" cy="586740"/>
          </a:xfrm>
          <a:custGeom>
            <a:avLst/>
            <a:gdLst/>
            <a:ahLst/>
            <a:cxnLst/>
            <a:rect l="l" t="t" r="r" b="b"/>
            <a:pathLst>
              <a:path w="10794" h="586739">
                <a:moveTo>
                  <a:pt x="10668" y="586739"/>
                </a:moveTo>
                <a:lnTo>
                  <a:pt x="0" y="586739"/>
                </a:lnTo>
                <a:lnTo>
                  <a:pt x="0" y="0"/>
                </a:lnTo>
                <a:lnTo>
                  <a:pt x="10668" y="0"/>
                </a:lnTo>
                <a:lnTo>
                  <a:pt x="10668" y="5867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571951" y="4637064"/>
            <a:ext cx="8274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5" dirty="0">
                <a:latin typeface="Times New Roman"/>
                <a:cs typeface="Times New Roman"/>
              </a:rPr>
              <a:t>S</a:t>
            </a:r>
            <a:r>
              <a:rPr sz="1750" dirty="0">
                <a:latin typeface="Times New Roman"/>
                <a:cs typeface="Times New Roman"/>
              </a:rPr>
              <a:t>ub</a:t>
            </a:r>
            <a:r>
              <a:rPr sz="1750" spc="-10" dirty="0">
                <a:latin typeface="Times New Roman"/>
                <a:cs typeface="Times New Roman"/>
              </a:rPr>
              <a:t>-</a:t>
            </a:r>
            <a:r>
              <a:rPr sz="1750" dirty="0">
                <a:latin typeface="Times New Roman"/>
                <a:cs typeface="Times New Roman"/>
              </a:rPr>
              <a:t>t</a:t>
            </a:r>
            <a:r>
              <a:rPr sz="1750" spc="-20" dirty="0">
                <a:latin typeface="Times New Roman"/>
                <a:cs typeface="Times New Roman"/>
              </a:rPr>
              <a:t>y</a:t>
            </a:r>
            <a:r>
              <a:rPr sz="1750" dirty="0">
                <a:latin typeface="Times New Roman"/>
                <a:cs typeface="Times New Roman"/>
              </a:rPr>
              <a:t>pe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83280" y="4523244"/>
            <a:ext cx="4837430" cy="586740"/>
          </a:xfrm>
          <a:custGeom>
            <a:avLst/>
            <a:gdLst/>
            <a:ahLst/>
            <a:cxnLst/>
            <a:rect l="l" t="t" r="r" b="b"/>
            <a:pathLst>
              <a:path w="4837430" h="586739">
                <a:moveTo>
                  <a:pt x="10668" y="0"/>
                </a:moveTo>
                <a:lnTo>
                  <a:pt x="0" y="0"/>
                </a:lnTo>
                <a:lnTo>
                  <a:pt x="0" y="586727"/>
                </a:lnTo>
                <a:lnTo>
                  <a:pt x="10668" y="586727"/>
                </a:lnTo>
                <a:lnTo>
                  <a:pt x="10668" y="0"/>
                </a:lnTo>
                <a:close/>
              </a:path>
              <a:path w="4837430" h="586739">
                <a:moveTo>
                  <a:pt x="562343" y="0"/>
                </a:moveTo>
                <a:lnTo>
                  <a:pt x="551675" y="0"/>
                </a:lnTo>
                <a:lnTo>
                  <a:pt x="551675" y="586727"/>
                </a:lnTo>
                <a:lnTo>
                  <a:pt x="562343" y="586727"/>
                </a:lnTo>
                <a:lnTo>
                  <a:pt x="562343" y="0"/>
                </a:lnTo>
                <a:close/>
              </a:path>
              <a:path w="4837430" h="586739">
                <a:moveTo>
                  <a:pt x="1316736" y="0"/>
                </a:moveTo>
                <a:lnTo>
                  <a:pt x="1306068" y="0"/>
                </a:lnTo>
                <a:lnTo>
                  <a:pt x="1306068" y="586727"/>
                </a:lnTo>
                <a:lnTo>
                  <a:pt x="1316736" y="586727"/>
                </a:lnTo>
                <a:lnTo>
                  <a:pt x="1316736" y="0"/>
                </a:lnTo>
                <a:close/>
              </a:path>
              <a:path w="4837430" h="586739">
                <a:moveTo>
                  <a:pt x="2071116" y="0"/>
                </a:moveTo>
                <a:lnTo>
                  <a:pt x="2060448" y="0"/>
                </a:lnTo>
                <a:lnTo>
                  <a:pt x="2060448" y="586727"/>
                </a:lnTo>
                <a:lnTo>
                  <a:pt x="2071116" y="586727"/>
                </a:lnTo>
                <a:lnTo>
                  <a:pt x="2071116" y="0"/>
                </a:lnTo>
                <a:close/>
              </a:path>
              <a:path w="4837430" h="586739">
                <a:moveTo>
                  <a:pt x="2721864" y="0"/>
                </a:moveTo>
                <a:lnTo>
                  <a:pt x="2712720" y="0"/>
                </a:lnTo>
                <a:lnTo>
                  <a:pt x="2712720" y="586727"/>
                </a:lnTo>
                <a:lnTo>
                  <a:pt x="2721864" y="586727"/>
                </a:lnTo>
                <a:lnTo>
                  <a:pt x="2721864" y="0"/>
                </a:lnTo>
                <a:close/>
              </a:path>
              <a:path w="4837430" h="586739">
                <a:moveTo>
                  <a:pt x="3474720" y="0"/>
                </a:moveTo>
                <a:lnTo>
                  <a:pt x="3464052" y="0"/>
                </a:lnTo>
                <a:lnTo>
                  <a:pt x="3464052" y="586727"/>
                </a:lnTo>
                <a:lnTo>
                  <a:pt x="3474720" y="586727"/>
                </a:lnTo>
                <a:lnTo>
                  <a:pt x="3474720" y="0"/>
                </a:lnTo>
                <a:close/>
              </a:path>
              <a:path w="4837430" h="586739">
                <a:moveTo>
                  <a:pt x="4229100" y="0"/>
                </a:moveTo>
                <a:lnTo>
                  <a:pt x="4218432" y="0"/>
                </a:lnTo>
                <a:lnTo>
                  <a:pt x="4218432" y="586727"/>
                </a:lnTo>
                <a:lnTo>
                  <a:pt x="4229100" y="586727"/>
                </a:lnTo>
                <a:lnTo>
                  <a:pt x="4229100" y="0"/>
                </a:lnTo>
                <a:close/>
              </a:path>
              <a:path w="4837430" h="586739">
                <a:moveTo>
                  <a:pt x="4837163" y="0"/>
                </a:moveTo>
                <a:lnTo>
                  <a:pt x="4828032" y="0"/>
                </a:lnTo>
                <a:lnTo>
                  <a:pt x="4828032" y="586727"/>
                </a:lnTo>
                <a:lnTo>
                  <a:pt x="4837163" y="586727"/>
                </a:lnTo>
                <a:lnTo>
                  <a:pt x="4837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530121" y="4637064"/>
            <a:ext cx="52197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5" dirty="0">
                <a:latin typeface="Times New Roman"/>
                <a:cs typeface="Times New Roman"/>
              </a:rPr>
              <a:t>R</a:t>
            </a:r>
            <a:r>
              <a:rPr sz="1750" spc="10" dirty="0">
                <a:latin typeface="Times New Roman"/>
                <a:cs typeface="Times New Roman"/>
              </a:rPr>
              <a:t>e</a:t>
            </a:r>
            <a:r>
              <a:rPr sz="1750" dirty="0">
                <a:latin typeface="Times New Roman"/>
                <a:cs typeface="Times New Roman"/>
              </a:rPr>
              <a:t>t</a:t>
            </a:r>
            <a:r>
              <a:rPr sz="1750" spc="10" dirty="0">
                <a:latin typeface="Times New Roman"/>
                <a:cs typeface="Times New Roman"/>
              </a:rPr>
              <a:t>r</a:t>
            </a:r>
            <a:r>
              <a:rPr sz="1750" dirty="0">
                <a:latin typeface="Times New Roman"/>
                <a:cs typeface="Times New Roman"/>
              </a:rPr>
              <a:t>y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2223" y="4553191"/>
            <a:ext cx="781685" cy="878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0600"/>
              </a:lnSpc>
              <a:spcBef>
                <a:spcPts val="90"/>
              </a:spcBef>
            </a:pPr>
            <a:r>
              <a:rPr sz="1750" spc="5" dirty="0">
                <a:latin typeface="Times New Roman"/>
                <a:cs typeface="Times New Roman"/>
              </a:rPr>
              <a:t>P</a:t>
            </a:r>
            <a:r>
              <a:rPr sz="1750" spc="-10" dirty="0">
                <a:latin typeface="Times New Roman"/>
                <a:cs typeface="Times New Roman"/>
              </a:rPr>
              <a:t>r</a:t>
            </a:r>
            <a:r>
              <a:rPr sz="1750" dirty="0">
                <a:latin typeface="Times New Roman"/>
                <a:cs typeface="Times New Roman"/>
              </a:rPr>
              <a:t>oto</a:t>
            </a:r>
            <a:r>
              <a:rPr sz="1750" spc="10" dirty="0">
                <a:latin typeface="Times New Roman"/>
                <a:cs typeface="Times New Roman"/>
              </a:rPr>
              <a:t>c</a:t>
            </a:r>
            <a:r>
              <a:rPr sz="1750" dirty="0">
                <a:latin typeface="Times New Roman"/>
                <a:cs typeface="Times New Roman"/>
              </a:rPr>
              <a:t>ol  version</a:t>
            </a:r>
            <a:endParaRPr sz="1750">
              <a:latin typeface="Times New Roman"/>
              <a:cs typeface="Times New Roman"/>
            </a:endParaRPr>
          </a:p>
          <a:p>
            <a:pPr marL="28575" algn="ctr">
              <a:lnSpc>
                <a:spcPct val="100000"/>
              </a:lnSpc>
              <a:spcBef>
                <a:spcPts val="395"/>
              </a:spcBef>
            </a:pPr>
            <a:r>
              <a:rPr sz="1750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26066" y="4553191"/>
            <a:ext cx="1852295" cy="878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5400">
              <a:lnSpc>
                <a:spcPct val="100600"/>
              </a:lnSpc>
              <a:spcBef>
                <a:spcPts val="90"/>
              </a:spcBef>
              <a:tabLst>
                <a:tab pos="600710" algn="l"/>
                <a:tab pos="697865" algn="l"/>
                <a:tab pos="1355090" algn="l"/>
                <a:tab pos="1393190" algn="l"/>
              </a:tabLst>
            </a:pPr>
            <a:r>
              <a:rPr sz="1750" spc="-125" dirty="0">
                <a:latin typeface="Times New Roman"/>
                <a:cs typeface="Times New Roman"/>
              </a:rPr>
              <a:t>T</a:t>
            </a:r>
            <a:r>
              <a:rPr sz="1750" dirty="0">
                <a:latin typeface="Times New Roman"/>
                <a:cs typeface="Times New Roman"/>
              </a:rPr>
              <a:t>o	</a:t>
            </a:r>
            <a:r>
              <a:rPr sz="1750" spc="-15" dirty="0">
                <a:latin typeface="Times New Roman"/>
                <a:cs typeface="Times New Roman"/>
              </a:rPr>
              <a:t>F</a:t>
            </a:r>
            <a:r>
              <a:rPr sz="1750" spc="10" dirty="0">
                <a:latin typeface="Times New Roman"/>
                <a:cs typeface="Times New Roman"/>
              </a:rPr>
              <a:t>r</a:t>
            </a:r>
            <a:r>
              <a:rPr sz="1750" dirty="0">
                <a:latin typeface="Times New Roman"/>
                <a:cs typeface="Times New Roman"/>
              </a:rPr>
              <a:t>om	Mo</a:t>
            </a:r>
            <a:r>
              <a:rPr sz="1750" spc="10" dirty="0">
                <a:latin typeface="Times New Roman"/>
                <a:cs typeface="Times New Roman"/>
              </a:rPr>
              <a:t>r</a:t>
            </a:r>
            <a:r>
              <a:rPr sz="1750" dirty="0">
                <a:latin typeface="Times New Roman"/>
                <a:cs typeface="Times New Roman"/>
              </a:rPr>
              <a:t>e  </a:t>
            </a:r>
            <a:r>
              <a:rPr sz="1750" spc="-5" dirty="0">
                <a:latin typeface="Times New Roman"/>
                <a:cs typeface="Times New Roman"/>
              </a:rPr>
              <a:t>DS		DS		</a:t>
            </a:r>
            <a:r>
              <a:rPr sz="1750" dirty="0">
                <a:latin typeface="Times New Roman"/>
                <a:cs typeface="Times New Roman"/>
              </a:rPr>
              <a:t>Frag</a:t>
            </a:r>
            <a:endParaRPr sz="1750">
              <a:latin typeface="Times New Roman"/>
              <a:cs typeface="Times New Roman"/>
            </a:endParaRPr>
          </a:p>
          <a:p>
            <a:pPr marL="116205">
              <a:lnSpc>
                <a:spcPct val="100000"/>
              </a:lnSpc>
              <a:spcBef>
                <a:spcPts val="395"/>
              </a:spcBef>
              <a:tabLst>
                <a:tab pos="703580" algn="l"/>
                <a:tab pos="1437640" algn="l"/>
              </a:tabLst>
            </a:pPr>
            <a:r>
              <a:rPr sz="1750" dirty="0">
                <a:latin typeface="Times New Roman"/>
                <a:cs typeface="Times New Roman"/>
              </a:rPr>
              <a:t>1	1	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41742" y="4553191"/>
            <a:ext cx="1296035" cy="878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100"/>
              </a:spcBef>
              <a:tabLst>
                <a:tab pos="798830" algn="l"/>
              </a:tabLst>
            </a:pPr>
            <a:r>
              <a:rPr sz="1750" spc="-15" dirty="0">
                <a:latin typeface="Times New Roman"/>
                <a:cs typeface="Times New Roman"/>
              </a:rPr>
              <a:t>P</a:t>
            </a:r>
            <a:r>
              <a:rPr sz="1750" spc="-5" dirty="0">
                <a:latin typeface="Times New Roman"/>
                <a:cs typeface="Times New Roman"/>
              </a:rPr>
              <a:t>w</a:t>
            </a:r>
            <a:r>
              <a:rPr sz="1750" dirty="0">
                <a:latin typeface="Times New Roman"/>
                <a:cs typeface="Times New Roman"/>
              </a:rPr>
              <a:t>r	Mo</a:t>
            </a:r>
            <a:r>
              <a:rPr sz="1750" spc="10" dirty="0">
                <a:latin typeface="Times New Roman"/>
                <a:cs typeface="Times New Roman"/>
              </a:rPr>
              <a:t>r</a:t>
            </a:r>
            <a:r>
              <a:rPr sz="1750" dirty="0">
                <a:latin typeface="Times New Roman"/>
                <a:cs typeface="Times New Roman"/>
              </a:rPr>
              <a:t>e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830580" algn="l"/>
              </a:tabLst>
            </a:pPr>
            <a:r>
              <a:rPr sz="1750" spc="-5" dirty="0">
                <a:latin typeface="Times New Roman"/>
                <a:cs typeface="Times New Roman"/>
              </a:rPr>
              <a:t>Mgmt	</a:t>
            </a:r>
            <a:r>
              <a:rPr sz="1750" dirty="0">
                <a:latin typeface="Times New Roman"/>
                <a:cs typeface="Times New Roman"/>
              </a:rPr>
              <a:t>Data</a:t>
            </a:r>
            <a:endParaRPr sz="175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spcBef>
                <a:spcPts val="395"/>
              </a:spcBef>
              <a:tabLst>
                <a:tab pos="900430" algn="l"/>
              </a:tabLst>
            </a:pPr>
            <a:r>
              <a:rPr sz="1750" dirty="0">
                <a:latin typeface="Times New Roman"/>
                <a:cs typeface="Times New Roman"/>
              </a:rPr>
              <a:t>1	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703363" y="4637064"/>
            <a:ext cx="1127125" cy="794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750" spc="-5" dirty="0">
                <a:latin typeface="Times New Roman"/>
                <a:cs typeface="Times New Roman"/>
              </a:rPr>
              <a:t>WEP</a:t>
            </a:r>
            <a:r>
              <a:rPr sz="1750" spc="39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Order</a:t>
            </a:r>
            <a:endParaRPr sz="1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marL="42545" algn="ctr">
              <a:lnSpc>
                <a:spcPct val="100000"/>
              </a:lnSpc>
              <a:tabLst>
                <a:tab pos="715010" algn="l"/>
              </a:tabLst>
            </a:pPr>
            <a:r>
              <a:rPr sz="1750" dirty="0">
                <a:latin typeface="Times New Roman"/>
                <a:cs typeface="Times New Roman"/>
              </a:rPr>
              <a:t>1	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17212" y="5138458"/>
            <a:ext cx="13716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5651" y="5138458"/>
            <a:ext cx="34798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Times New Roman"/>
                <a:cs typeface="Times New Roman"/>
              </a:rPr>
              <a:t>bits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53092" y="5138458"/>
            <a:ext cx="13716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Times New Roman"/>
                <a:cs typeface="Times New Roman"/>
              </a:rPr>
              <a:t>4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03366" y="5138458"/>
            <a:ext cx="13716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72084" y="3468623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0" y="1005840"/>
                </a:lnTo>
              </a:path>
            </a:pathLst>
          </a:custGeom>
          <a:ln w="9144">
            <a:solidFill>
              <a:srgbClr val="FB0128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2883407"/>
            <a:ext cx="7202424" cy="1595628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4</a:t>
            </a:fld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0131" y="444544"/>
            <a:ext cx="305498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Packet</a:t>
            </a:r>
            <a:r>
              <a:rPr spc="-85" dirty="0"/>
              <a:t> </a:t>
            </a:r>
            <a:r>
              <a:rPr dirty="0"/>
              <a:t>Types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5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063" y="2277946"/>
            <a:ext cx="7480934" cy="359473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26390" marR="495300" indent="-314325">
              <a:lnSpc>
                <a:spcPts val="2860"/>
              </a:lnSpc>
              <a:spcBef>
                <a:spcPts val="450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Type/sub-type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field</a:t>
            </a:r>
            <a:r>
              <a:rPr sz="2650" b="1" spc="-5" dirty="0">
                <a:latin typeface="Arial"/>
                <a:cs typeface="Arial"/>
              </a:rPr>
              <a:t> is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used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indicate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type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frame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65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Management: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2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Association/Authentication/Beacon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95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Control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2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9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RTS,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CTS,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CF-end,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ACK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610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Data</a:t>
            </a:r>
            <a:endParaRPr sz="2650">
              <a:latin typeface="Arial"/>
              <a:cs typeface="Arial"/>
            </a:endParaRPr>
          </a:p>
          <a:p>
            <a:pPr marL="765175" marR="5080" indent="-250190">
              <a:lnSpc>
                <a:spcPts val="2140"/>
              </a:lnSpc>
              <a:spcBef>
                <a:spcPts val="76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Data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only,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Data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+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CF-ACK, </a:t>
            </a:r>
            <a:r>
              <a:rPr sz="1950" b="1" spc="10" dirty="0">
                <a:latin typeface="Arial"/>
                <a:cs typeface="Arial"/>
              </a:rPr>
              <a:t>or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Data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+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CF-Poll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Data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+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CF-Poll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+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CF-ACK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8601" y="444544"/>
            <a:ext cx="502158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Why</a:t>
            </a:r>
            <a:r>
              <a:rPr spc="-60" dirty="0"/>
              <a:t> </a:t>
            </a:r>
            <a:r>
              <a:rPr spc="10" dirty="0"/>
              <a:t>Four</a:t>
            </a:r>
            <a:r>
              <a:rPr spc="-70" dirty="0"/>
              <a:t> </a:t>
            </a:r>
            <a:r>
              <a:rPr dirty="0"/>
              <a:t>Addresses?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6210" y="2030905"/>
            <a:ext cx="7888605" cy="245681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515620" marR="5080" indent="-502920">
              <a:lnSpc>
                <a:spcPts val="2810"/>
              </a:lnSpc>
              <a:spcBef>
                <a:spcPts val="490"/>
              </a:spcBef>
              <a:buClr>
                <a:srgbClr val="FF0000"/>
              </a:buClr>
              <a:buAutoNum type="arabicPeriod"/>
              <a:tabLst>
                <a:tab pos="514984" algn="l"/>
                <a:tab pos="515620" algn="l"/>
              </a:tabLst>
            </a:pPr>
            <a:r>
              <a:rPr sz="2650" b="1" spc="-15" dirty="0">
                <a:latin typeface="Arial"/>
                <a:cs typeface="Arial"/>
              </a:rPr>
              <a:t>Station </a:t>
            </a:r>
            <a:r>
              <a:rPr sz="2650" b="1" dirty="0">
                <a:latin typeface="Arial"/>
                <a:cs typeface="Arial"/>
              </a:rPr>
              <a:t>to </a:t>
            </a:r>
            <a:r>
              <a:rPr sz="2650" b="1" spc="-10" dirty="0">
                <a:latin typeface="Arial"/>
                <a:cs typeface="Arial"/>
              </a:rPr>
              <a:t>AP: </a:t>
            </a:r>
            <a:r>
              <a:rPr sz="2650" b="1" spc="-15" dirty="0">
                <a:latin typeface="Arial"/>
                <a:cs typeface="Arial"/>
              </a:rPr>
              <a:t>end-end </a:t>
            </a:r>
            <a:r>
              <a:rPr sz="2650" b="1" spc="-10" dirty="0">
                <a:latin typeface="Arial"/>
                <a:cs typeface="Arial"/>
              </a:rPr>
              <a:t>source </a:t>
            </a:r>
            <a:r>
              <a:rPr sz="2650" b="1" spc="-15" dirty="0">
                <a:latin typeface="Arial"/>
                <a:cs typeface="Arial"/>
              </a:rPr>
              <a:t>and </a:t>
            </a:r>
            <a:r>
              <a:rPr sz="2650" b="1" spc="-10" dirty="0">
                <a:latin typeface="Arial"/>
                <a:cs typeface="Arial"/>
              </a:rPr>
              <a:t>destination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address,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and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address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 the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AP</a:t>
            </a:r>
            <a:endParaRPr sz="2650">
              <a:latin typeface="Arial"/>
              <a:cs typeface="Arial"/>
            </a:endParaRPr>
          </a:p>
          <a:p>
            <a:pPr marL="515620" marR="246379" indent="-502920">
              <a:lnSpc>
                <a:spcPts val="2810"/>
              </a:lnSpc>
              <a:spcBef>
                <a:spcPts val="955"/>
              </a:spcBef>
              <a:buClr>
                <a:srgbClr val="FF0000"/>
              </a:buClr>
              <a:buAutoNum type="arabicPeriod"/>
              <a:tabLst>
                <a:tab pos="514984" algn="l"/>
                <a:tab pos="515620" algn="l"/>
              </a:tabLst>
            </a:pPr>
            <a:r>
              <a:rPr sz="2650" b="1" spc="-15" dirty="0">
                <a:latin typeface="Arial"/>
                <a:cs typeface="Arial"/>
              </a:rPr>
              <a:t>AP </a:t>
            </a:r>
            <a:r>
              <a:rPr sz="2650" b="1" dirty="0">
                <a:latin typeface="Arial"/>
                <a:cs typeface="Arial"/>
              </a:rPr>
              <a:t>to </a:t>
            </a:r>
            <a:r>
              <a:rPr sz="2650" b="1" spc="-10" dirty="0">
                <a:latin typeface="Arial"/>
                <a:cs typeface="Arial"/>
              </a:rPr>
              <a:t>AP: </a:t>
            </a:r>
            <a:r>
              <a:rPr sz="2650" b="1" spc="-15" dirty="0">
                <a:latin typeface="Arial"/>
                <a:cs typeface="Arial"/>
              </a:rPr>
              <a:t>end-to-end </a:t>
            </a:r>
            <a:r>
              <a:rPr sz="2650" b="1" spc="-10" dirty="0">
                <a:latin typeface="Arial"/>
                <a:cs typeface="Arial"/>
              </a:rPr>
              <a:t>source </a:t>
            </a:r>
            <a:r>
              <a:rPr sz="2650" b="1" spc="-15" dirty="0">
                <a:latin typeface="Arial"/>
                <a:cs typeface="Arial"/>
              </a:rPr>
              <a:t>and </a:t>
            </a:r>
            <a:r>
              <a:rPr sz="2650" b="1" spc="-10" dirty="0">
                <a:latin typeface="Arial"/>
                <a:cs typeface="Arial"/>
              </a:rPr>
              <a:t>destination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address;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receiving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and</a:t>
            </a:r>
            <a:r>
              <a:rPr sz="2650" b="1" spc="-10" dirty="0">
                <a:latin typeface="Arial"/>
                <a:cs typeface="Arial"/>
              </a:rPr>
              <a:t> transmitting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address</a:t>
            </a:r>
            <a:endParaRPr sz="2650">
              <a:latin typeface="Arial"/>
              <a:cs typeface="Arial"/>
            </a:endParaRPr>
          </a:p>
          <a:p>
            <a:pPr marL="515620" marR="41910" indent="-502920">
              <a:lnSpc>
                <a:spcPts val="2820"/>
              </a:lnSpc>
              <a:spcBef>
                <a:spcPts val="950"/>
              </a:spcBef>
              <a:buClr>
                <a:srgbClr val="FF0000"/>
              </a:buClr>
              <a:buAutoNum type="arabicPeriod"/>
              <a:tabLst>
                <a:tab pos="514984" algn="l"/>
                <a:tab pos="515620" algn="l"/>
              </a:tabLst>
            </a:pPr>
            <a:r>
              <a:rPr sz="2650" b="1" spc="-15" dirty="0">
                <a:latin typeface="Arial"/>
                <a:cs typeface="Arial"/>
              </a:rPr>
              <a:t>AP </a:t>
            </a:r>
            <a:r>
              <a:rPr sz="2650" b="1" dirty="0">
                <a:latin typeface="Arial"/>
                <a:cs typeface="Arial"/>
              </a:rPr>
              <a:t>to </a:t>
            </a:r>
            <a:r>
              <a:rPr sz="2650" b="1" spc="-10" dirty="0">
                <a:latin typeface="Arial"/>
                <a:cs typeface="Arial"/>
              </a:rPr>
              <a:t>station: </a:t>
            </a:r>
            <a:r>
              <a:rPr sz="2650" b="1" spc="-15" dirty="0">
                <a:latin typeface="Arial"/>
                <a:cs typeface="Arial"/>
              </a:rPr>
              <a:t>end-end </a:t>
            </a:r>
            <a:r>
              <a:rPr sz="2650" b="1" spc="-10" dirty="0">
                <a:latin typeface="Arial"/>
                <a:cs typeface="Arial"/>
              </a:rPr>
              <a:t>source </a:t>
            </a:r>
            <a:r>
              <a:rPr sz="2650" b="1" spc="-15" dirty="0">
                <a:latin typeface="Arial"/>
                <a:cs typeface="Arial"/>
              </a:rPr>
              <a:t>and </a:t>
            </a:r>
            <a:r>
              <a:rPr sz="2650" b="1" spc="-10" dirty="0">
                <a:latin typeface="Arial"/>
                <a:cs typeface="Arial"/>
              </a:rPr>
              <a:t>destination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address,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and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address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 the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AP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8908" y="4966715"/>
            <a:ext cx="2441575" cy="425450"/>
          </a:xfrm>
          <a:custGeom>
            <a:avLst/>
            <a:gdLst/>
            <a:ahLst/>
            <a:cxnLst/>
            <a:rect l="l" t="t" r="r" b="b"/>
            <a:pathLst>
              <a:path w="2441575" h="425450">
                <a:moveTo>
                  <a:pt x="2441448" y="425196"/>
                </a:moveTo>
                <a:lnTo>
                  <a:pt x="0" y="425196"/>
                </a:lnTo>
                <a:lnTo>
                  <a:pt x="0" y="0"/>
                </a:lnTo>
                <a:lnTo>
                  <a:pt x="2441448" y="0"/>
                </a:lnTo>
                <a:lnTo>
                  <a:pt x="2441448" y="4572"/>
                </a:lnTo>
                <a:lnTo>
                  <a:pt x="10668" y="4572"/>
                </a:lnTo>
                <a:lnTo>
                  <a:pt x="6096" y="10668"/>
                </a:lnTo>
                <a:lnTo>
                  <a:pt x="10668" y="10668"/>
                </a:lnTo>
                <a:lnTo>
                  <a:pt x="10668" y="414528"/>
                </a:lnTo>
                <a:lnTo>
                  <a:pt x="6096" y="414528"/>
                </a:lnTo>
                <a:lnTo>
                  <a:pt x="10668" y="420624"/>
                </a:lnTo>
                <a:lnTo>
                  <a:pt x="2441448" y="420624"/>
                </a:lnTo>
                <a:lnTo>
                  <a:pt x="2441448" y="425196"/>
                </a:lnTo>
                <a:close/>
              </a:path>
              <a:path w="2441575" h="425450">
                <a:moveTo>
                  <a:pt x="10668" y="10668"/>
                </a:moveTo>
                <a:lnTo>
                  <a:pt x="6096" y="10668"/>
                </a:lnTo>
                <a:lnTo>
                  <a:pt x="10668" y="4572"/>
                </a:lnTo>
                <a:lnTo>
                  <a:pt x="10668" y="10668"/>
                </a:lnTo>
                <a:close/>
              </a:path>
              <a:path w="2441575" h="425450">
                <a:moveTo>
                  <a:pt x="2430780" y="10668"/>
                </a:moveTo>
                <a:lnTo>
                  <a:pt x="10668" y="10668"/>
                </a:lnTo>
                <a:lnTo>
                  <a:pt x="10668" y="4572"/>
                </a:lnTo>
                <a:lnTo>
                  <a:pt x="2430780" y="4572"/>
                </a:lnTo>
                <a:lnTo>
                  <a:pt x="2430780" y="10668"/>
                </a:lnTo>
                <a:close/>
              </a:path>
              <a:path w="2441575" h="425450">
                <a:moveTo>
                  <a:pt x="2430780" y="420624"/>
                </a:moveTo>
                <a:lnTo>
                  <a:pt x="2430780" y="4572"/>
                </a:lnTo>
                <a:lnTo>
                  <a:pt x="2436876" y="10668"/>
                </a:lnTo>
                <a:lnTo>
                  <a:pt x="2441448" y="10668"/>
                </a:lnTo>
                <a:lnTo>
                  <a:pt x="2441448" y="414528"/>
                </a:lnTo>
                <a:lnTo>
                  <a:pt x="2436876" y="414528"/>
                </a:lnTo>
                <a:lnTo>
                  <a:pt x="2430780" y="420624"/>
                </a:lnTo>
                <a:close/>
              </a:path>
              <a:path w="2441575" h="425450">
                <a:moveTo>
                  <a:pt x="2441448" y="10668"/>
                </a:moveTo>
                <a:lnTo>
                  <a:pt x="2436876" y="10668"/>
                </a:lnTo>
                <a:lnTo>
                  <a:pt x="2430780" y="4572"/>
                </a:lnTo>
                <a:lnTo>
                  <a:pt x="2441448" y="4572"/>
                </a:lnTo>
                <a:lnTo>
                  <a:pt x="2441448" y="10668"/>
                </a:lnTo>
                <a:close/>
              </a:path>
              <a:path w="2441575" h="425450">
                <a:moveTo>
                  <a:pt x="10668" y="420624"/>
                </a:moveTo>
                <a:lnTo>
                  <a:pt x="6096" y="414528"/>
                </a:lnTo>
                <a:lnTo>
                  <a:pt x="10668" y="414528"/>
                </a:lnTo>
                <a:lnTo>
                  <a:pt x="10668" y="420624"/>
                </a:lnTo>
                <a:close/>
              </a:path>
              <a:path w="2441575" h="425450">
                <a:moveTo>
                  <a:pt x="2430780" y="420624"/>
                </a:moveTo>
                <a:lnTo>
                  <a:pt x="10668" y="420624"/>
                </a:lnTo>
                <a:lnTo>
                  <a:pt x="10668" y="414528"/>
                </a:lnTo>
                <a:lnTo>
                  <a:pt x="2430780" y="414528"/>
                </a:lnTo>
                <a:lnTo>
                  <a:pt x="2430780" y="420624"/>
                </a:lnTo>
                <a:close/>
              </a:path>
              <a:path w="2441575" h="425450">
                <a:moveTo>
                  <a:pt x="2441448" y="420624"/>
                </a:moveTo>
                <a:lnTo>
                  <a:pt x="2430780" y="420624"/>
                </a:lnTo>
                <a:lnTo>
                  <a:pt x="2436876" y="414528"/>
                </a:lnTo>
                <a:lnTo>
                  <a:pt x="2441448" y="414528"/>
                </a:lnTo>
                <a:lnTo>
                  <a:pt x="2441448" y="420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47307" y="5005792"/>
            <a:ext cx="1882139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Times New Roman"/>
                <a:cs typeface="Times New Roman"/>
              </a:rPr>
              <a:t>Access</a:t>
            </a:r>
            <a:r>
              <a:rPr sz="1950" spc="-2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Point</a:t>
            </a:r>
            <a:r>
              <a:rPr sz="1950" spc="-4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(AP)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05784" y="5285232"/>
            <a:ext cx="4189729" cy="43180"/>
          </a:xfrm>
          <a:custGeom>
            <a:avLst/>
            <a:gdLst/>
            <a:ahLst/>
            <a:cxnLst/>
            <a:rect l="l" t="t" r="r" b="b"/>
            <a:pathLst>
              <a:path w="4189729" h="43179">
                <a:moveTo>
                  <a:pt x="4189476" y="42671"/>
                </a:moveTo>
                <a:lnTo>
                  <a:pt x="0" y="42671"/>
                </a:lnTo>
                <a:lnTo>
                  <a:pt x="0" y="0"/>
                </a:lnTo>
                <a:lnTo>
                  <a:pt x="4189476" y="0"/>
                </a:lnTo>
                <a:lnTo>
                  <a:pt x="4189476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46375" y="5526024"/>
            <a:ext cx="165100" cy="599440"/>
          </a:xfrm>
          <a:custGeom>
            <a:avLst/>
            <a:gdLst/>
            <a:ahLst/>
            <a:cxnLst/>
            <a:rect l="l" t="t" r="r" b="b"/>
            <a:pathLst>
              <a:path w="165100" h="599439">
                <a:moveTo>
                  <a:pt x="65964" y="204216"/>
                </a:moveTo>
                <a:lnTo>
                  <a:pt x="54864" y="204216"/>
                </a:lnTo>
                <a:lnTo>
                  <a:pt x="64008" y="199644"/>
                </a:lnTo>
                <a:lnTo>
                  <a:pt x="53676" y="184324"/>
                </a:lnTo>
                <a:lnTo>
                  <a:pt x="42672" y="0"/>
                </a:lnTo>
                <a:lnTo>
                  <a:pt x="54619" y="18369"/>
                </a:lnTo>
                <a:lnTo>
                  <a:pt x="45720" y="21335"/>
                </a:lnTo>
                <a:lnTo>
                  <a:pt x="56000" y="37328"/>
                </a:lnTo>
                <a:lnTo>
                  <a:pt x="65964" y="204216"/>
                </a:lnTo>
                <a:close/>
              </a:path>
              <a:path w="165100" h="599439">
                <a:moveTo>
                  <a:pt x="54894" y="18791"/>
                </a:moveTo>
                <a:lnTo>
                  <a:pt x="54619" y="18369"/>
                </a:lnTo>
                <a:lnTo>
                  <a:pt x="54864" y="18288"/>
                </a:lnTo>
                <a:lnTo>
                  <a:pt x="54894" y="18791"/>
                </a:lnTo>
                <a:close/>
              </a:path>
              <a:path w="165100" h="599439">
                <a:moveTo>
                  <a:pt x="56000" y="37328"/>
                </a:moveTo>
                <a:lnTo>
                  <a:pt x="45720" y="21335"/>
                </a:lnTo>
                <a:lnTo>
                  <a:pt x="54619" y="18369"/>
                </a:lnTo>
                <a:lnTo>
                  <a:pt x="54894" y="18791"/>
                </a:lnTo>
                <a:lnTo>
                  <a:pt x="56000" y="37328"/>
                </a:lnTo>
                <a:close/>
              </a:path>
              <a:path w="165100" h="599439">
                <a:moveTo>
                  <a:pt x="153510" y="189009"/>
                </a:moveTo>
                <a:lnTo>
                  <a:pt x="56000" y="37328"/>
                </a:lnTo>
                <a:lnTo>
                  <a:pt x="54894" y="18791"/>
                </a:lnTo>
                <a:lnTo>
                  <a:pt x="164592" y="187452"/>
                </a:lnTo>
                <a:lnTo>
                  <a:pt x="153924" y="187452"/>
                </a:lnTo>
                <a:lnTo>
                  <a:pt x="153510" y="189009"/>
                </a:lnTo>
                <a:close/>
              </a:path>
              <a:path w="165100" h="599439">
                <a:moveTo>
                  <a:pt x="39981" y="326136"/>
                </a:moveTo>
                <a:lnTo>
                  <a:pt x="28956" y="326136"/>
                </a:lnTo>
                <a:lnTo>
                  <a:pt x="39624" y="323088"/>
                </a:lnTo>
                <a:lnTo>
                  <a:pt x="27956" y="305137"/>
                </a:lnTo>
                <a:lnTo>
                  <a:pt x="19812" y="134112"/>
                </a:lnTo>
                <a:lnTo>
                  <a:pt x="32145" y="152400"/>
                </a:lnTo>
                <a:lnTo>
                  <a:pt x="30480" y="152400"/>
                </a:lnTo>
                <a:lnTo>
                  <a:pt x="21336" y="155448"/>
                </a:lnTo>
                <a:lnTo>
                  <a:pt x="31458" y="170294"/>
                </a:lnTo>
                <a:lnTo>
                  <a:pt x="39981" y="326136"/>
                </a:lnTo>
                <a:close/>
              </a:path>
              <a:path w="165100" h="599439">
                <a:moveTo>
                  <a:pt x="31458" y="170294"/>
                </a:moveTo>
                <a:lnTo>
                  <a:pt x="21336" y="155448"/>
                </a:lnTo>
                <a:lnTo>
                  <a:pt x="30480" y="152400"/>
                </a:lnTo>
                <a:lnTo>
                  <a:pt x="31458" y="170294"/>
                </a:lnTo>
                <a:close/>
              </a:path>
              <a:path w="165100" h="599439">
                <a:moveTo>
                  <a:pt x="67056" y="222504"/>
                </a:moveTo>
                <a:lnTo>
                  <a:pt x="31458" y="170294"/>
                </a:lnTo>
                <a:lnTo>
                  <a:pt x="30480" y="152400"/>
                </a:lnTo>
                <a:lnTo>
                  <a:pt x="32145" y="152400"/>
                </a:lnTo>
                <a:lnTo>
                  <a:pt x="53676" y="184324"/>
                </a:lnTo>
                <a:lnTo>
                  <a:pt x="54864" y="204216"/>
                </a:lnTo>
                <a:lnTo>
                  <a:pt x="65964" y="204216"/>
                </a:lnTo>
                <a:lnTo>
                  <a:pt x="67056" y="222504"/>
                </a:lnTo>
                <a:close/>
              </a:path>
              <a:path w="165100" h="599439">
                <a:moveTo>
                  <a:pt x="54864" y="204216"/>
                </a:moveTo>
                <a:lnTo>
                  <a:pt x="53676" y="184324"/>
                </a:lnTo>
                <a:lnTo>
                  <a:pt x="64008" y="199644"/>
                </a:lnTo>
                <a:lnTo>
                  <a:pt x="54864" y="204216"/>
                </a:lnTo>
                <a:close/>
              </a:path>
              <a:path w="165100" h="599439">
                <a:moveTo>
                  <a:pt x="155448" y="192024"/>
                </a:moveTo>
                <a:lnTo>
                  <a:pt x="153510" y="189009"/>
                </a:lnTo>
                <a:lnTo>
                  <a:pt x="153924" y="187452"/>
                </a:lnTo>
                <a:lnTo>
                  <a:pt x="155448" y="192024"/>
                </a:lnTo>
                <a:close/>
              </a:path>
              <a:path w="165100" h="599439">
                <a:moveTo>
                  <a:pt x="163410" y="192024"/>
                </a:moveTo>
                <a:lnTo>
                  <a:pt x="155448" y="192024"/>
                </a:lnTo>
                <a:lnTo>
                  <a:pt x="153924" y="187452"/>
                </a:lnTo>
                <a:lnTo>
                  <a:pt x="164592" y="187452"/>
                </a:lnTo>
                <a:lnTo>
                  <a:pt x="163410" y="192024"/>
                </a:lnTo>
                <a:close/>
              </a:path>
              <a:path w="165100" h="599439">
                <a:moveTo>
                  <a:pt x="133478" y="307848"/>
                </a:moveTo>
                <a:lnTo>
                  <a:pt x="121920" y="307848"/>
                </a:lnTo>
                <a:lnTo>
                  <a:pt x="131064" y="306324"/>
                </a:lnTo>
                <a:lnTo>
                  <a:pt x="124989" y="296301"/>
                </a:lnTo>
                <a:lnTo>
                  <a:pt x="153510" y="189009"/>
                </a:lnTo>
                <a:lnTo>
                  <a:pt x="155448" y="192024"/>
                </a:lnTo>
                <a:lnTo>
                  <a:pt x="163410" y="192024"/>
                </a:lnTo>
                <a:lnTo>
                  <a:pt x="133478" y="307848"/>
                </a:lnTo>
                <a:close/>
              </a:path>
              <a:path w="165100" h="599439">
                <a:moveTo>
                  <a:pt x="96115" y="413004"/>
                </a:moveTo>
                <a:lnTo>
                  <a:pt x="85344" y="413004"/>
                </a:lnTo>
                <a:lnTo>
                  <a:pt x="96012" y="411480"/>
                </a:lnTo>
                <a:lnTo>
                  <a:pt x="86868" y="397306"/>
                </a:lnTo>
                <a:lnTo>
                  <a:pt x="100584" y="256032"/>
                </a:lnTo>
                <a:lnTo>
                  <a:pt x="110744" y="272796"/>
                </a:lnTo>
                <a:lnTo>
                  <a:pt x="109728" y="272796"/>
                </a:lnTo>
                <a:lnTo>
                  <a:pt x="100584" y="275844"/>
                </a:lnTo>
                <a:lnTo>
                  <a:pt x="108222" y="288306"/>
                </a:lnTo>
                <a:lnTo>
                  <a:pt x="96115" y="413004"/>
                </a:lnTo>
                <a:close/>
              </a:path>
              <a:path w="165100" h="599439">
                <a:moveTo>
                  <a:pt x="21336" y="598932"/>
                </a:moveTo>
                <a:lnTo>
                  <a:pt x="0" y="262128"/>
                </a:lnTo>
                <a:lnTo>
                  <a:pt x="12877" y="281940"/>
                </a:lnTo>
                <a:lnTo>
                  <a:pt x="12192" y="281940"/>
                </a:lnTo>
                <a:lnTo>
                  <a:pt x="3048" y="284988"/>
                </a:lnTo>
                <a:lnTo>
                  <a:pt x="13517" y="302158"/>
                </a:lnTo>
                <a:lnTo>
                  <a:pt x="28133" y="525049"/>
                </a:lnTo>
                <a:lnTo>
                  <a:pt x="19812" y="560832"/>
                </a:lnTo>
                <a:lnTo>
                  <a:pt x="30067" y="560832"/>
                </a:lnTo>
                <a:lnTo>
                  <a:pt x="21336" y="598932"/>
                </a:lnTo>
                <a:close/>
              </a:path>
              <a:path w="165100" h="599439">
                <a:moveTo>
                  <a:pt x="108222" y="288306"/>
                </a:moveTo>
                <a:lnTo>
                  <a:pt x="100584" y="275844"/>
                </a:lnTo>
                <a:lnTo>
                  <a:pt x="109728" y="272796"/>
                </a:lnTo>
                <a:lnTo>
                  <a:pt x="108222" y="288306"/>
                </a:lnTo>
                <a:close/>
              </a:path>
              <a:path w="165100" h="599439">
                <a:moveTo>
                  <a:pt x="129540" y="323088"/>
                </a:moveTo>
                <a:lnTo>
                  <a:pt x="108222" y="288306"/>
                </a:lnTo>
                <a:lnTo>
                  <a:pt x="109728" y="272796"/>
                </a:lnTo>
                <a:lnTo>
                  <a:pt x="110744" y="272796"/>
                </a:lnTo>
                <a:lnTo>
                  <a:pt x="124989" y="296301"/>
                </a:lnTo>
                <a:lnTo>
                  <a:pt x="121920" y="307848"/>
                </a:lnTo>
                <a:lnTo>
                  <a:pt x="133478" y="307848"/>
                </a:lnTo>
                <a:lnTo>
                  <a:pt x="129540" y="323088"/>
                </a:lnTo>
                <a:close/>
              </a:path>
              <a:path w="165100" h="599439">
                <a:moveTo>
                  <a:pt x="13517" y="302158"/>
                </a:moveTo>
                <a:lnTo>
                  <a:pt x="3048" y="284988"/>
                </a:lnTo>
                <a:lnTo>
                  <a:pt x="12192" y="281940"/>
                </a:lnTo>
                <a:lnTo>
                  <a:pt x="13517" y="302158"/>
                </a:lnTo>
                <a:close/>
              </a:path>
              <a:path w="165100" h="599439">
                <a:moveTo>
                  <a:pt x="41148" y="347472"/>
                </a:moveTo>
                <a:lnTo>
                  <a:pt x="13517" y="302158"/>
                </a:lnTo>
                <a:lnTo>
                  <a:pt x="12192" y="281940"/>
                </a:lnTo>
                <a:lnTo>
                  <a:pt x="12877" y="281940"/>
                </a:lnTo>
                <a:lnTo>
                  <a:pt x="27956" y="305137"/>
                </a:lnTo>
                <a:lnTo>
                  <a:pt x="28956" y="326136"/>
                </a:lnTo>
                <a:lnTo>
                  <a:pt x="39981" y="326136"/>
                </a:lnTo>
                <a:lnTo>
                  <a:pt x="41148" y="347472"/>
                </a:lnTo>
                <a:close/>
              </a:path>
              <a:path w="165100" h="599439">
                <a:moveTo>
                  <a:pt x="121920" y="307848"/>
                </a:moveTo>
                <a:lnTo>
                  <a:pt x="124989" y="296301"/>
                </a:lnTo>
                <a:lnTo>
                  <a:pt x="131064" y="306324"/>
                </a:lnTo>
                <a:lnTo>
                  <a:pt x="121920" y="307848"/>
                </a:lnTo>
                <a:close/>
              </a:path>
              <a:path w="165100" h="599439">
                <a:moveTo>
                  <a:pt x="28956" y="326136"/>
                </a:moveTo>
                <a:lnTo>
                  <a:pt x="27956" y="305137"/>
                </a:lnTo>
                <a:lnTo>
                  <a:pt x="39624" y="323088"/>
                </a:lnTo>
                <a:lnTo>
                  <a:pt x="28956" y="326136"/>
                </a:lnTo>
                <a:close/>
              </a:path>
              <a:path w="165100" h="599439">
                <a:moveTo>
                  <a:pt x="30388" y="559431"/>
                </a:moveTo>
                <a:lnTo>
                  <a:pt x="28133" y="525049"/>
                </a:lnTo>
                <a:lnTo>
                  <a:pt x="65532" y="364236"/>
                </a:lnTo>
                <a:lnTo>
                  <a:pt x="75364" y="379476"/>
                </a:lnTo>
                <a:lnTo>
                  <a:pt x="71628" y="379476"/>
                </a:lnTo>
                <a:lnTo>
                  <a:pt x="62484" y="381000"/>
                </a:lnTo>
                <a:lnTo>
                  <a:pt x="69002" y="390932"/>
                </a:lnTo>
                <a:lnTo>
                  <a:pt x="30388" y="559431"/>
                </a:lnTo>
                <a:close/>
              </a:path>
              <a:path w="165100" h="599439">
                <a:moveTo>
                  <a:pt x="69002" y="390932"/>
                </a:moveTo>
                <a:lnTo>
                  <a:pt x="62484" y="381000"/>
                </a:lnTo>
                <a:lnTo>
                  <a:pt x="71628" y="379476"/>
                </a:lnTo>
                <a:lnTo>
                  <a:pt x="69002" y="390932"/>
                </a:lnTo>
                <a:close/>
              </a:path>
              <a:path w="165100" h="599439">
                <a:moveTo>
                  <a:pt x="94488" y="429768"/>
                </a:moveTo>
                <a:lnTo>
                  <a:pt x="69002" y="390932"/>
                </a:lnTo>
                <a:lnTo>
                  <a:pt x="71628" y="379476"/>
                </a:lnTo>
                <a:lnTo>
                  <a:pt x="75364" y="379476"/>
                </a:lnTo>
                <a:lnTo>
                  <a:pt x="86868" y="397306"/>
                </a:lnTo>
                <a:lnTo>
                  <a:pt x="85344" y="413004"/>
                </a:lnTo>
                <a:lnTo>
                  <a:pt x="96115" y="413004"/>
                </a:lnTo>
                <a:lnTo>
                  <a:pt x="94488" y="429768"/>
                </a:lnTo>
                <a:close/>
              </a:path>
              <a:path w="165100" h="599439">
                <a:moveTo>
                  <a:pt x="85344" y="413004"/>
                </a:moveTo>
                <a:lnTo>
                  <a:pt x="86868" y="397306"/>
                </a:lnTo>
                <a:lnTo>
                  <a:pt x="96012" y="411480"/>
                </a:lnTo>
                <a:lnTo>
                  <a:pt x="85344" y="413004"/>
                </a:lnTo>
                <a:close/>
              </a:path>
              <a:path w="165100" h="599439">
                <a:moveTo>
                  <a:pt x="30067" y="560832"/>
                </a:moveTo>
                <a:lnTo>
                  <a:pt x="19812" y="560832"/>
                </a:lnTo>
                <a:lnTo>
                  <a:pt x="28133" y="525049"/>
                </a:lnTo>
                <a:lnTo>
                  <a:pt x="30388" y="559431"/>
                </a:lnTo>
                <a:lnTo>
                  <a:pt x="30067" y="560832"/>
                </a:lnTo>
                <a:close/>
              </a:path>
              <a:path w="165100" h="599439">
                <a:moveTo>
                  <a:pt x="30480" y="560832"/>
                </a:moveTo>
                <a:lnTo>
                  <a:pt x="30067" y="560832"/>
                </a:lnTo>
                <a:lnTo>
                  <a:pt x="30388" y="559431"/>
                </a:lnTo>
                <a:lnTo>
                  <a:pt x="30480" y="560832"/>
                </a:lnTo>
                <a:close/>
              </a:path>
            </a:pathLst>
          </a:custGeom>
          <a:solidFill>
            <a:srgbClr val="FB0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472440" y="6167628"/>
            <a:ext cx="1066800" cy="1038225"/>
            <a:chOff x="472440" y="6167628"/>
            <a:chExt cx="1066800" cy="1038225"/>
          </a:xfrm>
        </p:grpSpPr>
        <p:sp>
          <p:nvSpPr>
            <p:cNvPr id="9" name="object 9"/>
            <p:cNvSpPr/>
            <p:nvPr/>
          </p:nvSpPr>
          <p:spPr>
            <a:xfrm>
              <a:off x="502907" y="6184404"/>
              <a:ext cx="1005840" cy="1005840"/>
            </a:xfrm>
            <a:custGeom>
              <a:avLst/>
              <a:gdLst/>
              <a:ahLst/>
              <a:cxnLst/>
              <a:rect l="l" t="t" r="r" b="b"/>
              <a:pathLst>
                <a:path w="1005840" h="1005840">
                  <a:moveTo>
                    <a:pt x="853440" y="0"/>
                  </a:moveTo>
                  <a:lnTo>
                    <a:pt x="156972" y="0"/>
                  </a:lnTo>
                  <a:lnTo>
                    <a:pt x="156972" y="667499"/>
                  </a:lnTo>
                  <a:lnTo>
                    <a:pt x="853440" y="667499"/>
                  </a:lnTo>
                  <a:lnTo>
                    <a:pt x="853440" y="0"/>
                  </a:lnTo>
                  <a:close/>
                </a:path>
                <a:path w="1005840" h="1005840">
                  <a:moveTo>
                    <a:pt x="1005840" y="925068"/>
                  </a:moveTo>
                  <a:lnTo>
                    <a:pt x="853440" y="701040"/>
                  </a:lnTo>
                  <a:lnTo>
                    <a:pt x="155460" y="701040"/>
                  </a:lnTo>
                  <a:lnTo>
                    <a:pt x="0" y="925068"/>
                  </a:lnTo>
                  <a:lnTo>
                    <a:pt x="12" y="1005840"/>
                  </a:lnTo>
                  <a:lnTo>
                    <a:pt x="1005840" y="1005840"/>
                  </a:lnTo>
                  <a:lnTo>
                    <a:pt x="1005840" y="925068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2440" y="6167640"/>
              <a:ext cx="1066800" cy="1038225"/>
            </a:xfrm>
            <a:custGeom>
              <a:avLst/>
              <a:gdLst/>
              <a:ahLst/>
              <a:cxnLst/>
              <a:rect l="l" t="t" r="r" b="b"/>
              <a:pathLst>
                <a:path w="1066800" h="1038225">
                  <a:moveTo>
                    <a:pt x="864108" y="71615"/>
                  </a:moveTo>
                  <a:lnTo>
                    <a:pt x="832104" y="71615"/>
                  </a:lnTo>
                  <a:lnTo>
                    <a:pt x="832104" y="102095"/>
                  </a:lnTo>
                  <a:lnTo>
                    <a:pt x="832104" y="594347"/>
                  </a:lnTo>
                  <a:lnTo>
                    <a:pt x="240792" y="594347"/>
                  </a:lnTo>
                  <a:lnTo>
                    <a:pt x="240792" y="102095"/>
                  </a:lnTo>
                  <a:lnTo>
                    <a:pt x="832104" y="102095"/>
                  </a:lnTo>
                  <a:lnTo>
                    <a:pt x="832104" y="71615"/>
                  </a:lnTo>
                  <a:lnTo>
                    <a:pt x="210312" y="71615"/>
                  </a:lnTo>
                  <a:lnTo>
                    <a:pt x="210312" y="624827"/>
                  </a:lnTo>
                  <a:lnTo>
                    <a:pt x="864108" y="624827"/>
                  </a:lnTo>
                  <a:lnTo>
                    <a:pt x="864108" y="609587"/>
                  </a:lnTo>
                  <a:lnTo>
                    <a:pt x="864108" y="594347"/>
                  </a:lnTo>
                  <a:lnTo>
                    <a:pt x="864108" y="102095"/>
                  </a:lnTo>
                  <a:lnTo>
                    <a:pt x="864108" y="86855"/>
                  </a:lnTo>
                  <a:lnTo>
                    <a:pt x="864108" y="71615"/>
                  </a:lnTo>
                  <a:close/>
                </a:path>
                <a:path w="1066800" h="1038225">
                  <a:moveTo>
                    <a:pt x="899160" y="0"/>
                  </a:moveTo>
                  <a:lnTo>
                    <a:pt x="868667" y="0"/>
                  </a:lnTo>
                  <a:lnTo>
                    <a:pt x="868667" y="32004"/>
                  </a:lnTo>
                  <a:lnTo>
                    <a:pt x="868667" y="669036"/>
                  </a:lnTo>
                  <a:lnTo>
                    <a:pt x="202679" y="669036"/>
                  </a:lnTo>
                  <a:lnTo>
                    <a:pt x="202679" y="32004"/>
                  </a:lnTo>
                  <a:lnTo>
                    <a:pt x="868667" y="32004"/>
                  </a:lnTo>
                  <a:lnTo>
                    <a:pt x="868667" y="0"/>
                  </a:lnTo>
                  <a:lnTo>
                    <a:pt x="170675" y="0"/>
                  </a:lnTo>
                  <a:lnTo>
                    <a:pt x="170675" y="699516"/>
                  </a:lnTo>
                  <a:lnTo>
                    <a:pt x="899160" y="699516"/>
                  </a:lnTo>
                  <a:lnTo>
                    <a:pt x="899160" y="684276"/>
                  </a:lnTo>
                  <a:lnTo>
                    <a:pt x="899160" y="669036"/>
                  </a:lnTo>
                  <a:lnTo>
                    <a:pt x="899160" y="32004"/>
                  </a:lnTo>
                  <a:lnTo>
                    <a:pt x="899160" y="16764"/>
                  </a:lnTo>
                  <a:lnTo>
                    <a:pt x="899160" y="0"/>
                  </a:lnTo>
                  <a:close/>
                </a:path>
                <a:path w="1066800" h="1038225">
                  <a:moveTo>
                    <a:pt x="1066800" y="957059"/>
                  </a:moveTo>
                  <a:lnTo>
                    <a:pt x="1062634" y="950963"/>
                  </a:lnTo>
                  <a:lnTo>
                    <a:pt x="1053084" y="936980"/>
                  </a:lnTo>
                  <a:lnTo>
                    <a:pt x="1053084" y="926579"/>
                  </a:lnTo>
                  <a:lnTo>
                    <a:pt x="1045984" y="926579"/>
                  </a:lnTo>
                  <a:lnTo>
                    <a:pt x="1021080" y="890104"/>
                  </a:lnTo>
                  <a:lnTo>
                    <a:pt x="1021080" y="957059"/>
                  </a:lnTo>
                  <a:lnTo>
                    <a:pt x="1021080" y="1007364"/>
                  </a:lnTo>
                  <a:lnTo>
                    <a:pt x="45707" y="1007364"/>
                  </a:lnTo>
                  <a:lnTo>
                    <a:pt x="45707" y="957059"/>
                  </a:lnTo>
                  <a:lnTo>
                    <a:pt x="1021080" y="957059"/>
                  </a:lnTo>
                  <a:lnTo>
                    <a:pt x="1021080" y="890104"/>
                  </a:lnTo>
                  <a:lnTo>
                    <a:pt x="1007529" y="870254"/>
                  </a:lnTo>
                  <a:lnTo>
                    <a:pt x="1007529" y="926579"/>
                  </a:lnTo>
                  <a:lnTo>
                    <a:pt x="59753" y="926579"/>
                  </a:lnTo>
                  <a:lnTo>
                    <a:pt x="100317" y="868667"/>
                  </a:lnTo>
                  <a:lnTo>
                    <a:pt x="302133" y="868667"/>
                  </a:lnTo>
                  <a:lnTo>
                    <a:pt x="281927" y="911339"/>
                  </a:lnTo>
                  <a:lnTo>
                    <a:pt x="789419" y="911339"/>
                  </a:lnTo>
                  <a:lnTo>
                    <a:pt x="785088" y="902195"/>
                  </a:lnTo>
                  <a:lnTo>
                    <a:pt x="774268" y="879335"/>
                  </a:lnTo>
                  <a:lnTo>
                    <a:pt x="772820" y="876287"/>
                  </a:lnTo>
                  <a:lnTo>
                    <a:pt x="769213" y="868667"/>
                  </a:lnTo>
                  <a:lnTo>
                    <a:pt x="968121" y="868667"/>
                  </a:lnTo>
                  <a:lnTo>
                    <a:pt x="1007529" y="926579"/>
                  </a:lnTo>
                  <a:lnTo>
                    <a:pt x="1007529" y="870254"/>
                  </a:lnTo>
                  <a:lnTo>
                    <a:pt x="913866" y="733031"/>
                  </a:lnTo>
                  <a:lnTo>
                    <a:pt x="909701" y="726935"/>
                  </a:lnTo>
                  <a:lnTo>
                    <a:pt x="893064" y="702551"/>
                  </a:lnTo>
                  <a:lnTo>
                    <a:pt x="178308" y="702551"/>
                  </a:lnTo>
                  <a:lnTo>
                    <a:pt x="21348" y="926579"/>
                  </a:lnTo>
                  <a:lnTo>
                    <a:pt x="15227" y="926579"/>
                  </a:lnTo>
                  <a:lnTo>
                    <a:pt x="15227" y="935329"/>
                  </a:lnTo>
                  <a:lnTo>
                    <a:pt x="0" y="957059"/>
                  </a:lnTo>
                  <a:lnTo>
                    <a:pt x="15227" y="957059"/>
                  </a:lnTo>
                  <a:lnTo>
                    <a:pt x="15227" y="1037844"/>
                  </a:lnTo>
                  <a:lnTo>
                    <a:pt x="1053084" y="1037844"/>
                  </a:lnTo>
                  <a:lnTo>
                    <a:pt x="1053084" y="1022604"/>
                  </a:lnTo>
                  <a:lnTo>
                    <a:pt x="1053084" y="1007364"/>
                  </a:lnTo>
                  <a:lnTo>
                    <a:pt x="1053084" y="957059"/>
                  </a:lnTo>
                  <a:lnTo>
                    <a:pt x="1066800" y="957059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943600" y="4914319"/>
            <a:ext cx="3338829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191385" algn="l"/>
              </a:tabLst>
            </a:pPr>
            <a:r>
              <a:rPr sz="1950" dirty="0">
                <a:latin typeface="Times New Roman"/>
                <a:cs typeface="Times New Roman"/>
              </a:rPr>
              <a:t>e</a:t>
            </a:r>
            <a:r>
              <a:rPr sz="1950" spc="10" dirty="0">
                <a:latin typeface="Times New Roman"/>
                <a:cs typeface="Times New Roman"/>
              </a:rPr>
              <a:t>th</a:t>
            </a:r>
            <a:r>
              <a:rPr sz="1950" spc="20" dirty="0">
                <a:latin typeface="Times New Roman"/>
                <a:cs typeface="Times New Roman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r</a:t>
            </a:r>
            <a:r>
              <a:rPr sz="1950" spc="15" dirty="0">
                <a:latin typeface="Times New Roman"/>
                <a:cs typeface="Times New Roman"/>
              </a:rPr>
              <a:t>n</a:t>
            </a:r>
            <a:r>
              <a:rPr sz="1950" spc="20" dirty="0">
                <a:latin typeface="Times New Roman"/>
                <a:cs typeface="Times New Roman"/>
              </a:rPr>
              <a:t>e</a:t>
            </a:r>
            <a:r>
              <a:rPr sz="1950" spc="5" dirty="0">
                <a:latin typeface="Times New Roman"/>
                <a:cs typeface="Times New Roman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15" dirty="0">
                <a:latin typeface="Times New Roman"/>
                <a:cs typeface="Times New Roman"/>
              </a:rPr>
              <a:t>1</a:t>
            </a:r>
            <a:r>
              <a:rPr sz="1950" spc="30" dirty="0">
                <a:latin typeface="Times New Roman"/>
                <a:cs typeface="Times New Roman"/>
              </a:rPr>
              <a:t>2</a:t>
            </a:r>
            <a:r>
              <a:rPr sz="1950" spc="10" dirty="0">
                <a:latin typeface="Times New Roman"/>
                <a:cs typeface="Times New Roman"/>
              </a:rPr>
              <a:t>8.238.36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9891" y="6184392"/>
            <a:ext cx="696595" cy="6680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4165" marR="133350" indent="-131445">
              <a:lnSpc>
                <a:spcPct val="101600"/>
              </a:lnSpc>
              <a:spcBef>
                <a:spcPts val="700"/>
              </a:spcBef>
            </a:pPr>
            <a:r>
              <a:rPr sz="1300" spc="15" dirty="0">
                <a:latin typeface="Times New Roman"/>
                <a:cs typeface="Times New Roman"/>
              </a:rPr>
              <a:t>M</a:t>
            </a:r>
            <a:r>
              <a:rPr sz="1300" spc="5" dirty="0">
                <a:latin typeface="Times New Roman"/>
                <a:cs typeface="Times New Roman"/>
              </a:rPr>
              <a:t>AC  </a:t>
            </a:r>
            <a:r>
              <a:rPr sz="1300" spc="1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87254" y="6463148"/>
            <a:ext cx="506730" cy="51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r>
              <a:rPr sz="1750" dirty="0">
                <a:latin typeface="Times New Roman"/>
                <a:cs typeface="Times New Roman"/>
              </a:rPr>
              <a:t>M</a:t>
            </a:r>
            <a:r>
              <a:rPr sz="1750" spc="-5" dirty="0">
                <a:latin typeface="Times New Roman"/>
                <a:cs typeface="Times New Roman"/>
              </a:rPr>
              <a:t>A</a:t>
            </a:r>
            <a:r>
              <a:rPr sz="1750" dirty="0">
                <a:latin typeface="Times New Roman"/>
                <a:cs typeface="Times New Roman"/>
              </a:rPr>
              <a:t>C</a:t>
            </a:r>
            <a:endParaRPr sz="1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750" dirty="0">
                <a:latin typeface="Times New Roman"/>
                <a:cs typeface="Times New Roman"/>
              </a:rPr>
              <a:t>B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521708" y="5306567"/>
            <a:ext cx="3472179" cy="1945005"/>
            <a:chOff x="4521708" y="5306567"/>
            <a:chExt cx="3472179" cy="1945005"/>
          </a:xfrm>
        </p:grpSpPr>
        <p:sp>
          <p:nvSpPr>
            <p:cNvPr id="15" name="object 15"/>
            <p:cNvSpPr/>
            <p:nvPr/>
          </p:nvSpPr>
          <p:spPr>
            <a:xfrm>
              <a:off x="6007608" y="6242303"/>
              <a:ext cx="794385" cy="784860"/>
            </a:xfrm>
            <a:custGeom>
              <a:avLst/>
              <a:gdLst/>
              <a:ahLst/>
              <a:cxnLst/>
              <a:rect l="l" t="t" r="r" b="b"/>
              <a:pathLst>
                <a:path w="794384" h="784859">
                  <a:moveTo>
                    <a:pt x="361188" y="541020"/>
                  </a:moveTo>
                  <a:lnTo>
                    <a:pt x="160019" y="400812"/>
                  </a:lnTo>
                  <a:lnTo>
                    <a:pt x="0" y="0"/>
                  </a:lnTo>
                  <a:lnTo>
                    <a:pt x="21590" y="24384"/>
                  </a:lnTo>
                  <a:lnTo>
                    <a:pt x="21335" y="24384"/>
                  </a:lnTo>
                  <a:lnTo>
                    <a:pt x="12191" y="30480"/>
                  </a:lnTo>
                  <a:lnTo>
                    <a:pt x="33184" y="54065"/>
                  </a:lnTo>
                  <a:lnTo>
                    <a:pt x="168555" y="393192"/>
                  </a:lnTo>
                  <a:lnTo>
                    <a:pt x="167639" y="393192"/>
                  </a:lnTo>
                  <a:lnTo>
                    <a:pt x="169163" y="394716"/>
                  </a:lnTo>
                  <a:lnTo>
                    <a:pt x="169835" y="394716"/>
                  </a:lnTo>
                  <a:lnTo>
                    <a:pt x="337426" y="511060"/>
                  </a:lnTo>
                  <a:lnTo>
                    <a:pt x="344424" y="527304"/>
                  </a:lnTo>
                  <a:lnTo>
                    <a:pt x="355309" y="527304"/>
                  </a:lnTo>
                  <a:lnTo>
                    <a:pt x="361188" y="541020"/>
                  </a:lnTo>
                  <a:close/>
                </a:path>
                <a:path w="794384" h="784859">
                  <a:moveTo>
                    <a:pt x="33184" y="54065"/>
                  </a:moveTo>
                  <a:lnTo>
                    <a:pt x="12191" y="30480"/>
                  </a:lnTo>
                  <a:lnTo>
                    <a:pt x="21335" y="24384"/>
                  </a:lnTo>
                  <a:lnTo>
                    <a:pt x="33184" y="54065"/>
                  </a:lnTo>
                  <a:close/>
                </a:path>
                <a:path w="794384" h="784859">
                  <a:moveTo>
                    <a:pt x="271271" y="321564"/>
                  </a:moveTo>
                  <a:lnTo>
                    <a:pt x="33184" y="54065"/>
                  </a:lnTo>
                  <a:lnTo>
                    <a:pt x="21335" y="24384"/>
                  </a:lnTo>
                  <a:lnTo>
                    <a:pt x="21590" y="24384"/>
                  </a:lnTo>
                  <a:lnTo>
                    <a:pt x="241653" y="272925"/>
                  </a:lnTo>
                  <a:lnTo>
                    <a:pt x="251459" y="298704"/>
                  </a:lnTo>
                  <a:lnTo>
                    <a:pt x="262575" y="298704"/>
                  </a:lnTo>
                  <a:lnTo>
                    <a:pt x="271271" y="321564"/>
                  </a:lnTo>
                  <a:close/>
                </a:path>
                <a:path w="794384" h="784859">
                  <a:moveTo>
                    <a:pt x="262575" y="298704"/>
                  </a:moveTo>
                  <a:lnTo>
                    <a:pt x="251459" y="298704"/>
                  </a:lnTo>
                  <a:lnTo>
                    <a:pt x="259079" y="292608"/>
                  </a:lnTo>
                  <a:lnTo>
                    <a:pt x="241653" y="272925"/>
                  </a:lnTo>
                  <a:lnTo>
                    <a:pt x="198119" y="158496"/>
                  </a:lnTo>
                  <a:lnTo>
                    <a:pt x="218454" y="181356"/>
                  </a:lnTo>
                  <a:lnTo>
                    <a:pt x="217931" y="181356"/>
                  </a:lnTo>
                  <a:lnTo>
                    <a:pt x="208787" y="185928"/>
                  </a:lnTo>
                  <a:lnTo>
                    <a:pt x="227873" y="207487"/>
                  </a:lnTo>
                  <a:lnTo>
                    <a:pt x="262575" y="298704"/>
                  </a:lnTo>
                  <a:close/>
                </a:path>
                <a:path w="794384" h="784859">
                  <a:moveTo>
                    <a:pt x="227873" y="207487"/>
                  </a:moveTo>
                  <a:lnTo>
                    <a:pt x="208787" y="185928"/>
                  </a:lnTo>
                  <a:lnTo>
                    <a:pt x="217931" y="181356"/>
                  </a:lnTo>
                  <a:lnTo>
                    <a:pt x="227873" y="207487"/>
                  </a:lnTo>
                  <a:close/>
                </a:path>
                <a:path w="794384" h="784859">
                  <a:moveTo>
                    <a:pt x="455676" y="464820"/>
                  </a:moveTo>
                  <a:lnTo>
                    <a:pt x="227873" y="207487"/>
                  </a:lnTo>
                  <a:lnTo>
                    <a:pt x="217931" y="181356"/>
                  </a:lnTo>
                  <a:lnTo>
                    <a:pt x="218454" y="181356"/>
                  </a:lnTo>
                  <a:lnTo>
                    <a:pt x="421621" y="409761"/>
                  </a:lnTo>
                  <a:lnTo>
                    <a:pt x="434339" y="440436"/>
                  </a:lnTo>
                  <a:lnTo>
                    <a:pt x="445565" y="440436"/>
                  </a:lnTo>
                  <a:lnTo>
                    <a:pt x="455676" y="464820"/>
                  </a:lnTo>
                  <a:close/>
                </a:path>
                <a:path w="794384" h="784859">
                  <a:moveTo>
                    <a:pt x="251459" y="298704"/>
                  </a:moveTo>
                  <a:lnTo>
                    <a:pt x="241653" y="272925"/>
                  </a:lnTo>
                  <a:lnTo>
                    <a:pt x="259079" y="292608"/>
                  </a:lnTo>
                  <a:lnTo>
                    <a:pt x="251459" y="298704"/>
                  </a:lnTo>
                  <a:close/>
                </a:path>
                <a:path w="794384" h="784859">
                  <a:moveTo>
                    <a:pt x="442648" y="433400"/>
                  </a:moveTo>
                  <a:lnTo>
                    <a:pt x="421621" y="409761"/>
                  </a:lnTo>
                  <a:lnTo>
                    <a:pt x="382524" y="315468"/>
                  </a:lnTo>
                  <a:lnTo>
                    <a:pt x="403969" y="339852"/>
                  </a:lnTo>
                  <a:lnTo>
                    <a:pt x="396239" y="345948"/>
                  </a:lnTo>
                  <a:lnTo>
                    <a:pt x="415536" y="368012"/>
                  </a:lnTo>
                  <a:lnTo>
                    <a:pt x="442648" y="433400"/>
                  </a:lnTo>
                  <a:close/>
                </a:path>
                <a:path w="794384" h="784859">
                  <a:moveTo>
                    <a:pt x="415536" y="368012"/>
                  </a:moveTo>
                  <a:lnTo>
                    <a:pt x="396239" y="345948"/>
                  </a:lnTo>
                  <a:lnTo>
                    <a:pt x="403860" y="339852"/>
                  </a:lnTo>
                  <a:lnTo>
                    <a:pt x="415536" y="368012"/>
                  </a:lnTo>
                  <a:close/>
                </a:path>
                <a:path w="794384" h="784859">
                  <a:moveTo>
                    <a:pt x="792480" y="784860"/>
                  </a:moveTo>
                  <a:lnTo>
                    <a:pt x="757547" y="758832"/>
                  </a:lnTo>
                  <a:lnTo>
                    <a:pt x="765048" y="751332"/>
                  </a:lnTo>
                  <a:lnTo>
                    <a:pt x="724607" y="721422"/>
                  </a:lnTo>
                  <a:lnTo>
                    <a:pt x="415536" y="368012"/>
                  </a:lnTo>
                  <a:lnTo>
                    <a:pt x="403860" y="339852"/>
                  </a:lnTo>
                  <a:lnTo>
                    <a:pt x="794003" y="783336"/>
                  </a:lnTo>
                  <a:lnTo>
                    <a:pt x="792480" y="784860"/>
                  </a:lnTo>
                  <a:close/>
                </a:path>
                <a:path w="794384" h="784859">
                  <a:moveTo>
                    <a:pt x="169163" y="394716"/>
                  </a:moveTo>
                  <a:lnTo>
                    <a:pt x="167639" y="393192"/>
                  </a:lnTo>
                  <a:lnTo>
                    <a:pt x="168906" y="394071"/>
                  </a:lnTo>
                  <a:lnTo>
                    <a:pt x="169163" y="394716"/>
                  </a:lnTo>
                  <a:close/>
                </a:path>
                <a:path w="794384" h="784859">
                  <a:moveTo>
                    <a:pt x="168906" y="394071"/>
                  </a:moveTo>
                  <a:lnTo>
                    <a:pt x="167639" y="393192"/>
                  </a:lnTo>
                  <a:lnTo>
                    <a:pt x="168555" y="393192"/>
                  </a:lnTo>
                  <a:lnTo>
                    <a:pt x="168906" y="394071"/>
                  </a:lnTo>
                  <a:close/>
                </a:path>
                <a:path w="794384" h="784859">
                  <a:moveTo>
                    <a:pt x="169835" y="394716"/>
                  </a:moveTo>
                  <a:lnTo>
                    <a:pt x="169163" y="394716"/>
                  </a:lnTo>
                  <a:lnTo>
                    <a:pt x="168906" y="394071"/>
                  </a:lnTo>
                  <a:lnTo>
                    <a:pt x="169835" y="394716"/>
                  </a:lnTo>
                  <a:close/>
                </a:path>
                <a:path w="794384" h="784859">
                  <a:moveTo>
                    <a:pt x="434339" y="440436"/>
                  </a:moveTo>
                  <a:lnTo>
                    <a:pt x="421621" y="409761"/>
                  </a:lnTo>
                  <a:lnTo>
                    <a:pt x="442648" y="433400"/>
                  </a:lnTo>
                  <a:lnTo>
                    <a:pt x="443134" y="434572"/>
                  </a:lnTo>
                  <a:lnTo>
                    <a:pt x="434339" y="440436"/>
                  </a:lnTo>
                  <a:close/>
                </a:path>
                <a:path w="794384" h="784859">
                  <a:moveTo>
                    <a:pt x="355309" y="527304"/>
                  </a:moveTo>
                  <a:lnTo>
                    <a:pt x="344424" y="527304"/>
                  </a:lnTo>
                  <a:lnTo>
                    <a:pt x="352044" y="521208"/>
                  </a:lnTo>
                  <a:lnTo>
                    <a:pt x="337426" y="511060"/>
                  </a:lnTo>
                  <a:lnTo>
                    <a:pt x="301751" y="428244"/>
                  </a:lnTo>
                  <a:lnTo>
                    <a:pt x="320335" y="445008"/>
                  </a:lnTo>
                  <a:lnTo>
                    <a:pt x="320039" y="445008"/>
                  </a:lnTo>
                  <a:lnTo>
                    <a:pt x="312419" y="451104"/>
                  </a:lnTo>
                  <a:lnTo>
                    <a:pt x="329176" y="466326"/>
                  </a:lnTo>
                  <a:lnTo>
                    <a:pt x="355309" y="527304"/>
                  </a:lnTo>
                  <a:close/>
                </a:path>
                <a:path w="794384" h="784859">
                  <a:moveTo>
                    <a:pt x="443134" y="434572"/>
                  </a:moveTo>
                  <a:lnTo>
                    <a:pt x="442648" y="433400"/>
                  </a:lnTo>
                  <a:lnTo>
                    <a:pt x="443484" y="434340"/>
                  </a:lnTo>
                  <a:lnTo>
                    <a:pt x="443134" y="434572"/>
                  </a:lnTo>
                  <a:close/>
                </a:path>
                <a:path w="794384" h="784859">
                  <a:moveTo>
                    <a:pt x="445565" y="440436"/>
                  </a:moveTo>
                  <a:lnTo>
                    <a:pt x="434339" y="440436"/>
                  </a:lnTo>
                  <a:lnTo>
                    <a:pt x="443134" y="434572"/>
                  </a:lnTo>
                  <a:lnTo>
                    <a:pt x="445565" y="440436"/>
                  </a:lnTo>
                  <a:close/>
                </a:path>
                <a:path w="794384" h="784859">
                  <a:moveTo>
                    <a:pt x="329176" y="466326"/>
                  </a:moveTo>
                  <a:lnTo>
                    <a:pt x="312419" y="451104"/>
                  </a:lnTo>
                  <a:lnTo>
                    <a:pt x="320039" y="445008"/>
                  </a:lnTo>
                  <a:lnTo>
                    <a:pt x="329176" y="466326"/>
                  </a:lnTo>
                  <a:close/>
                </a:path>
                <a:path w="794384" h="784859">
                  <a:moveTo>
                    <a:pt x="528828" y="647700"/>
                  </a:moveTo>
                  <a:lnTo>
                    <a:pt x="329176" y="466326"/>
                  </a:lnTo>
                  <a:lnTo>
                    <a:pt x="320039" y="445008"/>
                  </a:lnTo>
                  <a:lnTo>
                    <a:pt x="320335" y="445008"/>
                  </a:lnTo>
                  <a:lnTo>
                    <a:pt x="501673" y="608593"/>
                  </a:lnTo>
                  <a:lnTo>
                    <a:pt x="510539" y="630936"/>
                  </a:lnTo>
                  <a:lnTo>
                    <a:pt x="522224" y="630936"/>
                  </a:lnTo>
                  <a:lnTo>
                    <a:pt x="528828" y="647700"/>
                  </a:lnTo>
                  <a:close/>
                </a:path>
                <a:path w="794384" h="784859">
                  <a:moveTo>
                    <a:pt x="344424" y="527304"/>
                  </a:moveTo>
                  <a:lnTo>
                    <a:pt x="337426" y="511060"/>
                  </a:lnTo>
                  <a:lnTo>
                    <a:pt x="352044" y="521208"/>
                  </a:lnTo>
                  <a:lnTo>
                    <a:pt x="344424" y="527304"/>
                  </a:lnTo>
                  <a:close/>
                </a:path>
                <a:path w="794384" h="784859">
                  <a:moveTo>
                    <a:pt x="522224" y="630936"/>
                  </a:moveTo>
                  <a:lnTo>
                    <a:pt x="510539" y="630936"/>
                  </a:lnTo>
                  <a:lnTo>
                    <a:pt x="519683" y="624840"/>
                  </a:lnTo>
                  <a:lnTo>
                    <a:pt x="501673" y="608593"/>
                  </a:lnTo>
                  <a:lnTo>
                    <a:pt x="472439" y="534924"/>
                  </a:lnTo>
                  <a:lnTo>
                    <a:pt x="489069" y="547223"/>
                  </a:lnTo>
                  <a:lnTo>
                    <a:pt x="481583" y="553212"/>
                  </a:lnTo>
                  <a:lnTo>
                    <a:pt x="495769" y="563781"/>
                  </a:lnTo>
                  <a:lnTo>
                    <a:pt x="522224" y="630936"/>
                  </a:lnTo>
                  <a:close/>
                </a:path>
                <a:path w="794384" h="784859">
                  <a:moveTo>
                    <a:pt x="489318" y="547407"/>
                  </a:moveTo>
                  <a:lnTo>
                    <a:pt x="489069" y="547223"/>
                  </a:lnTo>
                  <a:lnTo>
                    <a:pt x="489204" y="547116"/>
                  </a:lnTo>
                  <a:lnTo>
                    <a:pt x="489318" y="547407"/>
                  </a:lnTo>
                  <a:close/>
                </a:path>
                <a:path w="794384" h="784859">
                  <a:moveTo>
                    <a:pt x="495769" y="563781"/>
                  </a:moveTo>
                  <a:lnTo>
                    <a:pt x="481583" y="553212"/>
                  </a:lnTo>
                  <a:lnTo>
                    <a:pt x="489069" y="547223"/>
                  </a:lnTo>
                  <a:lnTo>
                    <a:pt x="489318" y="547407"/>
                  </a:lnTo>
                  <a:lnTo>
                    <a:pt x="495769" y="563781"/>
                  </a:lnTo>
                  <a:close/>
                </a:path>
                <a:path w="794384" h="784859">
                  <a:moveTo>
                    <a:pt x="756902" y="758351"/>
                  </a:moveTo>
                  <a:lnTo>
                    <a:pt x="495769" y="563781"/>
                  </a:lnTo>
                  <a:lnTo>
                    <a:pt x="489318" y="547407"/>
                  </a:lnTo>
                  <a:lnTo>
                    <a:pt x="724607" y="721422"/>
                  </a:lnTo>
                  <a:lnTo>
                    <a:pt x="756902" y="758351"/>
                  </a:lnTo>
                  <a:close/>
                </a:path>
                <a:path w="794384" h="784859">
                  <a:moveTo>
                    <a:pt x="510539" y="630936"/>
                  </a:moveTo>
                  <a:lnTo>
                    <a:pt x="501673" y="608593"/>
                  </a:lnTo>
                  <a:lnTo>
                    <a:pt x="519683" y="624840"/>
                  </a:lnTo>
                  <a:lnTo>
                    <a:pt x="510539" y="630936"/>
                  </a:lnTo>
                  <a:close/>
                </a:path>
                <a:path w="794384" h="784859">
                  <a:moveTo>
                    <a:pt x="757547" y="758832"/>
                  </a:moveTo>
                  <a:lnTo>
                    <a:pt x="756902" y="758351"/>
                  </a:lnTo>
                  <a:lnTo>
                    <a:pt x="724607" y="721422"/>
                  </a:lnTo>
                  <a:lnTo>
                    <a:pt x="765048" y="751332"/>
                  </a:lnTo>
                  <a:lnTo>
                    <a:pt x="757547" y="758832"/>
                  </a:lnTo>
                  <a:close/>
                </a:path>
                <a:path w="794384" h="784859">
                  <a:moveTo>
                    <a:pt x="757428" y="758952"/>
                  </a:moveTo>
                  <a:lnTo>
                    <a:pt x="756902" y="758351"/>
                  </a:lnTo>
                  <a:lnTo>
                    <a:pt x="757547" y="758832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57060" y="6228587"/>
              <a:ext cx="1005840" cy="1007744"/>
            </a:xfrm>
            <a:custGeom>
              <a:avLst/>
              <a:gdLst/>
              <a:ahLst/>
              <a:cxnLst/>
              <a:rect l="l" t="t" r="r" b="b"/>
              <a:pathLst>
                <a:path w="1005840" h="1007745">
                  <a:moveTo>
                    <a:pt x="853440" y="0"/>
                  </a:moveTo>
                  <a:lnTo>
                    <a:pt x="156972" y="0"/>
                  </a:lnTo>
                  <a:lnTo>
                    <a:pt x="156972" y="669036"/>
                  </a:lnTo>
                  <a:lnTo>
                    <a:pt x="853440" y="669036"/>
                  </a:lnTo>
                  <a:lnTo>
                    <a:pt x="853440" y="0"/>
                  </a:lnTo>
                  <a:close/>
                </a:path>
                <a:path w="1005840" h="1007745">
                  <a:moveTo>
                    <a:pt x="1005840" y="926604"/>
                  </a:moveTo>
                  <a:lnTo>
                    <a:pt x="853440" y="702564"/>
                  </a:lnTo>
                  <a:lnTo>
                    <a:pt x="155435" y="702564"/>
                  </a:lnTo>
                  <a:lnTo>
                    <a:pt x="0" y="926604"/>
                  </a:lnTo>
                  <a:lnTo>
                    <a:pt x="0" y="1007376"/>
                  </a:lnTo>
                  <a:lnTo>
                    <a:pt x="1005840" y="1007376"/>
                  </a:lnTo>
                  <a:lnTo>
                    <a:pt x="1005840" y="926604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26567" y="6213360"/>
              <a:ext cx="1066800" cy="1038225"/>
            </a:xfrm>
            <a:custGeom>
              <a:avLst/>
              <a:gdLst/>
              <a:ahLst/>
              <a:cxnLst/>
              <a:rect l="l" t="t" r="r" b="b"/>
              <a:pathLst>
                <a:path w="1066800" h="1038225">
                  <a:moveTo>
                    <a:pt x="864120" y="71628"/>
                  </a:moveTo>
                  <a:lnTo>
                    <a:pt x="832116" y="71628"/>
                  </a:lnTo>
                  <a:lnTo>
                    <a:pt x="832116" y="102108"/>
                  </a:lnTo>
                  <a:lnTo>
                    <a:pt x="832116" y="594360"/>
                  </a:lnTo>
                  <a:lnTo>
                    <a:pt x="240804" y="594360"/>
                  </a:lnTo>
                  <a:lnTo>
                    <a:pt x="240804" y="102108"/>
                  </a:lnTo>
                  <a:lnTo>
                    <a:pt x="832116" y="102108"/>
                  </a:lnTo>
                  <a:lnTo>
                    <a:pt x="832116" y="71628"/>
                  </a:lnTo>
                  <a:lnTo>
                    <a:pt x="210324" y="71628"/>
                  </a:lnTo>
                  <a:lnTo>
                    <a:pt x="210324" y="624840"/>
                  </a:lnTo>
                  <a:lnTo>
                    <a:pt x="864120" y="624840"/>
                  </a:lnTo>
                  <a:lnTo>
                    <a:pt x="864120" y="609600"/>
                  </a:lnTo>
                  <a:lnTo>
                    <a:pt x="864120" y="594360"/>
                  </a:lnTo>
                  <a:lnTo>
                    <a:pt x="864120" y="102108"/>
                  </a:lnTo>
                  <a:lnTo>
                    <a:pt x="864120" y="86868"/>
                  </a:lnTo>
                  <a:lnTo>
                    <a:pt x="864120" y="71628"/>
                  </a:lnTo>
                  <a:close/>
                </a:path>
                <a:path w="1066800" h="1038225">
                  <a:moveTo>
                    <a:pt x="899172" y="0"/>
                  </a:moveTo>
                  <a:lnTo>
                    <a:pt x="868680" y="0"/>
                  </a:lnTo>
                  <a:lnTo>
                    <a:pt x="868680" y="32004"/>
                  </a:lnTo>
                  <a:lnTo>
                    <a:pt x="868680" y="669036"/>
                  </a:lnTo>
                  <a:lnTo>
                    <a:pt x="202692" y="669036"/>
                  </a:lnTo>
                  <a:lnTo>
                    <a:pt x="202692" y="32004"/>
                  </a:lnTo>
                  <a:lnTo>
                    <a:pt x="868680" y="32004"/>
                  </a:lnTo>
                  <a:lnTo>
                    <a:pt x="868680" y="0"/>
                  </a:lnTo>
                  <a:lnTo>
                    <a:pt x="170688" y="0"/>
                  </a:lnTo>
                  <a:lnTo>
                    <a:pt x="170688" y="699516"/>
                  </a:lnTo>
                  <a:lnTo>
                    <a:pt x="899172" y="699516"/>
                  </a:lnTo>
                  <a:lnTo>
                    <a:pt x="899172" y="684276"/>
                  </a:lnTo>
                  <a:lnTo>
                    <a:pt x="899172" y="669036"/>
                  </a:lnTo>
                  <a:lnTo>
                    <a:pt x="899172" y="32004"/>
                  </a:lnTo>
                  <a:lnTo>
                    <a:pt x="899172" y="15240"/>
                  </a:lnTo>
                  <a:lnTo>
                    <a:pt x="899172" y="0"/>
                  </a:lnTo>
                  <a:close/>
                </a:path>
                <a:path w="1066800" h="1038225">
                  <a:moveTo>
                    <a:pt x="1066800" y="957072"/>
                  </a:moveTo>
                  <a:lnTo>
                    <a:pt x="1062609" y="950976"/>
                  </a:lnTo>
                  <a:lnTo>
                    <a:pt x="1051572" y="934948"/>
                  </a:lnTo>
                  <a:lnTo>
                    <a:pt x="1051572" y="926579"/>
                  </a:lnTo>
                  <a:lnTo>
                    <a:pt x="1045806" y="926579"/>
                  </a:lnTo>
                  <a:lnTo>
                    <a:pt x="1021092" y="890701"/>
                  </a:lnTo>
                  <a:lnTo>
                    <a:pt x="1021092" y="957072"/>
                  </a:lnTo>
                  <a:lnTo>
                    <a:pt x="1021092" y="1005827"/>
                  </a:lnTo>
                  <a:lnTo>
                    <a:pt x="45732" y="1005827"/>
                  </a:lnTo>
                  <a:lnTo>
                    <a:pt x="45732" y="957072"/>
                  </a:lnTo>
                  <a:lnTo>
                    <a:pt x="1021092" y="957072"/>
                  </a:lnTo>
                  <a:lnTo>
                    <a:pt x="1021092" y="890701"/>
                  </a:lnTo>
                  <a:lnTo>
                    <a:pt x="1007516" y="870978"/>
                  </a:lnTo>
                  <a:lnTo>
                    <a:pt x="1007516" y="926579"/>
                  </a:lnTo>
                  <a:lnTo>
                    <a:pt x="59601" y="926579"/>
                  </a:lnTo>
                  <a:lnTo>
                    <a:pt x="100838" y="867143"/>
                  </a:lnTo>
                  <a:lnTo>
                    <a:pt x="302869" y="867143"/>
                  </a:lnTo>
                  <a:lnTo>
                    <a:pt x="281940" y="911339"/>
                  </a:lnTo>
                  <a:lnTo>
                    <a:pt x="789432" y="911339"/>
                  </a:lnTo>
                  <a:lnTo>
                    <a:pt x="785101" y="902195"/>
                  </a:lnTo>
                  <a:lnTo>
                    <a:pt x="774280" y="879335"/>
                  </a:lnTo>
                  <a:lnTo>
                    <a:pt x="772833" y="876287"/>
                  </a:lnTo>
                  <a:lnTo>
                    <a:pt x="768489" y="867143"/>
                  </a:lnTo>
                  <a:lnTo>
                    <a:pt x="967079" y="867143"/>
                  </a:lnTo>
                  <a:lnTo>
                    <a:pt x="1007516" y="926579"/>
                  </a:lnTo>
                  <a:lnTo>
                    <a:pt x="1007516" y="870978"/>
                  </a:lnTo>
                  <a:lnTo>
                    <a:pt x="912533" y="733044"/>
                  </a:lnTo>
                  <a:lnTo>
                    <a:pt x="908342" y="726948"/>
                  </a:lnTo>
                  <a:lnTo>
                    <a:pt x="891540" y="702564"/>
                  </a:lnTo>
                  <a:lnTo>
                    <a:pt x="178308" y="702564"/>
                  </a:lnTo>
                  <a:lnTo>
                    <a:pt x="21361" y="926579"/>
                  </a:lnTo>
                  <a:lnTo>
                    <a:pt x="15252" y="926579"/>
                  </a:lnTo>
                  <a:lnTo>
                    <a:pt x="15252" y="935304"/>
                  </a:lnTo>
                  <a:lnTo>
                    <a:pt x="0" y="957072"/>
                  </a:lnTo>
                  <a:lnTo>
                    <a:pt x="15252" y="957072"/>
                  </a:lnTo>
                  <a:lnTo>
                    <a:pt x="15252" y="1037831"/>
                  </a:lnTo>
                  <a:lnTo>
                    <a:pt x="1051572" y="1037831"/>
                  </a:lnTo>
                  <a:lnTo>
                    <a:pt x="1051572" y="1022591"/>
                  </a:lnTo>
                  <a:lnTo>
                    <a:pt x="1051572" y="1005827"/>
                  </a:lnTo>
                  <a:lnTo>
                    <a:pt x="1051572" y="957072"/>
                  </a:lnTo>
                  <a:lnTo>
                    <a:pt x="1066800" y="95707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21708" y="5306567"/>
              <a:ext cx="2440305" cy="922655"/>
            </a:xfrm>
            <a:custGeom>
              <a:avLst/>
              <a:gdLst/>
              <a:ahLst/>
              <a:cxnLst/>
              <a:rect l="l" t="t" r="r" b="b"/>
              <a:pathLst>
                <a:path w="2440304" h="922654">
                  <a:moveTo>
                    <a:pt x="2439924" y="498360"/>
                  </a:moveTo>
                  <a:lnTo>
                    <a:pt x="2429256" y="498360"/>
                  </a:lnTo>
                  <a:lnTo>
                    <a:pt x="2429256" y="509028"/>
                  </a:lnTo>
                  <a:lnTo>
                    <a:pt x="2429256" y="911364"/>
                  </a:lnTo>
                  <a:lnTo>
                    <a:pt x="10668" y="911364"/>
                  </a:lnTo>
                  <a:lnTo>
                    <a:pt x="10668" y="509028"/>
                  </a:lnTo>
                  <a:lnTo>
                    <a:pt x="2429256" y="509028"/>
                  </a:lnTo>
                  <a:lnTo>
                    <a:pt x="2429256" y="498360"/>
                  </a:lnTo>
                  <a:lnTo>
                    <a:pt x="1033272" y="498360"/>
                  </a:lnTo>
                  <a:lnTo>
                    <a:pt x="1033272" y="0"/>
                  </a:lnTo>
                  <a:lnTo>
                    <a:pt x="990587" y="0"/>
                  </a:lnTo>
                  <a:lnTo>
                    <a:pt x="990587" y="498360"/>
                  </a:lnTo>
                  <a:lnTo>
                    <a:pt x="0" y="498360"/>
                  </a:lnTo>
                  <a:lnTo>
                    <a:pt x="0" y="922032"/>
                  </a:lnTo>
                  <a:lnTo>
                    <a:pt x="2439924" y="922032"/>
                  </a:lnTo>
                  <a:lnTo>
                    <a:pt x="2439924" y="917460"/>
                  </a:lnTo>
                  <a:lnTo>
                    <a:pt x="2439924" y="911364"/>
                  </a:lnTo>
                  <a:lnTo>
                    <a:pt x="2439924" y="509028"/>
                  </a:lnTo>
                  <a:lnTo>
                    <a:pt x="2439924" y="504456"/>
                  </a:lnTo>
                  <a:lnTo>
                    <a:pt x="2439924" y="4983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114032" y="6228588"/>
            <a:ext cx="696595" cy="66929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310515" marR="131445" indent="-135890">
              <a:lnSpc>
                <a:spcPct val="101600"/>
              </a:lnSpc>
              <a:spcBef>
                <a:spcPts val="1015"/>
              </a:spcBef>
            </a:pPr>
            <a:r>
              <a:rPr sz="1300" spc="15" dirty="0">
                <a:latin typeface="Times New Roman"/>
                <a:cs typeface="Times New Roman"/>
              </a:rPr>
              <a:t>M</a:t>
            </a:r>
            <a:r>
              <a:rPr sz="1300" spc="5" dirty="0">
                <a:latin typeface="Times New Roman"/>
                <a:cs typeface="Times New Roman"/>
              </a:rPr>
              <a:t>AC  </a:t>
            </a:r>
            <a:r>
              <a:rPr sz="1300" spc="10" dirty="0">
                <a:latin typeface="Times New Roman"/>
                <a:cs typeface="Times New Roman"/>
              </a:rPr>
              <a:t>C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21269" y="6729424"/>
            <a:ext cx="8159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Times New Roman"/>
                <a:cs typeface="Times New Roman"/>
              </a:rPr>
              <a:t>S</a:t>
            </a:r>
            <a:r>
              <a:rPr sz="2200" b="1" spc="-15" dirty="0">
                <a:latin typeface="Times New Roman"/>
                <a:cs typeface="Times New Roman"/>
              </a:rPr>
              <a:t>er</a:t>
            </a:r>
            <a:r>
              <a:rPr sz="2200" b="1" spc="15" dirty="0">
                <a:latin typeface="Times New Roman"/>
                <a:cs typeface="Times New Roman"/>
              </a:rPr>
              <a:t>v</a:t>
            </a:r>
            <a:r>
              <a:rPr sz="2200" b="1" spc="-15" dirty="0">
                <a:latin typeface="Times New Roman"/>
                <a:cs typeface="Times New Roman"/>
              </a:rPr>
              <a:t>e</a:t>
            </a:r>
            <a:r>
              <a:rPr sz="2200" b="1" spc="-5" dirty="0">
                <a:latin typeface="Times New Roman"/>
                <a:cs typeface="Times New Roman"/>
              </a:rPr>
              <a:t>r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298180" y="4668011"/>
            <a:ext cx="1539240" cy="2489200"/>
            <a:chOff x="8298180" y="4668011"/>
            <a:chExt cx="1539240" cy="2489200"/>
          </a:xfrm>
        </p:grpSpPr>
        <p:sp>
          <p:nvSpPr>
            <p:cNvPr id="22" name="object 22"/>
            <p:cNvSpPr/>
            <p:nvPr/>
          </p:nvSpPr>
          <p:spPr>
            <a:xfrm>
              <a:off x="9215628" y="6060947"/>
              <a:ext cx="10795" cy="502920"/>
            </a:xfrm>
            <a:custGeom>
              <a:avLst/>
              <a:gdLst/>
              <a:ahLst/>
              <a:cxnLst/>
              <a:rect l="l" t="t" r="r" b="b"/>
              <a:pathLst>
                <a:path w="10795" h="502920">
                  <a:moveTo>
                    <a:pt x="10667" y="502919"/>
                  </a:moveTo>
                  <a:lnTo>
                    <a:pt x="0" y="502919"/>
                  </a:lnTo>
                  <a:lnTo>
                    <a:pt x="0" y="0"/>
                  </a:lnTo>
                  <a:lnTo>
                    <a:pt x="10667" y="0"/>
                  </a:lnTo>
                  <a:lnTo>
                    <a:pt x="10667" y="502919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298180" y="4668024"/>
              <a:ext cx="1539240" cy="2489200"/>
            </a:xfrm>
            <a:custGeom>
              <a:avLst/>
              <a:gdLst/>
              <a:ahLst/>
              <a:cxnLst/>
              <a:rect l="l" t="t" r="r" b="b"/>
              <a:pathLst>
                <a:path w="1539240" h="2489200">
                  <a:moveTo>
                    <a:pt x="1347203" y="1807464"/>
                  </a:moveTo>
                  <a:lnTo>
                    <a:pt x="1336535" y="1807464"/>
                  </a:lnTo>
                  <a:lnTo>
                    <a:pt x="1336535" y="1818132"/>
                  </a:lnTo>
                  <a:lnTo>
                    <a:pt x="1336535" y="2478024"/>
                  </a:lnTo>
                  <a:lnTo>
                    <a:pt x="341363" y="2478024"/>
                  </a:lnTo>
                  <a:lnTo>
                    <a:pt x="341363" y="1818132"/>
                  </a:lnTo>
                  <a:lnTo>
                    <a:pt x="1336535" y="1818132"/>
                  </a:lnTo>
                  <a:lnTo>
                    <a:pt x="1336535" y="1807464"/>
                  </a:lnTo>
                  <a:lnTo>
                    <a:pt x="330695" y="1807464"/>
                  </a:lnTo>
                  <a:lnTo>
                    <a:pt x="330695" y="2488692"/>
                  </a:lnTo>
                  <a:lnTo>
                    <a:pt x="1347203" y="2488692"/>
                  </a:lnTo>
                  <a:lnTo>
                    <a:pt x="1347203" y="2484120"/>
                  </a:lnTo>
                  <a:lnTo>
                    <a:pt x="1347203" y="2478024"/>
                  </a:lnTo>
                  <a:lnTo>
                    <a:pt x="1347203" y="1818132"/>
                  </a:lnTo>
                  <a:lnTo>
                    <a:pt x="1347203" y="1812036"/>
                  </a:lnTo>
                  <a:lnTo>
                    <a:pt x="1347203" y="1807464"/>
                  </a:lnTo>
                  <a:close/>
                </a:path>
                <a:path w="1539240" h="2489200">
                  <a:moveTo>
                    <a:pt x="1539227" y="1368552"/>
                  </a:moveTo>
                  <a:lnTo>
                    <a:pt x="1528559" y="1367028"/>
                  </a:lnTo>
                  <a:lnTo>
                    <a:pt x="1505699" y="1367028"/>
                  </a:lnTo>
                  <a:lnTo>
                    <a:pt x="1493507" y="1365504"/>
                  </a:lnTo>
                  <a:lnTo>
                    <a:pt x="1467599" y="1365504"/>
                  </a:lnTo>
                  <a:lnTo>
                    <a:pt x="1438643" y="1367028"/>
                  </a:lnTo>
                  <a:lnTo>
                    <a:pt x="1408163" y="1367028"/>
                  </a:lnTo>
                  <a:lnTo>
                    <a:pt x="1341107" y="1370076"/>
                  </a:lnTo>
                  <a:lnTo>
                    <a:pt x="1306055" y="1373124"/>
                  </a:lnTo>
                  <a:lnTo>
                    <a:pt x="1231379" y="1376172"/>
                  </a:lnTo>
                  <a:lnTo>
                    <a:pt x="1193279" y="1379220"/>
                  </a:lnTo>
                  <a:lnTo>
                    <a:pt x="993635" y="1386840"/>
                  </a:lnTo>
                  <a:lnTo>
                    <a:pt x="954011" y="1386840"/>
                  </a:lnTo>
                  <a:lnTo>
                    <a:pt x="914387" y="1385316"/>
                  </a:lnTo>
                  <a:lnTo>
                    <a:pt x="874763" y="1385316"/>
                  </a:lnTo>
                  <a:lnTo>
                    <a:pt x="761987" y="1376172"/>
                  </a:lnTo>
                  <a:lnTo>
                    <a:pt x="693407" y="1363980"/>
                  </a:lnTo>
                  <a:lnTo>
                    <a:pt x="630923" y="1348740"/>
                  </a:lnTo>
                  <a:lnTo>
                    <a:pt x="603491" y="1338072"/>
                  </a:lnTo>
                  <a:lnTo>
                    <a:pt x="589775" y="1333500"/>
                  </a:lnTo>
                  <a:lnTo>
                    <a:pt x="577583" y="1327404"/>
                  </a:lnTo>
                  <a:lnTo>
                    <a:pt x="565391" y="1319784"/>
                  </a:lnTo>
                  <a:lnTo>
                    <a:pt x="553199" y="1313688"/>
                  </a:lnTo>
                  <a:lnTo>
                    <a:pt x="513575" y="1283208"/>
                  </a:lnTo>
                  <a:lnTo>
                    <a:pt x="484619" y="1243584"/>
                  </a:lnTo>
                  <a:lnTo>
                    <a:pt x="466331" y="1207008"/>
                  </a:lnTo>
                  <a:lnTo>
                    <a:pt x="454139" y="1164336"/>
                  </a:lnTo>
                  <a:lnTo>
                    <a:pt x="449567" y="1149096"/>
                  </a:lnTo>
                  <a:lnTo>
                    <a:pt x="440423" y="1100328"/>
                  </a:lnTo>
                  <a:lnTo>
                    <a:pt x="434327" y="1027176"/>
                  </a:lnTo>
                  <a:lnTo>
                    <a:pt x="431279" y="949452"/>
                  </a:lnTo>
                  <a:lnTo>
                    <a:pt x="434327" y="865632"/>
                  </a:lnTo>
                  <a:lnTo>
                    <a:pt x="437375" y="822960"/>
                  </a:lnTo>
                  <a:lnTo>
                    <a:pt x="446519" y="736092"/>
                  </a:lnTo>
                  <a:lnTo>
                    <a:pt x="455549" y="670547"/>
                  </a:lnTo>
                  <a:lnTo>
                    <a:pt x="502920" y="670547"/>
                  </a:lnTo>
                  <a:lnTo>
                    <a:pt x="502920" y="606552"/>
                  </a:lnTo>
                  <a:lnTo>
                    <a:pt x="465797" y="606552"/>
                  </a:lnTo>
                  <a:lnTo>
                    <a:pt x="473951" y="559308"/>
                  </a:lnTo>
                  <a:lnTo>
                    <a:pt x="481571" y="516636"/>
                  </a:lnTo>
                  <a:lnTo>
                    <a:pt x="499859" y="434340"/>
                  </a:lnTo>
                  <a:lnTo>
                    <a:pt x="509003" y="394716"/>
                  </a:lnTo>
                  <a:lnTo>
                    <a:pt x="519671" y="355092"/>
                  </a:lnTo>
                  <a:lnTo>
                    <a:pt x="528815" y="318516"/>
                  </a:lnTo>
                  <a:lnTo>
                    <a:pt x="539483" y="283464"/>
                  </a:lnTo>
                  <a:lnTo>
                    <a:pt x="550151" y="249936"/>
                  </a:lnTo>
                  <a:lnTo>
                    <a:pt x="559295" y="219456"/>
                  </a:lnTo>
                  <a:lnTo>
                    <a:pt x="565391" y="204216"/>
                  </a:lnTo>
                  <a:lnTo>
                    <a:pt x="574535" y="176784"/>
                  </a:lnTo>
                  <a:lnTo>
                    <a:pt x="580631" y="164592"/>
                  </a:lnTo>
                  <a:lnTo>
                    <a:pt x="598919" y="120396"/>
                  </a:lnTo>
                  <a:lnTo>
                    <a:pt x="620255" y="86868"/>
                  </a:lnTo>
                  <a:lnTo>
                    <a:pt x="659879" y="50292"/>
                  </a:lnTo>
                  <a:lnTo>
                    <a:pt x="705599" y="25908"/>
                  </a:lnTo>
                  <a:lnTo>
                    <a:pt x="758939" y="13716"/>
                  </a:lnTo>
                  <a:lnTo>
                    <a:pt x="795515" y="10668"/>
                  </a:lnTo>
                  <a:lnTo>
                    <a:pt x="815327" y="10668"/>
                  </a:lnTo>
                  <a:lnTo>
                    <a:pt x="833615" y="12192"/>
                  </a:lnTo>
                  <a:lnTo>
                    <a:pt x="853427" y="12192"/>
                  </a:lnTo>
                  <a:lnTo>
                    <a:pt x="891527" y="16764"/>
                  </a:lnTo>
                  <a:lnTo>
                    <a:pt x="964679" y="28956"/>
                  </a:lnTo>
                  <a:lnTo>
                    <a:pt x="1014971" y="38100"/>
                  </a:lnTo>
                  <a:lnTo>
                    <a:pt x="1030211" y="41148"/>
                  </a:lnTo>
                  <a:lnTo>
                    <a:pt x="1043927" y="42672"/>
                  </a:lnTo>
                  <a:lnTo>
                    <a:pt x="1057643" y="45720"/>
                  </a:lnTo>
                  <a:lnTo>
                    <a:pt x="1069835" y="47244"/>
                  </a:lnTo>
                  <a:lnTo>
                    <a:pt x="1100315" y="47244"/>
                  </a:lnTo>
                  <a:lnTo>
                    <a:pt x="1098791" y="36576"/>
                  </a:lnTo>
                  <a:lnTo>
                    <a:pt x="1069835" y="36576"/>
                  </a:lnTo>
                  <a:lnTo>
                    <a:pt x="1059167" y="35052"/>
                  </a:lnTo>
                  <a:lnTo>
                    <a:pt x="1045451" y="32004"/>
                  </a:lnTo>
                  <a:lnTo>
                    <a:pt x="1031735" y="30480"/>
                  </a:lnTo>
                  <a:lnTo>
                    <a:pt x="1016495" y="27432"/>
                  </a:lnTo>
                  <a:lnTo>
                    <a:pt x="999731" y="24384"/>
                  </a:lnTo>
                  <a:lnTo>
                    <a:pt x="984491" y="21336"/>
                  </a:lnTo>
                  <a:lnTo>
                    <a:pt x="931151" y="12192"/>
                  </a:lnTo>
                  <a:lnTo>
                    <a:pt x="893051" y="6096"/>
                  </a:lnTo>
                  <a:lnTo>
                    <a:pt x="853427" y="1524"/>
                  </a:lnTo>
                  <a:lnTo>
                    <a:pt x="835139" y="1524"/>
                  </a:lnTo>
                  <a:lnTo>
                    <a:pt x="815327" y="0"/>
                  </a:lnTo>
                  <a:lnTo>
                    <a:pt x="795515" y="0"/>
                  </a:lnTo>
                  <a:lnTo>
                    <a:pt x="757415" y="3048"/>
                  </a:lnTo>
                  <a:lnTo>
                    <a:pt x="702551" y="16764"/>
                  </a:lnTo>
                  <a:lnTo>
                    <a:pt x="638543" y="51816"/>
                  </a:lnTo>
                  <a:lnTo>
                    <a:pt x="600443" y="96012"/>
                  </a:lnTo>
                  <a:lnTo>
                    <a:pt x="580631" y="135636"/>
                  </a:lnTo>
                  <a:lnTo>
                    <a:pt x="576059" y="147828"/>
                  </a:lnTo>
                  <a:lnTo>
                    <a:pt x="569963" y="160020"/>
                  </a:lnTo>
                  <a:lnTo>
                    <a:pt x="560819" y="187452"/>
                  </a:lnTo>
                  <a:lnTo>
                    <a:pt x="554723" y="201168"/>
                  </a:lnTo>
                  <a:lnTo>
                    <a:pt x="550151" y="216408"/>
                  </a:lnTo>
                  <a:lnTo>
                    <a:pt x="544055" y="231648"/>
                  </a:lnTo>
                  <a:lnTo>
                    <a:pt x="539483" y="246888"/>
                  </a:lnTo>
                  <a:lnTo>
                    <a:pt x="528815" y="280416"/>
                  </a:lnTo>
                  <a:lnTo>
                    <a:pt x="519671" y="315468"/>
                  </a:lnTo>
                  <a:lnTo>
                    <a:pt x="509003" y="353568"/>
                  </a:lnTo>
                  <a:lnTo>
                    <a:pt x="499859" y="391668"/>
                  </a:lnTo>
                  <a:lnTo>
                    <a:pt x="489191" y="431292"/>
                  </a:lnTo>
                  <a:lnTo>
                    <a:pt x="480047" y="472440"/>
                  </a:lnTo>
                  <a:lnTo>
                    <a:pt x="470903" y="515112"/>
                  </a:lnTo>
                  <a:lnTo>
                    <a:pt x="463283" y="557784"/>
                  </a:lnTo>
                  <a:lnTo>
                    <a:pt x="454863" y="606552"/>
                  </a:lnTo>
                  <a:lnTo>
                    <a:pt x="0" y="606552"/>
                  </a:lnTo>
                  <a:lnTo>
                    <a:pt x="0" y="670547"/>
                  </a:lnTo>
                  <a:lnTo>
                    <a:pt x="444677" y="670547"/>
                  </a:lnTo>
                  <a:lnTo>
                    <a:pt x="435851" y="734568"/>
                  </a:lnTo>
                  <a:lnTo>
                    <a:pt x="426707" y="821436"/>
                  </a:lnTo>
                  <a:lnTo>
                    <a:pt x="425183" y="865632"/>
                  </a:lnTo>
                  <a:lnTo>
                    <a:pt x="422135" y="906780"/>
                  </a:lnTo>
                  <a:lnTo>
                    <a:pt x="422135" y="989076"/>
                  </a:lnTo>
                  <a:lnTo>
                    <a:pt x="423659" y="1028700"/>
                  </a:lnTo>
                  <a:lnTo>
                    <a:pt x="429755" y="1101852"/>
                  </a:lnTo>
                  <a:lnTo>
                    <a:pt x="438899" y="1152144"/>
                  </a:lnTo>
                  <a:lnTo>
                    <a:pt x="457187" y="1210056"/>
                  </a:lnTo>
                  <a:lnTo>
                    <a:pt x="463283" y="1223772"/>
                  </a:lnTo>
                  <a:lnTo>
                    <a:pt x="467855" y="1235964"/>
                  </a:lnTo>
                  <a:lnTo>
                    <a:pt x="475475" y="1248156"/>
                  </a:lnTo>
                  <a:lnTo>
                    <a:pt x="481571" y="1258824"/>
                  </a:lnTo>
                  <a:lnTo>
                    <a:pt x="496811" y="1280160"/>
                  </a:lnTo>
                  <a:lnTo>
                    <a:pt x="515099" y="1298448"/>
                  </a:lnTo>
                  <a:lnTo>
                    <a:pt x="525767" y="1307592"/>
                  </a:lnTo>
                  <a:lnTo>
                    <a:pt x="547103" y="1322832"/>
                  </a:lnTo>
                  <a:lnTo>
                    <a:pt x="559295" y="1328928"/>
                  </a:lnTo>
                  <a:lnTo>
                    <a:pt x="571487" y="1336548"/>
                  </a:lnTo>
                  <a:lnTo>
                    <a:pt x="627875" y="1357884"/>
                  </a:lnTo>
                  <a:lnTo>
                    <a:pt x="691883" y="1374648"/>
                  </a:lnTo>
                  <a:lnTo>
                    <a:pt x="760463" y="1386840"/>
                  </a:lnTo>
                  <a:lnTo>
                    <a:pt x="835139" y="1392936"/>
                  </a:lnTo>
                  <a:lnTo>
                    <a:pt x="954011" y="1397508"/>
                  </a:lnTo>
                  <a:lnTo>
                    <a:pt x="993635" y="1397508"/>
                  </a:lnTo>
                  <a:lnTo>
                    <a:pt x="1193279" y="1389888"/>
                  </a:lnTo>
                  <a:lnTo>
                    <a:pt x="1231379" y="1386840"/>
                  </a:lnTo>
                  <a:lnTo>
                    <a:pt x="1306055" y="1383792"/>
                  </a:lnTo>
                  <a:lnTo>
                    <a:pt x="1341107" y="1380744"/>
                  </a:lnTo>
                  <a:lnTo>
                    <a:pt x="1408163" y="1377696"/>
                  </a:lnTo>
                  <a:lnTo>
                    <a:pt x="1438643" y="1377696"/>
                  </a:lnTo>
                  <a:lnTo>
                    <a:pt x="1467599" y="1376172"/>
                  </a:lnTo>
                  <a:lnTo>
                    <a:pt x="1493507" y="1376172"/>
                  </a:lnTo>
                  <a:lnTo>
                    <a:pt x="1505699" y="1377696"/>
                  </a:lnTo>
                  <a:lnTo>
                    <a:pt x="1528559" y="1377696"/>
                  </a:lnTo>
                  <a:lnTo>
                    <a:pt x="1539227" y="1379220"/>
                  </a:lnTo>
                  <a:lnTo>
                    <a:pt x="1539227" y="13685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805109" y="5164336"/>
            <a:ext cx="120015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5" dirty="0">
                <a:latin typeface="Times New Roman"/>
                <a:cs typeface="Times New Roman"/>
              </a:rPr>
              <a:t>I</a:t>
            </a:r>
            <a:r>
              <a:rPr sz="2650" b="1" dirty="0">
                <a:latin typeface="Times New Roman"/>
                <a:cs typeface="Times New Roman"/>
              </a:rPr>
              <a:t>n</a:t>
            </a:r>
            <a:r>
              <a:rPr sz="2650" b="1" spc="-15" dirty="0">
                <a:latin typeface="Times New Roman"/>
                <a:cs typeface="Times New Roman"/>
              </a:rPr>
              <a:t>t</a:t>
            </a:r>
            <a:r>
              <a:rPr sz="2650" b="1" spc="-20" dirty="0">
                <a:latin typeface="Times New Roman"/>
                <a:cs typeface="Times New Roman"/>
              </a:rPr>
              <a:t>e</a:t>
            </a:r>
            <a:r>
              <a:rPr sz="2650" b="1" spc="10" dirty="0">
                <a:latin typeface="Times New Roman"/>
                <a:cs typeface="Times New Roman"/>
              </a:rPr>
              <a:t>r</a:t>
            </a:r>
            <a:r>
              <a:rPr sz="2650" b="1" spc="-30" dirty="0">
                <a:latin typeface="Times New Roman"/>
                <a:cs typeface="Times New Roman"/>
              </a:rPr>
              <a:t>n</a:t>
            </a:r>
            <a:r>
              <a:rPr sz="2650" b="1" spc="10" dirty="0">
                <a:latin typeface="Times New Roman"/>
                <a:cs typeface="Times New Roman"/>
              </a:rPr>
              <a:t>e</a:t>
            </a:r>
            <a:r>
              <a:rPr sz="2650" b="1" spc="-5" dirty="0">
                <a:latin typeface="Times New Roman"/>
                <a:cs typeface="Times New Roman"/>
              </a:rPr>
              <a:t>t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706867" y="5036819"/>
            <a:ext cx="596265" cy="548640"/>
            <a:chOff x="7706867" y="5036819"/>
            <a:chExt cx="596265" cy="548640"/>
          </a:xfrm>
        </p:grpSpPr>
        <p:sp>
          <p:nvSpPr>
            <p:cNvPr id="26" name="object 26"/>
            <p:cNvSpPr/>
            <p:nvPr/>
          </p:nvSpPr>
          <p:spPr>
            <a:xfrm>
              <a:off x="7711439" y="5041391"/>
              <a:ext cx="586740" cy="539750"/>
            </a:xfrm>
            <a:custGeom>
              <a:avLst/>
              <a:gdLst/>
              <a:ahLst/>
              <a:cxnLst/>
              <a:rect l="l" t="t" r="r" b="b"/>
              <a:pathLst>
                <a:path w="586740" h="539750">
                  <a:moveTo>
                    <a:pt x="294131" y="539496"/>
                  </a:moveTo>
                  <a:lnTo>
                    <a:pt x="246270" y="535975"/>
                  </a:lnTo>
                  <a:lnTo>
                    <a:pt x="200924" y="525780"/>
                  </a:lnTo>
                  <a:lnTo>
                    <a:pt x="158686" y="509457"/>
                  </a:lnTo>
                  <a:lnTo>
                    <a:pt x="120152" y="487558"/>
                  </a:lnTo>
                  <a:lnTo>
                    <a:pt x="85915" y="460629"/>
                  </a:lnTo>
                  <a:lnTo>
                    <a:pt x="56570" y="429219"/>
                  </a:lnTo>
                  <a:lnTo>
                    <a:pt x="32712" y="393877"/>
                  </a:lnTo>
                  <a:lnTo>
                    <a:pt x="14935" y="355152"/>
                  </a:lnTo>
                  <a:lnTo>
                    <a:pt x="3832" y="313593"/>
                  </a:lnTo>
                  <a:lnTo>
                    <a:pt x="0" y="269748"/>
                  </a:lnTo>
                  <a:lnTo>
                    <a:pt x="3832" y="225902"/>
                  </a:lnTo>
                  <a:lnTo>
                    <a:pt x="14935" y="184343"/>
                  </a:lnTo>
                  <a:lnTo>
                    <a:pt x="32712" y="145618"/>
                  </a:lnTo>
                  <a:lnTo>
                    <a:pt x="56570" y="110276"/>
                  </a:lnTo>
                  <a:lnTo>
                    <a:pt x="85915" y="78867"/>
                  </a:lnTo>
                  <a:lnTo>
                    <a:pt x="120152" y="51937"/>
                  </a:lnTo>
                  <a:lnTo>
                    <a:pt x="158686" y="30038"/>
                  </a:lnTo>
                  <a:lnTo>
                    <a:pt x="200924" y="13716"/>
                  </a:lnTo>
                  <a:lnTo>
                    <a:pt x="246270" y="3520"/>
                  </a:lnTo>
                  <a:lnTo>
                    <a:pt x="294131" y="0"/>
                  </a:lnTo>
                  <a:lnTo>
                    <a:pt x="341580" y="3520"/>
                  </a:lnTo>
                  <a:lnTo>
                    <a:pt x="386596" y="13716"/>
                  </a:lnTo>
                  <a:lnTo>
                    <a:pt x="428576" y="30038"/>
                  </a:lnTo>
                  <a:lnTo>
                    <a:pt x="466917" y="51937"/>
                  </a:lnTo>
                  <a:lnTo>
                    <a:pt x="501014" y="78867"/>
                  </a:lnTo>
                  <a:lnTo>
                    <a:pt x="530266" y="110276"/>
                  </a:lnTo>
                  <a:lnTo>
                    <a:pt x="554068" y="145618"/>
                  </a:lnTo>
                  <a:lnTo>
                    <a:pt x="571816" y="184343"/>
                  </a:lnTo>
                  <a:lnTo>
                    <a:pt x="582908" y="225902"/>
                  </a:lnTo>
                  <a:lnTo>
                    <a:pt x="586739" y="269748"/>
                  </a:lnTo>
                  <a:lnTo>
                    <a:pt x="582908" y="313593"/>
                  </a:lnTo>
                  <a:lnTo>
                    <a:pt x="571816" y="355152"/>
                  </a:lnTo>
                  <a:lnTo>
                    <a:pt x="554068" y="393877"/>
                  </a:lnTo>
                  <a:lnTo>
                    <a:pt x="530266" y="429219"/>
                  </a:lnTo>
                  <a:lnTo>
                    <a:pt x="501014" y="460629"/>
                  </a:lnTo>
                  <a:lnTo>
                    <a:pt x="466917" y="487558"/>
                  </a:lnTo>
                  <a:lnTo>
                    <a:pt x="428576" y="509457"/>
                  </a:lnTo>
                  <a:lnTo>
                    <a:pt x="386596" y="525780"/>
                  </a:lnTo>
                  <a:lnTo>
                    <a:pt x="341580" y="535975"/>
                  </a:lnTo>
                  <a:lnTo>
                    <a:pt x="294131" y="539496"/>
                  </a:lnTo>
                  <a:close/>
                </a:path>
              </a:pathLst>
            </a:custGeom>
            <a:solidFill>
              <a:srgbClr val="A0B8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706867" y="5036819"/>
              <a:ext cx="596265" cy="548640"/>
            </a:xfrm>
            <a:custGeom>
              <a:avLst/>
              <a:gdLst/>
              <a:ahLst/>
              <a:cxnLst/>
              <a:rect l="l" t="t" r="r" b="b"/>
              <a:pathLst>
                <a:path w="596265" h="548639">
                  <a:moveTo>
                    <a:pt x="313943" y="548639"/>
                  </a:moveTo>
                  <a:lnTo>
                    <a:pt x="283464" y="548639"/>
                  </a:lnTo>
                  <a:lnTo>
                    <a:pt x="237743" y="544068"/>
                  </a:lnTo>
                  <a:lnTo>
                    <a:pt x="224028" y="541020"/>
                  </a:lnTo>
                  <a:lnTo>
                    <a:pt x="210312" y="536448"/>
                  </a:lnTo>
                  <a:lnTo>
                    <a:pt x="195072" y="531876"/>
                  </a:lnTo>
                  <a:lnTo>
                    <a:pt x="131064" y="502920"/>
                  </a:lnTo>
                  <a:lnTo>
                    <a:pt x="86868" y="469392"/>
                  </a:lnTo>
                  <a:lnTo>
                    <a:pt x="51816" y="428244"/>
                  </a:lnTo>
                  <a:lnTo>
                    <a:pt x="42672" y="417576"/>
                  </a:lnTo>
                  <a:lnTo>
                    <a:pt x="36576" y="405384"/>
                  </a:lnTo>
                  <a:lnTo>
                    <a:pt x="28956" y="393192"/>
                  </a:lnTo>
                  <a:lnTo>
                    <a:pt x="22860" y="381000"/>
                  </a:lnTo>
                  <a:lnTo>
                    <a:pt x="13716" y="356616"/>
                  </a:lnTo>
                  <a:lnTo>
                    <a:pt x="9144" y="342900"/>
                  </a:lnTo>
                  <a:lnTo>
                    <a:pt x="6096" y="329184"/>
                  </a:lnTo>
                  <a:lnTo>
                    <a:pt x="3048" y="316991"/>
                  </a:lnTo>
                  <a:lnTo>
                    <a:pt x="1524" y="301751"/>
                  </a:lnTo>
                  <a:lnTo>
                    <a:pt x="0" y="288035"/>
                  </a:lnTo>
                  <a:lnTo>
                    <a:pt x="0" y="260603"/>
                  </a:lnTo>
                  <a:lnTo>
                    <a:pt x="9144" y="205739"/>
                  </a:lnTo>
                  <a:lnTo>
                    <a:pt x="22860" y="167639"/>
                  </a:lnTo>
                  <a:lnTo>
                    <a:pt x="36576" y="143255"/>
                  </a:lnTo>
                  <a:lnTo>
                    <a:pt x="42672" y="131063"/>
                  </a:lnTo>
                  <a:lnTo>
                    <a:pt x="68580" y="99059"/>
                  </a:lnTo>
                  <a:lnTo>
                    <a:pt x="108204" y="62483"/>
                  </a:lnTo>
                  <a:lnTo>
                    <a:pt x="155448" y="32003"/>
                  </a:lnTo>
                  <a:lnTo>
                    <a:pt x="208788" y="12191"/>
                  </a:lnTo>
                  <a:lnTo>
                    <a:pt x="268224" y="1524"/>
                  </a:lnTo>
                  <a:lnTo>
                    <a:pt x="281940" y="0"/>
                  </a:lnTo>
                  <a:lnTo>
                    <a:pt x="313943" y="0"/>
                  </a:lnTo>
                  <a:lnTo>
                    <a:pt x="327660" y="1524"/>
                  </a:lnTo>
                  <a:lnTo>
                    <a:pt x="358139" y="4571"/>
                  </a:lnTo>
                  <a:lnTo>
                    <a:pt x="371856" y="7619"/>
                  </a:lnTo>
                  <a:lnTo>
                    <a:pt x="382016" y="10667"/>
                  </a:lnTo>
                  <a:lnTo>
                    <a:pt x="268224" y="10667"/>
                  </a:lnTo>
                  <a:lnTo>
                    <a:pt x="254507" y="13715"/>
                  </a:lnTo>
                  <a:lnTo>
                    <a:pt x="240792" y="15239"/>
                  </a:lnTo>
                  <a:lnTo>
                    <a:pt x="225552" y="18288"/>
                  </a:lnTo>
                  <a:lnTo>
                    <a:pt x="211836" y="21336"/>
                  </a:lnTo>
                  <a:lnTo>
                    <a:pt x="199643" y="25907"/>
                  </a:lnTo>
                  <a:lnTo>
                    <a:pt x="185928" y="30479"/>
                  </a:lnTo>
                  <a:lnTo>
                    <a:pt x="137160" y="54863"/>
                  </a:lnTo>
                  <a:lnTo>
                    <a:pt x="94488" y="86867"/>
                  </a:lnTo>
                  <a:lnTo>
                    <a:pt x="59436" y="126491"/>
                  </a:lnTo>
                  <a:lnTo>
                    <a:pt x="45720" y="147827"/>
                  </a:lnTo>
                  <a:lnTo>
                    <a:pt x="38100" y="160019"/>
                  </a:lnTo>
                  <a:lnTo>
                    <a:pt x="33528" y="170687"/>
                  </a:lnTo>
                  <a:lnTo>
                    <a:pt x="27432" y="182879"/>
                  </a:lnTo>
                  <a:lnTo>
                    <a:pt x="22860" y="195071"/>
                  </a:lnTo>
                  <a:lnTo>
                    <a:pt x="19812" y="208787"/>
                  </a:lnTo>
                  <a:lnTo>
                    <a:pt x="13716" y="233171"/>
                  </a:lnTo>
                  <a:lnTo>
                    <a:pt x="10668" y="260603"/>
                  </a:lnTo>
                  <a:lnTo>
                    <a:pt x="10668" y="288035"/>
                  </a:lnTo>
                  <a:lnTo>
                    <a:pt x="12192" y="301751"/>
                  </a:lnTo>
                  <a:lnTo>
                    <a:pt x="22860" y="352044"/>
                  </a:lnTo>
                  <a:lnTo>
                    <a:pt x="33528" y="376428"/>
                  </a:lnTo>
                  <a:lnTo>
                    <a:pt x="38100" y="388620"/>
                  </a:lnTo>
                  <a:lnTo>
                    <a:pt x="59436" y="422148"/>
                  </a:lnTo>
                  <a:lnTo>
                    <a:pt x="94488" y="460248"/>
                  </a:lnTo>
                  <a:lnTo>
                    <a:pt x="137160" y="493776"/>
                  </a:lnTo>
                  <a:lnTo>
                    <a:pt x="185928" y="518160"/>
                  </a:lnTo>
                  <a:lnTo>
                    <a:pt x="211836" y="525780"/>
                  </a:lnTo>
                  <a:lnTo>
                    <a:pt x="225552" y="530351"/>
                  </a:lnTo>
                  <a:lnTo>
                    <a:pt x="239268" y="533400"/>
                  </a:lnTo>
                  <a:lnTo>
                    <a:pt x="254507" y="534924"/>
                  </a:lnTo>
                  <a:lnTo>
                    <a:pt x="268224" y="536448"/>
                  </a:lnTo>
                  <a:lnTo>
                    <a:pt x="283464" y="537972"/>
                  </a:lnTo>
                  <a:lnTo>
                    <a:pt x="379476" y="537972"/>
                  </a:lnTo>
                  <a:lnTo>
                    <a:pt x="371856" y="539496"/>
                  </a:lnTo>
                  <a:lnTo>
                    <a:pt x="358139" y="544068"/>
                  </a:lnTo>
                  <a:lnTo>
                    <a:pt x="342900" y="545592"/>
                  </a:lnTo>
                  <a:lnTo>
                    <a:pt x="329184" y="547115"/>
                  </a:lnTo>
                  <a:lnTo>
                    <a:pt x="313943" y="548639"/>
                  </a:lnTo>
                  <a:close/>
                </a:path>
                <a:path w="596265" h="548639">
                  <a:moveTo>
                    <a:pt x="379476" y="537972"/>
                  </a:moveTo>
                  <a:lnTo>
                    <a:pt x="312419" y="537972"/>
                  </a:lnTo>
                  <a:lnTo>
                    <a:pt x="327660" y="536448"/>
                  </a:lnTo>
                  <a:lnTo>
                    <a:pt x="341376" y="534924"/>
                  </a:lnTo>
                  <a:lnTo>
                    <a:pt x="384048" y="527303"/>
                  </a:lnTo>
                  <a:lnTo>
                    <a:pt x="435863" y="505968"/>
                  </a:lnTo>
                  <a:lnTo>
                    <a:pt x="481584" y="478536"/>
                  </a:lnTo>
                  <a:lnTo>
                    <a:pt x="519684" y="441960"/>
                  </a:lnTo>
                  <a:lnTo>
                    <a:pt x="544068" y="411480"/>
                  </a:lnTo>
                  <a:lnTo>
                    <a:pt x="563880" y="376428"/>
                  </a:lnTo>
                  <a:lnTo>
                    <a:pt x="576072" y="339852"/>
                  </a:lnTo>
                  <a:lnTo>
                    <a:pt x="580644" y="327660"/>
                  </a:lnTo>
                  <a:lnTo>
                    <a:pt x="582168" y="313943"/>
                  </a:lnTo>
                  <a:lnTo>
                    <a:pt x="583692" y="301751"/>
                  </a:lnTo>
                  <a:lnTo>
                    <a:pt x="585216" y="288035"/>
                  </a:lnTo>
                  <a:lnTo>
                    <a:pt x="585216" y="260603"/>
                  </a:lnTo>
                  <a:lnTo>
                    <a:pt x="583692" y="246887"/>
                  </a:lnTo>
                  <a:lnTo>
                    <a:pt x="582168" y="234695"/>
                  </a:lnTo>
                  <a:lnTo>
                    <a:pt x="580644" y="220979"/>
                  </a:lnTo>
                  <a:lnTo>
                    <a:pt x="576072" y="208787"/>
                  </a:lnTo>
                  <a:lnTo>
                    <a:pt x="573024" y="196595"/>
                  </a:lnTo>
                  <a:lnTo>
                    <a:pt x="568452" y="182879"/>
                  </a:lnTo>
                  <a:lnTo>
                    <a:pt x="551687" y="147827"/>
                  </a:lnTo>
                  <a:lnTo>
                    <a:pt x="521208" y="106679"/>
                  </a:lnTo>
                  <a:lnTo>
                    <a:pt x="481584" y="70103"/>
                  </a:lnTo>
                  <a:lnTo>
                    <a:pt x="435863" y="42671"/>
                  </a:lnTo>
                  <a:lnTo>
                    <a:pt x="397763" y="25907"/>
                  </a:lnTo>
                  <a:lnTo>
                    <a:pt x="356616" y="15239"/>
                  </a:lnTo>
                  <a:lnTo>
                    <a:pt x="341376" y="13715"/>
                  </a:lnTo>
                  <a:lnTo>
                    <a:pt x="327660" y="10667"/>
                  </a:lnTo>
                  <a:lnTo>
                    <a:pt x="382016" y="10667"/>
                  </a:lnTo>
                  <a:lnTo>
                    <a:pt x="387096" y="12191"/>
                  </a:lnTo>
                  <a:lnTo>
                    <a:pt x="440436" y="32003"/>
                  </a:lnTo>
                  <a:lnTo>
                    <a:pt x="487680" y="62483"/>
                  </a:lnTo>
                  <a:lnTo>
                    <a:pt x="527304" y="99059"/>
                  </a:lnTo>
                  <a:lnTo>
                    <a:pt x="553212" y="131063"/>
                  </a:lnTo>
                  <a:lnTo>
                    <a:pt x="573024" y="167639"/>
                  </a:lnTo>
                  <a:lnTo>
                    <a:pt x="586739" y="205739"/>
                  </a:lnTo>
                  <a:lnTo>
                    <a:pt x="594360" y="245363"/>
                  </a:lnTo>
                  <a:lnTo>
                    <a:pt x="595884" y="260603"/>
                  </a:lnTo>
                  <a:lnTo>
                    <a:pt x="595884" y="288035"/>
                  </a:lnTo>
                  <a:lnTo>
                    <a:pt x="592836" y="315467"/>
                  </a:lnTo>
                  <a:lnTo>
                    <a:pt x="586739" y="342900"/>
                  </a:lnTo>
                  <a:lnTo>
                    <a:pt x="582168" y="355092"/>
                  </a:lnTo>
                  <a:lnTo>
                    <a:pt x="577596" y="368808"/>
                  </a:lnTo>
                  <a:lnTo>
                    <a:pt x="573024" y="381000"/>
                  </a:lnTo>
                  <a:lnTo>
                    <a:pt x="560832" y="405384"/>
                  </a:lnTo>
                  <a:lnTo>
                    <a:pt x="553212" y="416052"/>
                  </a:lnTo>
                  <a:lnTo>
                    <a:pt x="545592" y="428244"/>
                  </a:lnTo>
                  <a:lnTo>
                    <a:pt x="509016" y="467868"/>
                  </a:lnTo>
                  <a:lnTo>
                    <a:pt x="464820" y="501396"/>
                  </a:lnTo>
                  <a:lnTo>
                    <a:pt x="414528" y="527303"/>
                  </a:lnTo>
                  <a:lnTo>
                    <a:pt x="387096" y="536448"/>
                  </a:lnTo>
                  <a:lnTo>
                    <a:pt x="379476" y="537972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907543" y="5138397"/>
            <a:ext cx="19367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20" dirty="0">
                <a:latin typeface="Times New Roman"/>
                <a:cs typeface="Times New Roman"/>
              </a:rPr>
              <a:t>R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987039" y="6297167"/>
            <a:ext cx="6658609" cy="1038225"/>
            <a:chOff x="2987039" y="6297167"/>
            <a:chExt cx="6658609" cy="1038225"/>
          </a:xfrm>
        </p:grpSpPr>
        <p:sp>
          <p:nvSpPr>
            <p:cNvPr id="30" name="object 30"/>
            <p:cNvSpPr/>
            <p:nvPr/>
          </p:nvSpPr>
          <p:spPr>
            <a:xfrm>
              <a:off x="8634983" y="6312408"/>
              <a:ext cx="1005840" cy="335280"/>
            </a:xfrm>
            <a:custGeom>
              <a:avLst/>
              <a:gdLst/>
              <a:ahLst/>
              <a:cxnLst/>
              <a:rect l="l" t="t" r="r" b="b"/>
              <a:pathLst>
                <a:path w="1005840" h="335279">
                  <a:moveTo>
                    <a:pt x="502919" y="335279"/>
                  </a:moveTo>
                  <a:lnTo>
                    <a:pt x="434437" y="333756"/>
                  </a:lnTo>
                  <a:lnTo>
                    <a:pt x="368829" y="329318"/>
                  </a:lnTo>
                  <a:lnTo>
                    <a:pt x="306681" y="322159"/>
                  </a:lnTo>
                  <a:lnTo>
                    <a:pt x="248581" y="312476"/>
                  </a:lnTo>
                  <a:lnTo>
                    <a:pt x="195116" y="300465"/>
                  </a:lnTo>
                  <a:lnTo>
                    <a:pt x="146875" y="286321"/>
                  </a:lnTo>
                  <a:lnTo>
                    <a:pt x="104444" y="270241"/>
                  </a:lnTo>
                  <a:lnTo>
                    <a:pt x="68410" y="252419"/>
                  </a:lnTo>
                  <a:lnTo>
                    <a:pt x="17885" y="212336"/>
                  </a:lnTo>
                  <a:lnTo>
                    <a:pt x="0" y="167639"/>
                  </a:lnTo>
                  <a:lnTo>
                    <a:pt x="4569" y="144812"/>
                  </a:lnTo>
                  <a:lnTo>
                    <a:pt x="39362" y="102227"/>
                  </a:lnTo>
                  <a:lnTo>
                    <a:pt x="104444" y="65038"/>
                  </a:lnTo>
                  <a:lnTo>
                    <a:pt x="146875" y="48958"/>
                  </a:lnTo>
                  <a:lnTo>
                    <a:pt x="195116" y="34814"/>
                  </a:lnTo>
                  <a:lnTo>
                    <a:pt x="248581" y="22803"/>
                  </a:lnTo>
                  <a:lnTo>
                    <a:pt x="306681" y="13120"/>
                  </a:lnTo>
                  <a:lnTo>
                    <a:pt x="368829" y="5961"/>
                  </a:lnTo>
                  <a:lnTo>
                    <a:pt x="434437" y="1523"/>
                  </a:lnTo>
                  <a:lnTo>
                    <a:pt x="502919" y="0"/>
                  </a:lnTo>
                  <a:lnTo>
                    <a:pt x="571081" y="1523"/>
                  </a:lnTo>
                  <a:lnTo>
                    <a:pt x="636481" y="5961"/>
                  </a:lnTo>
                  <a:lnTo>
                    <a:pt x="698515" y="13120"/>
                  </a:lnTo>
                  <a:lnTo>
                    <a:pt x="756581" y="22803"/>
                  </a:lnTo>
                  <a:lnTo>
                    <a:pt x="810074" y="34814"/>
                  </a:lnTo>
                  <a:lnTo>
                    <a:pt x="858392" y="48958"/>
                  </a:lnTo>
                  <a:lnTo>
                    <a:pt x="900932" y="65038"/>
                  </a:lnTo>
                  <a:lnTo>
                    <a:pt x="937090" y="82860"/>
                  </a:lnTo>
                  <a:lnTo>
                    <a:pt x="987848" y="122943"/>
                  </a:lnTo>
                  <a:lnTo>
                    <a:pt x="1005839" y="167639"/>
                  </a:lnTo>
                  <a:lnTo>
                    <a:pt x="1001241" y="190467"/>
                  </a:lnTo>
                  <a:lnTo>
                    <a:pt x="966263" y="233052"/>
                  </a:lnTo>
                  <a:lnTo>
                    <a:pt x="900932" y="270241"/>
                  </a:lnTo>
                  <a:lnTo>
                    <a:pt x="858392" y="286321"/>
                  </a:lnTo>
                  <a:lnTo>
                    <a:pt x="810074" y="300465"/>
                  </a:lnTo>
                  <a:lnTo>
                    <a:pt x="756581" y="312476"/>
                  </a:lnTo>
                  <a:lnTo>
                    <a:pt x="698515" y="322159"/>
                  </a:lnTo>
                  <a:lnTo>
                    <a:pt x="636481" y="329318"/>
                  </a:lnTo>
                  <a:lnTo>
                    <a:pt x="571081" y="333756"/>
                  </a:lnTo>
                  <a:lnTo>
                    <a:pt x="502919" y="3352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28887" y="6307836"/>
              <a:ext cx="1016635" cy="344805"/>
            </a:xfrm>
            <a:custGeom>
              <a:avLst/>
              <a:gdLst/>
              <a:ahLst/>
              <a:cxnLst/>
              <a:rect l="l" t="t" r="r" b="b"/>
              <a:pathLst>
                <a:path w="1016634" h="344804">
                  <a:moveTo>
                    <a:pt x="560832" y="344424"/>
                  </a:moveTo>
                  <a:lnTo>
                    <a:pt x="457200" y="344424"/>
                  </a:lnTo>
                  <a:lnTo>
                    <a:pt x="406908" y="341376"/>
                  </a:lnTo>
                  <a:lnTo>
                    <a:pt x="312419" y="332232"/>
                  </a:lnTo>
                  <a:lnTo>
                    <a:pt x="289560" y="329184"/>
                  </a:lnTo>
                  <a:lnTo>
                    <a:pt x="268224" y="324612"/>
                  </a:lnTo>
                  <a:lnTo>
                    <a:pt x="246888" y="321564"/>
                  </a:lnTo>
                  <a:lnTo>
                    <a:pt x="225552" y="316992"/>
                  </a:lnTo>
                  <a:lnTo>
                    <a:pt x="205740" y="312420"/>
                  </a:lnTo>
                  <a:lnTo>
                    <a:pt x="187452" y="306324"/>
                  </a:lnTo>
                  <a:lnTo>
                    <a:pt x="169164" y="301752"/>
                  </a:lnTo>
                  <a:lnTo>
                    <a:pt x="103632" y="277368"/>
                  </a:lnTo>
                  <a:lnTo>
                    <a:pt x="64008" y="256032"/>
                  </a:lnTo>
                  <a:lnTo>
                    <a:pt x="51816" y="249936"/>
                  </a:lnTo>
                  <a:lnTo>
                    <a:pt x="42672" y="242316"/>
                  </a:lnTo>
                  <a:lnTo>
                    <a:pt x="32004" y="234696"/>
                  </a:lnTo>
                  <a:lnTo>
                    <a:pt x="24384" y="225552"/>
                  </a:lnTo>
                  <a:lnTo>
                    <a:pt x="16764" y="217932"/>
                  </a:lnTo>
                  <a:lnTo>
                    <a:pt x="10668" y="208788"/>
                  </a:lnTo>
                  <a:lnTo>
                    <a:pt x="6096" y="201168"/>
                  </a:lnTo>
                  <a:lnTo>
                    <a:pt x="3048" y="192024"/>
                  </a:lnTo>
                  <a:lnTo>
                    <a:pt x="3048" y="190500"/>
                  </a:lnTo>
                  <a:lnTo>
                    <a:pt x="1524" y="182880"/>
                  </a:lnTo>
                  <a:lnTo>
                    <a:pt x="6096" y="144780"/>
                  </a:lnTo>
                  <a:lnTo>
                    <a:pt x="32004" y="111252"/>
                  </a:lnTo>
                  <a:lnTo>
                    <a:pt x="76200" y="80772"/>
                  </a:lnTo>
                  <a:lnTo>
                    <a:pt x="134112" y="54864"/>
                  </a:lnTo>
                  <a:lnTo>
                    <a:pt x="169164" y="44196"/>
                  </a:lnTo>
                  <a:lnTo>
                    <a:pt x="187452" y="38100"/>
                  </a:lnTo>
                  <a:lnTo>
                    <a:pt x="205740" y="33528"/>
                  </a:lnTo>
                  <a:lnTo>
                    <a:pt x="225552" y="28956"/>
                  </a:lnTo>
                  <a:lnTo>
                    <a:pt x="268224" y="19812"/>
                  </a:lnTo>
                  <a:lnTo>
                    <a:pt x="289560" y="16764"/>
                  </a:lnTo>
                  <a:lnTo>
                    <a:pt x="312419" y="12192"/>
                  </a:lnTo>
                  <a:lnTo>
                    <a:pt x="406908" y="3048"/>
                  </a:lnTo>
                  <a:lnTo>
                    <a:pt x="457200" y="0"/>
                  </a:lnTo>
                  <a:lnTo>
                    <a:pt x="560832" y="0"/>
                  </a:lnTo>
                  <a:lnTo>
                    <a:pt x="609600" y="3048"/>
                  </a:lnTo>
                  <a:lnTo>
                    <a:pt x="689864" y="10668"/>
                  </a:lnTo>
                  <a:lnTo>
                    <a:pt x="457200" y="10668"/>
                  </a:lnTo>
                  <a:lnTo>
                    <a:pt x="406908" y="13716"/>
                  </a:lnTo>
                  <a:lnTo>
                    <a:pt x="313943" y="22860"/>
                  </a:lnTo>
                  <a:lnTo>
                    <a:pt x="291083" y="25908"/>
                  </a:lnTo>
                  <a:lnTo>
                    <a:pt x="269748" y="30480"/>
                  </a:lnTo>
                  <a:lnTo>
                    <a:pt x="248412" y="33528"/>
                  </a:lnTo>
                  <a:lnTo>
                    <a:pt x="208788" y="42672"/>
                  </a:lnTo>
                  <a:lnTo>
                    <a:pt x="190500" y="48768"/>
                  </a:lnTo>
                  <a:lnTo>
                    <a:pt x="172212" y="53340"/>
                  </a:lnTo>
                  <a:lnTo>
                    <a:pt x="153924" y="59436"/>
                  </a:lnTo>
                  <a:lnTo>
                    <a:pt x="138684" y="64008"/>
                  </a:lnTo>
                  <a:lnTo>
                    <a:pt x="121920" y="70104"/>
                  </a:lnTo>
                  <a:lnTo>
                    <a:pt x="108204" y="76200"/>
                  </a:lnTo>
                  <a:lnTo>
                    <a:pt x="94488" y="83820"/>
                  </a:lnTo>
                  <a:lnTo>
                    <a:pt x="80772" y="89916"/>
                  </a:lnTo>
                  <a:lnTo>
                    <a:pt x="68580" y="97536"/>
                  </a:lnTo>
                  <a:lnTo>
                    <a:pt x="57912" y="103632"/>
                  </a:lnTo>
                  <a:lnTo>
                    <a:pt x="39624" y="118872"/>
                  </a:lnTo>
                  <a:lnTo>
                    <a:pt x="32004" y="126492"/>
                  </a:lnTo>
                  <a:lnTo>
                    <a:pt x="19812" y="141732"/>
                  </a:lnTo>
                  <a:lnTo>
                    <a:pt x="10668" y="164592"/>
                  </a:lnTo>
                  <a:lnTo>
                    <a:pt x="10668" y="179832"/>
                  </a:lnTo>
                  <a:lnTo>
                    <a:pt x="13716" y="188976"/>
                  </a:lnTo>
                  <a:lnTo>
                    <a:pt x="14020" y="188976"/>
                  </a:lnTo>
                  <a:lnTo>
                    <a:pt x="15240" y="195072"/>
                  </a:lnTo>
                  <a:lnTo>
                    <a:pt x="39624" y="225552"/>
                  </a:lnTo>
                  <a:lnTo>
                    <a:pt x="108204" y="268224"/>
                  </a:lnTo>
                  <a:lnTo>
                    <a:pt x="138684" y="280416"/>
                  </a:lnTo>
                  <a:lnTo>
                    <a:pt x="153924" y="286512"/>
                  </a:lnTo>
                  <a:lnTo>
                    <a:pt x="172212" y="291084"/>
                  </a:lnTo>
                  <a:lnTo>
                    <a:pt x="190500" y="297180"/>
                  </a:lnTo>
                  <a:lnTo>
                    <a:pt x="208788" y="301752"/>
                  </a:lnTo>
                  <a:lnTo>
                    <a:pt x="248412" y="310896"/>
                  </a:lnTo>
                  <a:lnTo>
                    <a:pt x="269748" y="313944"/>
                  </a:lnTo>
                  <a:lnTo>
                    <a:pt x="291083" y="318516"/>
                  </a:lnTo>
                  <a:lnTo>
                    <a:pt x="359663" y="327660"/>
                  </a:lnTo>
                  <a:lnTo>
                    <a:pt x="457200" y="333756"/>
                  </a:lnTo>
                  <a:lnTo>
                    <a:pt x="509016" y="335280"/>
                  </a:lnTo>
                  <a:lnTo>
                    <a:pt x="674115" y="335280"/>
                  </a:lnTo>
                  <a:lnTo>
                    <a:pt x="611124" y="341376"/>
                  </a:lnTo>
                  <a:lnTo>
                    <a:pt x="560832" y="344424"/>
                  </a:lnTo>
                  <a:close/>
                </a:path>
                <a:path w="1016634" h="344804">
                  <a:moveTo>
                    <a:pt x="1015238" y="188976"/>
                  </a:moveTo>
                  <a:lnTo>
                    <a:pt x="1004316" y="188976"/>
                  </a:lnTo>
                  <a:lnTo>
                    <a:pt x="1005840" y="179832"/>
                  </a:lnTo>
                  <a:lnTo>
                    <a:pt x="1005840" y="164592"/>
                  </a:lnTo>
                  <a:lnTo>
                    <a:pt x="986028" y="126492"/>
                  </a:lnTo>
                  <a:lnTo>
                    <a:pt x="947927" y="97536"/>
                  </a:lnTo>
                  <a:lnTo>
                    <a:pt x="935736" y="89916"/>
                  </a:lnTo>
                  <a:lnTo>
                    <a:pt x="923544" y="83820"/>
                  </a:lnTo>
                  <a:lnTo>
                    <a:pt x="909827" y="77724"/>
                  </a:lnTo>
                  <a:lnTo>
                    <a:pt x="894588" y="70104"/>
                  </a:lnTo>
                  <a:lnTo>
                    <a:pt x="879348" y="64008"/>
                  </a:lnTo>
                  <a:lnTo>
                    <a:pt x="862584" y="59436"/>
                  </a:lnTo>
                  <a:lnTo>
                    <a:pt x="845820" y="53340"/>
                  </a:lnTo>
                  <a:lnTo>
                    <a:pt x="827531" y="48768"/>
                  </a:lnTo>
                  <a:lnTo>
                    <a:pt x="807720" y="42672"/>
                  </a:lnTo>
                  <a:lnTo>
                    <a:pt x="789431" y="38100"/>
                  </a:lnTo>
                  <a:lnTo>
                    <a:pt x="768096" y="35052"/>
                  </a:lnTo>
                  <a:lnTo>
                    <a:pt x="748284" y="30480"/>
                  </a:lnTo>
                  <a:lnTo>
                    <a:pt x="725424" y="25908"/>
                  </a:lnTo>
                  <a:lnTo>
                    <a:pt x="704088" y="22860"/>
                  </a:lnTo>
                  <a:lnTo>
                    <a:pt x="609600" y="13716"/>
                  </a:lnTo>
                  <a:lnTo>
                    <a:pt x="559308" y="10668"/>
                  </a:lnTo>
                  <a:lnTo>
                    <a:pt x="689864" y="10668"/>
                  </a:lnTo>
                  <a:lnTo>
                    <a:pt x="705612" y="12192"/>
                  </a:lnTo>
                  <a:lnTo>
                    <a:pt x="726948" y="16764"/>
                  </a:lnTo>
                  <a:lnTo>
                    <a:pt x="749808" y="19812"/>
                  </a:lnTo>
                  <a:lnTo>
                    <a:pt x="771144" y="24384"/>
                  </a:lnTo>
                  <a:lnTo>
                    <a:pt x="830579" y="38100"/>
                  </a:lnTo>
                  <a:lnTo>
                    <a:pt x="848868" y="44196"/>
                  </a:lnTo>
                  <a:lnTo>
                    <a:pt x="865631" y="48768"/>
                  </a:lnTo>
                  <a:lnTo>
                    <a:pt x="899160" y="60960"/>
                  </a:lnTo>
                  <a:lnTo>
                    <a:pt x="914400" y="67056"/>
                  </a:lnTo>
                  <a:lnTo>
                    <a:pt x="928116" y="74676"/>
                  </a:lnTo>
                  <a:lnTo>
                    <a:pt x="941831" y="80772"/>
                  </a:lnTo>
                  <a:lnTo>
                    <a:pt x="975360" y="103632"/>
                  </a:lnTo>
                  <a:lnTo>
                    <a:pt x="1005840" y="135636"/>
                  </a:lnTo>
                  <a:lnTo>
                    <a:pt x="1013460" y="153924"/>
                  </a:lnTo>
                  <a:lnTo>
                    <a:pt x="1014984" y="153924"/>
                  </a:lnTo>
                  <a:lnTo>
                    <a:pt x="1016508" y="163068"/>
                  </a:lnTo>
                  <a:lnTo>
                    <a:pt x="1016508" y="181356"/>
                  </a:lnTo>
                  <a:lnTo>
                    <a:pt x="1015238" y="188976"/>
                  </a:lnTo>
                  <a:close/>
                </a:path>
                <a:path w="1016634" h="344804">
                  <a:moveTo>
                    <a:pt x="14020" y="188976"/>
                  </a:moveTo>
                  <a:lnTo>
                    <a:pt x="13716" y="188976"/>
                  </a:lnTo>
                  <a:lnTo>
                    <a:pt x="13716" y="187452"/>
                  </a:lnTo>
                  <a:lnTo>
                    <a:pt x="14020" y="188976"/>
                  </a:lnTo>
                  <a:close/>
                </a:path>
                <a:path w="1016634" h="344804">
                  <a:moveTo>
                    <a:pt x="674115" y="335280"/>
                  </a:moveTo>
                  <a:lnTo>
                    <a:pt x="509016" y="335280"/>
                  </a:lnTo>
                  <a:lnTo>
                    <a:pt x="559308" y="333756"/>
                  </a:lnTo>
                  <a:lnTo>
                    <a:pt x="656844" y="327660"/>
                  </a:lnTo>
                  <a:lnTo>
                    <a:pt x="704088" y="321564"/>
                  </a:lnTo>
                  <a:lnTo>
                    <a:pt x="725424" y="318516"/>
                  </a:lnTo>
                  <a:lnTo>
                    <a:pt x="746760" y="313944"/>
                  </a:lnTo>
                  <a:lnTo>
                    <a:pt x="768096" y="310896"/>
                  </a:lnTo>
                  <a:lnTo>
                    <a:pt x="789431" y="306324"/>
                  </a:lnTo>
                  <a:lnTo>
                    <a:pt x="807720" y="301752"/>
                  </a:lnTo>
                  <a:lnTo>
                    <a:pt x="827531" y="297180"/>
                  </a:lnTo>
                  <a:lnTo>
                    <a:pt x="845820" y="291084"/>
                  </a:lnTo>
                  <a:lnTo>
                    <a:pt x="862584" y="286512"/>
                  </a:lnTo>
                  <a:lnTo>
                    <a:pt x="879348" y="280416"/>
                  </a:lnTo>
                  <a:lnTo>
                    <a:pt x="909827" y="268224"/>
                  </a:lnTo>
                  <a:lnTo>
                    <a:pt x="923544" y="262128"/>
                  </a:lnTo>
                  <a:lnTo>
                    <a:pt x="935736" y="254508"/>
                  </a:lnTo>
                  <a:lnTo>
                    <a:pt x="947927" y="248412"/>
                  </a:lnTo>
                  <a:lnTo>
                    <a:pt x="969264" y="233172"/>
                  </a:lnTo>
                  <a:lnTo>
                    <a:pt x="976884" y="225552"/>
                  </a:lnTo>
                  <a:lnTo>
                    <a:pt x="984504" y="219456"/>
                  </a:lnTo>
                  <a:lnTo>
                    <a:pt x="992124" y="211836"/>
                  </a:lnTo>
                  <a:lnTo>
                    <a:pt x="1001268" y="196596"/>
                  </a:lnTo>
                  <a:lnTo>
                    <a:pt x="1004316" y="187452"/>
                  </a:lnTo>
                  <a:lnTo>
                    <a:pt x="1004316" y="188976"/>
                  </a:lnTo>
                  <a:lnTo>
                    <a:pt x="1015238" y="188976"/>
                  </a:lnTo>
                  <a:lnTo>
                    <a:pt x="1014984" y="190500"/>
                  </a:lnTo>
                  <a:lnTo>
                    <a:pt x="1013460" y="190500"/>
                  </a:lnTo>
                  <a:lnTo>
                    <a:pt x="1013460" y="192024"/>
                  </a:lnTo>
                  <a:lnTo>
                    <a:pt x="993648" y="225552"/>
                  </a:lnTo>
                  <a:lnTo>
                    <a:pt x="975360" y="240792"/>
                  </a:lnTo>
                  <a:lnTo>
                    <a:pt x="964692" y="249936"/>
                  </a:lnTo>
                  <a:lnTo>
                    <a:pt x="954024" y="256032"/>
                  </a:lnTo>
                  <a:lnTo>
                    <a:pt x="941831" y="263652"/>
                  </a:lnTo>
                  <a:lnTo>
                    <a:pt x="928116" y="271272"/>
                  </a:lnTo>
                  <a:lnTo>
                    <a:pt x="914400" y="277368"/>
                  </a:lnTo>
                  <a:lnTo>
                    <a:pt x="899160" y="283464"/>
                  </a:lnTo>
                  <a:lnTo>
                    <a:pt x="848868" y="301752"/>
                  </a:lnTo>
                  <a:lnTo>
                    <a:pt x="830579" y="306324"/>
                  </a:lnTo>
                  <a:lnTo>
                    <a:pt x="810768" y="312420"/>
                  </a:lnTo>
                  <a:lnTo>
                    <a:pt x="790956" y="316992"/>
                  </a:lnTo>
                  <a:lnTo>
                    <a:pt x="771144" y="320040"/>
                  </a:lnTo>
                  <a:lnTo>
                    <a:pt x="749808" y="324612"/>
                  </a:lnTo>
                  <a:lnTo>
                    <a:pt x="726948" y="329184"/>
                  </a:lnTo>
                  <a:lnTo>
                    <a:pt x="705612" y="332232"/>
                  </a:lnTo>
                  <a:lnTo>
                    <a:pt x="674115" y="3352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17507" y="6312407"/>
              <a:ext cx="1006475" cy="1006475"/>
            </a:xfrm>
            <a:custGeom>
              <a:avLst/>
              <a:gdLst/>
              <a:ahLst/>
              <a:cxnLst/>
              <a:rect l="l" t="t" r="r" b="b"/>
              <a:pathLst>
                <a:path w="1006475" h="1006475">
                  <a:moveTo>
                    <a:pt x="853440" y="0"/>
                  </a:moveTo>
                  <a:lnTo>
                    <a:pt x="156972" y="0"/>
                  </a:lnTo>
                  <a:lnTo>
                    <a:pt x="156972" y="669048"/>
                  </a:lnTo>
                  <a:lnTo>
                    <a:pt x="853440" y="669048"/>
                  </a:lnTo>
                  <a:lnTo>
                    <a:pt x="853440" y="0"/>
                  </a:lnTo>
                  <a:close/>
                </a:path>
                <a:path w="1006475" h="1006475">
                  <a:moveTo>
                    <a:pt x="1005840" y="926592"/>
                  </a:moveTo>
                  <a:lnTo>
                    <a:pt x="853440" y="702564"/>
                  </a:lnTo>
                  <a:lnTo>
                    <a:pt x="155448" y="702564"/>
                  </a:lnTo>
                  <a:lnTo>
                    <a:pt x="0" y="926592"/>
                  </a:lnTo>
                  <a:lnTo>
                    <a:pt x="1005840" y="926592"/>
                  </a:lnTo>
                  <a:close/>
                </a:path>
                <a:path w="1006475" h="1006475">
                  <a:moveTo>
                    <a:pt x="1005852" y="926604"/>
                  </a:moveTo>
                  <a:lnTo>
                    <a:pt x="0" y="926604"/>
                  </a:lnTo>
                  <a:lnTo>
                    <a:pt x="0" y="1005852"/>
                  </a:lnTo>
                  <a:lnTo>
                    <a:pt x="1005852" y="1005852"/>
                  </a:lnTo>
                  <a:lnTo>
                    <a:pt x="1005852" y="926604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87027" y="6297167"/>
              <a:ext cx="1067435" cy="1038225"/>
            </a:xfrm>
            <a:custGeom>
              <a:avLst/>
              <a:gdLst/>
              <a:ahLst/>
              <a:cxnLst/>
              <a:rect l="l" t="t" r="r" b="b"/>
              <a:pathLst>
                <a:path w="1067435" h="1038225">
                  <a:moveTo>
                    <a:pt x="864108" y="71640"/>
                  </a:moveTo>
                  <a:lnTo>
                    <a:pt x="832104" y="71640"/>
                  </a:lnTo>
                  <a:lnTo>
                    <a:pt x="832104" y="102120"/>
                  </a:lnTo>
                  <a:lnTo>
                    <a:pt x="832104" y="592848"/>
                  </a:lnTo>
                  <a:lnTo>
                    <a:pt x="240792" y="592848"/>
                  </a:lnTo>
                  <a:lnTo>
                    <a:pt x="240792" y="102120"/>
                  </a:lnTo>
                  <a:lnTo>
                    <a:pt x="832104" y="102120"/>
                  </a:lnTo>
                  <a:lnTo>
                    <a:pt x="832104" y="71640"/>
                  </a:lnTo>
                  <a:lnTo>
                    <a:pt x="210312" y="71640"/>
                  </a:lnTo>
                  <a:lnTo>
                    <a:pt x="210312" y="624852"/>
                  </a:lnTo>
                  <a:lnTo>
                    <a:pt x="864108" y="624852"/>
                  </a:lnTo>
                  <a:lnTo>
                    <a:pt x="864108" y="609612"/>
                  </a:lnTo>
                  <a:lnTo>
                    <a:pt x="864108" y="592848"/>
                  </a:lnTo>
                  <a:lnTo>
                    <a:pt x="864108" y="102120"/>
                  </a:lnTo>
                  <a:lnTo>
                    <a:pt x="864108" y="86880"/>
                  </a:lnTo>
                  <a:lnTo>
                    <a:pt x="864108" y="71640"/>
                  </a:lnTo>
                  <a:close/>
                </a:path>
                <a:path w="1067435" h="1038225">
                  <a:moveTo>
                    <a:pt x="899160" y="0"/>
                  </a:moveTo>
                  <a:lnTo>
                    <a:pt x="868680" y="0"/>
                  </a:lnTo>
                  <a:lnTo>
                    <a:pt x="868680" y="32004"/>
                  </a:lnTo>
                  <a:lnTo>
                    <a:pt x="868680" y="667512"/>
                  </a:lnTo>
                  <a:lnTo>
                    <a:pt x="202692" y="667512"/>
                  </a:lnTo>
                  <a:lnTo>
                    <a:pt x="202692" y="32004"/>
                  </a:lnTo>
                  <a:lnTo>
                    <a:pt x="868680" y="32004"/>
                  </a:lnTo>
                  <a:lnTo>
                    <a:pt x="868680" y="0"/>
                  </a:lnTo>
                  <a:lnTo>
                    <a:pt x="170688" y="0"/>
                  </a:lnTo>
                  <a:lnTo>
                    <a:pt x="170688" y="699516"/>
                  </a:lnTo>
                  <a:lnTo>
                    <a:pt x="899160" y="699516"/>
                  </a:lnTo>
                  <a:lnTo>
                    <a:pt x="899160" y="684276"/>
                  </a:lnTo>
                  <a:lnTo>
                    <a:pt x="899160" y="667512"/>
                  </a:lnTo>
                  <a:lnTo>
                    <a:pt x="899160" y="32004"/>
                  </a:lnTo>
                  <a:lnTo>
                    <a:pt x="899160" y="15240"/>
                  </a:lnTo>
                  <a:lnTo>
                    <a:pt x="899160" y="0"/>
                  </a:lnTo>
                  <a:close/>
                </a:path>
                <a:path w="1067435" h="1038225">
                  <a:moveTo>
                    <a:pt x="1066812" y="957084"/>
                  </a:moveTo>
                  <a:lnTo>
                    <a:pt x="1062647" y="950988"/>
                  </a:lnTo>
                  <a:lnTo>
                    <a:pt x="1053084" y="936993"/>
                  </a:lnTo>
                  <a:lnTo>
                    <a:pt x="1053084" y="926592"/>
                  </a:lnTo>
                  <a:lnTo>
                    <a:pt x="1045984" y="926592"/>
                  </a:lnTo>
                  <a:lnTo>
                    <a:pt x="1021080" y="890117"/>
                  </a:lnTo>
                  <a:lnTo>
                    <a:pt x="1021080" y="957084"/>
                  </a:lnTo>
                  <a:lnTo>
                    <a:pt x="1021080" y="1005840"/>
                  </a:lnTo>
                  <a:lnTo>
                    <a:pt x="45720" y="1005840"/>
                  </a:lnTo>
                  <a:lnTo>
                    <a:pt x="45720" y="957084"/>
                  </a:lnTo>
                  <a:lnTo>
                    <a:pt x="1021080" y="957084"/>
                  </a:lnTo>
                  <a:lnTo>
                    <a:pt x="1021080" y="890117"/>
                  </a:lnTo>
                  <a:lnTo>
                    <a:pt x="1007516" y="870242"/>
                  </a:lnTo>
                  <a:lnTo>
                    <a:pt x="1007516" y="926592"/>
                  </a:lnTo>
                  <a:lnTo>
                    <a:pt x="59766" y="926592"/>
                  </a:lnTo>
                  <a:lnTo>
                    <a:pt x="101396" y="867168"/>
                  </a:lnTo>
                  <a:lnTo>
                    <a:pt x="302704" y="867168"/>
                  </a:lnTo>
                  <a:lnTo>
                    <a:pt x="281952" y="909828"/>
                  </a:lnTo>
                  <a:lnTo>
                    <a:pt x="789444" y="909828"/>
                  </a:lnTo>
                  <a:lnTo>
                    <a:pt x="785736" y="902208"/>
                  </a:lnTo>
                  <a:lnTo>
                    <a:pt x="774611" y="879348"/>
                  </a:lnTo>
                  <a:lnTo>
                    <a:pt x="772388" y="874776"/>
                  </a:lnTo>
                  <a:lnTo>
                    <a:pt x="768680" y="867168"/>
                  </a:lnTo>
                  <a:lnTo>
                    <a:pt x="967079" y="867168"/>
                  </a:lnTo>
                  <a:lnTo>
                    <a:pt x="1007516" y="926592"/>
                  </a:lnTo>
                  <a:lnTo>
                    <a:pt x="1007516" y="870242"/>
                  </a:lnTo>
                  <a:lnTo>
                    <a:pt x="913879" y="733056"/>
                  </a:lnTo>
                  <a:lnTo>
                    <a:pt x="909713" y="726960"/>
                  </a:lnTo>
                  <a:lnTo>
                    <a:pt x="893064" y="702576"/>
                  </a:lnTo>
                  <a:lnTo>
                    <a:pt x="178308" y="702576"/>
                  </a:lnTo>
                  <a:lnTo>
                    <a:pt x="21361" y="926592"/>
                  </a:lnTo>
                  <a:lnTo>
                    <a:pt x="15240" y="926592"/>
                  </a:lnTo>
                  <a:lnTo>
                    <a:pt x="15240" y="935342"/>
                  </a:lnTo>
                  <a:lnTo>
                    <a:pt x="0" y="957084"/>
                  </a:lnTo>
                  <a:lnTo>
                    <a:pt x="15240" y="957084"/>
                  </a:lnTo>
                  <a:lnTo>
                    <a:pt x="15240" y="1037844"/>
                  </a:lnTo>
                  <a:lnTo>
                    <a:pt x="1053084" y="1037844"/>
                  </a:lnTo>
                  <a:lnTo>
                    <a:pt x="1053084" y="1021080"/>
                  </a:lnTo>
                  <a:lnTo>
                    <a:pt x="1053084" y="1005840"/>
                  </a:lnTo>
                  <a:lnTo>
                    <a:pt x="1053084" y="957084"/>
                  </a:lnTo>
                  <a:lnTo>
                    <a:pt x="1066812" y="957084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174492" y="6312407"/>
            <a:ext cx="696595" cy="66929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09245" marR="133350" indent="-135890">
              <a:lnSpc>
                <a:spcPct val="101499"/>
              </a:lnSpc>
              <a:spcBef>
                <a:spcPts val="1030"/>
              </a:spcBef>
            </a:pPr>
            <a:r>
              <a:rPr sz="1300" spc="15" dirty="0">
                <a:latin typeface="Times New Roman"/>
                <a:cs typeface="Times New Roman"/>
              </a:rPr>
              <a:t>M</a:t>
            </a:r>
            <a:r>
              <a:rPr sz="1300" spc="5" dirty="0">
                <a:latin typeface="Times New Roman"/>
                <a:cs typeface="Times New Roman"/>
              </a:rPr>
              <a:t>AC  </a:t>
            </a:r>
            <a:r>
              <a:rPr sz="1300" spc="10" dirty="0">
                <a:latin typeface="Times New Roman"/>
                <a:cs typeface="Times New Roman"/>
              </a:rPr>
              <a:t>B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74608" y="5844029"/>
            <a:ext cx="3380104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Times New Roman"/>
                <a:cs typeface="Times New Roman"/>
              </a:rPr>
              <a:t>Access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Point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(AP)</a:t>
            </a:r>
            <a:r>
              <a:rPr sz="1950" spc="484" dirty="0">
                <a:latin typeface="Times New Roman"/>
                <a:cs typeface="Times New Roman"/>
              </a:rPr>
              <a:t> </a:t>
            </a:r>
            <a:r>
              <a:rPr sz="2925" spc="15" baseline="-9971" dirty="0">
                <a:latin typeface="Times New Roman"/>
                <a:cs typeface="Times New Roman"/>
              </a:rPr>
              <a:t>128.238.36.3</a:t>
            </a:r>
            <a:endParaRPr sz="2925" baseline="-9971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895037" y="5935502"/>
            <a:ext cx="134810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Times New Roman"/>
                <a:cs typeface="Times New Roman"/>
              </a:rPr>
              <a:t>128.238.36.2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1255" y="5752556"/>
            <a:ext cx="134810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Times New Roman"/>
                <a:cs typeface="Times New Roman"/>
              </a:rPr>
              <a:t>128.238.36.1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14756" y="5222748"/>
            <a:ext cx="6373495" cy="1633855"/>
          </a:xfrm>
          <a:custGeom>
            <a:avLst/>
            <a:gdLst/>
            <a:ahLst/>
            <a:cxnLst/>
            <a:rect l="l" t="t" r="r" b="b"/>
            <a:pathLst>
              <a:path w="6373495" h="1633854">
                <a:moveTo>
                  <a:pt x="41148" y="1199388"/>
                </a:moveTo>
                <a:lnTo>
                  <a:pt x="0" y="1162812"/>
                </a:lnTo>
                <a:lnTo>
                  <a:pt x="83820" y="1072896"/>
                </a:lnTo>
                <a:lnTo>
                  <a:pt x="167640" y="984504"/>
                </a:lnTo>
                <a:lnTo>
                  <a:pt x="251460" y="897636"/>
                </a:lnTo>
                <a:lnTo>
                  <a:pt x="336804" y="812292"/>
                </a:lnTo>
                <a:lnTo>
                  <a:pt x="425196" y="729996"/>
                </a:lnTo>
                <a:lnTo>
                  <a:pt x="515112" y="650748"/>
                </a:lnTo>
                <a:lnTo>
                  <a:pt x="608076" y="574548"/>
                </a:lnTo>
                <a:lnTo>
                  <a:pt x="705612" y="502920"/>
                </a:lnTo>
                <a:lnTo>
                  <a:pt x="806196" y="434340"/>
                </a:lnTo>
                <a:lnTo>
                  <a:pt x="911352" y="368808"/>
                </a:lnTo>
                <a:lnTo>
                  <a:pt x="1021080" y="309372"/>
                </a:lnTo>
                <a:lnTo>
                  <a:pt x="1136904" y="252984"/>
                </a:lnTo>
                <a:lnTo>
                  <a:pt x="1197864" y="227076"/>
                </a:lnTo>
                <a:lnTo>
                  <a:pt x="1260348" y="202691"/>
                </a:lnTo>
                <a:lnTo>
                  <a:pt x="1322832" y="179832"/>
                </a:lnTo>
                <a:lnTo>
                  <a:pt x="1388363" y="158496"/>
                </a:lnTo>
                <a:lnTo>
                  <a:pt x="1455420" y="138684"/>
                </a:lnTo>
                <a:lnTo>
                  <a:pt x="1525524" y="120396"/>
                </a:lnTo>
                <a:lnTo>
                  <a:pt x="1595628" y="103632"/>
                </a:lnTo>
                <a:lnTo>
                  <a:pt x="1668780" y="88391"/>
                </a:lnTo>
                <a:lnTo>
                  <a:pt x="1824228" y="60960"/>
                </a:lnTo>
                <a:lnTo>
                  <a:pt x="1993392" y="39624"/>
                </a:lnTo>
                <a:lnTo>
                  <a:pt x="2081784" y="30480"/>
                </a:lnTo>
                <a:lnTo>
                  <a:pt x="2173224" y="22860"/>
                </a:lnTo>
                <a:lnTo>
                  <a:pt x="2363724" y="10668"/>
                </a:lnTo>
                <a:lnTo>
                  <a:pt x="2462784" y="6096"/>
                </a:lnTo>
                <a:lnTo>
                  <a:pt x="2563368" y="3048"/>
                </a:lnTo>
                <a:lnTo>
                  <a:pt x="2767584" y="0"/>
                </a:lnTo>
                <a:lnTo>
                  <a:pt x="2976372" y="1524"/>
                </a:lnTo>
                <a:lnTo>
                  <a:pt x="3186684" y="9143"/>
                </a:lnTo>
                <a:lnTo>
                  <a:pt x="3398519" y="19812"/>
                </a:lnTo>
                <a:lnTo>
                  <a:pt x="3607308" y="36576"/>
                </a:lnTo>
                <a:lnTo>
                  <a:pt x="3796936" y="56387"/>
                </a:lnTo>
                <a:lnTo>
                  <a:pt x="2769108" y="56387"/>
                </a:lnTo>
                <a:lnTo>
                  <a:pt x="2564892" y="59436"/>
                </a:lnTo>
                <a:lnTo>
                  <a:pt x="2465832" y="62484"/>
                </a:lnTo>
                <a:lnTo>
                  <a:pt x="2272284" y="71628"/>
                </a:lnTo>
                <a:lnTo>
                  <a:pt x="2177796" y="77724"/>
                </a:lnTo>
                <a:lnTo>
                  <a:pt x="1914144" y="105156"/>
                </a:lnTo>
                <a:lnTo>
                  <a:pt x="1754124" y="129539"/>
                </a:lnTo>
                <a:lnTo>
                  <a:pt x="1679448" y="143256"/>
                </a:lnTo>
                <a:lnTo>
                  <a:pt x="1539240" y="173736"/>
                </a:lnTo>
                <a:lnTo>
                  <a:pt x="1472184" y="192024"/>
                </a:lnTo>
                <a:lnTo>
                  <a:pt x="1406651" y="211836"/>
                </a:lnTo>
                <a:lnTo>
                  <a:pt x="1342644" y="233172"/>
                </a:lnTo>
                <a:lnTo>
                  <a:pt x="1219200" y="278891"/>
                </a:lnTo>
                <a:lnTo>
                  <a:pt x="1161288" y="304800"/>
                </a:lnTo>
                <a:lnTo>
                  <a:pt x="1048512" y="358140"/>
                </a:lnTo>
                <a:lnTo>
                  <a:pt x="940308" y="416052"/>
                </a:lnTo>
                <a:lnTo>
                  <a:pt x="836675" y="480060"/>
                </a:lnTo>
                <a:lnTo>
                  <a:pt x="739140" y="547116"/>
                </a:lnTo>
                <a:lnTo>
                  <a:pt x="643127" y="618744"/>
                </a:lnTo>
                <a:lnTo>
                  <a:pt x="551687" y="693420"/>
                </a:lnTo>
                <a:lnTo>
                  <a:pt x="463296" y="771144"/>
                </a:lnTo>
                <a:lnTo>
                  <a:pt x="376428" y="851916"/>
                </a:lnTo>
                <a:lnTo>
                  <a:pt x="291083" y="935736"/>
                </a:lnTo>
                <a:lnTo>
                  <a:pt x="207264" y="1022604"/>
                </a:lnTo>
                <a:lnTo>
                  <a:pt x="123444" y="1110996"/>
                </a:lnTo>
                <a:lnTo>
                  <a:pt x="41148" y="1199388"/>
                </a:lnTo>
                <a:close/>
              </a:path>
              <a:path w="6373495" h="1633854">
                <a:moveTo>
                  <a:pt x="6228881" y="1544494"/>
                </a:moveTo>
                <a:lnTo>
                  <a:pt x="6170676" y="1488948"/>
                </a:lnTo>
                <a:lnTo>
                  <a:pt x="6080760" y="1399032"/>
                </a:lnTo>
                <a:lnTo>
                  <a:pt x="5992368" y="1304544"/>
                </a:lnTo>
                <a:lnTo>
                  <a:pt x="5902452" y="1207008"/>
                </a:lnTo>
                <a:lnTo>
                  <a:pt x="5811012" y="1109472"/>
                </a:lnTo>
                <a:lnTo>
                  <a:pt x="5719571" y="1010412"/>
                </a:lnTo>
                <a:lnTo>
                  <a:pt x="5625084" y="911352"/>
                </a:lnTo>
                <a:lnTo>
                  <a:pt x="5526023" y="815340"/>
                </a:lnTo>
                <a:lnTo>
                  <a:pt x="5425439" y="722376"/>
                </a:lnTo>
                <a:lnTo>
                  <a:pt x="5318760" y="633984"/>
                </a:lnTo>
                <a:lnTo>
                  <a:pt x="5263896" y="591312"/>
                </a:lnTo>
                <a:lnTo>
                  <a:pt x="5205984" y="550164"/>
                </a:lnTo>
                <a:lnTo>
                  <a:pt x="5148071" y="510540"/>
                </a:lnTo>
                <a:lnTo>
                  <a:pt x="5088636" y="472440"/>
                </a:lnTo>
                <a:lnTo>
                  <a:pt x="5027676" y="437387"/>
                </a:lnTo>
                <a:lnTo>
                  <a:pt x="4965192" y="402336"/>
                </a:lnTo>
                <a:lnTo>
                  <a:pt x="4899660" y="370332"/>
                </a:lnTo>
                <a:lnTo>
                  <a:pt x="4832604" y="341376"/>
                </a:lnTo>
                <a:lnTo>
                  <a:pt x="4764024" y="313943"/>
                </a:lnTo>
                <a:lnTo>
                  <a:pt x="4692396" y="289560"/>
                </a:lnTo>
                <a:lnTo>
                  <a:pt x="4617720" y="266700"/>
                </a:lnTo>
                <a:lnTo>
                  <a:pt x="4539996" y="243839"/>
                </a:lnTo>
                <a:lnTo>
                  <a:pt x="4372356" y="204216"/>
                </a:lnTo>
                <a:lnTo>
                  <a:pt x="4283964" y="185928"/>
                </a:lnTo>
                <a:lnTo>
                  <a:pt x="4192524" y="169164"/>
                </a:lnTo>
                <a:lnTo>
                  <a:pt x="4003548" y="138684"/>
                </a:lnTo>
                <a:lnTo>
                  <a:pt x="3906011" y="124968"/>
                </a:lnTo>
                <a:lnTo>
                  <a:pt x="3805428" y="112776"/>
                </a:lnTo>
                <a:lnTo>
                  <a:pt x="3602736" y="92964"/>
                </a:lnTo>
                <a:lnTo>
                  <a:pt x="3395472" y="76200"/>
                </a:lnTo>
                <a:lnTo>
                  <a:pt x="3185160" y="64008"/>
                </a:lnTo>
                <a:lnTo>
                  <a:pt x="2976372" y="57912"/>
                </a:lnTo>
                <a:lnTo>
                  <a:pt x="2769108" y="56387"/>
                </a:lnTo>
                <a:lnTo>
                  <a:pt x="3796936" y="56387"/>
                </a:lnTo>
                <a:lnTo>
                  <a:pt x="3912108" y="70104"/>
                </a:lnTo>
                <a:lnTo>
                  <a:pt x="4011168" y="83820"/>
                </a:lnTo>
                <a:lnTo>
                  <a:pt x="4201668" y="114300"/>
                </a:lnTo>
                <a:lnTo>
                  <a:pt x="4294632" y="131064"/>
                </a:lnTo>
                <a:lnTo>
                  <a:pt x="4383024" y="149352"/>
                </a:lnTo>
                <a:lnTo>
                  <a:pt x="4469892" y="169164"/>
                </a:lnTo>
                <a:lnTo>
                  <a:pt x="4632960" y="211836"/>
                </a:lnTo>
                <a:lnTo>
                  <a:pt x="4709160" y="236220"/>
                </a:lnTo>
                <a:lnTo>
                  <a:pt x="4782312" y="260604"/>
                </a:lnTo>
                <a:lnTo>
                  <a:pt x="4852416" y="289560"/>
                </a:lnTo>
                <a:lnTo>
                  <a:pt x="4922520" y="320040"/>
                </a:lnTo>
                <a:lnTo>
                  <a:pt x="4989576" y="352044"/>
                </a:lnTo>
                <a:lnTo>
                  <a:pt x="5053584" y="387096"/>
                </a:lnTo>
                <a:lnTo>
                  <a:pt x="5117592" y="425196"/>
                </a:lnTo>
                <a:lnTo>
                  <a:pt x="5178552" y="463296"/>
                </a:lnTo>
                <a:lnTo>
                  <a:pt x="5237987" y="504444"/>
                </a:lnTo>
                <a:lnTo>
                  <a:pt x="5295900" y="545592"/>
                </a:lnTo>
                <a:lnTo>
                  <a:pt x="5352287" y="589788"/>
                </a:lnTo>
                <a:lnTo>
                  <a:pt x="5460492" y="679704"/>
                </a:lnTo>
                <a:lnTo>
                  <a:pt x="5564123" y="774192"/>
                </a:lnTo>
                <a:lnTo>
                  <a:pt x="5663184" y="871728"/>
                </a:lnTo>
                <a:lnTo>
                  <a:pt x="5759196" y="970788"/>
                </a:lnTo>
                <a:lnTo>
                  <a:pt x="5852160" y="1071372"/>
                </a:lnTo>
                <a:lnTo>
                  <a:pt x="5943600" y="1168908"/>
                </a:lnTo>
                <a:lnTo>
                  <a:pt x="6031992" y="1266444"/>
                </a:lnTo>
                <a:lnTo>
                  <a:pt x="6121907" y="1360932"/>
                </a:lnTo>
                <a:lnTo>
                  <a:pt x="6210300" y="1450848"/>
                </a:lnTo>
                <a:lnTo>
                  <a:pt x="6254496" y="1493520"/>
                </a:lnTo>
                <a:lnTo>
                  <a:pt x="6265418" y="1502882"/>
                </a:lnTo>
                <a:lnTo>
                  <a:pt x="6228881" y="1544494"/>
                </a:lnTo>
                <a:close/>
              </a:path>
              <a:path w="6373495" h="1633854">
                <a:moveTo>
                  <a:pt x="6344209" y="1563624"/>
                </a:moveTo>
                <a:lnTo>
                  <a:pt x="6249923" y="1563624"/>
                </a:lnTo>
                <a:lnTo>
                  <a:pt x="6286500" y="1520952"/>
                </a:lnTo>
                <a:lnTo>
                  <a:pt x="6265418" y="1502882"/>
                </a:lnTo>
                <a:lnTo>
                  <a:pt x="6301739" y="1461516"/>
                </a:lnTo>
                <a:lnTo>
                  <a:pt x="6344209" y="1563624"/>
                </a:lnTo>
                <a:close/>
              </a:path>
              <a:path w="6373495" h="1633854">
                <a:moveTo>
                  <a:pt x="6249923" y="1563624"/>
                </a:moveTo>
                <a:lnTo>
                  <a:pt x="6228881" y="1544494"/>
                </a:lnTo>
                <a:lnTo>
                  <a:pt x="6265418" y="1502882"/>
                </a:lnTo>
                <a:lnTo>
                  <a:pt x="6286500" y="1520952"/>
                </a:lnTo>
                <a:lnTo>
                  <a:pt x="6249923" y="1563624"/>
                </a:lnTo>
                <a:close/>
              </a:path>
              <a:path w="6373495" h="1633854">
                <a:moveTo>
                  <a:pt x="6373368" y="1633728"/>
                </a:moveTo>
                <a:lnTo>
                  <a:pt x="6192012" y="1586484"/>
                </a:lnTo>
                <a:lnTo>
                  <a:pt x="6228881" y="1544494"/>
                </a:lnTo>
                <a:lnTo>
                  <a:pt x="6249923" y="1563624"/>
                </a:lnTo>
                <a:lnTo>
                  <a:pt x="6344209" y="1563624"/>
                </a:lnTo>
                <a:lnTo>
                  <a:pt x="6373368" y="1633728"/>
                </a:lnTo>
                <a:close/>
              </a:path>
            </a:pathLst>
          </a:custGeom>
          <a:solidFill>
            <a:srgbClr val="114F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6</a:t>
            </a:fld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368" y="7360401"/>
            <a:ext cx="1099820" cy="175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 MT"/>
                <a:cs typeface="Arial MT"/>
              </a:rPr>
              <a:t>Peter</a:t>
            </a:r>
            <a:r>
              <a:rPr sz="950" spc="-3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A.</a:t>
            </a:r>
            <a:r>
              <a:rPr sz="950" spc="-3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Steenkiste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0358" y="7200408"/>
            <a:ext cx="16573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latin typeface="Arial"/>
                <a:cs typeface="Arial"/>
              </a:rPr>
              <a:t>7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28697" y="444544"/>
            <a:ext cx="419671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Addressing</a:t>
            </a:r>
            <a:r>
              <a:rPr spc="-85" dirty="0"/>
              <a:t> </a:t>
            </a:r>
            <a:r>
              <a:rPr dirty="0"/>
              <a:t>Fields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7066" y="1945385"/>
          <a:ext cx="9717402" cy="27310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0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9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8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85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7596">
                <a:tc>
                  <a:txBody>
                    <a:bodyPr/>
                    <a:lstStyle/>
                    <a:p>
                      <a:pPr marL="182245" marR="175895" indent="25400">
                        <a:lnSpc>
                          <a:spcPts val="1880"/>
                        </a:lnSpc>
                        <a:spcBef>
                          <a:spcPts val="365"/>
                        </a:spcBef>
                      </a:pPr>
                      <a:r>
                        <a:rPr sz="1750" b="1" spc="-7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750" b="1" spc="-4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5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750" b="1" dirty="0">
                          <a:latin typeface="Arial"/>
                          <a:cs typeface="Arial"/>
                        </a:rPr>
                        <a:t>S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3525" marR="133985" indent="-125095">
                        <a:lnSpc>
                          <a:spcPts val="1880"/>
                        </a:lnSpc>
                        <a:spcBef>
                          <a:spcPts val="365"/>
                        </a:spcBef>
                      </a:pPr>
                      <a:r>
                        <a:rPr sz="1750" b="1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75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75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750" b="1" dirty="0">
                          <a:latin typeface="Arial"/>
                          <a:cs typeface="Arial"/>
                        </a:rPr>
                        <a:t>m  </a:t>
                      </a:r>
                      <a:r>
                        <a:rPr sz="1750" b="1" spc="-5" dirty="0">
                          <a:latin typeface="Arial"/>
                          <a:cs typeface="Arial"/>
                        </a:rPr>
                        <a:t>DS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8685" algn="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750" b="1" spc="-5" dirty="0">
                          <a:latin typeface="Arial"/>
                          <a:cs typeface="Arial"/>
                        </a:rPr>
                        <a:t>Message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133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750" b="1" spc="-10" dirty="0">
                          <a:latin typeface="Arial"/>
                          <a:cs typeface="Arial"/>
                        </a:rPr>
                        <a:t>Address</a:t>
                      </a:r>
                      <a:r>
                        <a:rPr sz="175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50" b="1" dirty="0">
                          <a:latin typeface="Arial"/>
                          <a:cs typeface="Arial"/>
                        </a:rPr>
                        <a:t>1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13398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750" b="1" spc="-10" dirty="0">
                          <a:latin typeface="Arial"/>
                          <a:cs typeface="Arial"/>
                        </a:rPr>
                        <a:t>Address</a:t>
                      </a:r>
                      <a:r>
                        <a:rPr sz="175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50" b="1" dirty="0">
                          <a:latin typeface="Arial"/>
                          <a:cs typeface="Arial"/>
                        </a:rPr>
                        <a:t>2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13398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750" b="1" spc="-10" dirty="0">
                          <a:latin typeface="Arial"/>
                          <a:cs typeface="Arial"/>
                        </a:rPr>
                        <a:t>Address</a:t>
                      </a:r>
                      <a:r>
                        <a:rPr sz="175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50" b="1" dirty="0">
                          <a:latin typeface="Arial"/>
                          <a:cs typeface="Arial"/>
                        </a:rPr>
                        <a:t>3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133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750" b="1" spc="-10" dirty="0">
                          <a:latin typeface="Arial"/>
                          <a:cs typeface="Arial"/>
                        </a:rPr>
                        <a:t>Address</a:t>
                      </a:r>
                      <a:r>
                        <a:rPr sz="175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50" b="1" dirty="0">
                          <a:latin typeface="Arial"/>
                          <a:cs typeface="Arial"/>
                        </a:rPr>
                        <a:t>4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133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70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 marR="153670">
                        <a:lnSpc>
                          <a:spcPts val="1639"/>
                        </a:lnSpc>
                        <a:spcBef>
                          <a:spcPts val="380"/>
                        </a:spcBef>
                      </a:pPr>
                      <a:r>
                        <a:rPr sz="1500" b="1" spc="10" dirty="0">
                          <a:latin typeface="Arial"/>
                          <a:cs typeface="Arial"/>
                        </a:rPr>
                        <a:t>station-to-station</a:t>
                      </a:r>
                      <a:r>
                        <a:rPr sz="15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20" dirty="0">
                          <a:latin typeface="Arial"/>
                          <a:cs typeface="Arial"/>
                        </a:rPr>
                        <a:t>frames</a:t>
                      </a:r>
                      <a:r>
                        <a:rPr sz="15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1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500" b="1" spc="-4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1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5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15" dirty="0">
                          <a:latin typeface="Arial"/>
                          <a:cs typeface="Arial"/>
                        </a:rPr>
                        <a:t>IBSS</a:t>
                      </a:r>
                      <a:r>
                        <a:rPr sz="15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20" dirty="0">
                          <a:latin typeface="Arial"/>
                          <a:cs typeface="Arial"/>
                        </a:rPr>
                        <a:t>(ad</a:t>
                      </a:r>
                      <a:r>
                        <a:rPr sz="15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15" dirty="0">
                          <a:latin typeface="Arial"/>
                          <a:cs typeface="Arial"/>
                        </a:rPr>
                        <a:t>hoc);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500" b="1" spc="15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15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15" dirty="0">
                          <a:latin typeface="Arial"/>
                          <a:cs typeface="Arial"/>
                        </a:rPr>
                        <a:t>mgmt/control</a:t>
                      </a:r>
                      <a:r>
                        <a:rPr sz="15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15" dirty="0">
                          <a:latin typeface="Arial"/>
                          <a:cs typeface="Arial"/>
                        </a:rPr>
                        <a:t>frames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2860" algn="ctr">
                        <a:lnSpc>
                          <a:spcPct val="100000"/>
                        </a:lnSpc>
                      </a:pPr>
                      <a:r>
                        <a:rPr sz="1500" b="1" spc="20" dirty="0">
                          <a:latin typeface="Arial"/>
                          <a:cs typeface="Arial"/>
                        </a:rPr>
                        <a:t>DA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3495" algn="ctr">
                        <a:lnSpc>
                          <a:spcPct val="100000"/>
                        </a:lnSpc>
                      </a:pPr>
                      <a:r>
                        <a:rPr sz="1500" b="1" spc="15" dirty="0">
                          <a:latin typeface="Arial"/>
                          <a:cs typeface="Arial"/>
                        </a:rPr>
                        <a:t>SA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spc="15" dirty="0">
                          <a:latin typeface="Arial"/>
                          <a:cs typeface="Arial"/>
                        </a:rPr>
                        <a:t>BSSID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500" b="1" spc="15" dirty="0">
                          <a:latin typeface="Arial"/>
                          <a:cs typeface="Arial"/>
                        </a:rPr>
                        <a:t>N/A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2646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500" b="1" spc="2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5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15" dirty="0">
                          <a:latin typeface="Arial"/>
                          <a:cs typeface="Arial"/>
                        </a:rPr>
                        <a:t>AP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1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5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15" dirty="0">
                          <a:latin typeface="Arial"/>
                          <a:cs typeface="Arial"/>
                        </a:rPr>
                        <a:t>station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500" b="1" spc="20" dirty="0">
                          <a:latin typeface="Arial"/>
                          <a:cs typeface="Arial"/>
                        </a:rPr>
                        <a:t>DA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500" b="1" spc="15" dirty="0">
                          <a:latin typeface="Arial"/>
                          <a:cs typeface="Arial"/>
                        </a:rPr>
                        <a:t>BSSID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500" b="1" spc="15" dirty="0">
                          <a:latin typeface="Arial"/>
                          <a:cs typeface="Arial"/>
                        </a:rPr>
                        <a:t>SA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500" b="1" spc="15" dirty="0">
                          <a:latin typeface="Arial"/>
                          <a:cs typeface="Arial"/>
                        </a:rPr>
                        <a:t>N/A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30910" algn="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500" b="1" spc="2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5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15" dirty="0">
                          <a:latin typeface="Arial"/>
                          <a:cs typeface="Arial"/>
                        </a:rPr>
                        <a:t>station</a:t>
                      </a:r>
                      <a:r>
                        <a:rPr sz="15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5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5" dirty="0">
                          <a:latin typeface="Arial"/>
                          <a:cs typeface="Arial"/>
                        </a:rPr>
                        <a:t>AP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500" b="1" spc="15" dirty="0">
                          <a:latin typeface="Arial"/>
                          <a:cs typeface="Arial"/>
                        </a:rPr>
                        <a:t>BSSID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500" b="1" spc="15" dirty="0">
                          <a:latin typeface="Arial"/>
                          <a:cs typeface="Arial"/>
                        </a:rPr>
                        <a:t>SA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500" b="1" spc="15" dirty="0">
                          <a:latin typeface="Arial"/>
                          <a:cs typeface="Arial"/>
                        </a:rPr>
                        <a:t>DA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500" b="1" spc="15" dirty="0">
                          <a:latin typeface="Arial"/>
                          <a:cs typeface="Arial"/>
                        </a:rPr>
                        <a:t>N/A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6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 marR="224154">
                        <a:lnSpc>
                          <a:spcPts val="1639"/>
                        </a:lnSpc>
                        <a:spcBef>
                          <a:spcPts val="365"/>
                        </a:spcBef>
                      </a:pPr>
                      <a:r>
                        <a:rPr sz="1500" b="1" spc="2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15" dirty="0">
                          <a:latin typeface="Arial"/>
                          <a:cs typeface="Arial"/>
                        </a:rPr>
                        <a:t>one</a:t>
                      </a:r>
                      <a:r>
                        <a:rPr sz="15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5" dirty="0">
                          <a:latin typeface="Arial"/>
                          <a:cs typeface="Arial"/>
                        </a:rPr>
                        <a:t>AP</a:t>
                      </a:r>
                      <a:r>
                        <a:rPr sz="15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1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5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15" dirty="0">
                          <a:latin typeface="Arial"/>
                          <a:cs typeface="Arial"/>
                        </a:rPr>
                        <a:t>another</a:t>
                      </a:r>
                      <a:r>
                        <a:rPr sz="15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2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500" b="1" spc="-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20" dirty="0">
                          <a:latin typeface="Arial"/>
                          <a:cs typeface="Arial"/>
                        </a:rPr>
                        <a:t>same</a:t>
                      </a:r>
                      <a:r>
                        <a:rPr sz="15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15" dirty="0">
                          <a:latin typeface="Arial"/>
                          <a:cs typeface="Arial"/>
                        </a:rPr>
                        <a:t>DS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500" b="1" spc="20" dirty="0">
                          <a:latin typeface="Arial"/>
                          <a:cs typeface="Arial"/>
                        </a:rPr>
                        <a:t>RA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3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500" b="1" spc="-40" dirty="0">
                          <a:latin typeface="Arial"/>
                          <a:cs typeface="Arial"/>
                        </a:rPr>
                        <a:t>TA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3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500" b="1" spc="15" dirty="0">
                          <a:latin typeface="Arial"/>
                          <a:cs typeface="Arial"/>
                        </a:rPr>
                        <a:t>DA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500" b="1" spc="15" dirty="0">
                          <a:latin typeface="Arial"/>
                          <a:cs typeface="Arial"/>
                        </a:rPr>
                        <a:t>SA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684181" y="4691807"/>
            <a:ext cx="3566795" cy="271081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86055" marR="1317625" indent="-173990">
              <a:lnSpc>
                <a:spcPts val="2630"/>
              </a:lnSpc>
              <a:spcBef>
                <a:spcPts val="190"/>
              </a:spcBef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Devices</a:t>
            </a:r>
            <a:r>
              <a:rPr sz="2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involved</a:t>
            </a:r>
            <a:r>
              <a:rPr sz="22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in </a:t>
            </a:r>
            <a:r>
              <a:rPr sz="2200" spc="-5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this</a:t>
            </a:r>
            <a:r>
              <a:rPr sz="22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transmission</a:t>
            </a:r>
            <a:endParaRPr sz="2200">
              <a:latin typeface="Times New Roman"/>
              <a:cs typeface="Times New Roman"/>
            </a:endParaRPr>
          </a:p>
          <a:p>
            <a:pPr marL="612775" marR="209550">
              <a:lnSpc>
                <a:spcPct val="101400"/>
              </a:lnSpc>
              <a:spcBef>
                <a:spcPts val="1545"/>
              </a:spcBef>
            </a:pPr>
            <a:r>
              <a:rPr sz="1950" b="1" spc="15" dirty="0">
                <a:latin typeface="Times New Roman"/>
                <a:cs typeface="Times New Roman"/>
              </a:rPr>
              <a:t>RA</a:t>
            </a:r>
            <a:r>
              <a:rPr sz="1950" b="1" spc="10" dirty="0">
                <a:latin typeface="Times New Roman"/>
                <a:cs typeface="Times New Roman"/>
              </a:rPr>
              <a:t>:</a:t>
            </a:r>
            <a:r>
              <a:rPr sz="1950" b="1" dirty="0">
                <a:latin typeface="Times New Roman"/>
                <a:cs typeface="Times New Roman"/>
              </a:rPr>
              <a:t> </a:t>
            </a:r>
            <a:r>
              <a:rPr sz="1950" b="1" spc="35" dirty="0">
                <a:latin typeface="Times New Roman"/>
                <a:cs typeface="Times New Roman"/>
              </a:rPr>
              <a:t>R</a:t>
            </a:r>
            <a:r>
              <a:rPr sz="1950" b="1" dirty="0">
                <a:latin typeface="Times New Roman"/>
                <a:cs typeface="Times New Roman"/>
              </a:rPr>
              <a:t>ece</a:t>
            </a:r>
            <a:r>
              <a:rPr sz="1950" b="1" spc="10" dirty="0">
                <a:latin typeface="Times New Roman"/>
                <a:cs typeface="Times New Roman"/>
              </a:rPr>
              <a:t>iv</a:t>
            </a:r>
            <a:r>
              <a:rPr sz="1950" b="1" spc="20" dirty="0">
                <a:latin typeface="Times New Roman"/>
                <a:cs typeface="Times New Roman"/>
              </a:rPr>
              <a:t>e</a:t>
            </a:r>
            <a:r>
              <a:rPr sz="1950" b="1" spc="10" dirty="0">
                <a:latin typeface="Times New Roman"/>
                <a:cs typeface="Times New Roman"/>
              </a:rPr>
              <a:t>r</a:t>
            </a:r>
            <a:r>
              <a:rPr sz="1950" b="1" spc="-140" dirty="0">
                <a:latin typeface="Times New Roman"/>
                <a:cs typeface="Times New Roman"/>
              </a:rPr>
              <a:t> </a:t>
            </a:r>
            <a:r>
              <a:rPr sz="1950" b="1" spc="15" dirty="0">
                <a:latin typeface="Times New Roman"/>
                <a:cs typeface="Times New Roman"/>
              </a:rPr>
              <a:t>A</a:t>
            </a:r>
            <a:r>
              <a:rPr sz="1950" b="1" dirty="0">
                <a:latin typeface="Times New Roman"/>
                <a:cs typeface="Times New Roman"/>
              </a:rPr>
              <a:t>d</a:t>
            </a:r>
            <a:r>
              <a:rPr sz="1950" b="1" spc="20" dirty="0">
                <a:latin typeface="Times New Roman"/>
                <a:cs typeface="Times New Roman"/>
              </a:rPr>
              <a:t>d</a:t>
            </a:r>
            <a:r>
              <a:rPr sz="1950" b="1" spc="-20" dirty="0">
                <a:latin typeface="Times New Roman"/>
                <a:cs typeface="Times New Roman"/>
              </a:rPr>
              <a:t>r</a:t>
            </a:r>
            <a:r>
              <a:rPr sz="1950" b="1" dirty="0">
                <a:latin typeface="Times New Roman"/>
                <a:cs typeface="Times New Roman"/>
              </a:rPr>
              <a:t>e</a:t>
            </a:r>
            <a:r>
              <a:rPr sz="1950" b="1" spc="5" dirty="0">
                <a:latin typeface="Times New Roman"/>
                <a:cs typeface="Times New Roman"/>
              </a:rPr>
              <a:t>ss  </a:t>
            </a:r>
            <a:r>
              <a:rPr sz="1950" b="1" spc="-135" dirty="0">
                <a:latin typeface="Times New Roman"/>
                <a:cs typeface="Times New Roman"/>
              </a:rPr>
              <a:t>T</a:t>
            </a:r>
            <a:r>
              <a:rPr sz="1950" b="1" spc="15" dirty="0">
                <a:latin typeface="Times New Roman"/>
                <a:cs typeface="Times New Roman"/>
              </a:rPr>
              <a:t>A</a:t>
            </a:r>
            <a:r>
              <a:rPr sz="1950" b="1" spc="10" dirty="0">
                <a:latin typeface="Times New Roman"/>
                <a:cs typeface="Times New Roman"/>
              </a:rPr>
              <a:t>:</a:t>
            </a:r>
            <a:r>
              <a:rPr sz="1950" b="1" spc="-20" dirty="0">
                <a:latin typeface="Times New Roman"/>
                <a:cs typeface="Times New Roman"/>
              </a:rPr>
              <a:t> </a:t>
            </a:r>
            <a:r>
              <a:rPr sz="1950" b="1" spc="-135" dirty="0">
                <a:latin typeface="Times New Roman"/>
                <a:cs typeface="Times New Roman"/>
              </a:rPr>
              <a:t>T</a:t>
            </a:r>
            <a:r>
              <a:rPr sz="1950" b="1" spc="20" dirty="0">
                <a:latin typeface="Times New Roman"/>
                <a:cs typeface="Times New Roman"/>
              </a:rPr>
              <a:t>r</a:t>
            </a:r>
            <a:r>
              <a:rPr sz="1950" b="1" spc="15" dirty="0">
                <a:latin typeface="Times New Roman"/>
                <a:cs typeface="Times New Roman"/>
              </a:rPr>
              <a:t>a</a:t>
            </a:r>
            <a:r>
              <a:rPr sz="1950" b="1" spc="20" dirty="0">
                <a:latin typeface="Times New Roman"/>
                <a:cs typeface="Times New Roman"/>
              </a:rPr>
              <a:t>n</a:t>
            </a:r>
            <a:r>
              <a:rPr sz="1950" b="1" spc="-10" dirty="0">
                <a:latin typeface="Times New Roman"/>
                <a:cs typeface="Times New Roman"/>
              </a:rPr>
              <a:t>s</a:t>
            </a:r>
            <a:r>
              <a:rPr sz="1950" b="1" spc="15" dirty="0">
                <a:latin typeface="Times New Roman"/>
                <a:cs typeface="Times New Roman"/>
              </a:rPr>
              <a:t>m</a:t>
            </a:r>
            <a:r>
              <a:rPr sz="1950" b="1" spc="5" dirty="0">
                <a:latin typeface="Times New Roman"/>
                <a:cs typeface="Times New Roman"/>
              </a:rPr>
              <a:t>i</a:t>
            </a:r>
            <a:r>
              <a:rPr sz="1950" b="1" spc="20" dirty="0">
                <a:latin typeface="Times New Roman"/>
                <a:cs typeface="Times New Roman"/>
              </a:rPr>
              <a:t>t</a:t>
            </a:r>
            <a:r>
              <a:rPr sz="1950" b="1" dirty="0">
                <a:latin typeface="Times New Roman"/>
                <a:cs typeface="Times New Roman"/>
              </a:rPr>
              <a:t>te</a:t>
            </a:r>
            <a:r>
              <a:rPr sz="1950" b="1" spc="10" dirty="0">
                <a:latin typeface="Times New Roman"/>
                <a:cs typeface="Times New Roman"/>
              </a:rPr>
              <a:t>r</a:t>
            </a:r>
            <a:r>
              <a:rPr sz="1950" b="1" spc="-160" dirty="0">
                <a:latin typeface="Times New Roman"/>
                <a:cs typeface="Times New Roman"/>
              </a:rPr>
              <a:t> </a:t>
            </a:r>
            <a:r>
              <a:rPr sz="1950" b="1" spc="35" dirty="0">
                <a:latin typeface="Times New Roman"/>
                <a:cs typeface="Times New Roman"/>
              </a:rPr>
              <a:t>A</a:t>
            </a:r>
            <a:r>
              <a:rPr sz="1950" b="1" dirty="0">
                <a:latin typeface="Times New Roman"/>
                <a:cs typeface="Times New Roman"/>
              </a:rPr>
              <a:t>d</a:t>
            </a:r>
            <a:r>
              <a:rPr sz="1950" b="1" spc="20" dirty="0">
                <a:latin typeface="Times New Roman"/>
                <a:cs typeface="Times New Roman"/>
              </a:rPr>
              <a:t>d</a:t>
            </a:r>
            <a:r>
              <a:rPr sz="1950" b="1" spc="-40" dirty="0">
                <a:latin typeface="Times New Roman"/>
                <a:cs typeface="Times New Roman"/>
              </a:rPr>
              <a:t>r</a:t>
            </a:r>
            <a:r>
              <a:rPr sz="1950" b="1" spc="20" dirty="0">
                <a:latin typeface="Times New Roman"/>
                <a:cs typeface="Times New Roman"/>
              </a:rPr>
              <a:t>e</a:t>
            </a:r>
            <a:r>
              <a:rPr sz="1950" b="1" spc="-10" dirty="0">
                <a:latin typeface="Times New Roman"/>
                <a:cs typeface="Times New Roman"/>
              </a:rPr>
              <a:t>s</a:t>
            </a:r>
            <a:r>
              <a:rPr sz="1950" b="1" spc="5" dirty="0">
                <a:latin typeface="Times New Roman"/>
                <a:cs typeface="Times New Roman"/>
              </a:rPr>
              <a:t>s  </a:t>
            </a:r>
            <a:r>
              <a:rPr sz="1950" b="1" spc="15" dirty="0">
                <a:latin typeface="Times New Roman"/>
                <a:cs typeface="Times New Roman"/>
              </a:rPr>
              <a:t>DA</a:t>
            </a:r>
            <a:r>
              <a:rPr sz="1950" b="1" spc="10" dirty="0">
                <a:latin typeface="Times New Roman"/>
                <a:cs typeface="Times New Roman"/>
              </a:rPr>
              <a:t>:</a:t>
            </a:r>
            <a:r>
              <a:rPr sz="1950" b="1" dirty="0">
                <a:latin typeface="Times New Roman"/>
                <a:cs typeface="Times New Roman"/>
              </a:rPr>
              <a:t> </a:t>
            </a:r>
            <a:r>
              <a:rPr sz="1950" b="1" spc="35" dirty="0">
                <a:latin typeface="Times New Roman"/>
                <a:cs typeface="Times New Roman"/>
              </a:rPr>
              <a:t>D</a:t>
            </a:r>
            <a:r>
              <a:rPr sz="1950" b="1" dirty="0">
                <a:latin typeface="Times New Roman"/>
                <a:cs typeface="Times New Roman"/>
              </a:rPr>
              <a:t>e</a:t>
            </a:r>
            <a:r>
              <a:rPr sz="1950" b="1" spc="10" dirty="0">
                <a:latin typeface="Times New Roman"/>
                <a:cs typeface="Times New Roman"/>
              </a:rPr>
              <a:t>s</a:t>
            </a:r>
            <a:r>
              <a:rPr sz="1950" b="1" dirty="0">
                <a:latin typeface="Times New Roman"/>
                <a:cs typeface="Times New Roman"/>
              </a:rPr>
              <a:t>t</a:t>
            </a:r>
            <a:r>
              <a:rPr sz="1950" b="1" spc="5" dirty="0">
                <a:latin typeface="Times New Roman"/>
                <a:cs typeface="Times New Roman"/>
              </a:rPr>
              <a:t>i</a:t>
            </a:r>
            <a:r>
              <a:rPr sz="1950" b="1" spc="20" dirty="0">
                <a:latin typeface="Times New Roman"/>
                <a:cs typeface="Times New Roman"/>
              </a:rPr>
              <a:t>n</a:t>
            </a:r>
            <a:r>
              <a:rPr sz="1950" b="1" spc="15" dirty="0">
                <a:latin typeface="Times New Roman"/>
                <a:cs typeface="Times New Roman"/>
              </a:rPr>
              <a:t>a</a:t>
            </a:r>
            <a:r>
              <a:rPr sz="1950" b="1" dirty="0">
                <a:latin typeface="Times New Roman"/>
                <a:cs typeface="Times New Roman"/>
              </a:rPr>
              <a:t>t</a:t>
            </a:r>
            <a:r>
              <a:rPr sz="1950" b="1" spc="10" dirty="0">
                <a:latin typeface="Times New Roman"/>
                <a:cs typeface="Times New Roman"/>
              </a:rPr>
              <a:t>ion</a:t>
            </a:r>
            <a:r>
              <a:rPr sz="1950" b="1" spc="-125" dirty="0">
                <a:latin typeface="Times New Roman"/>
                <a:cs typeface="Times New Roman"/>
              </a:rPr>
              <a:t> </a:t>
            </a:r>
            <a:r>
              <a:rPr sz="1950" b="1" spc="15" dirty="0">
                <a:latin typeface="Times New Roman"/>
                <a:cs typeface="Times New Roman"/>
              </a:rPr>
              <a:t>A</a:t>
            </a:r>
            <a:r>
              <a:rPr sz="1950" b="1" spc="20" dirty="0">
                <a:latin typeface="Times New Roman"/>
                <a:cs typeface="Times New Roman"/>
              </a:rPr>
              <a:t>dd</a:t>
            </a:r>
            <a:r>
              <a:rPr sz="1950" b="1" spc="-40" dirty="0">
                <a:latin typeface="Times New Roman"/>
                <a:cs typeface="Times New Roman"/>
              </a:rPr>
              <a:t>r</a:t>
            </a:r>
            <a:r>
              <a:rPr sz="1950" b="1" spc="20" dirty="0">
                <a:latin typeface="Times New Roman"/>
                <a:cs typeface="Times New Roman"/>
              </a:rPr>
              <a:t>e</a:t>
            </a:r>
            <a:r>
              <a:rPr sz="1950" b="1" spc="-10" dirty="0">
                <a:latin typeface="Times New Roman"/>
                <a:cs typeface="Times New Roman"/>
              </a:rPr>
              <a:t>s</a:t>
            </a:r>
            <a:r>
              <a:rPr sz="1950" b="1" spc="5" dirty="0">
                <a:latin typeface="Times New Roman"/>
                <a:cs typeface="Times New Roman"/>
              </a:rPr>
              <a:t>s  </a:t>
            </a:r>
            <a:r>
              <a:rPr sz="1950" b="1" spc="20" dirty="0">
                <a:latin typeface="Times New Roman"/>
                <a:cs typeface="Times New Roman"/>
              </a:rPr>
              <a:t>S</a:t>
            </a:r>
            <a:r>
              <a:rPr sz="1950" b="1" spc="15" dirty="0">
                <a:latin typeface="Times New Roman"/>
                <a:cs typeface="Times New Roman"/>
              </a:rPr>
              <a:t>A</a:t>
            </a:r>
            <a:r>
              <a:rPr sz="1950" b="1" spc="10" dirty="0">
                <a:latin typeface="Times New Roman"/>
                <a:cs typeface="Times New Roman"/>
              </a:rPr>
              <a:t>:</a:t>
            </a:r>
            <a:r>
              <a:rPr sz="1950" b="1" dirty="0">
                <a:latin typeface="Times New Roman"/>
                <a:cs typeface="Times New Roman"/>
              </a:rPr>
              <a:t> </a:t>
            </a:r>
            <a:r>
              <a:rPr sz="1950" b="1" spc="20" dirty="0">
                <a:latin typeface="Times New Roman"/>
                <a:cs typeface="Times New Roman"/>
              </a:rPr>
              <a:t>S</a:t>
            </a:r>
            <a:r>
              <a:rPr sz="1950" b="1" spc="15" dirty="0">
                <a:latin typeface="Times New Roman"/>
                <a:cs typeface="Times New Roman"/>
              </a:rPr>
              <a:t>o</a:t>
            </a:r>
            <a:r>
              <a:rPr sz="1950" b="1" spc="20" dirty="0">
                <a:latin typeface="Times New Roman"/>
                <a:cs typeface="Times New Roman"/>
              </a:rPr>
              <a:t>u</a:t>
            </a:r>
            <a:r>
              <a:rPr sz="1950" b="1" spc="-40" dirty="0">
                <a:latin typeface="Times New Roman"/>
                <a:cs typeface="Times New Roman"/>
              </a:rPr>
              <a:t>r</a:t>
            </a:r>
            <a:r>
              <a:rPr sz="1950" b="1" spc="20" dirty="0">
                <a:latin typeface="Times New Roman"/>
                <a:cs typeface="Times New Roman"/>
              </a:rPr>
              <a:t>c</a:t>
            </a:r>
            <a:r>
              <a:rPr sz="1950" b="1" spc="10" dirty="0">
                <a:latin typeface="Times New Roman"/>
                <a:cs typeface="Times New Roman"/>
              </a:rPr>
              <a:t>e</a:t>
            </a:r>
            <a:r>
              <a:rPr sz="1950" b="1" spc="-120" dirty="0">
                <a:latin typeface="Times New Roman"/>
                <a:cs typeface="Times New Roman"/>
              </a:rPr>
              <a:t> </a:t>
            </a:r>
            <a:r>
              <a:rPr sz="1950" b="1" spc="15" dirty="0">
                <a:latin typeface="Times New Roman"/>
                <a:cs typeface="Times New Roman"/>
              </a:rPr>
              <a:t>A</a:t>
            </a:r>
            <a:r>
              <a:rPr sz="1950" b="1" dirty="0">
                <a:latin typeface="Times New Roman"/>
                <a:cs typeface="Times New Roman"/>
              </a:rPr>
              <a:t>d</a:t>
            </a:r>
            <a:r>
              <a:rPr sz="1950" b="1" spc="20" dirty="0">
                <a:latin typeface="Times New Roman"/>
                <a:cs typeface="Times New Roman"/>
              </a:rPr>
              <a:t>d</a:t>
            </a:r>
            <a:r>
              <a:rPr sz="1950" b="1" spc="-20" dirty="0">
                <a:latin typeface="Times New Roman"/>
                <a:cs typeface="Times New Roman"/>
              </a:rPr>
              <a:t>r</a:t>
            </a:r>
            <a:r>
              <a:rPr sz="1950" b="1" dirty="0">
                <a:latin typeface="Times New Roman"/>
                <a:cs typeface="Times New Roman"/>
              </a:rPr>
              <a:t>e</a:t>
            </a:r>
            <a:r>
              <a:rPr sz="1950" b="1" spc="5" dirty="0">
                <a:latin typeface="Times New Roman"/>
                <a:cs typeface="Times New Roman"/>
              </a:rPr>
              <a:t>ss  </a:t>
            </a:r>
            <a:r>
              <a:rPr sz="1950" b="1" spc="25" dirty="0">
                <a:latin typeface="Times New Roman"/>
                <a:cs typeface="Times New Roman"/>
              </a:rPr>
              <a:t>B</a:t>
            </a:r>
            <a:r>
              <a:rPr sz="1950" b="1" dirty="0">
                <a:latin typeface="Times New Roman"/>
                <a:cs typeface="Times New Roman"/>
              </a:rPr>
              <a:t>S</a:t>
            </a:r>
            <a:r>
              <a:rPr sz="1950" b="1" spc="20" dirty="0">
                <a:latin typeface="Times New Roman"/>
                <a:cs typeface="Times New Roman"/>
              </a:rPr>
              <a:t>S</a:t>
            </a:r>
            <a:r>
              <a:rPr sz="1950" b="1" spc="10" dirty="0">
                <a:latin typeface="Times New Roman"/>
                <a:cs typeface="Times New Roman"/>
              </a:rPr>
              <a:t>I</a:t>
            </a:r>
            <a:r>
              <a:rPr sz="1950" b="1" spc="15" dirty="0">
                <a:latin typeface="Times New Roman"/>
                <a:cs typeface="Times New Roman"/>
              </a:rPr>
              <a:t>D</a:t>
            </a:r>
            <a:r>
              <a:rPr sz="1950" b="1" spc="10" dirty="0">
                <a:latin typeface="Times New Roman"/>
                <a:cs typeface="Times New Roman"/>
              </a:rPr>
              <a:t>:</a:t>
            </a:r>
            <a:r>
              <a:rPr sz="1950" b="1" dirty="0">
                <a:latin typeface="Times New Roman"/>
                <a:cs typeface="Times New Roman"/>
              </a:rPr>
              <a:t> </a:t>
            </a:r>
            <a:r>
              <a:rPr sz="1950" b="1" spc="15" dirty="0">
                <a:latin typeface="Times New Roman"/>
                <a:cs typeface="Times New Roman"/>
              </a:rPr>
              <a:t>MA</a:t>
            </a:r>
            <a:r>
              <a:rPr sz="1950" b="1" spc="20" dirty="0">
                <a:latin typeface="Times New Roman"/>
                <a:cs typeface="Times New Roman"/>
              </a:rPr>
              <a:t>C</a:t>
            </a:r>
            <a:r>
              <a:rPr sz="1950" b="1" dirty="0">
                <a:latin typeface="Times New Roman"/>
                <a:cs typeface="Times New Roman"/>
              </a:rPr>
              <a:t> </a:t>
            </a:r>
            <a:r>
              <a:rPr sz="1950" b="1" spc="30" dirty="0">
                <a:latin typeface="Times New Roman"/>
                <a:cs typeface="Times New Roman"/>
              </a:rPr>
              <a:t>a</a:t>
            </a:r>
            <a:r>
              <a:rPr sz="1950" b="1" dirty="0">
                <a:latin typeface="Times New Roman"/>
                <a:cs typeface="Times New Roman"/>
              </a:rPr>
              <a:t>d</a:t>
            </a:r>
            <a:r>
              <a:rPr sz="1950" b="1" spc="20" dirty="0">
                <a:latin typeface="Times New Roman"/>
                <a:cs typeface="Times New Roman"/>
              </a:rPr>
              <a:t>d</a:t>
            </a:r>
            <a:r>
              <a:rPr sz="1950" b="1" spc="-20" dirty="0">
                <a:latin typeface="Times New Roman"/>
                <a:cs typeface="Times New Roman"/>
              </a:rPr>
              <a:t>r</a:t>
            </a:r>
            <a:r>
              <a:rPr sz="1950" b="1" dirty="0">
                <a:latin typeface="Times New Roman"/>
                <a:cs typeface="Times New Roman"/>
              </a:rPr>
              <a:t>e</a:t>
            </a:r>
            <a:r>
              <a:rPr sz="1950" b="1" spc="10" dirty="0">
                <a:latin typeface="Times New Roman"/>
                <a:cs typeface="Times New Roman"/>
              </a:rPr>
              <a:t>ss</a:t>
            </a:r>
            <a:r>
              <a:rPr sz="1950" b="1" spc="-130" dirty="0">
                <a:latin typeface="Times New Roman"/>
                <a:cs typeface="Times New Roman"/>
              </a:rPr>
              <a:t> </a:t>
            </a:r>
            <a:r>
              <a:rPr sz="1950" b="1" spc="15" dirty="0">
                <a:latin typeface="Times New Roman"/>
                <a:cs typeface="Times New Roman"/>
              </a:rPr>
              <a:t>AP</a:t>
            </a:r>
            <a:endParaRPr sz="19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5"/>
              </a:spcBef>
            </a:pPr>
            <a:r>
              <a:rPr sz="1950" b="1" spc="10" dirty="0">
                <a:latin typeface="Times New Roman"/>
                <a:cs typeface="Times New Roman"/>
              </a:rPr>
              <a:t>in</a:t>
            </a:r>
            <a:r>
              <a:rPr sz="1950" b="1" spc="-25" dirty="0">
                <a:latin typeface="Times New Roman"/>
                <a:cs typeface="Times New Roman"/>
              </a:rPr>
              <a:t> </a:t>
            </a:r>
            <a:r>
              <a:rPr sz="1950" b="1" spc="15" dirty="0">
                <a:latin typeface="Times New Roman"/>
                <a:cs typeface="Times New Roman"/>
              </a:rPr>
              <a:t>an</a:t>
            </a:r>
            <a:r>
              <a:rPr sz="1950" b="1" dirty="0">
                <a:latin typeface="Times New Roman"/>
                <a:cs typeface="Times New Roman"/>
              </a:rPr>
              <a:t> </a:t>
            </a:r>
            <a:r>
              <a:rPr sz="1950" b="1" spc="5" dirty="0">
                <a:latin typeface="Times New Roman"/>
                <a:cs typeface="Times New Roman"/>
              </a:rPr>
              <a:t>infrastructure</a:t>
            </a:r>
            <a:r>
              <a:rPr sz="1950" b="1" spc="-35" dirty="0">
                <a:latin typeface="Times New Roman"/>
                <a:cs typeface="Times New Roman"/>
              </a:rPr>
              <a:t> </a:t>
            </a:r>
            <a:r>
              <a:rPr sz="1950" b="1" spc="20" dirty="0">
                <a:latin typeface="Times New Roman"/>
                <a:cs typeface="Times New Roman"/>
              </a:rPr>
              <a:t>BSS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12564" y="1946148"/>
            <a:ext cx="2626360" cy="3580129"/>
          </a:xfrm>
          <a:custGeom>
            <a:avLst/>
            <a:gdLst/>
            <a:ahLst/>
            <a:cxnLst/>
            <a:rect l="l" t="t" r="r" b="b"/>
            <a:pathLst>
              <a:path w="2626359" h="3580129">
                <a:moveTo>
                  <a:pt x="2618232" y="3579876"/>
                </a:moveTo>
                <a:lnTo>
                  <a:pt x="6096" y="3579876"/>
                </a:lnTo>
                <a:lnTo>
                  <a:pt x="0" y="3572256"/>
                </a:lnTo>
                <a:lnTo>
                  <a:pt x="0" y="7620"/>
                </a:lnTo>
                <a:lnTo>
                  <a:pt x="6096" y="0"/>
                </a:lnTo>
                <a:lnTo>
                  <a:pt x="2618232" y="0"/>
                </a:lnTo>
                <a:lnTo>
                  <a:pt x="2625852" y="7620"/>
                </a:lnTo>
                <a:lnTo>
                  <a:pt x="2625852" y="15240"/>
                </a:lnTo>
                <a:lnTo>
                  <a:pt x="30480" y="15240"/>
                </a:lnTo>
                <a:lnTo>
                  <a:pt x="15240" y="32004"/>
                </a:lnTo>
                <a:lnTo>
                  <a:pt x="30480" y="32004"/>
                </a:lnTo>
                <a:lnTo>
                  <a:pt x="30480" y="3547872"/>
                </a:lnTo>
                <a:lnTo>
                  <a:pt x="15240" y="3547872"/>
                </a:lnTo>
                <a:lnTo>
                  <a:pt x="30480" y="3563112"/>
                </a:lnTo>
                <a:lnTo>
                  <a:pt x="2625852" y="3563112"/>
                </a:lnTo>
                <a:lnTo>
                  <a:pt x="2625852" y="3572256"/>
                </a:lnTo>
                <a:lnTo>
                  <a:pt x="2618232" y="3579876"/>
                </a:lnTo>
                <a:close/>
              </a:path>
              <a:path w="2626359" h="3580129">
                <a:moveTo>
                  <a:pt x="30480" y="32004"/>
                </a:moveTo>
                <a:lnTo>
                  <a:pt x="15240" y="32004"/>
                </a:lnTo>
                <a:lnTo>
                  <a:pt x="30480" y="15240"/>
                </a:lnTo>
                <a:lnTo>
                  <a:pt x="30480" y="32004"/>
                </a:lnTo>
                <a:close/>
              </a:path>
              <a:path w="2626359" h="3580129">
                <a:moveTo>
                  <a:pt x="2593848" y="32004"/>
                </a:moveTo>
                <a:lnTo>
                  <a:pt x="30480" y="32004"/>
                </a:lnTo>
                <a:lnTo>
                  <a:pt x="30480" y="15240"/>
                </a:lnTo>
                <a:lnTo>
                  <a:pt x="2593848" y="15240"/>
                </a:lnTo>
                <a:lnTo>
                  <a:pt x="2593848" y="32004"/>
                </a:lnTo>
                <a:close/>
              </a:path>
              <a:path w="2626359" h="3580129">
                <a:moveTo>
                  <a:pt x="2593848" y="3563112"/>
                </a:moveTo>
                <a:lnTo>
                  <a:pt x="2593848" y="15240"/>
                </a:lnTo>
                <a:lnTo>
                  <a:pt x="2610611" y="32004"/>
                </a:lnTo>
                <a:lnTo>
                  <a:pt x="2625852" y="32004"/>
                </a:lnTo>
                <a:lnTo>
                  <a:pt x="2625852" y="3547872"/>
                </a:lnTo>
                <a:lnTo>
                  <a:pt x="2610611" y="3547872"/>
                </a:lnTo>
                <a:lnTo>
                  <a:pt x="2593848" y="3563112"/>
                </a:lnTo>
                <a:close/>
              </a:path>
              <a:path w="2626359" h="3580129">
                <a:moveTo>
                  <a:pt x="2625852" y="32004"/>
                </a:moveTo>
                <a:lnTo>
                  <a:pt x="2610611" y="32004"/>
                </a:lnTo>
                <a:lnTo>
                  <a:pt x="2593848" y="15240"/>
                </a:lnTo>
                <a:lnTo>
                  <a:pt x="2625852" y="15240"/>
                </a:lnTo>
                <a:lnTo>
                  <a:pt x="2625852" y="32004"/>
                </a:lnTo>
                <a:close/>
              </a:path>
              <a:path w="2626359" h="3580129">
                <a:moveTo>
                  <a:pt x="30480" y="3563112"/>
                </a:moveTo>
                <a:lnTo>
                  <a:pt x="15240" y="3547872"/>
                </a:lnTo>
                <a:lnTo>
                  <a:pt x="30480" y="3547872"/>
                </a:lnTo>
                <a:lnTo>
                  <a:pt x="30480" y="3563112"/>
                </a:lnTo>
                <a:close/>
              </a:path>
              <a:path w="2626359" h="3580129">
                <a:moveTo>
                  <a:pt x="2593848" y="3563112"/>
                </a:moveTo>
                <a:lnTo>
                  <a:pt x="30480" y="3563112"/>
                </a:lnTo>
                <a:lnTo>
                  <a:pt x="30480" y="3547872"/>
                </a:lnTo>
                <a:lnTo>
                  <a:pt x="2593848" y="3547872"/>
                </a:lnTo>
                <a:lnTo>
                  <a:pt x="2593848" y="3563112"/>
                </a:lnTo>
                <a:close/>
              </a:path>
              <a:path w="2626359" h="3580129">
                <a:moveTo>
                  <a:pt x="2625852" y="3563112"/>
                </a:moveTo>
                <a:lnTo>
                  <a:pt x="2593848" y="3563112"/>
                </a:lnTo>
                <a:lnTo>
                  <a:pt x="2610611" y="3547872"/>
                </a:lnTo>
                <a:lnTo>
                  <a:pt x="2625852" y="3547872"/>
                </a:lnTo>
                <a:lnTo>
                  <a:pt x="2625852" y="3563112"/>
                </a:lnTo>
                <a:close/>
              </a:path>
            </a:pathLst>
          </a:custGeom>
          <a:solidFill>
            <a:srgbClr val="FB0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90144" y="6466332"/>
            <a:ext cx="993775" cy="702945"/>
            <a:chOff x="390144" y="6466332"/>
            <a:chExt cx="993775" cy="702945"/>
          </a:xfrm>
        </p:grpSpPr>
        <p:sp>
          <p:nvSpPr>
            <p:cNvPr id="9" name="object 9"/>
            <p:cNvSpPr/>
            <p:nvPr/>
          </p:nvSpPr>
          <p:spPr>
            <a:xfrm>
              <a:off x="426707" y="6481571"/>
              <a:ext cx="920750" cy="672465"/>
            </a:xfrm>
            <a:custGeom>
              <a:avLst/>
              <a:gdLst/>
              <a:ahLst/>
              <a:cxnLst/>
              <a:rect l="l" t="t" r="r" b="b"/>
              <a:pathLst>
                <a:path w="920750" h="672465">
                  <a:moveTo>
                    <a:pt x="780300" y="0"/>
                  </a:moveTo>
                  <a:lnTo>
                    <a:pt x="143268" y="0"/>
                  </a:lnTo>
                  <a:lnTo>
                    <a:pt x="143268" y="446532"/>
                  </a:lnTo>
                  <a:lnTo>
                    <a:pt x="780300" y="446532"/>
                  </a:lnTo>
                  <a:lnTo>
                    <a:pt x="780300" y="0"/>
                  </a:lnTo>
                  <a:close/>
                </a:path>
                <a:path w="920750" h="672465">
                  <a:moveTo>
                    <a:pt x="920508" y="618756"/>
                  </a:moveTo>
                  <a:lnTo>
                    <a:pt x="780300" y="469404"/>
                  </a:lnTo>
                  <a:lnTo>
                    <a:pt x="141744" y="469404"/>
                  </a:lnTo>
                  <a:lnTo>
                    <a:pt x="0" y="618756"/>
                  </a:lnTo>
                  <a:lnTo>
                    <a:pt x="12" y="672096"/>
                  </a:lnTo>
                  <a:lnTo>
                    <a:pt x="920508" y="672096"/>
                  </a:lnTo>
                  <a:lnTo>
                    <a:pt x="920508" y="618756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0144" y="6466344"/>
              <a:ext cx="993775" cy="702945"/>
            </a:xfrm>
            <a:custGeom>
              <a:avLst/>
              <a:gdLst/>
              <a:ahLst/>
              <a:cxnLst/>
              <a:rect l="l" t="t" r="r" b="b"/>
              <a:pathLst>
                <a:path w="993775" h="702945">
                  <a:moveTo>
                    <a:pt x="800100" y="47244"/>
                  </a:moveTo>
                  <a:lnTo>
                    <a:pt x="768083" y="47244"/>
                  </a:lnTo>
                  <a:lnTo>
                    <a:pt x="768083" y="79248"/>
                  </a:lnTo>
                  <a:lnTo>
                    <a:pt x="768083" y="396240"/>
                  </a:lnTo>
                  <a:lnTo>
                    <a:pt x="230111" y="396240"/>
                  </a:lnTo>
                  <a:lnTo>
                    <a:pt x="230111" y="79248"/>
                  </a:lnTo>
                  <a:lnTo>
                    <a:pt x="768083" y="79248"/>
                  </a:lnTo>
                  <a:lnTo>
                    <a:pt x="768083" y="47244"/>
                  </a:lnTo>
                  <a:lnTo>
                    <a:pt x="198107" y="47244"/>
                  </a:lnTo>
                  <a:lnTo>
                    <a:pt x="198107" y="426720"/>
                  </a:lnTo>
                  <a:lnTo>
                    <a:pt x="800100" y="426720"/>
                  </a:lnTo>
                  <a:lnTo>
                    <a:pt x="800100" y="411480"/>
                  </a:lnTo>
                  <a:lnTo>
                    <a:pt x="800100" y="396240"/>
                  </a:lnTo>
                  <a:lnTo>
                    <a:pt x="800100" y="79248"/>
                  </a:lnTo>
                  <a:lnTo>
                    <a:pt x="800100" y="62484"/>
                  </a:lnTo>
                  <a:lnTo>
                    <a:pt x="800100" y="47244"/>
                  </a:lnTo>
                  <a:close/>
                </a:path>
                <a:path w="993775" h="702945">
                  <a:moveTo>
                    <a:pt x="993648" y="649211"/>
                  </a:moveTo>
                  <a:lnTo>
                    <a:pt x="989380" y="644639"/>
                  </a:lnTo>
                  <a:lnTo>
                    <a:pt x="972299" y="626338"/>
                  </a:lnTo>
                  <a:lnTo>
                    <a:pt x="972299" y="617207"/>
                  </a:lnTo>
                  <a:lnTo>
                    <a:pt x="963790" y="617207"/>
                  </a:lnTo>
                  <a:lnTo>
                    <a:pt x="941832" y="593674"/>
                  </a:lnTo>
                  <a:lnTo>
                    <a:pt x="941832" y="649211"/>
                  </a:lnTo>
                  <a:lnTo>
                    <a:pt x="941832" y="670547"/>
                  </a:lnTo>
                  <a:lnTo>
                    <a:pt x="51803" y="670547"/>
                  </a:lnTo>
                  <a:lnTo>
                    <a:pt x="51803" y="649211"/>
                  </a:lnTo>
                  <a:lnTo>
                    <a:pt x="941832" y="649211"/>
                  </a:lnTo>
                  <a:lnTo>
                    <a:pt x="941832" y="593674"/>
                  </a:lnTo>
                  <a:lnTo>
                    <a:pt x="919403" y="569633"/>
                  </a:lnTo>
                  <a:lnTo>
                    <a:pt x="919403" y="617207"/>
                  </a:lnTo>
                  <a:lnTo>
                    <a:pt x="736638" y="617207"/>
                  </a:lnTo>
                  <a:lnTo>
                    <a:pt x="732764" y="611111"/>
                  </a:lnTo>
                  <a:lnTo>
                    <a:pt x="719175" y="589775"/>
                  </a:lnTo>
                  <a:lnTo>
                    <a:pt x="893914" y="589775"/>
                  </a:lnTo>
                  <a:lnTo>
                    <a:pt x="919403" y="617207"/>
                  </a:lnTo>
                  <a:lnTo>
                    <a:pt x="919403" y="569633"/>
                  </a:lnTo>
                  <a:lnTo>
                    <a:pt x="854329" y="499859"/>
                  </a:lnTo>
                  <a:lnTo>
                    <a:pt x="850061" y="495287"/>
                  </a:lnTo>
                  <a:lnTo>
                    <a:pt x="833005" y="477012"/>
                  </a:lnTo>
                  <a:lnTo>
                    <a:pt x="833628" y="477012"/>
                  </a:lnTo>
                  <a:lnTo>
                    <a:pt x="833628" y="461772"/>
                  </a:lnTo>
                  <a:lnTo>
                    <a:pt x="833628" y="446532"/>
                  </a:lnTo>
                  <a:lnTo>
                    <a:pt x="833628" y="32004"/>
                  </a:lnTo>
                  <a:lnTo>
                    <a:pt x="833628" y="15240"/>
                  </a:lnTo>
                  <a:lnTo>
                    <a:pt x="833628" y="0"/>
                  </a:lnTo>
                  <a:lnTo>
                    <a:pt x="801624" y="0"/>
                  </a:lnTo>
                  <a:lnTo>
                    <a:pt x="801624" y="32004"/>
                  </a:lnTo>
                  <a:lnTo>
                    <a:pt x="801624" y="446532"/>
                  </a:lnTo>
                  <a:lnTo>
                    <a:pt x="279019" y="446532"/>
                  </a:lnTo>
                  <a:lnTo>
                    <a:pt x="279019" y="589775"/>
                  </a:lnTo>
                  <a:lnTo>
                    <a:pt x="261569" y="617207"/>
                  </a:lnTo>
                  <a:lnTo>
                    <a:pt x="73545" y="617207"/>
                  </a:lnTo>
                  <a:lnTo>
                    <a:pt x="99847" y="589775"/>
                  </a:lnTo>
                  <a:lnTo>
                    <a:pt x="279019" y="589775"/>
                  </a:lnTo>
                  <a:lnTo>
                    <a:pt x="279019" y="446532"/>
                  </a:lnTo>
                  <a:lnTo>
                    <a:pt x="195072" y="446532"/>
                  </a:lnTo>
                  <a:lnTo>
                    <a:pt x="195072" y="32004"/>
                  </a:lnTo>
                  <a:lnTo>
                    <a:pt x="801624" y="32004"/>
                  </a:lnTo>
                  <a:lnTo>
                    <a:pt x="801624" y="0"/>
                  </a:lnTo>
                  <a:lnTo>
                    <a:pt x="163068" y="0"/>
                  </a:lnTo>
                  <a:lnTo>
                    <a:pt x="163068" y="477012"/>
                  </a:lnTo>
                  <a:lnTo>
                    <a:pt x="163499" y="477012"/>
                  </a:lnTo>
                  <a:lnTo>
                    <a:pt x="30378" y="617207"/>
                  </a:lnTo>
                  <a:lnTo>
                    <a:pt x="19799" y="617207"/>
                  </a:lnTo>
                  <a:lnTo>
                    <a:pt x="19799" y="628370"/>
                  </a:lnTo>
                  <a:lnTo>
                    <a:pt x="0" y="649211"/>
                  </a:lnTo>
                  <a:lnTo>
                    <a:pt x="19799" y="649211"/>
                  </a:lnTo>
                  <a:lnTo>
                    <a:pt x="19799" y="702551"/>
                  </a:lnTo>
                  <a:lnTo>
                    <a:pt x="972299" y="702551"/>
                  </a:lnTo>
                  <a:lnTo>
                    <a:pt x="972299" y="687311"/>
                  </a:lnTo>
                  <a:lnTo>
                    <a:pt x="972299" y="670547"/>
                  </a:lnTo>
                  <a:lnTo>
                    <a:pt x="972299" y="649211"/>
                  </a:lnTo>
                  <a:lnTo>
                    <a:pt x="993648" y="649211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69976" y="6481571"/>
            <a:ext cx="637540" cy="44704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80645">
              <a:lnSpc>
                <a:spcPct val="100000"/>
              </a:lnSpc>
              <a:spcBef>
                <a:spcPts val="5"/>
              </a:spcBef>
            </a:pPr>
            <a:r>
              <a:rPr sz="1150" spc="-5" dirty="0">
                <a:latin typeface="Times New Roman"/>
                <a:cs typeface="Times New Roman"/>
              </a:rPr>
              <a:t>MAC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90316" y="6466332"/>
            <a:ext cx="993775" cy="702945"/>
            <a:chOff x="3290316" y="6466332"/>
            <a:chExt cx="993775" cy="702945"/>
          </a:xfrm>
        </p:grpSpPr>
        <p:sp>
          <p:nvSpPr>
            <p:cNvPr id="13" name="object 13"/>
            <p:cNvSpPr/>
            <p:nvPr/>
          </p:nvSpPr>
          <p:spPr>
            <a:xfrm>
              <a:off x="3326879" y="6481571"/>
              <a:ext cx="920750" cy="672465"/>
            </a:xfrm>
            <a:custGeom>
              <a:avLst/>
              <a:gdLst/>
              <a:ahLst/>
              <a:cxnLst/>
              <a:rect l="l" t="t" r="r" b="b"/>
              <a:pathLst>
                <a:path w="920750" h="672465">
                  <a:moveTo>
                    <a:pt x="780300" y="0"/>
                  </a:moveTo>
                  <a:lnTo>
                    <a:pt x="143268" y="0"/>
                  </a:lnTo>
                  <a:lnTo>
                    <a:pt x="143268" y="446532"/>
                  </a:lnTo>
                  <a:lnTo>
                    <a:pt x="780300" y="446532"/>
                  </a:lnTo>
                  <a:lnTo>
                    <a:pt x="780300" y="0"/>
                  </a:lnTo>
                  <a:close/>
                </a:path>
                <a:path w="920750" h="672465">
                  <a:moveTo>
                    <a:pt x="920508" y="618756"/>
                  </a:moveTo>
                  <a:lnTo>
                    <a:pt x="780300" y="469404"/>
                  </a:lnTo>
                  <a:lnTo>
                    <a:pt x="141744" y="469404"/>
                  </a:lnTo>
                  <a:lnTo>
                    <a:pt x="0" y="618756"/>
                  </a:lnTo>
                  <a:lnTo>
                    <a:pt x="12" y="672096"/>
                  </a:lnTo>
                  <a:lnTo>
                    <a:pt x="920508" y="672096"/>
                  </a:lnTo>
                  <a:lnTo>
                    <a:pt x="920508" y="618756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90316" y="6466344"/>
              <a:ext cx="993775" cy="702945"/>
            </a:xfrm>
            <a:custGeom>
              <a:avLst/>
              <a:gdLst/>
              <a:ahLst/>
              <a:cxnLst/>
              <a:rect l="l" t="t" r="r" b="b"/>
              <a:pathLst>
                <a:path w="993775" h="702945">
                  <a:moveTo>
                    <a:pt x="800087" y="47244"/>
                  </a:moveTo>
                  <a:lnTo>
                    <a:pt x="768083" y="47244"/>
                  </a:lnTo>
                  <a:lnTo>
                    <a:pt x="768083" y="79248"/>
                  </a:lnTo>
                  <a:lnTo>
                    <a:pt x="768083" y="396240"/>
                  </a:lnTo>
                  <a:lnTo>
                    <a:pt x="230111" y="396240"/>
                  </a:lnTo>
                  <a:lnTo>
                    <a:pt x="230111" y="79248"/>
                  </a:lnTo>
                  <a:lnTo>
                    <a:pt x="768083" y="79248"/>
                  </a:lnTo>
                  <a:lnTo>
                    <a:pt x="768083" y="47244"/>
                  </a:lnTo>
                  <a:lnTo>
                    <a:pt x="199631" y="47244"/>
                  </a:lnTo>
                  <a:lnTo>
                    <a:pt x="199631" y="426720"/>
                  </a:lnTo>
                  <a:lnTo>
                    <a:pt x="800087" y="426720"/>
                  </a:lnTo>
                  <a:lnTo>
                    <a:pt x="800087" y="411480"/>
                  </a:lnTo>
                  <a:lnTo>
                    <a:pt x="800087" y="396240"/>
                  </a:lnTo>
                  <a:lnTo>
                    <a:pt x="800087" y="79248"/>
                  </a:lnTo>
                  <a:lnTo>
                    <a:pt x="800087" y="62484"/>
                  </a:lnTo>
                  <a:lnTo>
                    <a:pt x="800087" y="47244"/>
                  </a:lnTo>
                  <a:close/>
                </a:path>
                <a:path w="993775" h="702945">
                  <a:moveTo>
                    <a:pt x="993648" y="649211"/>
                  </a:moveTo>
                  <a:lnTo>
                    <a:pt x="989380" y="644639"/>
                  </a:lnTo>
                  <a:lnTo>
                    <a:pt x="972299" y="626338"/>
                  </a:lnTo>
                  <a:lnTo>
                    <a:pt x="972299" y="617207"/>
                  </a:lnTo>
                  <a:lnTo>
                    <a:pt x="963790" y="617207"/>
                  </a:lnTo>
                  <a:lnTo>
                    <a:pt x="941832" y="593674"/>
                  </a:lnTo>
                  <a:lnTo>
                    <a:pt x="941832" y="649211"/>
                  </a:lnTo>
                  <a:lnTo>
                    <a:pt x="941832" y="670547"/>
                  </a:lnTo>
                  <a:lnTo>
                    <a:pt x="51803" y="670547"/>
                  </a:lnTo>
                  <a:lnTo>
                    <a:pt x="51803" y="649211"/>
                  </a:lnTo>
                  <a:lnTo>
                    <a:pt x="941832" y="649211"/>
                  </a:lnTo>
                  <a:lnTo>
                    <a:pt x="941832" y="593674"/>
                  </a:lnTo>
                  <a:lnTo>
                    <a:pt x="919403" y="569633"/>
                  </a:lnTo>
                  <a:lnTo>
                    <a:pt x="919403" y="617207"/>
                  </a:lnTo>
                  <a:lnTo>
                    <a:pt x="736625" y="617207"/>
                  </a:lnTo>
                  <a:lnTo>
                    <a:pt x="732764" y="611111"/>
                  </a:lnTo>
                  <a:lnTo>
                    <a:pt x="719175" y="589775"/>
                  </a:lnTo>
                  <a:lnTo>
                    <a:pt x="893914" y="589775"/>
                  </a:lnTo>
                  <a:lnTo>
                    <a:pt x="919403" y="617207"/>
                  </a:lnTo>
                  <a:lnTo>
                    <a:pt x="919403" y="569633"/>
                  </a:lnTo>
                  <a:lnTo>
                    <a:pt x="854329" y="499859"/>
                  </a:lnTo>
                  <a:lnTo>
                    <a:pt x="850061" y="495287"/>
                  </a:lnTo>
                  <a:lnTo>
                    <a:pt x="833018" y="477012"/>
                  </a:lnTo>
                  <a:lnTo>
                    <a:pt x="833628" y="477012"/>
                  </a:lnTo>
                  <a:lnTo>
                    <a:pt x="833628" y="461772"/>
                  </a:lnTo>
                  <a:lnTo>
                    <a:pt x="833628" y="446532"/>
                  </a:lnTo>
                  <a:lnTo>
                    <a:pt x="833628" y="32004"/>
                  </a:lnTo>
                  <a:lnTo>
                    <a:pt x="833628" y="15240"/>
                  </a:lnTo>
                  <a:lnTo>
                    <a:pt x="833628" y="0"/>
                  </a:lnTo>
                  <a:lnTo>
                    <a:pt x="801624" y="0"/>
                  </a:lnTo>
                  <a:lnTo>
                    <a:pt x="801624" y="32004"/>
                  </a:lnTo>
                  <a:lnTo>
                    <a:pt x="801624" y="446532"/>
                  </a:lnTo>
                  <a:lnTo>
                    <a:pt x="279006" y="446532"/>
                  </a:lnTo>
                  <a:lnTo>
                    <a:pt x="279006" y="589775"/>
                  </a:lnTo>
                  <a:lnTo>
                    <a:pt x="261556" y="617207"/>
                  </a:lnTo>
                  <a:lnTo>
                    <a:pt x="73545" y="617207"/>
                  </a:lnTo>
                  <a:lnTo>
                    <a:pt x="99847" y="589775"/>
                  </a:lnTo>
                  <a:lnTo>
                    <a:pt x="279006" y="589775"/>
                  </a:lnTo>
                  <a:lnTo>
                    <a:pt x="279006" y="446532"/>
                  </a:lnTo>
                  <a:lnTo>
                    <a:pt x="195059" y="446532"/>
                  </a:lnTo>
                  <a:lnTo>
                    <a:pt x="195059" y="32004"/>
                  </a:lnTo>
                  <a:lnTo>
                    <a:pt x="801624" y="32004"/>
                  </a:lnTo>
                  <a:lnTo>
                    <a:pt x="801624" y="0"/>
                  </a:lnTo>
                  <a:lnTo>
                    <a:pt x="163055" y="0"/>
                  </a:lnTo>
                  <a:lnTo>
                    <a:pt x="163055" y="477012"/>
                  </a:lnTo>
                  <a:lnTo>
                    <a:pt x="163512" y="477012"/>
                  </a:lnTo>
                  <a:lnTo>
                    <a:pt x="30378" y="617207"/>
                  </a:lnTo>
                  <a:lnTo>
                    <a:pt x="19799" y="617207"/>
                  </a:lnTo>
                  <a:lnTo>
                    <a:pt x="19799" y="628370"/>
                  </a:lnTo>
                  <a:lnTo>
                    <a:pt x="0" y="649211"/>
                  </a:lnTo>
                  <a:lnTo>
                    <a:pt x="19799" y="649211"/>
                  </a:lnTo>
                  <a:lnTo>
                    <a:pt x="19799" y="702551"/>
                  </a:lnTo>
                  <a:lnTo>
                    <a:pt x="972299" y="702551"/>
                  </a:lnTo>
                  <a:lnTo>
                    <a:pt x="972299" y="687311"/>
                  </a:lnTo>
                  <a:lnTo>
                    <a:pt x="972299" y="670547"/>
                  </a:lnTo>
                  <a:lnTo>
                    <a:pt x="972299" y="649211"/>
                  </a:lnTo>
                  <a:lnTo>
                    <a:pt x="993648" y="649211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470147" y="6481571"/>
            <a:ext cx="637540" cy="44704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  <a:spcBef>
                <a:spcPts val="5"/>
              </a:spcBef>
            </a:pPr>
            <a:r>
              <a:rPr sz="1150" spc="-5" dirty="0">
                <a:latin typeface="Times New Roman"/>
                <a:cs typeface="Times New Roman"/>
              </a:rPr>
              <a:t>MAC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B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30936" y="5053584"/>
            <a:ext cx="3274060" cy="595630"/>
            <a:chOff x="630936" y="5053584"/>
            <a:chExt cx="3274060" cy="595630"/>
          </a:xfrm>
        </p:grpSpPr>
        <p:sp>
          <p:nvSpPr>
            <p:cNvPr id="17" name="object 17"/>
            <p:cNvSpPr/>
            <p:nvPr/>
          </p:nvSpPr>
          <p:spPr>
            <a:xfrm>
              <a:off x="635508" y="5059679"/>
              <a:ext cx="3264535" cy="585470"/>
            </a:xfrm>
            <a:custGeom>
              <a:avLst/>
              <a:gdLst/>
              <a:ahLst/>
              <a:cxnLst/>
              <a:rect l="l" t="t" r="r" b="b"/>
              <a:pathLst>
                <a:path w="3264535" h="585470">
                  <a:moveTo>
                    <a:pt x="1632204" y="585215"/>
                  </a:moveTo>
                  <a:lnTo>
                    <a:pt x="1557430" y="584914"/>
                  </a:lnTo>
                  <a:lnTo>
                    <a:pt x="1483526" y="584019"/>
                  </a:lnTo>
                  <a:lnTo>
                    <a:pt x="1410562" y="582543"/>
                  </a:lnTo>
                  <a:lnTo>
                    <a:pt x="1338611" y="580499"/>
                  </a:lnTo>
                  <a:lnTo>
                    <a:pt x="1267744" y="577900"/>
                  </a:lnTo>
                  <a:lnTo>
                    <a:pt x="1198033" y="574759"/>
                  </a:lnTo>
                  <a:lnTo>
                    <a:pt x="1129549" y="571089"/>
                  </a:lnTo>
                  <a:lnTo>
                    <a:pt x="1062365" y="566902"/>
                  </a:lnTo>
                  <a:lnTo>
                    <a:pt x="996553" y="562213"/>
                  </a:lnTo>
                  <a:lnTo>
                    <a:pt x="932183" y="557032"/>
                  </a:lnTo>
                  <a:lnTo>
                    <a:pt x="869327" y="551375"/>
                  </a:lnTo>
                  <a:lnTo>
                    <a:pt x="808058" y="545253"/>
                  </a:lnTo>
                  <a:lnTo>
                    <a:pt x="748447" y="538679"/>
                  </a:lnTo>
                  <a:lnTo>
                    <a:pt x="690566" y="531667"/>
                  </a:lnTo>
                  <a:lnTo>
                    <a:pt x="634486" y="524229"/>
                  </a:lnTo>
                  <a:lnTo>
                    <a:pt x="580280" y="516378"/>
                  </a:lnTo>
                  <a:lnTo>
                    <a:pt x="528018" y="508128"/>
                  </a:lnTo>
                  <a:lnTo>
                    <a:pt x="477773" y="499490"/>
                  </a:lnTo>
                  <a:lnTo>
                    <a:pt x="429617" y="490479"/>
                  </a:lnTo>
                  <a:lnTo>
                    <a:pt x="383621" y="481107"/>
                  </a:lnTo>
                  <a:lnTo>
                    <a:pt x="339857" y="471386"/>
                  </a:lnTo>
                  <a:lnTo>
                    <a:pt x="298396" y="461331"/>
                  </a:lnTo>
                  <a:lnTo>
                    <a:pt x="259311" y="450953"/>
                  </a:lnTo>
                  <a:lnTo>
                    <a:pt x="222673" y="440266"/>
                  </a:lnTo>
                  <a:lnTo>
                    <a:pt x="157025" y="418016"/>
                  </a:lnTo>
                  <a:lnTo>
                    <a:pt x="102026" y="394684"/>
                  </a:lnTo>
                  <a:lnTo>
                    <a:pt x="58250" y="370374"/>
                  </a:lnTo>
                  <a:lnTo>
                    <a:pt x="26271" y="345189"/>
                  </a:lnTo>
                  <a:lnTo>
                    <a:pt x="1677" y="305997"/>
                  </a:lnTo>
                  <a:lnTo>
                    <a:pt x="0" y="292607"/>
                  </a:lnTo>
                  <a:lnTo>
                    <a:pt x="1677" y="279218"/>
                  </a:lnTo>
                  <a:lnTo>
                    <a:pt x="26271" y="240026"/>
                  </a:lnTo>
                  <a:lnTo>
                    <a:pt x="58250" y="214841"/>
                  </a:lnTo>
                  <a:lnTo>
                    <a:pt x="102026" y="190531"/>
                  </a:lnTo>
                  <a:lnTo>
                    <a:pt x="157025" y="167199"/>
                  </a:lnTo>
                  <a:lnTo>
                    <a:pt x="222673" y="144949"/>
                  </a:lnTo>
                  <a:lnTo>
                    <a:pt x="259311" y="134262"/>
                  </a:lnTo>
                  <a:lnTo>
                    <a:pt x="298396" y="123884"/>
                  </a:lnTo>
                  <a:lnTo>
                    <a:pt x="339857" y="113829"/>
                  </a:lnTo>
                  <a:lnTo>
                    <a:pt x="383621" y="104108"/>
                  </a:lnTo>
                  <a:lnTo>
                    <a:pt x="429617" y="94736"/>
                  </a:lnTo>
                  <a:lnTo>
                    <a:pt x="477773" y="85724"/>
                  </a:lnTo>
                  <a:lnTo>
                    <a:pt x="528018" y="77087"/>
                  </a:lnTo>
                  <a:lnTo>
                    <a:pt x="580280" y="68837"/>
                  </a:lnTo>
                  <a:lnTo>
                    <a:pt x="634486" y="60986"/>
                  </a:lnTo>
                  <a:lnTo>
                    <a:pt x="690566" y="53548"/>
                  </a:lnTo>
                  <a:lnTo>
                    <a:pt x="748447" y="46536"/>
                  </a:lnTo>
                  <a:lnTo>
                    <a:pt x="808058" y="39962"/>
                  </a:lnTo>
                  <a:lnTo>
                    <a:pt x="869327" y="33840"/>
                  </a:lnTo>
                  <a:lnTo>
                    <a:pt x="932183" y="28183"/>
                  </a:lnTo>
                  <a:lnTo>
                    <a:pt x="996553" y="23002"/>
                  </a:lnTo>
                  <a:lnTo>
                    <a:pt x="1062365" y="18313"/>
                  </a:lnTo>
                  <a:lnTo>
                    <a:pt x="1129549" y="14126"/>
                  </a:lnTo>
                  <a:lnTo>
                    <a:pt x="1198033" y="10456"/>
                  </a:lnTo>
                  <a:lnTo>
                    <a:pt x="1267744" y="7315"/>
                  </a:lnTo>
                  <a:lnTo>
                    <a:pt x="1338611" y="4716"/>
                  </a:lnTo>
                  <a:lnTo>
                    <a:pt x="1410562" y="2672"/>
                  </a:lnTo>
                  <a:lnTo>
                    <a:pt x="1483526" y="1196"/>
                  </a:lnTo>
                  <a:lnTo>
                    <a:pt x="1557430" y="301"/>
                  </a:lnTo>
                  <a:lnTo>
                    <a:pt x="1632204" y="0"/>
                  </a:lnTo>
                  <a:lnTo>
                    <a:pt x="1706857" y="301"/>
                  </a:lnTo>
                  <a:lnTo>
                    <a:pt x="1780655" y="1196"/>
                  </a:lnTo>
                  <a:lnTo>
                    <a:pt x="1853525" y="2672"/>
                  </a:lnTo>
                  <a:lnTo>
                    <a:pt x="1925395" y="4716"/>
                  </a:lnTo>
                  <a:lnTo>
                    <a:pt x="1996192" y="7315"/>
                  </a:lnTo>
                  <a:lnTo>
                    <a:pt x="2065845" y="10456"/>
                  </a:lnTo>
                  <a:lnTo>
                    <a:pt x="2134281" y="14126"/>
                  </a:lnTo>
                  <a:lnTo>
                    <a:pt x="2201427" y="18313"/>
                  </a:lnTo>
                  <a:lnTo>
                    <a:pt x="2267211" y="23002"/>
                  </a:lnTo>
                  <a:lnTo>
                    <a:pt x="2331562" y="28183"/>
                  </a:lnTo>
                  <a:lnTo>
                    <a:pt x="2394406" y="33840"/>
                  </a:lnTo>
                  <a:lnTo>
                    <a:pt x="2455672" y="39962"/>
                  </a:lnTo>
                  <a:lnTo>
                    <a:pt x="2515286" y="46536"/>
                  </a:lnTo>
                  <a:lnTo>
                    <a:pt x="2573177" y="53548"/>
                  </a:lnTo>
                  <a:lnTo>
                    <a:pt x="2629273" y="60986"/>
                  </a:lnTo>
                  <a:lnTo>
                    <a:pt x="2683500" y="68837"/>
                  </a:lnTo>
                  <a:lnTo>
                    <a:pt x="2735787" y="77087"/>
                  </a:lnTo>
                  <a:lnTo>
                    <a:pt x="2786062" y="85724"/>
                  </a:lnTo>
                  <a:lnTo>
                    <a:pt x="2834252" y="94736"/>
                  </a:lnTo>
                  <a:lnTo>
                    <a:pt x="2880284" y="104108"/>
                  </a:lnTo>
                  <a:lnTo>
                    <a:pt x="2924087" y="113829"/>
                  </a:lnTo>
                  <a:lnTo>
                    <a:pt x="2965588" y="123884"/>
                  </a:lnTo>
                  <a:lnTo>
                    <a:pt x="3004715" y="134262"/>
                  </a:lnTo>
                  <a:lnTo>
                    <a:pt x="3041396" y="144949"/>
                  </a:lnTo>
                  <a:lnTo>
                    <a:pt x="3107127" y="167199"/>
                  </a:lnTo>
                  <a:lnTo>
                    <a:pt x="3162205" y="190531"/>
                  </a:lnTo>
                  <a:lnTo>
                    <a:pt x="3206051" y="214841"/>
                  </a:lnTo>
                  <a:lnTo>
                    <a:pt x="3238086" y="240026"/>
                  </a:lnTo>
                  <a:lnTo>
                    <a:pt x="3262726" y="279218"/>
                  </a:lnTo>
                  <a:lnTo>
                    <a:pt x="3264408" y="292607"/>
                  </a:lnTo>
                  <a:lnTo>
                    <a:pt x="3262726" y="305997"/>
                  </a:lnTo>
                  <a:lnTo>
                    <a:pt x="3238086" y="345189"/>
                  </a:lnTo>
                  <a:lnTo>
                    <a:pt x="3206051" y="370374"/>
                  </a:lnTo>
                  <a:lnTo>
                    <a:pt x="3162205" y="394684"/>
                  </a:lnTo>
                  <a:lnTo>
                    <a:pt x="3107127" y="418016"/>
                  </a:lnTo>
                  <a:lnTo>
                    <a:pt x="3041396" y="440266"/>
                  </a:lnTo>
                  <a:lnTo>
                    <a:pt x="3004715" y="450953"/>
                  </a:lnTo>
                  <a:lnTo>
                    <a:pt x="2965588" y="461331"/>
                  </a:lnTo>
                  <a:lnTo>
                    <a:pt x="2924087" y="471386"/>
                  </a:lnTo>
                  <a:lnTo>
                    <a:pt x="2880284" y="481107"/>
                  </a:lnTo>
                  <a:lnTo>
                    <a:pt x="2834252" y="490479"/>
                  </a:lnTo>
                  <a:lnTo>
                    <a:pt x="2786062" y="499490"/>
                  </a:lnTo>
                  <a:lnTo>
                    <a:pt x="2735787" y="508128"/>
                  </a:lnTo>
                  <a:lnTo>
                    <a:pt x="2683500" y="516378"/>
                  </a:lnTo>
                  <a:lnTo>
                    <a:pt x="2629273" y="524229"/>
                  </a:lnTo>
                  <a:lnTo>
                    <a:pt x="2573177" y="531667"/>
                  </a:lnTo>
                  <a:lnTo>
                    <a:pt x="2515286" y="538679"/>
                  </a:lnTo>
                  <a:lnTo>
                    <a:pt x="2455672" y="545253"/>
                  </a:lnTo>
                  <a:lnTo>
                    <a:pt x="2394406" y="551375"/>
                  </a:lnTo>
                  <a:lnTo>
                    <a:pt x="2331562" y="557032"/>
                  </a:lnTo>
                  <a:lnTo>
                    <a:pt x="2267211" y="562213"/>
                  </a:lnTo>
                  <a:lnTo>
                    <a:pt x="2201427" y="566902"/>
                  </a:lnTo>
                  <a:lnTo>
                    <a:pt x="2134281" y="571089"/>
                  </a:lnTo>
                  <a:lnTo>
                    <a:pt x="2065845" y="574759"/>
                  </a:lnTo>
                  <a:lnTo>
                    <a:pt x="1996192" y="577900"/>
                  </a:lnTo>
                  <a:lnTo>
                    <a:pt x="1925395" y="580499"/>
                  </a:lnTo>
                  <a:lnTo>
                    <a:pt x="1853525" y="582543"/>
                  </a:lnTo>
                  <a:lnTo>
                    <a:pt x="1780655" y="584019"/>
                  </a:lnTo>
                  <a:lnTo>
                    <a:pt x="1706857" y="584914"/>
                  </a:lnTo>
                  <a:lnTo>
                    <a:pt x="1632204" y="585215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0936" y="5053584"/>
              <a:ext cx="3274060" cy="595630"/>
            </a:xfrm>
            <a:custGeom>
              <a:avLst/>
              <a:gdLst/>
              <a:ahLst/>
              <a:cxnLst/>
              <a:rect l="l" t="t" r="r" b="b"/>
              <a:pathLst>
                <a:path w="3274060" h="595629">
                  <a:moveTo>
                    <a:pt x="1636776" y="595630"/>
                  </a:moveTo>
                  <a:lnTo>
                    <a:pt x="1470660" y="594360"/>
                  </a:lnTo>
                  <a:lnTo>
                    <a:pt x="1307592" y="590550"/>
                  </a:lnTo>
                  <a:lnTo>
                    <a:pt x="1228344" y="585470"/>
                  </a:lnTo>
                  <a:lnTo>
                    <a:pt x="1150619" y="582930"/>
                  </a:lnTo>
                  <a:lnTo>
                    <a:pt x="928115" y="567690"/>
                  </a:lnTo>
                  <a:lnTo>
                    <a:pt x="858012" y="560070"/>
                  </a:lnTo>
                  <a:lnTo>
                    <a:pt x="789431" y="553720"/>
                  </a:lnTo>
                  <a:lnTo>
                    <a:pt x="723900" y="546100"/>
                  </a:lnTo>
                  <a:lnTo>
                    <a:pt x="659892" y="537210"/>
                  </a:lnTo>
                  <a:lnTo>
                    <a:pt x="597408" y="529590"/>
                  </a:lnTo>
                  <a:lnTo>
                    <a:pt x="481584" y="509270"/>
                  </a:lnTo>
                  <a:lnTo>
                    <a:pt x="376428" y="488950"/>
                  </a:lnTo>
                  <a:lnTo>
                    <a:pt x="327660" y="477520"/>
                  </a:lnTo>
                  <a:lnTo>
                    <a:pt x="281939" y="467360"/>
                  </a:lnTo>
                  <a:lnTo>
                    <a:pt x="199643" y="443230"/>
                  </a:lnTo>
                  <a:lnTo>
                    <a:pt x="163068" y="429260"/>
                  </a:lnTo>
                  <a:lnTo>
                    <a:pt x="102108" y="403860"/>
                  </a:lnTo>
                  <a:lnTo>
                    <a:pt x="53339" y="375920"/>
                  </a:lnTo>
                  <a:lnTo>
                    <a:pt x="19812" y="345440"/>
                  </a:lnTo>
                  <a:lnTo>
                    <a:pt x="18288" y="345440"/>
                  </a:lnTo>
                  <a:lnTo>
                    <a:pt x="9143" y="330200"/>
                  </a:lnTo>
                  <a:lnTo>
                    <a:pt x="7620" y="330200"/>
                  </a:lnTo>
                  <a:lnTo>
                    <a:pt x="1524" y="314960"/>
                  </a:lnTo>
                  <a:lnTo>
                    <a:pt x="1524" y="313690"/>
                  </a:lnTo>
                  <a:lnTo>
                    <a:pt x="0" y="298450"/>
                  </a:lnTo>
                  <a:lnTo>
                    <a:pt x="0" y="297180"/>
                  </a:lnTo>
                  <a:lnTo>
                    <a:pt x="18288" y="251460"/>
                  </a:lnTo>
                  <a:lnTo>
                    <a:pt x="53339" y="220980"/>
                  </a:lnTo>
                  <a:lnTo>
                    <a:pt x="100584" y="193040"/>
                  </a:lnTo>
                  <a:lnTo>
                    <a:pt x="163068" y="165100"/>
                  </a:lnTo>
                  <a:lnTo>
                    <a:pt x="239268" y="140970"/>
                  </a:lnTo>
                  <a:lnTo>
                    <a:pt x="281939" y="128270"/>
                  </a:lnTo>
                  <a:lnTo>
                    <a:pt x="327660" y="116840"/>
                  </a:lnTo>
                  <a:lnTo>
                    <a:pt x="376428" y="106680"/>
                  </a:lnTo>
                  <a:lnTo>
                    <a:pt x="428244" y="95250"/>
                  </a:lnTo>
                  <a:lnTo>
                    <a:pt x="481584" y="85090"/>
                  </a:lnTo>
                  <a:lnTo>
                    <a:pt x="537972" y="76200"/>
                  </a:lnTo>
                  <a:lnTo>
                    <a:pt x="597408" y="66040"/>
                  </a:lnTo>
                  <a:lnTo>
                    <a:pt x="659892" y="57150"/>
                  </a:lnTo>
                  <a:lnTo>
                    <a:pt x="858012" y="34290"/>
                  </a:lnTo>
                  <a:lnTo>
                    <a:pt x="928115" y="27940"/>
                  </a:lnTo>
                  <a:lnTo>
                    <a:pt x="1150619" y="12700"/>
                  </a:lnTo>
                  <a:lnTo>
                    <a:pt x="1307592" y="5080"/>
                  </a:lnTo>
                  <a:lnTo>
                    <a:pt x="1469136" y="1270"/>
                  </a:lnTo>
                  <a:lnTo>
                    <a:pt x="1636776" y="0"/>
                  </a:lnTo>
                  <a:lnTo>
                    <a:pt x="1804416" y="1270"/>
                  </a:lnTo>
                  <a:lnTo>
                    <a:pt x="1965960" y="5080"/>
                  </a:lnTo>
                  <a:lnTo>
                    <a:pt x="2071116" y="10160"/>
                  </a:lnTo>
                  <a:lnTo>
                    <a:pt x="1636776" y="10160"/>
                  </a:lnTo>
                  <a:lnTo>
                    <a:pt x="1470660" y="11430"/>
                  </a:lnTo>
                  <a:lnTo>
                    <a:pt x="1229868" y="19050"/>
                  </a:lnTo>
                  <a:lnTo>
                    <a:pt x="1152144" y="24130"/>
                  </a:lnTo>
                  <a:lnTo>
                    <a:pt x="1075944" y="27940"/>
                  </a:lnTo>
                  <a:lnTo>
                    <a:pt x="1001268" y="33020"/>
                  </a:lnTo>
                  <a:lnTo>
                    <a:pt x="929640" y="39370"/>
                  </a:lnTo>
                  <a:lnTo>
                    <a:pt x="859536" y="44450"/>
                  </a:lnTo>
                  <a:lnTo>
                    <a:pt x="790956" y="52070"/>
                  </a:lnTo>
                  <a:lnTo>
                    <a:pt x="725423" y="60960"/>
                  </a:lnTo>
                  <a:lnTo>
                    <a:pt x="661415" y="68580"/>
                  </a:lnTo>
                  <a:lnTo>
                    <a:pt x="539496" y="86360"/>
                  </a:lnTo>
                  <a:lnTo>
                    <a:pt x="483108" y="95250"/>
                  </a:lnTo>
                  <a:lnTo>
                    <a:pt x="429768" y="106680"/>
                  </a:lnTo>
                  <a:lnTo>
                    <a:pt x="377952" y="116840"/>
                  </a:lnTo>
                  <a:lnTo>
                    <a:pt x="330708" y="127000"/>
                  </a:lnTo>
                  <a:lnTo>
                    <a:pt x="284988" y="139700"/>
                  </a:lnTo>
                  <a:lnTo>
                    <a:pt x="242316" y="149860"/>
                  </a:lnTo>
                  <a:lnTo>
                    <a:pt x="202691" y="162560"/>
                  </a:lnTo>
                  <a:lnTo>
                    <a:pt x="167639" y="176530"/>
                  </a:lnTo>
                  <a:lnTo>
                    <a:pt x="135636" y="187960"/>
                  </a:lnTo>
                  <a:lnTo>
                    <a:pt x="106680" y="201930"/>
                  </a:lnTo>
                  <a:lnTo>
                    <a:pt x="80772" y="215900"/>
                  </a:lnTo>
                  <a:lnTo>
                    <a:pt x="59436" y="229870"/>
                  </a:lnTo>
                  <a:lnTo>
                    <a:pt x="41148" y="241300"/>
                  </a:lnTo>
                  <a:lnTo>
                    <a:pt x="27432" y="256540"/>
                  </a:lnTo>
                  <a:lnTo>
                    <a:pt x="16764" y="270510"/>
                  </a:lnTo>
                  <a:lnTo>
                    <a:pt x="18288" y="270510"/>
                  </a:lnTo>
                  <a:lnTo>
                    <a:pt x="12746" y="283210"/>
                  </a:lnTo>
                  <a:lnTo>
                    <a:pt x="12191" y="283210"/>
                  </a:lnTo>
                  <a:lnTo>
                    <a:pt x="9397" y="297180"/>
                  </a:lnTo>
                  <a:lnTo>
                    <a:pt x="9143" y="297180"/>
                  </a:lnTo>
                  <a:lnTo>
                    <a:pt x="9143" y="298450"/>
                  </a:lnTo>
                  <a:lnTo>
                    <a:pt x="9421" y="298450"/>
                  </a:lnTo>
                  <a:lnTo>
                    <a:pt x="12191" y="311150"/>
                  </a:lnTo>
                  <a:lnTo>
                    <a:pt x="12699" y="311150"/>
                  </a:lnTo>
                  <a:lnTo>
                    <a:pt x="17780" y="323850"/>
                  </a:lnTo>
                  <a:lnTo>
                    <a:pt x="16764" y="323850"/>
                  </a:lnTo>
                  <a:lnTo>
                    <a:pt x="27432" y="339090"/>
                  </a:lnTo>
                  <a:lnTo>
                    <a:pt x="59436" y="367030"/>
                  </a:lnTo>
                  <a:lnTo>
                    <a:pt x="105156" y="393700"/>
                  </a:lnTo>
                  <a:lnTo>
                    <a:pt x="167639" y="420370"/>
                  </a:lnTo>
                  <a:lnTo>
                    <a:pt x="242316" y="444500"/>
                  </a:lnTo>
                  <a:lnTo>
                    <a:pt x="284988" y="457200"/>
                  </a:lnTo>
                  <a:lnTo>
                    <a:pt x="330708" y="467360"/>
                  </a:lnTo>
                  <a:lnTo>
                    <a:pt x="377952" y="480060"/>
                  </a:lnTo>
                  <a:lnTo>
                    <a:pt x="429768" y="490220"/>
                  </a:lnTo>
                  <a:lnTo>
                    <a:pt x="483108" y="499110"/>
                  </a:lnTo>
                  <a:lnTo>
                    <a:pt x="598931" y="519430"/>
                  </a:lnTo>
                  <a:lnTo>
                    <a:pt x="661415" y="527050"/>
                  </a:lnTo>
                  <a:lnTo>
                    <a:pt x="725423" y="535940"/>
                  </a:lnTo>
                  <a:lnTo>
                    <a:pt x="790956" y="543560"/>
                  </a:lnTo>
                  <a:lnTo>
                    <a:pt x="859536" y="549910"/>
                  </a:lnTo>
                  <a:lnTo>
                    <a:pt x="929640" y="557530"/>
                  </a:lnTo>
                  <a:lnTo>
                    <a:pt x="1001268" y="561340"/>
                  </a:lnTo>
                  <a:lnTo>
                    <a:pt x="1075944" y="567690"/>
                  </a:lnTo>
                  <a:lnTo>
                    <a:pt x="1228344" y="576580"/>
                  </a:lnTo>
                  <a:lnTo>
                    <a:pt x="1307592" y="580390"/>
                  </a:lnTo>
                  <a:lnTo>
                    <a:pt x="1470660" y="584200"/>
                  </a:lnTo>
                  <a:lnTo>
                    <a:pt x="2045207" y="585470"/>
                  </a:lnTo>
                  <a:lnTo>
                    <a:pt x="1965960" y="590550"/>
                  </a:lnTo>
                  <a:lnTo>
                    <a:pt x="1804416" y="594360"/>
                  </a:lnTo>
                  <a:lnTo>
                    <a:pt x="1636776" y="595630"/>
                  </a:lnTo>
                  <a:close/>
                </a:path>
                <a:path w="3274060" h="595629">
                  <a:moveTo>
                    <a:pt x="3261360" y="284480"/>
                  </a:moveTo>
                  <a:lnTo>
                    <a:pt x="3255264" y="270510"/>
                  </a:lnTo>
                  <a:lnTo>
                    <a:pt x="3256788" y="270510"/>
                  </a:lnTo>
                  <a:lnTo>
                    <a:pt x="3246120" y="256540"/>
                  </a:lnTo>
                  <a:lnTo>
                    <a:pt x="3215640" y="229870"/>
                  </a:lnTo>
                  <a:lnTo>
                    <a:pt x="3168396" y="201930"/>
                  </a:lnTo>
                  <a:lnTo>
                    <a:pt x="3105912" y="176530"/>
                  </a:lnTo>
                  <a:lnTo>
                    <a:pt x="3070860" y="162560"/>
                  </a:lnTo>
                  <a:lnTo>
                    <a:pt x="3031236" y="149860"/>
                  </a:lnTo>
                  <a:lnTo>
                    <a:pt x="2988564" y="139700"/>
                  </a:lnTo>
                  <a:lnTo>
                    <a:pt x="2944367" y="127000"/>
                  </a:lnTo>
                  <a:lnTo>
                    <a:pt x="2895600" y="116840"/>
                  </a:lnTo>
                  <a:lnTo>
                    <a:pt x="2843783" y="106680"/>
                  </a:lnTo>
                  <a:lnTo>
                    <a:pt x="2790444" y="95250"/>
                  </a:lnTo>
                  <a:lnTo>
                    <a:pt x="2734056" y="86360"/>
                  </a:lnTo>
                  <a:lnTo>
                    <a:pt x="2612136" y="68580"/>
                  </a:lnTo>
                  <a:lnTo>
                    <a:pt x="2548128" y="60960"/>
                  </a:lnTo>
                  <a:lnTo>
                    <a:pt x="2482596" y="52070"/>
                  </a:lnTo>
                  <a:lnTo>
                    <a:pt x="2414016" y="44450"/>
                  </a:lnTo>
                  <a:lnTo>
                    <a:pt x="2343912" y="39370"/>
                  </a:lnTo>
                  <a:lnTo>
                    <a:pt x="2272283" y="33020"/>
                  </a:lnTo>
                  <a:lnTo>
                    <a:pt x="2045207" y="19050"/>
                  </a:lnTo>
                  <a:lnTo>
                    <a:pt x="1804416" y="11430"/>
                  </a:lnTo>
                  <a:lnTo>
                    <a:pt x="1636776" y="10160"/>
                  </a:lnTo>
                  <a:lnTo>
                    <a:pt x="2071116" y="10160"/>
                  </a:lnTo>
                  <a:lnTo>
                    <a:pt x="2122932" y="12700"/>
                  </a:lnTo>
                  <a:lnTo>
                    <a:pt x="2345436" y="27940"/>
                  </a:lnTo>
                  <a:lnTo>
                    <a:pt x="2415540" y="34290"/>
                  </a:lnTo>
                  <a:lnTo>
                    <a:pt x="2613660" y="57150"/>
                  </a:lnTo>
                  <a:lnTo>
                    <a:pt x="2676144" y="66040"/>
                  </a:lnTo>
                  <a:lnTo>
                    <a:pt x="2735580" y="76200"/>
                  </a:lnTo>
                  <a:lnTo>
                    <a:pt x="2791967" y="85090"/>
                  </a:lnTo>
                  <a:lnTo>
                    <a:pt x="2845308" y="95250"/>
                  </a:lnTo>
                  <a:lnTo>
                    <a:pt x="2897124" y="106680"/>
                  </a:lnTo>
                  <a:lnTo>
                    <a:pt x="2945892" y="116840"/>
                  </a:lnTo>
                  <a:lnTo>
                    <a:pt x="2991612" y="128270"/>
                  </a:lnTo>
                  <a:lnTo>
                    <a:pt x="3034283" y="140970"/>
                  </a:lnTo>
                  <a:lnTo>
                    <a:pt x="3110483" y="165100"/>
                  </a:lnTo>
                  <a:lnTo>
                    <a:pt x="3171444" y="193040"/>
                  </a:lnTo>
                  <a:lnTo>
                    <a:pt x="3220212" y="220980"/>
                  </a:lnTo>
                  <a:lnTo>
                    <a:pt x="3255264" y="251460"/>
                  </a:lnTo>
                  <a:lnTo>
                    <a:pt x="3272262" y="283210"/>
                  </a:lnTo>
                  <a:lnTo>
                    <a:pt x="3261360" y="283210"/>
                  </a:lnTo>
                  <a:lnTo>
                    <a:pt x="3261360" y="284480"/>
                  </a:lnTo>
                  <a:close/>
                </a:path>
                <a:path w="3274060" h="595629">
                  <a:moveTo>
                    <a:pt x="12191" y="284480"/>
                  </a:moveTo>
                  <a:lnTo>
                    <a:pt x="12191" y="283210"/>
                  </a:lnTo>
                  <a:lnTo>
                    <a:pt x="12746" y="283210"/>
                  </a:lnTo>
                  <a:lnTo>
                    <a:pt x="12191" y="284480"/>
                  </a:lnTo>
                  <a:close/>
                </a:path>
                <a:path w="3274060" h="595629">
                  <a:moveTo>
                    <a:pt x="3273552" y="298450"/>
                  </a:moveTo>
                  <a:lnTo>
                    <a:pt x="3264408" y="298450"/>
                  </a:lnTo>
                  <a:lnTo>
                    <a:pt x="3264408" y="297180"/>
                  </a:lnTo>
                  <a:lnTo>
                    <a:pt x="3264154" y="297180"/>
                  </a:lnTo>
                  <a:lnTo>
                    <a:pt x="3261360" y="283210"/>
                  </a:lnTo>
                  <a:lnTo>
                    <a:pt x="3272262" y="283210"/>
                  </a:lnTo>
                  <a:lnTo>
                    <a:pt x="3273552" y="297180"/>
                  </a:lnTo>
                  <a:lnTo>
                    <a:pt x="3264408" y="297180"/>
                  </a:lnTo>
                  <a:lnTo>
                    <a:pt x="3264275" y="297787"/>
                  </a:lnTo>
                  <a:lnTo>
                    <a:pt x="3273552" y="297787"/>
                  </a:lnTo>
                  <a:lnTo>
                    <a:pt x="3273552" y="298450"/>
                  </a:lnTo>
                  <a:close/>
                </a:path>
                <a:path w="3274060" h="595629">
                  <a:moveTo>
                    <a:pt x="9143" y="298450"/>
                  </a:moveTo>
                  <a:lnTo>
                    <a:pt x="9143" y="297180"/>
                  </a:lnTo>
                  <a:lnTo>
                    <a:pt x="9276" y="297787"/>
                  </a:lnTo>
                  <a:lnTo>
                    <a:pt x="9143" y="298450"/>
                  </a:lnTo>
                  <a:close/>
                </a:path>
                <a:path w="3274060" h="595629">
                  <a:moveTo>
                    <a:pt x="9276" y="297787"/>
                  </a:moveTo>
                  <a:lnTo>
                    <a:pt x="9143" y="297180"/>
                  </a:lnTo>
                  <a:lnTo>
                    <a:pt x="9397" y="297180"/>
                  </a:lnTo>
                  <a:lnTo>
                    <a:pt x="9276" y="297787"/>
                  </a:lnTo>
                  <a:close/>
                </a:path>
                <a:path w="3274060" h="595629">
                  <a:moveTo>
                    <a:pt x="3264408" y="298450"/>
                  </a:moveTo>
                  <a:lnTo>
                    <a:pt x="3264275" y="297787"/>
                  </a:lnTo>
                  <a:lnTo>
                    <a:pt x="3264408" y="297180"/>
                  </a:lnTo>
                  <a:lnTo>
                    <a:pt x="3264408" y="298450"/>
                  </a:lnTo>
                  <a:close/>
                </a:path>
                <a:path w="3274060" h="595629">
                  <a:moveTo>
                    <a:pt x="9421" y="298450"/>
                  </a:moveTo>
                  <a:lnTo>
                    <a:pt x="9143" y="298450"/>
                  </a:lnTo>
                  <a:lnTo>
                    <a:pt x="9276" y="297787"/>
                  </a:lnTo>
                  <a:lnTo>
                    <a:pt x="9421" y="298450"/>
                  </a:lnTo>
                  <a:close/>
                </a:path>
                <a:path w="3274060" h="595629">
                  <a:moveTo>
                    <a:pt x="3272282" y="311150"/>
                  </a:moveTo>
                  <a:lnTo>
                    <a:pt x="3261360" y="311150"/>
                  </a:lnTo>
                  <a:lnTo>
                    <a:pt x="3264275" y="297787"/>
                  </a:lnTo>
                  <a:lnTo>
                    <a:pt x="3264408" y="298450"/>
                  </a:lnTo>
                  <a:lnTo>
                    <a:pt x="3273552" y="298450"/>
                  </a:lnTo>
                  <a:lnTo>
                    <a:pt x="3272282" y="311150"/>
                  </a:lnTo>
                  <a:close/>
                </a:path>
                <a:path w="3274060" h="595629">
                  <a:moveTo>
                    <a:pt x="12699" y="311150"/>
                  </a:moveTo>
                  <a:lnTo>
                    <a:pt x="12191" y="311150"/>
                  </a:lnTo>
                  <a:lnTo>
                    <a:pt x="12191" y="309880"/>
                  </a:lnTo>
                  <a:lnTo>
                    <a:pt x="12699" y="311150"/>
                  </a:lnTo>
                  <a:close/>
                </a:path>
                <a:path w="3274060" h="595629">
                  <a:moveTo>
                    <a:pt x="3255264" y="325120"/>
                  </a:moveTo>
                  <a:lnTo>
                    <a:pt x="3261360" y="309880"/>
                  </a:lnTo>
                  <a:lnTo>
                    <a:pt x="3261360" y="311150"/>
                  </a:lnTo>
                  <a:lnTo>
                    <a:pt x="3272282" y="311150"/>
                  </a:lnTo>
                  <a:lnTo>
                    <a:pt x="3272028" y="313690"/>
                  </a:lnTo>
                  <a:lnTo>
                    <a:pt x="3272028" y="314960"/>
                  </a:lnTo>
                  <a:lnTo>
                    <a:pt x="3268472" y="323850"/>
                  </a:lnTo>
                  <a:lnTo>
                    <a:pt x="3256788" y="323850"/>
                  </a:lnTo>
                  <a:lnTo>
                    <a:pt x="3255264" y="325120"/>
                  </a:lnTo>
                  <a:close/>
                </a:path>
                <a:path w="3274060" h="595629">
                  <a:moveTo>
                    <a:pt x="18288" y="325120"/>
                  </a:moveTo>
                  <a:lnTo>
                    <a:pt x="16764" y="323850"/>
                  </a:lnTo>
                  <a:lnTo>
                    <a:pt x="17780" y="323850"/>
                  </a:lnTo>
                  <a:lnTo>
                    <a:pt x="18288" y="325120"/>
                  </a:lnTo>
                  <a:close/>
                </a:path>
                <a:path w="3274060" h="595629">
                  <a:moveTo>
                    <a:pt x="2045207" y="585470"/>
                  </a:moveTo>
                  <a:lnTo>
                    <a:pt x="1636776" y="585470"/>
                  </a:lnTo>
                  <a:lnTo>
                    <a:pt x="1802892" y="584200"/>
                  </a:lnTo>
                  <a:lnTo>
                    <a:pt x="1965960" y="580390"/>
                  </a:lnTo>
                  <a:lnTo>
                    <a:pt x="2045207" y="576580"/>
                  </a:lnTo>
                  <a:lnTo>
                    <a:pt x="2197607" y="567690"/>
                  </a:lnTo>
                  <a:lnTo>
                    <a:pt x="2272283" y="561340"/>
                  </a:lnTo>
                  <a:lnTo>
                    <a:pt x="2343912" y="557530"/>
                  </a:lnTo>
                  <a:lnTo>
                    <a:pt x="2414016" y="549910"/>
                  </a:lnTo>
                  <a:lnTo>
                    <a:pt x="2482596" y="543560"/>
                  </a:lnTo>
                  <a:lnTo>
                    <a:pt x="2548128" y="535940"/>
                  </a:lnTo>
                  <a:lnTo>
                    <a:pt x="2612136" y="527050"/>
                  </a:lnTo>
                  <a:lnTo>
                    <a:pt x="2674620" y="519430"/>
                  </a:lnTo>
                  <a:lnTo>
                    <a:pt x="2790444" y="499110"/>
                  </a:lnTo>
                  <a:lnTo>
                    <a:pt x="2843783" y="490220"/>
                  </a:lnTo>
                  <a:lnTo>
                    <a:pt x="2895600" y="480060"/>
                  </a:lnTo>
                  <a:lnTo>
                    <a:pt x="2942844" y="467360"/>
                  </a:lnTo>
                  <a:lnTo>
                    <a:pt x="2988564" y="457200"/>
                  </a:lnTo>
                  <a:lnTo>
                    <a:pt x="3031236" y="444500"/>
                  </a:lnTo>
                  <a:lnTo>
                    <a:pt x="3105912" y="420370"/>
                  </a:lnTo>
                  <a:lnTo>
                    <a:pt x="3166872" y="393700"/>
                  </a:lnTo>
                  <a:lnTo>
                    <a:pt x="3214116" y="367030"/>
                  </a:lnTo>
                  <a:lnTo>
                    <a:pt x="3246120" y="339090"/>
                  </a:lnTo>
                  <a:lnTo>
                    <a:pt x="3256788" y="323850"/>
                  </a:lnTo>
                  <a:lnTo>
                    <a:pt x="3268472" y="323850"/>
                  </a:lnTo>
                  <a:lnTo>
                    <a:pt x="3265932" y="330200"/>
                  </a:lnTo>
                  <a:lnTo>
                    <a:pt x="3264408" y="330200"/>
                  </a:lnTo>
                  <a:lnTo>
                    <a:pt x="3255264" y="345440"/>
                  </a:lnTo>
                  <a:lnTo>
                    <a:pt x="3253740" y="345440"/>
                  </a:lnTo>
                  <a:lnTo>
                    <a:pt x="3240024" y="360680"/>
                  </a:lnTo>
                  <a:lnTo>
                    <a:pt x="3220212" y="375920"/>
                  </a:lnTo>
                  <a:lnTo>
                    <a:pt x="3172967" y="403860"/>
                  </a:lnTo>
                  <a:lnTo>
                    <a:pt x="3110483" y="429260"/>
                  </a:lnTo>
                  <a:lnTo>
                    <a:pt x="3073908" y="443230"/>
                  </a:lnTo>
                  <a:lnTo>
                    <a:pt x="2991612" y="467360"/>
                  </a:lnTo>
                  <a:lnTo>
                    <a:pt x="2945892" y="477520"/>
                  </a:lnTo>
                  <a:lnTo>
                    <a:pt x="2897124" y="488950"/>
                  </a:lnTo>
                  <a:lnTo>
                    <a:pt x="2791967" y="509270"/>
                  </a:lnTo>
                  <a:lnTo>
                    <a:pt x="2676144" y="529590"/>
                  </a:lnTo>
                  <a:lnTo>
                    <a:pt x="2613660" y="537210"/>
                  </a:lnTo>
                  <a:lnTo>
                    <a:pt x="2549652" y="546100"/>
                  </a:lnTo>
                  <a:lnTo>
                    <a:pt x="2484120" y="553720"/>
                  </a:lnTo>
                  <a:lnTo>
                    <a:pt x="2415540" y="560070"/>
                  </a:lnTo>
                  <a:lnTo>
                    <a:pt x="2345436" y="567690"/>
                  </a:lnTo>
                  <a:lnTo>
                    <a:pt x="2122932" y="582930"/>
                  </a:lnTo>
                  <a:lnTo>
                    <a:pt x="2045207" y="5854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54564" y="5178056"/>
            <a:ext cx="122301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-5" dirty="0">
                <a:latin typeface="Times New Roman"/>
                <a:cs typeface="Times New Roman"/>
              </a:rPr>
              <a:t>Wired</a:t>
            </a:r>
            <a:r>
              <a:rPr sz="1950" spc="-80" dirty="0">
                <a:latin typeface="Times New Roman"/>
                <a:cs typeface="Times New Roman"/>
              </a:rPr>
              <a:t> </a:t>
            </a:r>
            <a:r>
              <a:rPr sz="1950" spc="20" dirty="0">
                <a:latin typeface="Times New Roman"/>
                <a:cs typeface="Times New Roman"/>
              </a:rPr>
              <a:t>LAN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87908" y="5503164"/>
            <a:ext cx="515620" cy="417830"/>
            <a:chOff x="787908" y="5503164"/>
            <a:chExt cx="515620" cy="417830"/>
          </a:xfrm>
        </p:grpSpPr>
        <p:sp>
          <p:nvSpPr>
            <p:cNvPr id="21" name="object 21"/>
            <p:cNvSpPr/>
            <p:nvPr/>
          </p:nvSpPr>
          <p:spPr>
            <a:xfrm>
              <a:off x="794004" y="5509260"/>
              <a:ext cx="502920" cy="405765"/>
            </a:xfrm>
            <a:custGeom>
              <a:avLst/>
              <a:gdLst/>
              <a:ahLst/>
              <a:cxnLst/>
              <a:rect l="l" t="t" r="r" b="b"/>
              <a:pathLst>
                <a:path w="502919" h="405764">
                  <a:moveTo>
                    <a:pt x="502920" y="405383"/>
                  </a:moveTo>
                  <a:lnTo>
                    <a:pt x="0" y="405383"/>
                  </a:lnTo>
                  <a:lnTo>
                    <a:pt x="0" y="0"/>
                  </a:lnTo>
                  <a:lnTo>
                    <a:pt x="502920" y="0"/>
                  </a:lnTo>
                  <a:lnTo>
                    <a:pt x="502920" y="405383"/>
                  </a:lnTo>
                  <a:close/>
                </a:path>
              </a:pathLst>
            </a:custGeom>
            <a:solidFill>
              <a:srgbClr val="ACC1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7908" y="5503164"/>
              <a:ext cx="515620" cy="417830"/>
            </a:xfrm>
            <a:custGeom>
              <a:avLst/>
              <a:gdLst/>
              <a:ahLst/>
              <a:cxnLst/>
              <a:rect l="l" t="t" r="r" b="b"/>
              <a:pathLst>
                <a:path w="515619" h="417829">
                  <a:moveTo>
                    <a:pt x="512063" y="417576"/>
                  </a:moveTo>
                  <a:lnTo>
                    <a:pt x="3048" y="417576"/>
                  </a:lnTo>
                  <a:lnTo>
                    <a:pt x="0" y="414528"/>
                  </a:lnTo>
                  <a:lnTo>
                    <a:pt x="0" y="3048"/>
                  </a:lnTo>
                  <a:lnTo>
                    <a:pt x="3048" y="0"/>
                  </a:lnTo>
                  <a:lnTo>
                    <a:pt x="512063" y="0"/>
                  </a:lnTo>
                  <a:lnTo>
                    <a:pt x="515112" y="3048"/>
                  </a:lnTo>
                  <a:lnTo>
                    <a:pt x="515112" y="6096"/>
                  </a:ln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lnTo>
                    <a:pt x="13716" y="403859"/>
                  </a:lnTo>
                  <a:lnTo>
                    <a:pt x="6096" y="403859"/>
                  </a:lnTo>
                  <a:lnTo>
                    <a:pt x="13716" y="411480"/>
                  </a:lnTo>
                  <a:lnTo>
                    <a:pt x="515112" y="411480"/>
                  </a:lnTo>
                  <a:lnTo>
                    <a:pt x="515112" y="414528"/>
                  </a:lnTo>
                  <a:lnTo>
                    <a:pt x="512063" y="417576"/>
                  </a:lnTo>
                  <a:close/>
                </a:path>
                <a:path w="515619" h="417829">
                  <a:moveTo>
                    <a:pt x="13716" y="13716"/>
                  </a:move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close/>
                </a:path>
                <a:path w="515619" h="417829">
                  <a:moveTo>
                    <a:pt x="501396" y="13716"/>
                  </a:moveTo>
                  <a:lnTo>
                    <a:pt x="13716" y="13716"/>
                  </a:lnTo>
                  <a:lnTo>
                    <a:pt x="13716" y="6096"/>
                  </a:lnTo>
                  <a:lnTo>
                    <a:pt x="501396" y="6096"/>
                  </a:lnTo>
                  <a:lnTo>
                    <a:pt x="501396" y="13716"/>
                  </a:lnTo>
                  <a:close/>
                </a:path>
                <a:path w="515619" h="417829">
                  <a:moveTo>
                    <a:pt x="501396" y="411480"/>
                  </a:moveTo>
                  <a:lnTo>
                    <a:pt x="501396" y="6096"/>
                  </a:lnTo>
                  <a:lnTo>
                    <a:pt x="509016" y="13716"/>
                  </a:lnTo>
                  <a:lnTo>
                    <a:pt x="515112" y="13716"/>
                  </a:lnTo>
                  <a:lnTo>
                    <a:pt x="515112" y="403859"/>
                  </a:lnTo>
                  <a:lnTo>
                    <a:pt x="509016" y="403859"/>
                  </a:lnTo>
                  <a:lnTo>
                    <a:pt x="501396" y="411480"/>
                  </a:lnTo>
                  <a:close/>
                </a:path>
                <a:path w="515619" h="417829">
                  <a:moveTo>
                    <a:pt x="515112" y="13716"/>
                  </a:moveTo>
                  <a:lnTo>
                    <a:pt x="509016" y="13716"/>
                  </a:lnTo>
                  <a:lnTo>
                    <a:pt x="501396" y="6096"/>
                  </a:lnTo>
                  <a:lnTo>
                    <a:pt x="515112" y="6096"/>
                  </a:lnTo>
                  <a:lnTo>
                    <a:pt x="515112" y="13716"/>
                  </a:lnTo>
                  <a:close/>
                </a:path>
                <a:path w="515619" h="417829">
                  <a:moveTo>
                    <a:pt x="13716" y="411480"/>
                  </a:moveTo>
                  <a:lnTo>
                    <a:pt x="6096" y="403859"/>
                  </a:lnTo>
                  <a:lnTo>
                    <a:pt x="13716" y="403859"/>
                  </a:lnTo>
                  <a:lnTo>
                    <a:pt x="13716" y="411480"/>
                  </a:lnTo>
                  <a:close/>
                </a:path>
                <a:path w="515619" h="417829">
                  <a:moveTo>
                    <a:pt x="501396" y="411480"/>
                  </a:moveTo>
                  <a:lnTo>
                    <a:pt x="13716" y="411480"/>
                  </a:lnTo>
                  <a:lnTo>
                    <a:pt x="13716" y="403859"/>
                  </a:lnTo>
                  <a:lnTo>
                    <a:pt x="501396" y="403859"/>
                  </a:lnTo>
                  <a:lnTo>
                    <a:pt x="501396" y="411480"/>
                  </a:lnTo>
                  <a:close/>
                </a:path>
                <a:path w="515619" h="417829">
                  <a:moveTo>
                    <a:pt x="515112" y="411480"/>
                  </a:moveTo>
                  <a:lnTo>
                    <a:pt x="501396" y="411480"/>
                  </a:lnTo>
                  <a:lnTo>
                    <a:pt x="509016" y="403859"/>
                  </a:lnTo>
                  <a:lnTo>
                    <a:pt x="515112" y="403859"/>
                  </a:lnTo>
                  <a:lnTo>
                    <a:pt x="515112" y="411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94004" y="5509260"/>
            <a:ext cx="502920" cy="40576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335"/>
              </a:spcBef>
            </a:pPr>
            <a:r>
              <a:rPr sz="1750" spc="-5" dirty="0">
                <a:latin typeface="Times New Roman"/>
                <a:cs typeface="Times New Roman"/>
              </a:rPr>
              <a:t>AP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278123" y="5503164"/>
            <a:ext cx="515620" cy="417830"/>
            <a:chOff x="3278123" y="5503164"/>
            <a:chExt cx="515620" cy="417830"/>
          </a:xfrm>
        </p:grpSpPr>
        <p:sp>
          <p:nvSpPr>
            <p:cNvPr id="25" name="object 25"/>
            <p:cNvSpPr/>
            <p:nvPr/>
          </p:nvSpPr>
          <p:spPr>
            <a:xfrm>
              <a:off x="3284219" y="5509260"/>
              <a:ext cx="502920" cy="405765"/>
            </a:xfrm>
            <a:custGeom>
              <a:avLst/>
              <a:gdLst/>
              <a:ahLst/>
              <a:cxnLst/>
              <a:rect l="l" t="t" r="r" b="b"/>
              <a:pathLst>
                <a:path w="502920" h="405764">
                  <a:moveTo>
                    <a:pt x="502920" y="405383"/>
                  </a:moveTo>
                  <a:lnTo>
                    <a:pt x="0" y="405383"/>
                  </a:lnTo>
                  <a:lnTo>
                    <a:pt x="0" y="0"/>
                  </a:lnTo>
                  <a:lnTo>
                    <a:pt x="502920" y="0"/>
                  </a:lnTo>
                  <a:lnTo>
                    <a:pt x="502920" y="405383"/>
                  </a:lnTo>
                  <a:close/>
                </a:path>
              </a:pathLst>
            </a:custGeom>
            <a:solidFill>
              <a:srgbClr val="ACC1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78123" y="5503164"/>
              <a:ext cx="515620" cy="417830"/>
            </a:xfrm>
            <a:custGeom>
              <a:avLst/>
              <a:gdLst/>
              <a:ahLst/>
              <a:cxnLst/>
              <a:rect l="l" t="t" r="r" b="b"/>
              <a:pathLst>
                <a:path w="515620" h="417829">
                  <a:moveTo>
                    <a:pt x="512063" y="417576"/>
                  </a:moveTo>
                  <a:lnTo>
                    <a:pt x="3048" y="417576"/>
                  </a:lnTo>
                  <a:lnTo>
                    <a:pt x="0" y="414528"/>
                  </a:lnTo>
                  <a:lnTo>
                    <a:pt x="0" y="3048"/>
                  </a:lnTo>
                  <a:lnTo>
                    <a:pt x="3048" y="0"/>
                  </a:lnTo>
                  <a:lnTo>
                    <a:pt x="512063" y="0"/>
                  </a:lnTo>
                  <a:lnTo>
                    <a:pt x="515112" y="3048"/>
                  </a:lnTo>
                  <a:lnTo>
                    <a:pt x="515112" y="6096"/>
                  </a:ln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lnTo>
                    <a:pt x="13716" y="403859"/>
                  </a:lnTo>
                  <a:lnTo>
                    <a:pt x="6096" y="403859"/>
                  </a:lnTo>
                  <a:lnTo>
                    <a:pt x="13716" y="411480"/>
                  </a:lnTo>
                  <a:lnTo>
                    <a:pt x="515112" y="411480"/>
                  </a:lnTo>
                  <a:lnTo>
                    <a:pt x="515112" y="414528"/>
                  </a:lnTo>
                  <a:lnTo>
                    <a:pt x="512063" y="417576"/>
                  </a:lnTo>
                  <a:close/>
                </a:path>
                <a:path w="515620" h="417829">
                  <a:moveTo>
                    <a:pt x="13716" y="13716"/>
                  </a:move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close/>
                </a:path>
                <a:path w="515620" h="417829">
                  <a:moveTo>
                    <a:pt x="501396" y="13716"/>
                  </a:moveTo>
                  <a:lnTo>
                    <a:pt x="13716" y="13716"/>
                  </a:lnTo>
                  <a:lnTo>
                    <a:pt x="13716" y="6096"/>
                  </a:lnTo>
                  <a:lnTo>
                    <a:pt x="501396" y="6096"/>
                  </a:lnTo>
                  <a:lnTo>
                    <a:pt x="501396" y="13716"/>
                  </a:lnTo>
                  <a:close/>
                </a:path>
                <a:path w="515620" h="417829">
                  <a:moveTo>
                    <a:pt x="501396" y="411480"/>
                  </a:moveTo>
                  <a:lnTo>
                    <a:pt x="501396" y="6096"/>
                  </a:lnTo>
                  <a:lnTo>
                    <a:pt x="509016" y="13716"/>
                  </a:lnTo>
                  <a:lnTo>
                    <a:pt x="515112" y="13716"/>
                  </a:lnTo>
                  <a:lnTo>
                    <a:pt x="515112" y="403859"/>
                  </a:lnTo>
                  <a:lnTo>
                    <a:pt x="509016" y="403859"/>
                  </a:lnTo>
                  <a:lnTo>
                    <a:pt x="501396" y="411480"/>
                  </a:lnTo>
                  <a:close/>
                </a:path>
                <a:path w="515620" h="417829">
                  <a:moveTo>
                    <a:pt x="515112" y="13716"/>
                  </a:moveTo>
                  <a:lnTo>
                    <a:pt x="509016" y="13716"/>
                  </a:lnTo>
                  <a:lnTo>
                    <a:pt x="501396" y="6096"/>
                  </a:lnTo>
                  <a:lnTo>
                    <a:pt x="515112" y="6096"/>
                  </a:lnTo>
                  <a:lnTo>
                    <a:pt x="515112" y="13716"/>
                  </a:lnTo>
                  <a:close/>
                </a:path>
                <a:path w="515620" h="417829">
                  <a:moveTo>
                    <a:pt x="13716" y="411480"/>
                  </a:moveTo>
                  <a:lnTo>
                    <a:pt x="6096" y="403859"/>
                  </a:lnTo>
                  <a:lnTo>
                    <a:pt x="13716" y="403859"/>
                  </a:lnTo>
                  <a:lnTo>
                    <a:pt x="13716" y="411480"/>
                  </a:lnTo>
                  <a:close/>
                </a:path>
                <a:path w="515620" h="417829">
                  <a:moveTo>
                    <a:pt x="501396" y="411480"/>
                  </a:moveTo>
                  <a:lnTo>
                    <a:pt x="13716" y="411480"/>
                  </a:lnTo>
                  <a:lnTo>
                    <a:pt x="13716" y="403859"/>
                  </a:lnTo>
                  <a:lnTo>
                    <a:pt x="501396" y="403859"/>
                  </a:lnTo>
                  <a:lnTo>
                    <a:pt x="501396" y="411480"/>
                  </a:lnTo>
                  <a:close/>
                </a:path>
                <a:path w="515620" h="417829">
                  <a:moveTo>
                    <a:pt x="515112" y="411480"/>
                  </a:moveTo>
                  <a:lnTo>
                    <a:pt x="501396" y="411480"/>
                  </a:lnTo>
                  <a:lnTo>
                    <a:pt x="509016" y="403859"/>
                  </a:lnTo>
                  <a:lnTo>
                    <a:pt x="515112" y="403859"/>
                  </a:lnTo>
                  <a:lnTo>
                    <a:pt x="515112" y="411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284220" y="5509260"/>
            <a:ext cx="502920" cy="40576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335"/>
              </a:spcBef>
            </a:pPr>
            <a:r>
              <a:rPr sz="1750" spc="-5" dirty="0">
                <a:latin typeface="Times New Roman"/>
                <a:cs typeface="Times New Roman"/>
              </a:rPr>
              <a:t>AP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71728" y="5509260"/>
            <a:ext cx="2920365" cy="977265"/>
            <a:chOff x="871728" y="5509260"/>
            <a:chExt cx="2920365" cy="977265"/>
          </a:xfrm>
        </p:grpSpPr>
        <p:sp>
          <p:nvSpPr>
            <p:cNvPr id="29" name="object 29"/>
            <p:cNvSpPr/>
            <p:nvPr/>
          </p:nvSpPr>
          <p:spPr>
            <a:xfrm>
              <a:off x="871728" y="5908560"/>
              <a:ext cx="2920365" cy="577850"/>
            </a:xfrm>
            <a:custGeom>
              <a:avLst/>
              <a:gdLst/>
              <a:ahLst/>
              <a:cxnLst/>
              <a:rect l="l" t="t" r="r" b="b"/>
              <a:pathLst>
                <a:path w="2920365" h="577850">
                  <a:moveTo>
                    <a:pt x="53340" y="493763"/>
                  </a:moveTo>
                  <a:lnTo>
                    <a:pt x="22860" y="484619"/>
                  </a:lnTo>
                  <a:lnTo>
                    <a:pt x="0" y="568439"/>
                  </a:lnTo>
                  <a:lnTo>
                    <a:pt x="30480" y="577583"/>
                  </a:lnTo>
                  <a:lnTo>
                    <a:pt x="53340" y="493763"/>
                  </a:lnTo>
                  <a:close/>
                </a:path>
                <a:path w="2920365" h="577850">
                  <a:moveTo>
                    <a:pt x="86868" y="373367"/>
                  </a:moveTo>
                  <a:lnTo>
                    <a:pt x="56388" y="364223"/>
                  </a:lnTo>
                  <a:lnTo>
                    <a:pt x="32004" y="455663"/>
                  </a:lnTo>
                  <a:lnTo>
                    <a:pt x="62484" y="463283"/>
                  </a:lnTo>
                  <a:lnTo>
                    <a:pt x="86868" y="373367"/>
                  </a:lnTo>
                  <a:close/>
                </a:path>
                <a:path w="2920365" h="577850">
                  <a:moveTo>
                    <a:pt x="121920" y="251447"/>
                  </a:moveTo>
                  <a:lnTo>
                    <a:pt x="91440" y="243827"/>
                  </a:lnTo>
                  <a:lnTo>
                    <a:pt x="65532" y="333743"/>
                  </a:lnTo>
                  <a:lnTo>
                    <a:pt x="96012" y="342887"/>
                  </a:lnTo>
                  <a:lnTo>
                    <a:pt x="121920" y="251447"/>
                  </a:lnTo>
                  <a:close/>
                </a:path>
                <a:path w="2920365" h="577850">
                  <a:moveTo>
                    <a:pt x="155448" y="131051"/>
                  </a:moveTo>
                  <a:lnTo>
                    <a:pt x="124968" y="121907"/>
                  </a:lnTo>
                  <a:lnTo>
                    <a:pt x="99060" y="213347"/>
                  </a:lnTo>
                  <a:lnTo>
                    <a:pt x="129540" y="220967"/>
                  </a:lnTo>
                  <a:lnTo>
                    <a:pt x="155448" y="131051"/>
                  </a:lnTo>
                  <a:close/>
                </a:path>
                <a:path w="2920365" h="577850">
                  <a:moveTo>
                    <a:pt x="188976" y="10655"/>
                  </a:moveTo>
                  <a:lnTo>
                    <a:pt x="158496" y="1511"/>
                  </a:lnTo>
                  <a:lnTo>
                    <a:pt x="132588" y="92951"/>
                  </a:lnTo>
                  <a:lnTo>
                    <a:pt x="163068" y="100571"/>
                  </a:lnTo>
                  <a:lnTo>
                    <a:pt x="188976" y="10655"/>
                  </a:lnTo>
                  <a:close/>
                </a:path>
                <a:path w="2920365" h="577850">
                  <a:moveTo>
                    <a:pt x="2715768" y="85344"/>
                  </a:moveTo>
                  <a:lnTo>
                    <a:pt x="2677668" y="0"/>
                  </a:lnTo>
                  <a:lnTo>
                    <a:pt x="2650236" y="12192"/>
                  </a:lnTo>
                  <a:lnTo>
                    <a:pt x="2688336" y="97536"/>
                  </a:lnTo>
                  <a:lnTo>
                    <a:pt x="2715768" y="85344"/>
                  </a:lnTo>
                  <a:close/>
                </a:path>
                <a:path w="2920365" h="577850">
                  <a:moveTo>
                    <a:pt x="2767584" y="199644"/>
                  </a:moveTo>
                  <a:lnTo>
                    <a:pt x="2729484" y="114300"/>
                  </a:lnTo>
                  <a:lnTo>
                    <a:pt x="2700528" y="126492"/>
                  </a:lnTo>
                  <a:lnTo>
                    <a:pt x="2738628" y="213360"/>
                  </a:lnTo>
                  <a:lnTo>
                    <a:pt x="2767584" y="199644"/>
                  </a:lnTo>
                  <a:close/>
                </a:path>
                <a:path w="2920365" h="577850">
                  <a:moveTo>
                    <a:pt x="2817876" y="315468"/>
                  </a:moveTo>
                  <a:lnTo>
                    <a:pt x="2779776" y="228600"/>
                  </a:lnTo>
                  <a:lnTo>
                    <a:pt x="2750820" y="242316"/>
                  </a:lnTo>
                  <a:lnTo>
                    <a:pt x="2788920" y="327660"/>
                  </a:lnTo>
                  <a:lnTo>
                    <a:pt x="2817876" y="315468"/>
                  </a:lnTo>
                  <a:close/>
                </a:path>
                <a:path w="2920365" h="577850">
                  <a:moveTo>
                    <a:pt x="2868168" y="429768"/>
                  </a:moveTo>
                  <a:lnTo>
                    <a:pt x="2830068" y="344424"/>
                  </a:lnTo>
                  <a:lnTo>
                    <a:pt x="2802636" y="356616"/>
                  </a:lnTo>
                  <a:lnTo>
                    <a:pt x="2840736" y="441960"/>
                  </a:lnTo>
                  <a:lnTo>
                    <a:pt x="2868168" y="429768"/>
                  </a:lnTo>
                  <a:close/>
                </a:path>
                <a:path w="2920365" h="577850">
                  <a:moveTo>
                    <a:pt x="2919984" y="545592"/>
                  </a:moveTo>
                  <a:lnTo>
                    <a:pt x="2881884" y="458724"/>
                  </a:lnTo>
                  <a:lnTo>
                    <a:pt x="2852928" y="470916"/>
                  </a:lnTo>
                  <a:lnTo>
                    <a:pt x="2891028" y="557784"/>
                  </a:lnTo>
                  <a:lnTo>
                    <a:pt x="2919984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73836" y="5509260"/>
              <a:ext cx="2593975" cy="966469"/>
            </a:xfrm>
            <a:custGeom>
              <a:avLst/>
              <a:gdLst/>
              <a:ahLst/>
              <a:cxnLst/>
              <a:rect l="l" t="t" r="r" b="b"/>
              <a:pathLst>
                <a:path w="2593975" h="966470">
                  <a:moveTo>
                    <a:pt x="35052" y="934212"/>
                  </a:moveTo>
                  <a:lnTo>
                    <a:pt x="0" y="911352"/>
                  </a:lnTo>
                  <a:lnTo>
                    <a:pt x="79248" y="789432"/>
                  </a:lnTo>
                  <a:lnTo>
                    <a:pt x="120396" y="728472"/>
                  </a:lnTo>
                  <a:lnTo>
                    <a:pt x="160019" y="669036"/>
                  </a:lnTo>
                  <a:lnTo>
                    <a:pt x="202692" y="609600"/>
                  </a:lnTo>
                  <a:lnTo>
                    <a:pt x="243840" y="553212"/>
                  </a:lnTo>
                  <a:lnTo>
                    <a:pt x="288036" y="496824"/>
                  </a:lnTo>
                  <a:lnTo>
                    <a:pt x="332232" y="443484"/>
                  </a:lnTo>
                  <a:lnTo>
                    <a:pt x="377952" y="391668"/>
                  </a:lnTo>
                  <a:lnTo>
                    <a:pt x="426720" y="342900"/>
                  </a:lnTo>
                  <a:lnTo>
                    <a:pt x="449580" y="318515"/>
                  </a:lnTo>
                  <a:lnTo>
                    <a:pt x="499872" y="274320"/>
                  </a:lnTo>
                  <a:lnTo>
                    <a:pt x="525780" y="252983"/>
                  </a:lnTo>
                  <a:lnTo>
                    <a:pt x="553212" y="231647"/>
                  </a:lnTo>
                  <a:lnTo>
                    <a:pt x="579120" y="213360"/>
                  </a:lnTo>
                  <a:lnTo>
                    <a:pt x="606552" y="193547"/>
                  </a:lnTo>
                  <a:lnTo>
                    <a:pt x="635508" y="176783"/>
                  </a:lnTo>
                  <a:lnTo>
                    <a:pt x="662940" y="160020"/>
                  </a:lnTo>
                  <a:lnTo>
                    <a:pt x="691896" y="143256"/>
                  </a:lnTo>
                  <a:lnTo>
                    <a:pt x="752856" y="115824"/>
                  </a:lnTo>
                  <a:lnTo>
                    <a:pt x="816864" y="91439"/>
                  </a:lnTo>
                  <a:lnTo>
                    <a:pt x="885444" y="68579"/>
                  </a:lnTo>
                  <a:lnTo>
                    <a:pt x="958596" y="50291"/>
                  </a:lnTo>
                  <a:lnTo>
                    <a:pt x="1072896" y="27431"/>
                  </a:lnTo>
                  <a:lnTo>
                    <a:pt x="1152144" y="15239"/>
                  </a:lnTo>
                  <a:lnTo>
                    <a:pt x="1193292" y="10668"/>
                  </a:lnTo>
                  <a:lnTo>
                    <a:pt x="1315212" y="1524"/>
                  </a:lnTo>
                  <a:lnTo>
                    <a:pt x="1356359" y="0"/>
                  </a:lnTo>
                  <a:lnTo>
                    <a:pt x="1438655" y="0"/>
                  </a:lnTo>
                  <a:lnTo>
                    <a:pt x="1560576" y="4572"/>
                  </a:lnTo>
                  <a:lnTo>
                    <a:pt x="1677924" y="18287"/>
                  </a:lnTo>
                  <a:lnTo>
                    <a:pt x="1787651" y="39624"/>
                  </a:lnTo>
                  <a:lnTo>
                    <a:pt x="1793493" y="41147"/>
                  </a:lnTo>
                  <a:lnTo>
                    <a:pt x="1399032" y="41147"/>
                  </a:lnTo>
                  <a:lnTo>
                    <a:pt x="1278636" y="45720"/>
                  </a:lnTo>
                  <a:lnTo>
                    <a:pt x="1237488" y="48768"/>
                  </a:lnTo>
                  <a:lnTo>
                    <a:pt x="1118616" y="62483"/>
                  </a:lnTo>
                  <a:lnTo>
                    <a:pt x="1080516" y="68579"/>
                  </a:lnTo>
                  <a:lnTo>
                    <a:pt x="1042416" y="76200"/>
                  </a:lnTo>
                  <a:lnTo>
                    <a:pt x="1005840" y="82295"/>
                  </a:lnTo>
                  <a:lnTo>
                    <a:pt x="967740" y="91439"/>
                  </a:lnTo>
                  <a:lnTo>
                    <a:pt x="897636" y="109727"/>
                  </a:lnTo>
                  <a:lnTo>
                    <a:pt x="864108" y="118872"/>
                  </a:lnTo>
                  <a:lnTo>
                    <a:pt x="832104" y="131064"/>
                  </a:lnTo>
                  <a:lnTo>
                    <a:pt x="800100" y="141731"/>
                  </a:lnTo>
                  <a:lnTo>
                    <a:pt x="769620" y="153924"/>
                  </a:lnTo>
                  <a:lnTo>
                    <a:pt x="740664" y="166116"/>
                  </a:lnTo>
                  <a:lnTo>
                    <a:pt x="711708" y="181356"/>
                  </a:lnTo>
                  <a:lnTo>
                    <a:pt x="684275" y="195072"/>
                  </a:lnTo>
                  <a:lnTo>
                    <a:pt x="630935" y="228600"/>
                  </a:lnTo>
                  <a:lnTo>
                    <a:pt x="577596" y="265176"/>
                  </a:lnTo>
                  <a:lnTo>
                    <a:pt x="553212" y="284987"/>
                  </a:lnTo>
                  <a:lnTo>
                    <a:pt x="527304" y="304800"/>
                  </a:lnTo>
                  <a:lnTo>
                    <a:pt x="502920" y="326136"/>
                  </a:lnTo>
                  <a:lnTo>
                    <a:pt x="480060" y="348996"/>
                  </a:lnTo>
                  <a:lnTo>
                    <a:pt x="455676" y="371856"/>
                  </a:lnTo>
                  <a:lnTo>
                    <a:pt x="409956" y="419100"/>
                  </a:lnTo>
                  <a:lnTo>
                    <a:pt x="364236" y="470915"/>
                  </a:lnTo>
                  <a:lnTo>
                    <a:pt x="320039" y="522732"/>
                  </a:lnTo>
                  <a:lnTo>
                    <a:pt x="277368" y="577596"/>
                  </a:lnTo>
                  <a:lnTo>
                    <a:pt x="236219" y="633984"/>
                  </a:lnTo>
                  <a:lnTo>
                    <a:pt x="195072" y="691896"/>
                  </a:lnTo>
                  <a:lnTo>
                    <a:pt x="153924" y="751332"/>
                  </a:lnTo>
                  <a:lnTo>
                    <a:pt x="35052" y="934212"/>
                  </a:lnTo>
                  <a:close/>
                </a:path>
                <a:path w="2593975" h="966470">
                  <a:moveTo>
                    <a:pt x="2516770" y="863784"/>
                  </a:moveTo>
                  <a:lnTo>
                    <a:pt x="2516124" y="862584"/>
                  </a:lnTo>
                  <a:lnTo>
                    <a:pt x="2508503" y="848868"/>
                  </a:lnTo>
                  <a:lnTo>
                    <a:pt x="2502408" y="835152"/>
                  </a:lnTo>
                  <a:lnTo>
                    <a:pt x="2485643" y="806196"/>
                  </a:lnTo>
                  <a:lnTo>
                    <a:pt x="2468880" y="775716"/>
                  </a:lnTo>
                  <a:lnTo>
                    <a:pt x="2450592" y="743712"/>
                  </a:lnTo>
                  <a:lnTo>
                    <a:pt x="2430780" y="708660"/>
                  </a:lnTo>
                  <a:lnTo>
                    <a:pt x="2409444" y="675132"/>
                  </a:lnTo>
                  <a:lnTo>
                    <a:pt x="2388108" y="638556"/>
                  </a:lnTo>
                  <a:lnTo>
                    <a:pt x="2365248" y="601980"/>
                  </a:lnTo>
                  <a:lnTo>
                    <a:pt x="2292096" y="492252"/>
                  </a:lnTo>
                  <a:lnTo>
                    <a:pt x="2266188" y="455676"/>
                  </a:lnTo>
                  <a:lnTo>
                    <a:pt x="2238756" y="420624"/>
                  </a:lnTo>
                  <a:lnTo>
                    <a:pt x="2212848" y="385572"/>
                  </a:lnTo>
                  <a:lnTo>
                    <a:pt x="2157984" y="318515"/>
                  </a:lnTo>
                  <a:lnTo>
                    <a:pt x="2129028" y="288035"/>
                  </a:lnTo>
                  <a:lnTo>
                    <a:pt x="2101596" y="257556"/>
                  </a:lnTo>
                  <a:lnTo>
                    <a:pt x="2072640" y="230124"/>
                  </a:lnTo>
                  <a:lnTo>
                    <a:pt x="2031492" y="193547"/>
                  </a:lnTo>
                  <a:lnTo>
                    <a:pt x="2016251" y="182879"/>
                  </a:lnTo>
                  <a:lnTo>
                    <a:pt x="2002536" y="172212"/>
                  </a:lnTo>
                  <a:lnTo>
                    <a:pt x="1947672" y="138683"/>
                  </a:lnTo>
                  <a:lnTo>
                    <a:pt x="1906524" y="120395"/>
                  </a:lnTo>
                  <a:lnTo>
                    <a:pt x="1844040" y="99060"/>
                  </a:lnTo>
                  <a:lnTo>
                    <a:pt x="1812036" y="88391"/>
                  </a:lnTo>
                  <a:lnTo>
                    <a:pt x="1708404" y="65531"/>
                  </a:lnTo>
                  <a:lnTo>
                    <a:pt x="1595628" y="50291"/>
                  </a:lnTo>
                  <a:lnTo>
                    <a:pt x="1517904" y="44195"/>
                  </a:lnTo>
                  <a:lnTo>
                    <a:pt x="1438655" y="41147"/>
                  </a:lnTo>
                  <a:lnTo>
                    <a:pt x="1793493" y="41147"/>
                  </a:lnTo>
                  <a:lnTo>
                    <a:pt x="1856232" y="57912"/>
                  </a:lnTo>
                  <a:lnTo>
                    <a:pt x="1920240" y="80772"/>
                  </a:lnTo>
                  <a:lnTo>
                    <a:pt x="1950720" y="94487"/>
                  </a:lnTo>
                  <a:lnTo>
                    <a:pt x="1965960" y="100583"/>
                  </a:lnTo>
                  <a:lnTo>
                    <a:pt x="2011680" y="128016"/>
                  </a:lnTo>
                  <a:lnTo>
                    <a:pt x="2042160" y="149352"/>
                  </a:lnTo>
                  <a:lnTo>
                    <a:pt x="2055876" y="161543"/>
                  </a:lnTo>
                  <a:lnTo>
                    <a:pt x="2086355" y="185927"/>
                  </a:lnTo>
                  <a:lnTo>
                    <a:pt x="2130551" y="228600"/>
                  </a:lnTo>
                  <a:lnTo>
                    <a:pt x="2159508" y="259079"/>
                  </a:lnTo>
                  <a:lnTo>
                    <a:pt x="2188464" y="291083"/>
                  </a:lnTo>
                  <a:lnTo>
                    <a:pt x="2217420" y="324612"/>
                  </a:lnTo>
                  <a:lnTo>
                    <a:pt x="2272284" y="394715"/>
                  </a:lnTo>
                  <a:lnTo>
                    <a:pt x="2299716" y="431291"/>
                  </a:lnTo>
                  <a:lnTo>
                    <a:pt x="2325624" y="467868"/>
                  </a:lnTo>
                  <a:lnTo>
                    <a:pt x="2351532" y="505968"/>
                  </a:lnTo>
                  <a:lnTo>
                    <a:pt x="2375916" y="542544"/>
                  </a:lnTo>
                  <a:lnTo>
                    <a:pt x="2400300" y="580644"/>
                  </a:lnTo>
                  <a:lnTo>
                    <a:pt x="2423160" y="617220"/>
                  </a:lnTo>
                  <a:lnTo>
                    <a:pt x="2465832" y="687324"/>
                  </a:lnTo>
                  <a:lnTo>
                    <a:pt x="2485643" y="722376"/>
                  </a:lnTo>
                  <a:lnTo>
                    <a:pt x="2505456" y="754380"/>
                  </a:lnTo>
                  <a:lnTo>
                    <a:pt x="2538984" y="815340"/>
                  </a:lnTo>
                  <a:lnTo>
                    <a:pt x="2546603" y="829056"/>
                  </a:lnTo>
                  <a:lnTo>
                    <a:pt x="2552700" y="841248"/>
                  </a:lnTo>
                  <a:lnTo>
                    <a:pt x="2554732" y="844804"/>
                  </a:lnTo>
                  <a:lnTo>
                    <a:pt x="2516770" y="863784"/>
                  </a:lnTo>
                  <a:close/>
                </a:path>
                <a:path w="2593975" h="966470">
                  <a:moveTo>
                    <a:pt x="2592937" y="882396"/>
                  </a:moveTo>
                  <a:lnTo>
                    <a:pt x="2526792" y="882396"/>
                  </a:lnTo>
                  <a:lnTo>
                    <a:pt x="2564892" y="862584"/>
                  </a:lnTo>
                  <a:lnTo>
                    <a:pt x="2554732" y="844804"/>
                  </a:lnTo>
                  <a:lnTo>
                    <a:pt x="2592324" y="826008"/>
                  </a:lnTo>
                  <a:lnTo>
                    <a:pt x="2592937" y="882396"/>
                  </a:lnTo>
                  <a:close/>
                </a:path>
                <a:path w="2593975" h="966470">
                  <a:moveTo>
                    <a:pt x="2526792" y="882396"/>
                  </a:moveTo>
                  <a:lnTo>
                    <a:pt x="2516770" y="863784"/>
                  </a:lnTo>
                  <a:lnTo>
                    <a:pt x="2554732" y="844804"/>
                  </a:lnTo>
                  <a:lnTo>
                    <a:pt x="2564892" y="862584"/>
                  </a:lnTo>
                  <a:lnTo>
                    <a:pt x="2526792" y="882396"/>
                  </a:lnTo>
                  <a:close/>
                </a:path>
                <a:path w="2593975" h="966470">
                  <a:moveTo>
                    <a:pt x="2593848" y="966216"/>
                  </a:moveTo>
                  <a:lnTo>
                    <a:pt x="2479548" y="882396"/>
                  </a:lnTo>
                  <a:lnTo>
                    <a:pt x="2516770" y="863784"/>
                  </a:lnTo>
                  <a:lnTo>
                    <a:pt x="2526792" y="882396"/>
                  </a:lnTo>
                  <a:lnTo>
                    <a:pt x="2592937" y="882396"/>
                  </a:lnTo>
                  <a:lnTo>
                    <a:pt x="2593848" y="966216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6310" y="444544"/>
            <a:ext cx="4186554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Some</a:t>
            </a:r>
            <a:r>
              <a:rPr spc="-65" dirty="0"/>
              <a:t> </a:t>
            </a:r>
            <a:r>
              <a:rPr spc="5" dirty="0"/>
              <a:t>More</a:t>
            </a:r>
            <a:r>
              <a:rPr spc="-65" dirty="0"/>
              <a:t> </a:t>
            </a:r>
            <a:r>
              <a:rPr spc="5" dirty="0"/>
              <a:t>Fields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00358" y="7224228"/>
            <a:ext cx="1657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1950" b="1" spc="15" dirty="0">
                <a:latin typeface="Arial"/>
                <a:cs typeface="Arial"/>
              </a:rPr>
              <a:t>8</a:t>
            </a:r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063" y="2274835"/>
            <a:ext cx="7586345" cy="448500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624205" indent="-314325">
              <a:lnSpc>
                <a:spcPts val="2810"/>
              </a:lnSpc>
              <a:spcBef>
                <a:spcPts val="490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Duration/ID: SIFS+ACK </a:t>
            </a:r>
            <a:r>
              <a:rPr sz="2650" b="1" spc="-20" dirty="0">
                <a:latin typeface="Arial"/>
                <a:cs typeface="Arial"/>
              </a:rPr>
              <a:t>in </a:t>
            </a:r>
            <a:r>
              <a:rPr sz="2650" b="1" spc="-15" dirty="0">
                <a:latin typeface="Arial"/>
                <a:cs typeface="Arial"/>
              </a:rPr>
              <a:t>DCF </a:t>
            </a:r>
            <a:r>
              <a:rPr sz="2650" b="1" spc="-10" dirty="0">
                <a:latin typeface="Arial"/>
                <a:cs typeface="Arial"/>
              </a:rPr>
              <a:t>mode/ID </a:t>
            </a:r>
            <a:r>
              <a:rPr sz="2650" b="1" spc="-5" dirty="0">
                <a:latin typeface="Arial"/>
                <a:cs typeface="Arial"/>
              </a:rPr>
              <a:t>is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used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in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PCF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mode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(discussed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later)</a:t>
            </a:r>
            <a:endParaRPr sz="2650">
              <a:latin typeface="Arial"/>
              <a:cs typeface="Arial"/>
            </a:endParaRPr>
          </a:p>
          <a:p>
            <a:pPr marL="326390" marR="149225" indent="-314325">
              <a:lnSpc>
                <a:spcPts val="2810"/>
              </a:lnSpc>
              <a:spcBef>
                <a:spcPts val="955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More </a:t>
            </a:r>
            <a:r>
              <a:rPr sz="2650" b="1" spc="-5" dirty="0">
                <a:latin typeface="Arial"/>
                <a:cs typeface="Arial"/>
              </a:rPr>
              <a:t>Frag: </a:t>
            </a:r>
            <a:r>
              <a:rPr sz="2650" b="1" spc="-15" dirty="0">
                <a:latin typeface="Arial"/>
                <a:cs typeface="Arial"/>
              </a:rPr>
              <a:t>802.11 supports </a:t>
            </a:r>
            <a:r>
              <a:rPr sz="2650" b="1" spc="-10" dirty="0">
                <a:latin typeface="Arial"/>
                <a:cs typeface="Arial"/>
              </a:rPr>
              <a:t>fragmentation </a:t>
            </a:r>
            <a:r>
              <a:rPr sz="2650" b="1" spc="-20" dirty="0">
                <a:latin typeface="Arial"/>
                <a:cs typeface="Arial"/>
              </a:rPr>
              <a:t>of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data</a:t>
            </a:r>
            <a:endParaRPr sz="2650">
              <a:latin typeface="Arial"/>
              <a:cs typeface="Arial"/>
            </a:endParaRPr>
          </a:p>
          <a:p>
            <a:pPr marL="326390" marR="5080" indent="-314325">
              <a:lnSpc>
                <a:spcPct val="88500"/>
              </a:lnSpc>
              <a:spcBef>
                <a:spcPts val="919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More </a:t>
            </a:r>
            <a:r>
              <a:rPr sz="2650" b="1" spc="-5" dirty="0">
                <a:latin typeface="Arial"/>
                <a:cs typeface="Arial"/>
              </a:rPr>
              <a:t>Data: In </a:t>
            </a:r>
            <a:r>
              <a:rPr sz="2650" b="1" spc="-10" dirty="0">
                <a:latin typeface="Arial"/>
                <a:cs typeface="Arial"/>
              </a:rPr>
              <a:t>polling </a:t>
            </a:r>
            <a:r>
              <a:rPr sz="2650" b="1" spc="-15" dirty="0">
                <a:latin typeface="Arial"/>
                <a:cs typeface="Arial"/>
              </a:rPr>
              <a:t>mode, </a:t>
            </a:r>
            <a:r>
              <a:rPr sz="2650" b="1" spc="-10" dirty="0">
                <a:latin typeface="Arial"/>
                <a:cs typeface="Arial"/>
              </a:rPr>
              <a:t>station </a:t>
            </a:r>
            <a:r>
              <a:rPr sz="2650" b="1" spc="-15" dirty="0">
                <a:latin typeface="Arial"/>
                <a:cs typeface="Arial"/>
              </a:rPr>
              <a:t>indicates 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it has </a:t>
            </a:r>
            <a:r>
              <a:rPr sz="2650" b="1" spc="-10" dirty="0">
                <a:latin typeface="Arial"/>
                <a:cs typeface="Arial"/>
              </a:rPr>
              <a:t>more data to </a:t>
            </a:r>
            <a:r>
              <a:rPr sz="2650" b="1" spc="-20" dirty="0">
                <a:latin typeface="Arial"/>
                <a:cs typeface="Arial"/>
              </a:rPr>
              <a:t>send </a:t>
            </a:r>
            <a:r>
              <a:rPr sz="2650" b="1" spc="-10" dirty="0">
                <a:latin typeface="Arial"/>
                <a:cs typeface="Arial"/>
              </a:rPr>
              <a:t>when replying to </a:t>
            </a:r>
            <a:r>
              <a:rPr sz="2650" b="1" spc="-15" dirty="0">
                <a:latin typeface="Arial"/>
                <a:cs typeface="Arial"/>
              </a:rPr>
              <a:t>CF-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POLL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(PCF)</a:t>
            </a:r>
            <a:endParaRPr sz="2650">
              <a:latin typeface="Arial"/>
              <a:cs typeface="Arial"/>
            </a:endParaRPr>
          </a:p>
          <a:p>
            <a:pPr marL="326390" marR="50165" indent="-314325">
              <a:lnSpc>
                <a:spcPts val="2820"/>
              </a:lnSpc>
              <a:spcBef>
                <a:spcPts val="985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RETRY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is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1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if </a:t>
            </a:r>
            <a:r>
              <a:rPr sz="2650" b="1" spc="-15" dirty="0">
                <a:latin typeface="Arial"/>
                <a:cs typeface="Arial"/>
              </a:rPr>
              <a:t>frame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is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retransmission;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WEP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(Wired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Equivalent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Privacy)</a:t>
            </a:r>
            <a:endParaRPr sz="2650">
              <a:latin typeface="Arial"/>
              <a:cs typeface="Arial"/>
            </a:endParaRPr>
          </a:p>
          <a:p>
            <a:pPr marL="326390" marR="876300" indent="-314325">
              <a:lnSpc>
                <a:spcPts val="2820"/>
              </a:lnSpc>
              <a:spcBef>
                <a:spcPts val="935"/>
              </a:spcBef>
              <a:buClr>
                <a:srgbClr val="FF0000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Power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Mgmt</a:t>
            </a:r>
            <a:r>
              <a:rPr sz="2650" b="1" spc="-5" dirty="0">
                <a:latin typeface="Arial"/>
                <a:cs typeface="Arial"/>
              </a:rPr>
              <a:t> is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1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if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in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Power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Save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Mode;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Order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=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1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strictly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ordered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service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0154" y="470330"/>
            <a:ext cx="693610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802.11b</a:t>
            </a:r>
            <a:r>
              <a:rPr spc="-20" dirty="0"/>
              <a:t> </a:t>
            </a:r>
            <a:r>
              <a:rPr spc="5" dirty="0"/>
              <a:t>PLCP:</a:t>
            </a:r>
            <a:r>
              <a:rPr spc="-15" dirty="0"/>
              <a:t> </a:t>
            </a:r>
            <a:r>
              <a:rPr spc="5" dirty="0"/>
              <a:t>Short</a:t>
            </a:r>
            <a:r>
              <a:rPr spc="-60" dirty="0"/>
              <a:t> </a:t>
            </a:r>
            <a:r>
              <a:rPr spc="5" dirty="0"/>
              <a:t>Preamble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433" y="1822174"/>
            <a:ext cx="8054975" cy="19005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8620" indent="-376555">
              <a:lnSpc>
                <a:spcPts val="3170"/>
              </a:lnSpc>
              <a:spcBef>
                <a:spcPts val="90"/>
              </a:spcBef>
              <a:buFont typeface="Arial MT"/>
              <a:buChar char="•"/>
              <a:tabLst>
                <a:tab pos="388620" algn="l"/>
                <a:tab pos="389255" algn="l"/>
              </a:tabLst>
            </a:pPr>
            <a:r>
              <a:rPr sz="2650" b="1" spc="-10" dirty="0">
                <a:latin typeface="Arial"/>
                <a:cs typeface="Arial"/>
              </a:rPr>
              <a:t>PLCP: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Physical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Layer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Convergence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Procedure</a:t>
            </a:r>
            <a:endParaRPr sz="2650">
              <a:latin typeface="Arial"/>
              <a:cs typeface="Arial"/>
            </a:endParaRPr>
          </a:p>
          <a:p>
            <a:pPr marL="388620" indent="-376555">
              <a:lnSpc>
                <a:spcPts val="3170"/>
              </a:lnSpc>
              <a:buFont typeface="Arial MT"/>
              <a:buChar char="•"/>
              <a:tabLst>
                <a:tab pos="388620" algn="l"/>
                <a:tab pos="389255" algn="l"/>
              </a:tabLst>
            </a:pPr>
            <a:r>
              <a:rPr sz="2650" b="1" spc="-10" dirty="0">
                <a:latin typeface="Arial"/>
                <a:cs typeface="Arial"/>
              </a:rPr>
              <a:t>Short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Preamble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=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72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bits</a:t>
            </a:r>
            <a:endParaRPr sz="2650">
              <a:latin typeface="Arial"/>
              <a:cs typeface="Arial"/>
            </a:endParaRPr>
          </a:p>
          <a:p>
            <a:pPr marL="562610" lvl="1" indent="-17462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63245" algn="l"/>
              </a:tabLst>
            </a:pPr>
            <a:r>
              <a:rPr sz="2200" b="1" spc="-5" dirty="0">
                <a:latin typeface="Arial"/>
                <a:cs typeface="Arial"/>
              </a:rPr>
              <a:t>Preamble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and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PLCP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header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transmitted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at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1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and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2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Mbps</a:t>
            </a:r>
            <a:endParaRPr sz="2200">
              <a:latin typeface="Arial"/>
              <a:cs typeface="Arial"/>
            </a:endParaRPr>
          </a:p>
          <a:p>
            <a:pPr marL="562610" lvl="1" indent="-174625">
              <a:lnSpc>
                <a:spcPts val="2625"/>
              </a:lnSpc>
              <a:buFont typeface="Arial MT"/>
              <a:buChar char="•"/>
              <a:tabLst>
                <a:tab pos="563245" algn="l"/>
              </a:tabLst>
            </a:pPr>
            <a:r>
              <a:rPr sz="2200" b="1" spc="-5" dirty="0">
                <a:latin typeface="Arial"/>
                <a:cs typeface="Arial"/>
              </a:rPr>
              <a:t>Longer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preamble: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interoperable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with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older</a:t>
            </a:r>
            <a:r>
              <a:rPr sz="2200" b="1" spc="-10" dirty="0">
                <a:latin typeface="Arial"/>
                <a:cs typeface="Arial"/>
              </a:rPr>
              <a:t> WiFi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versions</a:t>
            </a:r>
            <a:endParaRPr sz="2200">
              <a:latin typeface="Arial"/>
              <a:cs typeface="Arial"/>
            </a:endParaRPr>
          </a:p>
          <a:p>
            <a:pPr marL="388620" indent="-376555">
              <a:lnSpc>
                <a:spcPts val="3165"/>
              </a:lnSpc>
              <a:buFont typeface="Arial MT"/>
              <a:buChar char="•"/>
              <a:tabLst>
                <a:tab pos="388620" algn="l"/>
                <a:tab pos="389255" algn="l"/>
              </a:tabLst>
            </a:pPr>
            <a:r>
              <a:rPr sz="2650" b="1" spc="-10" dirty="0">
                <a:latin typeface="Arial"/>
                <a:cs typeface="Arial"/>
              </a:rPr>
              <a:t>Different formats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later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(OFDM)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standards</a:t>
            </a:r>
            <a:endParaRPr sz="265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5447" y="4069079"/>
            <a:ext cx="9773920" cy="2818130"/>
            <a:chOff x="155447" y="4069079"/>
            <a:chExt cx="9773920" cy="2818130"/>
          </a:xfrm>
        </p:grpSpPr>
        <p:sp>
          <p:nvSpPr>
            <p:cNvPr id="5" name="object 5"/>
            <p:cNvSpPr/>
            <p:nvPr/>
          </p:nvSpPr>
          <p:spPr>
            <a:xfrm>
              <a:off x="155448" y="4402848"/>
              <a:ext cx="9773920" cy="2484120"/>
            </a:xfrm>
            <a:custGeom>
              <a:avLst/>
              <a:gdLst/>
              <a:ahLst/>
              <a:cxnLst/>
              <a:rect l="l" t="t" r="r" b="b"/>
              <a:pathLst>
                <a:path w="9773920" h="2484120">
                  <a:moveTo>
                    <a:pt x="807720" y="230111"/>
                  </a:moveTo>
                  <a:lnTo>
                    <a:pt x="150876" y="230111"/>
                  </a:lnTo>
                  <a:lnTo>
                    <a:pt x="150876" y="187439"/>
                  </a:lnTo>
                  <a:lnTo>
                    <a:pt x="45720" y="240652"/>
                  </a:lnTo>
                  <a:lnTo>
                    <a:pt x="45720" y="7620"/>
                  </a:lnTo>
                  <a:lnTo>
                    <a:pt x="4559" y="7620"/>
                  </a:lnTo>
                  <a:lnTo>
                    <a:pt x="4559" y="531876"/>
                  </a:lnTo>
                  <a:lnTo>
                    <a:pt x="45720" y="531876"/>
                  </a:lnTo>
                  <a:lnTo>
                    <a:pt x="45720" y="261988"/>
                  </a:lnTo>
                  <a:lnTo>
                    <a:pt x="150876" y="313931"/>
                  </a:lnTo>
                  <a:lnTo>
                    <a:pt x="150876" y="271259"/>
                  </a:lnTo>
                  <a:lnTo>
                    <a:pt x="807720" y="271259"/>
                  </a:lnTo>
                  <a:lnTo>
                    <a:pt x="807720" y="230111"/>
                  </a:lnTo>
                  <a:close/>
                </a:path>
                <a:path w="9773920" h="2484120">
                  <a:moveTo>
                    <a:pt x="2508504" y="0"/>
                  </a:moveTo>
                  <a:lnTo>
                    <a:pt x="2465832" y="0"/>
                  </a:lnTo>
                  <a:lnTo>
                    <a:pt x="2465832" y="244424"/>
                  </a:lnTo>
                  <a:lnTo>
                    <a:pt x="2437892" y="230111"/>
                  </a:lnTo>
                  <a:lnTo>
                    <a:pt x="2354567" y="187439"/>
                  </a:lnTo>
                  <a:lnTo>
                    <a:pt x="2354567" y="230111"/>
                  </a:lnTo>
                  <a:lnTo>
                    <a:pt x="1653527" y="230111"/>
                  </a:lnTo>
                  <a:lnTo>
                    <a:pt x="1653527" y="271259"/>
                  </a:lnTo>
                  <a:lnTo>
                    <a:pt x="2354567" y="271259"/>
                  </a:lnTo>
                  <a:lnTo>
                    <a:pt x="2354567" y="313931"/>
                  </a:lnTo>
                  <a:lnTo>
                    <a:pt x="2439924" y="271259"/>
                  </a:lnTo>
                  <a:lnTo>
                    <a:pt x="2465832" y="258305"/>
                  </a:lnTo>
                  <a:lnTo>
                    <a:pt x="2465832" y="522732"/>
                  </a:lnTo>
                  <a:lnTo>
                    <a:pt x="2508504" y="522732"/>
                  </a:lnTo>
                  <a:lnTo>
                    <a:pt x="2508504" y="0"/>
                  </a:lnTo>
                  <a:close/>
                </a:path>
                <a:path w="9773920" h="2484120">
                  <a:moveTo>
                    <a:pt x="9773399" y="696455"/>
                  </a:moveTo>
                  <a:lnTo>
                    <a:pt x="9762731" y="696455"/>
                  </a:lnTo>
                  <a:lnTo>
                    <a:pt x="9762731" y="707123"/>
                  </a:lnTo>
                  <a:lnTo>
                    <a:pt x="9762731" y="2473439"/>
                  </a:lnTo>
                  <a:lnTo>
                    <a:pt x="10668" y="2473439"/>
                  </a:lnTo>
                  <a:lnTo>
                    <a:pt x="10668" y="707123"/>
                  </a:lnTo>
                  <a:lnTo>
                    <a:pt x="9762731" y="707123"/>
                  </a:lnTo>
                  <a:lnTo>
                    <a:pt x="9762731" y="696455"/>
                  </a:lnTo>
                  <a:lnTo>
                    <a:pt x="0" y="696455"/>
                  </a:lnTo>
                  <a:lnTo>
                    <a:pt x="0" y="2484107"/>
                  </a:lnTo>
                  <a:lnTo>
                    <a:pt x="9773399" y="2484107"/>
                  </a:lnTo>
                  <a:lnTo>
                    <a:pt x="9773399" y="2478011"/>
                  </a:lnTo>
                  <a:lnTo>
                    <a:pt x="9773399" y="2473439"/>
                  </a:lnTo>
                  <a:lnTo>
                    <a:pt x="9773399" y="707123"/>
                  </a:lnTo>
                  <a:lnTo>
                    <a:pt x="9773399" y="701027"/>
                  </a:lnTo>
                  <a:lnTo>
                    <a:pt x="9773399" y="6964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7135" y="4088891"/>
              <a:ext cx="1382395" cy="951230"/>
            </a:xfrm>
            <a:custGeom>
              <a:avLst/>
              <a:gdLst/>
              <a:ahLst/>
              <a:cxnLst/>
              <a:rect l="l" t="t" r="r" b="b"/>
              <a:pathLst>
                <a:path w="1382395" h="951229">
                  <a:moveTo>
                    <a:pt x="1382268" y="950975"/>
                  </a:moveTo>
                  <a:lnTo>
                    <a:pt x="0" y="950975"/>
                  </a:lnTo>
                  <a:lnTo>
                    <a:pt x="0" y="0"/>
                  </a:lnTo>
                  <a:lnTo>
                    <a:pt x="1382268" y="0"/>
                  </a:lnTo>
                  <a:lnTo>
                    <a:pt x="1382268" y="9509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7324" y="4069079"/>
              <a:ext cx="1422400" cy="992505"/>
            </a:xfrm>
            <a:custGeom>
              <a:avLst/>
              <a:gdLst/>
              <a:ahLst/>
              <a:cxnLst/>
              <a:rect l="l" t="t" r="r" b="b"/>
              <a:pathLst>
                <a:path w="1422400" h="992504">
                  <a:moveTo>
                    <a:pt x="1421892" y="992124"/>
                  </a:moveTo>
                  <a:lnTo>
                    <a:pt x="0" y="992124"/>
                  </a:lnTo>
                  <a:lnTo>
                    <a:pt x="0" y="0"/>
                  </a:lnTo>
                  <a:lnTo>
                    <a:pt x="1421892" y="0"/>
                  </a:lnTo>
                  <a:lnTo>
                    <a:pt x="1421892" y="19812"/>
                  </a:lnTo>
                  <a:lnTo>
                    <a:pt x="41148" y="19812"/>
                  </a:lnTo>
                  <a:lnTo>
                    <a:pt x="19812" y="41148"/>
                  </a:lnTo>
                  <a:lnTo>
                    <a:pt x="41148" y="41148"/>
                  </a:lnTo>
                  <a:lnTo>
                    <a:pt x="41148" y="949452"/>
                  </a:lnTo>
                  <a:lnTo>
                    <a:pt x="19812" y="949452"/>
                  </a:lnTo>
                  <a:lnTo>
                    <a:pt x="41148" y="970788"/>
                  </a:lnTo>
                  <a:lnTo>
                    <a:pt x="1421892" y="970788"/>
                  </a:lnTo>
                  <a:lnTo>
                    <a:pt x="1421892" y="992124"/>
                  </a:lnTo>
                  <a:close/>
                </a:path>
                <a:path w="1422400" h="992504">
                  <a:moveTo>
                    <a:pt x="41148" y="41148"/>
                  </a:moveTo>
                  <a:lnTo>
                    <a:pt x="19812" y="41148"/>
                  </a:lnTo>
                  <a:lnTo>
                    <a:pt x="41148" y="19812"/>
                  </a:lnTo>
                  <a:lnTo>
                    <a:pt x="41148" y="41148"/>
                  </a:lnTo>
                  <a:close/>
                </a:path>
                <a:path w="1422400" h="992504">
                  <a:moveTo>
                    <a:pt x="1380744" y="41148"/>
                  </a:moveTo>
                  <a:lnTo>
                    <a:pt x="41148" y="41148"/>
                  </a:lnTo>
                  <a:lnTo>
                    <a:pt x="41148" y="19812"/>
                  </a:lnTo>
                  <a:lnTo>
                    <a:pt x="1380744" y="19812"/>
                  </a:lnTo>
                  <a:lnTo>
                    <a:pt x="1380744" y="41148"/>
                  </a:lnTo>
                  <a:close/>
                </a:path>
                <a:path w="1422400" h="992504">
                  <a:moveTo>
                    <a:pt x="1380744" y="970788"/>
                  </a:moveTo>
                  <a:lnTo>
                    <a:pt x="1380744" y="19812"/>
                  </a:lnTo>
                  <a:lnTo>
                    <a:pt x="1402080" y="41148"/>
                  </a:lnTo>
                  <a:lnTo>
                    <a:pt x="1421892" y="41148"/>
                  </a:lnTo>
                  <a:lnTo>
                    <a:pt x="1421892" y="949452"/>
                  </a:lnTo>
                  <a:lnTo>
                    <a:pt x="1402080" y="949452"/>
                  </a:lnTo>
                  <a:lnTo>
                    <a:pt x="1380744" y="970788"/>
                  </a:lnTo>
                  <a:close/>
                </a:path>
                <a:path w="1422400" h="992504">
                  <a:moveTo>
                    <a:pt x="1421892" y="41148"/>
                  </a:moveTo>
                  <a:lnTo>
                    <a:pt x="1402080" y="41148"/>
                  </a:lnTo>
                  <a:lnTo>
                    <a:pt x="1380744" y="19812"/>
                  </a:lnTo>
                  <a:lnTo>
                    <a:pt x="1421892" y="19812"/>
                  </a:lnTo>
                  <a:lnTo>
                    <a:pt x="1421892" y="41148"/>
                  </a:lnTo>
                  <a:close/>
                </a:path>
                <a:path w="1422400" h="992504">
                  <a:moveTo>
                    <a:pt x="41148" y="970788"/>
                  </a:moveTo>
                  <a:lnTo>
                    <a:pt x="19812" y="949452"/>
                  </a:lnTo>
                  <a:lnTo>
                    <a:pt x="41148" y="949452"/>
                  </a:lnTo>
                  <a:lnTo>
                    <a:pt x="41148" y="970788"/>
                  </a:lnTo>
                  <a:close/>
                </a:path>
                <a:path w="1422400" h="992504">
                  <a:moveTo>
                    <a:pt x="1380744" y="970788"/>
                  </a:moveTo>
                  <a:lnTo>
                    <a:pt x="41148" y="970788"/>
                  </a:lnTo>
                  <a:lnTo>
                    <a:pt x="41148" y="949452"/>
                  </a:lnTo>
                  <a:lnTo>
                    <a:pt x="1380744" y="949452"/>
                  </a:lnTo>
                  <a:lnTo>
                    <a:pt x="1380744" y="970788"/>
                  </a:lnTo>
                  <a:close/>
                </a:path>
                <a:path w="1422400" h="992504">
                  <a:moveTo>
                    <a:pt x="1421892" y="970788"/>
                  </a:moveTo>
                  <a:lnTo>
                    <a:pt x="1380744" y="970788"/>
                  </a:lnTo>
                  <a:lnTo>
                    <a:pt x="1402080" y="949452"/>
                  </a:lnTo>
                  <a:lnTo>
                    <a:pt x="1421892" y="949452"/>
                  </a:lnTo>
                  <a:lnTo>
                    <a:pt x="1421892" y="9707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99634" y="4120351"/>
            <a:ext cx="1195070" cy="829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0600"/>
              </a:lnSpc>
              <a:spcBef>
                <a:spcPts val="90"/>
              </a:spcBef>
            </a:pPr>
            <a:r>
              <a:rPr sz="1750" spc="-55" dirty="0">
                <a:latin typeface="Arial MT"/>
                <a:cs typeface="Arial MT"/>
              </a:rPr>
              <a:t>T</a:t>
            </a:r>
            <a:r>
              <a:rPr sz="1750" spc="10" dirty="0">
                <a:latin typeface="Arial MT"/>
                <a:cs typeface="Arial MT"/>
              </a:rPr>
              <a:t>r</a:t>
            </a:r>
            <a:r>
              <a:rPr sz="1750" spc="-15" dirty="0">
                <a:latin typeface="Arial MT"/>
                <a:cs typeface="Arial MT"/>
              </a:rPr>
              <a:t>a</a:t>
            </a:r>
            <a:r>
              <a:rPr sz="1750" spc="5" dirty="0">
                <a:latin typeface="Arial MT"/>
                <a:cs typeface="Arial MT"/>
              </a:rPr>
              <a:t>n</a:t>
            </a:r>
            <a:r>
              <a:rPr sz="1750" dirty="0">
                <a:latin typeface="Arial MT"/>
                <a:cs typeface="Arial MT"/>
              </a:rPr>
              <a:t>s</a:t>
            </a:r>
            <a:r>
              <a:rPr sz="1750" spc="-10" dirty="0">
                <a:latin typeface="Arial MT"/>
                <a:cs typeface="Arial MT"/>
              </a:rPr>
              <a:t>m</a:t>
            </a:r>
            <a:r>
              <a:rPr sz="1750" spc="-5" dirty="0">
                <a:latin typeface="Arial MT"/>
                <a:cs typeface="Arial MT"/>
              </a:rPr>
              <a:t>i</a:t>
            </a:r>
            <a:r>
              <a:rPr sz="1750" dirty="0">
                <a:latin typeface="Arial MT"/>
                <a:cs typeface="Arial MT"/>
              </a:rPr>
              <a:t>tt</a:t>
            </a:r>
            <a:r>
              <a:rPr sz="1750" spc="5" dirty="0">
                <a:latin typeface="Arial MT"/>
                <a:cs typeface="Arial MT"/>
              </a:rPr>
              <a:t>e</a:t>
            </a:r>
            <a:r>
              <a:rPr sz="1750" dirty="0">
                <a:latin typeface="Arial MT"/>
                <a:cs typeface="Arial MT"/>
              </a:rPr>
              <a:t>d  at</a:t>
            </a:r>
            <a:endParaRPr sz="17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750" dirty="0">
                <a:latin typeface="Arial MT"/>
                <a:cs typeface="Arial MT"/>
              </a:rPr>
              <a:t>1</a:t>
            </a:r>
            <a:r>
              <a:rPr sz="1750" spc="-3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Mbps</a:t>
            </a:r>
            <a:endParaRPr sz="1750">
              <a:latin typeface="Arial MT"/>
              <a:cs typeface="Arial MT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45541" y="5071871"/>
          <a:ext cx="9759947" cy="17929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552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929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203835" marR="166370" indent="196215">
                        <a:lnSpc>
                          <a:spcPct val="101499"/>
                        </a:lnSpc>
                      </a:pPr>
                      <a:r>
                        <a:rPr sz="1950" spc="15" dirty="0">
                          <a:latin typeface="Arial MT"/>
                          <a:cs typeface="Arial MT"/>
                        </a:rPr>
                        <a:t>56 </a:t>
                      </a:r>
                      <a:r>
                        <a:rPr sz="1950" spc="10" dirty="0">
                          <a:latin typeface="Arial MT"/>
                          <a:cs typeface="Arial MT"/>
                        </a:rPr>
                        <a:t>bit </a:t>
                      </a:r>
                      <a:r>
                        <a:rPr sz="195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50" spc="5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1950" spc="-1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950" spc="5" dirty="0">
                          <a:latin typeface="Arial MT"/>
                          <a:cs typeface="Arial MT"/>
                        </a:rPr>
                        <a:t>ea</a:t>
                      </a:r>
                      <a:r>
                        <a:rPr sz="1950" spc="-1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950" spc="-15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950" spc="15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950" dirty="0">
                          <a:latin typeface="Arial MT"/>
                          <a:cs typeface="Arial MT"/>
                        </a:rPr>
                        <a:t>e</a:t>
                      </a:r>
                      <a:endParaRPr sz="1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C4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78105" marR="71755" indent="164465" algn="just">
                        <a:lnSpc>
                          <a:spcPct val="100600"/>
                        </a:lnSpc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16 </a:t>
                      </a:r>
                      <a:r>
                        <a:rPr sz="1750" spc="-10" dirty="0">
                          <a:latin typeface="Arial MT"/>
                          <a:cs typeface="Arial MT"/>
                        </a:rPr>
                        <a:t>bit </a:t>
                      </a:r>
                      <a:r>
                        <a:rPr sz="17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50" dirty="0">
                          <a:latin typeface="Arial MT"/>
                          <a:cs typeface="Arial MT"/>
                        </a:rPr>
                        <a:t>Start </a:t>
                      </a:r>
                      <a:r>
                        <a:rPr sz="175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50" dirty="0">
                          <a:latin typeface="Arial MT"/>
                          <a:cs typeface="Arial MT"/>
                        </a:rPr>
                        <a:t>Frame </a:t>
                      </a:r>
                      <a:r>
                        <a:rPr sz="175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50" spc="-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750" spc="-1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750" spc="-5" dirty="0">
                          <a:latin typeface="Arial MT"/>
                          <a:cs typeface="Arial MT"/>
                        </a:rPr>
                        <a:t>li</a:t>
                      </a:r>
                      <a:r>
                        <a:rPr sz="1750" spc="1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750" spc="-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75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750" spc="-1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750" dirty="0">
                          <a:latin typeface="Arial MT"/>
                          <a:cs typeface="Arial MT"/>
                        </a:rPr>
                        <a:t>r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C4CF"/>
                    </a:solidFill>
                  </a:tcPr>
                </a:tc>
                <a:tc>
                  <a:txBody>
                    <a:bodyPr/>
                    <a:lstStyle/>
                    <a:p>
                      <a:pPr marL="145415" marR="104775" indent="69850" algn="just">
                        <a:lnSpc>
                          <a:spcPct val="101499"/>
                        </a:lnSpc>
                        <a:spcBef>
                          <a:spcPts val="1200"/>
                        </a:spcBef>
                      </a:pPr>
                      <a:r>
                        <a:rPr sz="1950" spc="10" dirty="0">
                          <a:latin typeface="Arial MT"/>
                          <a:cs typeface="Arial MT"/>
                        </a:rPr>
                        <a:t>Signal </a:t>
                      </a:r>
                      <a:r>
                        <a:rPr sz="1950" spc="-5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50" spc="15" dirty="0">
                          <a:latin typeface="Arial MT"/>
                          <a:cs typeface="Arial MT"/>
                        </a:rPr>
                        <a:t>Speed </a:t>
                      </a:r>
                      <a:r>
                        <a:rPr sz="19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50" spc="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950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950" spc="-15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950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950" spc="5" dirty="0">
                          <a:latin typeface="Arial MT"/>
                          <a:cs typeface="Arial MT"/>
                        </a:rPr>
                        <a:t>5</a:t>
                      </a:r>
                      <a:r>
                        <a:rPr sz="1950" dirty="0">
                          <a:latin typeface="Arial MT"/>
                          <a:cs typeface="Arial MT"/>
                        </a:rPr>
                        <a:t>.</a:t>
                      </a:r>
                      <a:r>
                        <a:rPr sz="1950" spc="5" dirty="0">
                          <a:latin typeface="Arial MT"/>
                          <a:cs typeface="Arial MT"/>
                        </a:rPr>
                        <a:t>5</a:t>
                      </a:r>
                      <a:r>
                        <a:rPr sz="1950" dirty="0">
                          <a:latin typeface="Arial MT"/>
                          <a:cs typeface="Arial MT"/>
                        </a:rPr>
                        <a:t>,</a:t>
                      </a:r>
                      <a:endParaRPr sz="1950">
                        <a:latin typeface="Arial MT"/>
                        <a:cs typeface="Arial MT"/>
                      </a:endParaRPr>
                    </a:p>
                    <a:p>
                      <a:pPr marL="3048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950" spc="-65" dirty="0">
                          <a:latin typeface="Arial MT"/>
                          <a:cs typeface="Arial MT"/>
                        </a:rPr>
                        <a:t>11</a:t>
                      </a:r>
                      <a:endParaRPr sz="1950">
                        <a:latin typeface="Arial MT"/>
                        <a:cs typeface="Arial MT"/>
                      </a:endParaRPr>
                    </a:p>
                    <a:p>
                      <a:pPr marL="32384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50" spc="15" dirty="0">
                          <a:latin typeface="Arial MT"/>
                          <a:cs typeface="Arial MT"/>
                        </a:rPr>
                        <a:t>Mbps</a:t>
                      </a:r>
                      <a:endParaRPr sz="1950">
                        <a:latin typeface="Arial MT"/>
                        <a:cs typeface="Arial MT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C4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marL="46355" marR="53340" indent="76200">
                        <a:lnSpc>
                          <a:spcPct val="101600"/>
                        </a:lnSpc>
                      </a:pPr>
                      <a:r>
                        <a:rPr sz="1950" spc="15" dirty="0">
                          <a:latin typeface="Arial MT"/>
                          <a:cs typeface="Arial MT"/>
                        </a:rPr>
                        <a:t>Service </a:t>
                      </a:r>
                      <a:r>
                        <a:rPr sz="1950" spc="-5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50" spc="-1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950" spc="5" dirty="0">
                          <a:latin typeface="Arial MT"/>
                          <a:cs typeface="Arial MT"/>
                        </a:rPr>
                        <a:t>unu</a:t>
                      </a:r>
                      <a:r>
                        <a:rPr sz="195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950" spc="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950" spc="-1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950" dirty="0">
                          <a:latin typeface="Arial MT"/>
                          <a:cs typeface="Arial MT"/>
                        </a:rPr>
                        <a:t>)</a:t>
                      </a:r>
                      <a:endParaRPr sz="195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C4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84785" marR="67945" indent="-1270" algn="ctr">
                        <a:lnSpc>
                          <a:spcPct val="101499"/>
                        </a:lnSpc>
                      </a:pPr>
                      <a:r>
                        <a:rPr sz="1950" spc="15" dirty="0">
                          <a:latin typeface="Arial MT"/>
                          <a:cs typeface="Arial MT"/>
                        </a:rPr>
                        <a:t>Length </a:t>
                      </a:r>
                      <a:r>
                        <a:rPr sz="19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50" spc="15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9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50" spc="5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1950" spc="-1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95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1950" spc="15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950" spc="-1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950" spc="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950" dirty="0">
                          <a:latin typeface="Arial MT"/>
                          <a:cs typeface="Arial MT"/>
                        </a:rPr>
                        <a:t>d</a:t>
                      </a:r>
                      <a:endParaRPr sz="195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C4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184785" marR="171450" indent="-36830">
                        <a:lnSpc>
                          <a:spcPct val="101600"/>
                        </a:lnSpc>
                      </a:pPr>
                      <a:r>
                        <a:rPr sz="1950" spc="15" dirty="0">
                          <a:latin typeface="Arial MT"/>
                          <a:cs typeface="Arial MT"/>
                        </a:rPr>
                        <a:t>16</a:t>
                      </a:r>
                      <a:r>
                        <a:rPr sz="195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50" spc="10" dirty="0">
                          <a:latin typeface="Arial MT"/>
                          <a:cs typeface="Arial MT"/>
                        </a:rPr>
                        <a:t>bit </a:t>
                      </a:r>
                      <a:r>
                        <a:rPr sz="1950" spc="-5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50" spc="15" dirty="0">
                          <a:latin typeface="Arial MT"/>
                          <a:cs typeface="Arial MT"/>
                        </a:rPr>
                        <a:t>CRC</a:t>
                      </a:r>
                      <a:endParaRPr sz="195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C4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702945" marR="652780" indent="340995">
                        <a:lnSpc>
                          <a:spcPct val="101600"/>
                        </a:lnSpc>
                        <a:spcBef>
                          <a:spcPts val="1365"/>
                        </a:spcBef>
                      </a:pPr>
                      <a:r>
                        <a:rPr sz="1950" spc="10" dirty="0">
                          <a:latin typeface="Arial MT"/>
                          <a:cs typeface="Arial MT"/>
                        </a:rPr>
                        <a:t>Payload </a:t>
                      </a:r>
                      <a:r>
                        <a:rPr sz="1950" spc="15" dirty="0">
                          <a:latin typeface="Arial MT"/>
                          <a:cs typeface="Arial MT"/>
                        </a:rPr>
                        <a:t> 34-2346</a:t>
                      </a:r>
                      <a:r>
                        <a:rPr sz="1950" spc="-1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50" spc="10" dirty="0">
                          <a:latin typeface="Arial MT"/>
                          <a:cs typeface="Arial MT"/>
                        </a:rPr>
                        <a:t>bytes</a:t>
                      </a:r>
                      <a:endParaRPr sz="1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C4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2627376" y="4053852"/>
            <a:ext cx="4351020" cy="993775"/>
          </a:xfrm>
          <a:custGeom>
            <a:avLst/>
            <a:gdLst/>
            <a:ahLst/>
            <a:cxnLst/>
            <a:rect l="l" t="t" r="r" b="b"/>
            <a:pathLst>
              <a:path w="4351020" h="993775">
                <a:moveTo>
                  <a:pt x="4351020" y="335280"/>
                </a:moveTo>
                <a:lnTo>
                  <a:pt x="4308335" y="335280"/>
                </a:lnTo>
                <a:lnTo>
                  <a:pt x="4308335" y="580631"/>
                </a:lnTo>
                <a:lnTo>
                  <a:pt x="4277855" y="565391"/>
                </a:lnTo>
                <a:lnTo>
                  <a:pt x="4195559" y="524243"/>
                </a:lnTo>
                <a:lnTo>
                  <a:pt x="4195559" y="565391"/>
                </a:lnTo>
                <a:lnTo>
                  <a:pt x="2788907" y="565391"/>
                </a:lnTo>
                <a:lnTo>
                  <a:pt x="2788907" y="42672"/>
                </a:lnTo>
                <a:lnTo>
                  <a:pt x="2788907" y="21336"/>
                </a:lnTo>
                <a:lnTo>
                  <a:pt x="2788907" y="0"/>
                </a:lnTo>
                <a:lnTo>
                  <a:pt x="2747759" y="0"/>
                </a:lnTo>
                <a:lnTo>
                  <a:pt x="2747759" y="42672"/>
                </a:lnTo>
                <a:lnTo>
                  <a:pt x="2747759" y="950976"/>
                </a:lnTo>
                <a:lnTo>
                  <a:pt x="1408163" y="950976"/>
                </a:lnTo>
                <a:lnTo>
                  <a:pt x="1408163" y="42672"/>
                </a:lnTo>
                <a:lnTo>
                  <a:pt x="2747759" y="42672"/>
                </a:lnTo>
                <a:lnTo>
                  <a:pt x="2747759" y="0"/>
                </a:lnTo>
                <a:lnTo>
                  <a:pt x="1367015" y="0"/>
                </a:lnTo>
                <a:lnTo>
                  <a:pt x="1367015" y="565391"/>
                </a:lnTo>
                <a:lnTo>
                  <a:pt x="146291" y="565391"/>
                </a:lnTo>
                <a:lnTo>
                  <a:pt x="146291" y="524243"/>
                </a:lnTo>
                <a:lnTo>
                  <a:pt x="41148" y="576186"/>
                </a:lnTo>
                <a:lnTo>
                  <a:pt x="41148" y="344424"/>
                </a:lnTo>
                <a:lnTo>
                  <a:pt x="0" y="344424"/>
                </a:lnTo>
                <a:lnTo>
                  <a:pt x="0" y="867156"/>
                </a:lnTo>
                <a:lnTo>
                  <a:pt x="41148" y="867156"/>
                </a:lnTo>
                <a:lnTo>
                  <a:pt x="41148" y="597281"/>
                </a:lnTo>
                <a:lnTo>
                  <a:pt x="146291" y="649211"/>
                </a:lnTo>
                <a:lnTo>
                  <a:pt x="146291" y="608063"/>
                </a:lnTo>
                <a:lnTo>
                  <a:pt x="1367015" y="608063"/>
                </a:lnTo>
                <a:lnTo>
                  <a:pt x="1367015" y="993648"/>
                </a:lnTo>
                <a:lnTo>
                  <a:pt x="2788907" y="993648"/>
                </a:lnTo>
                <a:lnTo>
                  <a:pt x="2788907" y="972312"/>
                </a:lnTo>
                <a:lnTo>
                  <a:pt x="2788907" y="950976"/>
                </a:lnTo>
                <a:lnTo>
                  <a:pt x="2788907" y="608063"/>
                </a:lnTo>
                <a:lnTo>
                  <a:pt x="4195559" y="608063"/>
                </a:lnTo>
                <a:lnTo>
                  <a:pt x="4195559" y="649211"/>
                </a:lnTo>
                <a:lnTo>
                  <a:pt x="4277855" y="608063"/>
                </a:lnTo>
                <a:lnTo>
                  <a:pt x="4308335" y="592823"/>
                </a:lnTo>
                <a:lnTo>
                  <a:pt x="4308335" y="858012"/>
                </a:lnTo>
                <a:lnTo>
                  <a:pt x="4351020" y="858012"/>
                </a:lnTo>
                <a:lnTo>
                  <a:pt x="4351020" y="335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06662" y="4106662"/>
            <a:ext cx="1195070" cy="829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0600"/>
              </a:lnSpc>
              <a:spcBef>
                <a:spcPts val="90"/>
              </a:spcBef>
            </a:pPr>
            <a:r>
              <a:rPr sz="1750" spc="-55" dirty="0">
                <a:latin typeface="Arial MT"/>
                <a:cs typeface="Arial MT"/>
              </a:rPr>
              <a:t>T</a:t>
            </a:r>
            <a:r>
              <a:rPr sz="1750" spc="10" dirty="0">
                <a:latin typeface="Arial MT"/>
                <a:cs typeface="Arial MT"/>
              </a:rPr>
              <a:t>r</a:t>
            </a:r>
            <a:r>
              <a:rPr sz="1750" spc="-15" dirty="0">
                <a:latin typeface="Arial MT"/>
                <a:cs typeface="Arial MT"/>
              </a:rPr>
              <a:t>a</a:t>
            </a:r>
            <a:r>
              <a:rPr sz="1750" spc="5" dirty="0">
                <a:latin typeface="Arial MT"/>
                <a:cs typeface="Arial MT"/>
              </a:rPr>
              <a:t>n</a:t>
            </a:r>
            <a:r>
              <a:rPr sz="1750" dirty="0">
                <a:latin typeface="Arial MT"/>
                <a:cs typeface="Arial MT"/>
              </a:rPr>
              <a:t>s</a:t>
            </a:r>
            <a:r>
              <a:rPr sz="1750" spc="-10" dirty="0">
                <a:latin typeface="Arial MT"/>
                <a:cs typeface="Arial MT"/>
              </a:rPr>
              <a:t>m</a:t>
            </a:r>
            <a:r>
              <a:rPr sz="1750" spc="-5" dirty="0">
                <a:latin typeface="Arial MT"/>
                <a:cs typeface="Arial MT"/>
              </a:rPr>
              <a:t>i</a:t>
            </a:r>
            <a:r>
              <a:rPr sz="1750" dirty="0">
                <a:latin typeface="Arial MT"/>
                <a:cs typeface="Arial MT"/>
              </a:rPr>
              <a:t>tt</a:t>
            </a:r>
            <a:r>
              <a:rPr sz="1750" spc="5" dirty="0">
                <a:latin typeface="Arial MT"/>
                <a:cs typeface="Arial MT"/>
              </a:rPr>
              <a:t>e</a:t>
            </a:r>
            <a:r>
              <a:rPr sz="1750" dirty="0">
                <a:latin typeface="Arial MT"/>
                <a:cs typeface="Arial MT"/>
              </a:rPr>
              <a:t>d  </a:t>
            </a:r>
            <a:r>
              <a:rPr sz="1750" spc="-10" dirty="0">
                <a:latin typeface="Arial MT"/>
                <a:cs typeface="Arial MT"/>
              </a:rPr>
              <a:t>at</a:t>
            </a:r>
            <a:endParaRPr sz="17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750" dirty="0">
                <a:latin typeface="Arial MT"/>
                <a:cs typeface="Arial MT"/>
              </a:rPr>
              <a:t>2</a:t>
            </a:r>
            <a:r>
              <a:rPr sz="1750" spc="-3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Mbps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955535" y="4099559"/>
            <a:ext cx="2938780" cy="992505"/>
            <a:chOff x="6955535" y="4099559"/>
            <a:chExt cx="2938780" cy="992505"/>
          </a:xfrm>
        </p:grpSpPr>
        <p:sp>
          <p:nvSpPr>
            <p:cNvPr id="13" name="object 13"/>
            <p:cNvSpPr/>
            <p:nvPr/>
          </p:nvSpPr>
          <p:spPr>
            <a:xfrm>
              <a:off x="6955536" y="4433328"/>
              <a:ext cx="2938780" cy="533400"/>
            </a:xfrm>
            <a:custGeom>
              <a:avLst/>
              <a:gdLst/>
              <a:ahLst/>
              <a:cxnLst/>
              <a:rect l="l" t="t" r="r" b="b"/>
              <a:pathLst>
                <a:path w="2938779" h="533400">
                  <a:moveTo>
                    <a:pt x="940308" y="230124"/>
                  </a:moveTo>
                  <a:lnTo>
                    <a:pt x="146304" y="230124"/>
                  </a:lnTo>
                  <a:lnTo>
                    <a:pt x="146304" y="188976"/>
                  </a:lnTo>
                  <a:lnTo>
                    <a:pt x="41148" y="240931"/>
                  </a:lnTo>
                  <a:lnTo>
                    <a:pt x="41148" y="9144"/>
                  </a:lnTo>
                  <a:lnTo>
                    <a:pt x="0" y="9144"/>
                  </a:lnTo>
                  <a:lnTo>
                    <a:pt x="0" y="533400"/>
                  </a:lnTo>
                  <a:lnTo>
                    <a:pt x="41148" y="533400"/>
                  </a:lnTo>
                  <a:lnTo>
                    <a:pt x="41148" y="262001"/>
                  </a:lnTo>
                  <a:lnTo>
                    <a:pt x="146304" y="313944"/>
                  </a:lnTo>
                  <a:lnTo>
                    <a:pt x="146304" y="272796"/>
                  </a:lnTo>
                  <a:lnTo>
                    <a:pt x="940308" y="272796"/>
                  </a:lnTo>
                  <a:lnTo>
                    <a:pt x="940308" y="230124"/>
                  </a:lnTo>
                  <a:close/>
                </a:path>
                <a:path w="2938779" h="533400">
                  <a:moveTo>
                    <a:pt x="2938272" y="0"/>
                  </a:moveTo>
                  <a:lnTo>
                    <a:pt x="2895600" y="0"/>
                  </a:lnTo>
                  <a:lnTo>
                    <a:pt x="2895600" y="244690"/>
                  </a:lnTo>
                  <a:lnTo>
                    <a:pt x="2866123" y="230124"/>
                  </a:lnTo>
                  <a:lnTo>
                    <a:pt x="2782811" y="188976"/>
                  </a:lnTo>
                  <a:lnTo>
                    <a:pt x="2782811" y="230124"/>
                  </a:lnTo>
                  <a:lnTo>
                    <a:pt x="1936991" y="230124"/>
                  </a:lnTo>
                  <a:lnTo>
                    <a:pt x="1936991" y="272796"/>
                  </a:lnTo>
                  <a:lnTo>
                    <a:pt x="2782811" y="272796"/>
                  </a:lnTo>
                  <a:lnTo>
                    <a:pt x="2782811" y="313944"/>
                  </a:lnTo>
                  <a:lnTo>
                    <a:pt x="2866123" y="272796"/>
                  </a:lnTo>
                  <a:lnTo>
                    <a:pt x="2895600" y="258241"/>
                  </a:lnTo>
                  <a:lnTo>
                    <a:pt x="2895600" y="524243"/>
                  </a:lnTo>
                  <a:lnTo>
                    <a:pt x="2938272" y="524243"/>
                  </a:lnTo>
                  <a:lnTo>
                    <a:pt x="29382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97723" y="4120896"/>
              <a:ext cx="1424940" cy="951230"/>
            </a:xfrm>
            <a:custGeom>
              <a:avLst/>
              <a:gdLst/>
              <a:ahLst/>
              <a:cxnLst/>
              <a:rect l="l" t="t" r="r" b="b"/>
              <a:pathLst>
                <a:path w="1424940" h="951229">
                  <a:moveTo>
                    <a:pt x="1424940" y="950975"/>
                  </a:moveTo>
                  <a:lnTo>
                    <a:pt x="0" y="950975"/>
                  </a:lnTo>
                  <a:lnTo>
                    <a:pt x="0" y="0"/>
                  </a:lnTo>
                  <a:lnTo>
                    <a:pt x="1424940" y="0"/>
                  </a:lnTo>
                  <a:lnTo>
                    <a:pt x="1424940" y="9509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76387" y="4099559"/>
              <a:ext cx="1468120" cy="992505"/>
            </a:xfrm>
            <a:custGeom>
              <a:avLst/>
              <a:gdLst/>
              <a:ahLst/>
              <a:cxnLst/>
              <a:rect l="l" t="t" r="r" b="b"/>
              <a:pathLst>
                <a:path w="1468120" h="992504">
                  <a:moveTo>
                    <a:pt x="1467612" y="992124"/>
                  </a:moveTo>
                  <a:lnTo>
                    <a:pt x="0" y="992124"/>
                  </a:lnTo>
                  <a:lnTo>
                    <a:pt x="0" y="0"/>
                  </a:lnTo>
                  <a:lnTo>
                    <a:pt x="1467612" y="0"/>
                  </a:lnTo>
                  <a:lnTo>
                    <a:pt x="1467612" y="21336"/>
                  </a:ln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lnTo>
                    <a:pt x="41148" y="950975"/>
                  </a:lnTo>
                  <a:lnTo>
                    <a:pt x="21336" y="950975"/>
                  </a:lnTo>
                  <a:lnTo>
                    <a:pt x="41148" y="972312"/>
                  </a:lnTo>
                  <a:lnTo>
                    <a:pt x="1467612" y="972312"/>
                  </a:lnTo>
                  <a:lnTo>
                    <a:pt x="1467612" y="992124"/>
                  </a:lnTo>
                  <a:close/>
                </a:path>
                <a:path w="1468120" h="992504">
                  <a:moveTo>
                    <a:pt x="41148" y="42672"/>
                  </a:move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close/>
                </a:path>
                <a:path w="1468120" h="992504">
                  <a:moveTo>
                    <a:pt x="1424940" y="42672"/>
                  </a:moveTo>
                  <a:lnTo>
                    <a:pt x="41148" y="42672"/>
                  </a:lnTo>
                  <a:lnTo>
                    <a:pt x="41148" y="21336"/>
                  </a:lnTo>
                  <a:lnTo>
                    <a:pt x="1424940" y="21336"/>
                  </a:lnTo>
                  <a:lnTo>
                    <a:pt x="1424940" y="42672"/>
                  </a:lnTo>
                  <a:close/>
                </a:path>
                <a:path w="1468120" h="992504">
                  <a:moveTo>
                    <a:pt x="1424940" y="972312"/>
                  </a:moveTo>
                  <a:lnTo>
                    <a:pt x="1424940" y="21336"/>
                  </a:lnTo>
                  <a:lnTo>
                    <a:pt x="1446276" y="42672"/>
                  </a:lnTo>
                  <a:lnTo>
                    <a:pt x="1467612" y="42672"/>
                  </a:lnTo>
                  <a:lnTo>
                    <a:pt x="1467612" y="950975"/>
                  </a:lnTo>
                  <a:lnTo>
                    <a:pt x="1446276" y="950975"/>
                  </a:lnTo>
                  <a:lnTo>
                    <a:pt x="1424940" y="972312"/>
                  </a:lnTo>
                  <a:close/>
                </a:path>
                <a:path w="1468120" h="992504">
                  <a:moveTo>
                    <a:pt x="1467612" y="42672"/>
                  </a:moveTo>
                  <a:lnTo>
                    <a:pt x="1446276" y="42672"/>
                  </a:lnTo>
                  <a:lnTo>
                    <a:pt x="1424940" y="21336"/>
                  </a:lnTo>
                  <a:lnTo>
                    <a:pt x="1467612" y="21336"/>
                  </a:lnTo>
                  <a:lnTo>
                    <a:pt x="1467612" y="42672"/>
                  </a:lnTo>
                  <a:close/>
                </a:path>
                <a:path w="1468120" h="992504">
                  <a:moveTo>
                    <a:pt x="41148" y="972312"/>
                  </a:moveTo>
                  <a:lnTo>
                    <a:pt x="21336" y="950975"/>
                  </a:lnTo>
                  <a:lnTo>
                    <a:pt x="41148" y="950975"/>
                  </a:lnTo>
                  <a:lnTo>
                    <a:pt x="41148" y="972312"/>
                  </a:lnTo>
                  <a:close/>
                </a:path>
                <a:path w="1468120" h="992504">
                  <a:moveTo>
                    <a:pt x="1424940" y="972312"/>
                  </a:moveTo>
                  <a:lnTo>
                    <a:pt x="41148" y="972312"/>
                  </a:lnTo>
                  <a:lnTo>
                    <a:pt x="41148" y="950975"/>
                  </a:lnTo>
                  <a:lnTo>
                    <a:pt x="1424940" y="950975"/>
                  </a:lnTo>
                  <a:lnTo>
                    <a:pt x="1424940" y="972312"/>
                  </a:lnTo>
                  <a:close/>
                </a:path>
                <a:path w="1468120" h="992504">
                  <a:moveTo>
                    <a:pt x="1467612" y="972312"/>
                  </a:moveTo>
                  <a:lnTo>
                    <a:pt x="1424940" y="972312"/>
                  </a:lnTo>
                  <a:lnTo>
                    <a:pt x="1446276" y="950975"/>
                  </a:lnTo>
                  <a:lnTo>
                    <a:pt x="1467612" y="950975"/>
                  </a:lnTo>
                  <a:lnTo>
                    <a:pt x="1467612" y="972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811533" y="4152401"/>
            <a:ext cx="1195070" cy="829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00600"/>
              </a:lnSpc>
              <a:spcBef>
                <a:spcPts val="90"/>
              </a:spcBef>
            </a:pPr>
            <a:r>
              <a:rPr sz="1750" spc="-55" dirty="0">
                <a:latin typeface="Arial MT"/>
                <a:cs typeface="Arial MT"/>
              </a:rPr>
              <a:t>T</a:t>
            </a:r>
            <a:r>
              <a:rPr sz="1750" spc="10" dirty="0">
                <a:latin typeface="Arial MT"/>
                <a:cs typeface="Arial MT"/>
              </a:rPr>
              <a:t>r</a:t>
            </a:r>
            <a:r>
              <a:rPr sz="1750" spc="-15" dirty="0">
                <a:latin typeface="Arial MT"/>
                <a:cs typeface="Arial MT"/>
              </a:rPr>
              <a:t>a</a:t>
            </a:r>
            <a:r>
              <a:rPr sz="1750" spc="5" dirty="0">
                <a:latin typeface="Arial MT"/>
                <a:cs typeface="Arial MT"/>
              </a:rPr>
              <a:t>n</a:t>
            </a:r>
            <a:r>
              <a:rPr sz="1750" dirty="0">
                <a:latin typeface="Arial MT"/>
                <a:cs typeface="Arial MT"/>
              </a:rPr>
              <a:t>s</a:t>
            </a:r>
            <a:r>
              <a:rPr sz="1750" spc="-10" dirty="0">
                <a:latin typeface="Arial MT"/>
                <a:cs typeface="Arial MT"/>
              </a:rPr>
              <a:t>m</a:t>
            </a:r>
            <a:r>
              <a:rPr sz="1750" spc="-5" dirty="0">
                <a:latin typeface="Arial MT"/>
                <a:cs typeface="Arial MT"/>
              </a:rPr>
              <a:t>i</a:t>
            </a:r>
            <a:r>
              <a:rPr sz="1750" dirty="0">
                <a:latin typeface="Arial MT"/>
                <a:cs typeface="Arial MT"/>
              </a:rPr>
              <a:t>tt</a:t>
            </a:r>
            <a:r>
              <a:rPr sz="1750" spc="5" dirty="0">
                <a:latin typeface="Arial MT"/>
                <a:cs typeface="Arial MT"/>
              </a:rPr>
              <a:t>e</a:t>
            </a:r>
            <a:r>
              <a:rPr sz="1750" dirty="0">
                <a:latin typeface="Arial MT"/>
                <a:cs typeface="Arial MT"/>
              </a:rPr>
              <a:t>d  at</a:t>
            </a:r>
            <a:endParaRPr sz="17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750" dirty="0">
                <a:latin typeface="Arial MT"/>
                <a:cs typeface="Arial MT"/>
              </a:rPr>
              <a:t>X</a:t>
            </a:r>
            <a:r>
              <a:rPr sz="1750" spc="-4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Mbps</a:t>
            </a:r>
            <a:endParaRPr sz="1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E0CA7515BB844E9F7BB19F54E8CA2D" ma:contentTypeVersion="2" ma:contentTypeDescription="Create a new document." ma:contentTypeScope="" ma:versionID="528a9a723a9f9db98d974dad3d0f3840">
  <xsd:schema xmlns:xsd="http://www.w3.org/2001/XMLSchema" xmlns:xs="http://www.w3.org/2001/XMLSchema" xmlns:p="http://schemas.microsoft.com/office/2006/metadata/properties" xmlns:ns2="f5825e83-f611-4cb2-aea8-e65f4c541af9" targetNamespace="http://schemas.microsoft.com/office/2006/metadata/properties" ma:root="true" ma:fieldsID="0968a849a4d28b37ab550d896f44a4be" ns2:_="">
    <xsd:import namespace="f5825e83-f611-4cb2-aea8-e65f4c541a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825e83-f611-4cb2-aea8-e65f4c541a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89526B-4B64-49BB-A342-13C5F01D9EE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2877EDB-5432-46B4-8289-611143DBB8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825e83-f611-4cb2-aea8-e65f4c541a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2125C1-CA6A-471D-8346-F6E710B389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2980</Words>
  <Application>Microsoft Office PowerPoint</Application>
  <PresentationFormat>Custom</PresentationFormat>
  <Paragraphs>585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Arial MT</vt:lpstr>
      <vt:lpstr>Calibri</vt:lpstr>
      <vt:lpstr>Palatino Linotype</vt:lpstr>
      <vt:lpstr>Times New Roman</vt:lpstr>
      <vt:lpstr>Wingdings</vt:lpstr>
      <vt:lpstr>Office Theme</vt:lpstr>
      <vt:lpstr>PowerPoint Presentation</vt:lpstr>
      <vt:lpstr>Outline</vt:lpstr>
      <vt:lpstr>801.11 MAC Frame Format</vt:lpstr>
      <vt:lpstr>Detailed 802.11  MAC Frame Format</vt:lpstr>
      <vt:lpstr>Packet Types</vt:lpstr>
      <vt:lpstr>Why Four Addresses?</vt:lpstr>
      <vt:lpstr>Addressing Fields</vt:lpstr>
      <vt:lpstr>Some More Fields</vt:lpstr>
      <vt:lpstr>802.11b PLCP: Short Preamble</vt:lpstr>
      <vt:lpstr>Multi-bit Rate</vt:lpstr>
      <vt:lpstr>Data Flow Examples</vt:lpstr>
      <vt:lpstr>Some Background:  Forwarding Logic</vt:lpstr>
      <vt:lpstr>Communication in LANs</vt:lpstr>
      <vt:lpstr>Case 1: Communication  Inside BSS</vt:lpstr>
      <vt:lpstr>Case 2: Ad Hoc</vt:lpstr>
      <vt:lpstr>Case 3: To the Internet</vt:lpstr>
      <vt:lpstr>Case 4: From Internet to Station</vt:lpstr>
      <vt:lpstr>Summary</vt:lpstr>
      <vt:lpstr>Outline</vt:lpstr>
      <vt:lpstr>Management and Control  Services</vt:lpstr>
      <vt:lpstr>802.11: Infrastructure Reminder</vt:lpstr>
      <vt:lpstr>Service Set Identifier - SSID</vt:lpstr>
      <vt:lpstr>Association Management</vt:lpstr>
      <vt:lpstr>Association Management:  Scanning</vt:lpstr>
      <vt:lpstr>Association Management:  Selecting an AP and Joining</vt:lpstr>
      <vt:lpstr>Association Management:  Roaming</vt:lpstr>
      <vt:lpstr>Association Management:  Reassociation Algorithms</vt:lpstr>
      <vt:lpstr>PowerPoint Presentation</vt:lpstr>
      <vt:lpstr>Outline</vt:lpstr>
      <vt:lpstr>WLAN Security Requirements</vt:lpstr>
      <vt:lpstr>WLAN Security Exploits</vt:lpstr>
      <vt:lpstr>Security in 802.11</vt:lpstr>
      <vt:lpstr>MAC Filtering</vt:lpstr>
      <vt:lpstr>Wired Equivalent Privacy  WEP</vt:lpstr>
      <vt:lpstr>Wi-Fi Protected Access  WPA</vt:lpstr>
      <vt:lpstr>Authentication in WLAN Hotspots</vt:lpstr>
      <vt:lpstr>Dual SSID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L9-LAN.ppt [Compatibility Mode]</dc:title>
  <dc:creator>prs</dc:creator>
  <cp:lastModifiedBy>Baba, Asif</cp:lastModifiedBy>
  <cp:revision>2</cp:revision>
  <dcterms:created xsi:type="dcterms:W3CDTF">2023-06-11T23:32:13Z</dcterms:created>
  <dcterms:modified xsi:type="dcterms:W3CDTF">2023-06-21T02:55:58Z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2021-02-20T00:00:00Z</vt:filetime>
  </property>
  <property fmtid="{D5CDD505-2E9C-101B-9397-08002B2CF9AE}" pid="3" name="LastSaved">
    <vt:filetime>2023-06-11T00:00:00Z</vt:filetime>
  </property>
  <property fmtid="{D5CDD505-2E9C-101B-9397-08002B2CF9AE}" pid="4" name="ContentTypeId">
    <vt:lpwstr>0x01010007E0CA7515BB844E9F7BB19F54E8CA2D</vt:lpwstr>
  </property>
</Properties>
</file>