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0"/>
  </p:notes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98" r:id="rId21"/>
    <p:sldId id="299" r:id="rId22"/>
    <p:sldId id="300" r:id="rId23"/>
    <p:sldId id="301" r:id="rId24"/>
    <p:sldId id="302" r:id="rId25"/>
    <p:sldId id="303" r:id="rId26"/>
    <p:sldId id="275" r:id="rId27"/>
    <p:sldId id="304" r:id="rId28"/>
    <p:sldId id="277" r:id="rId29"/>
    <p:sldId id="305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6D6F8-10DE-43AF-A367-D79EDF85BB1E}" v="35" dt="2023-06-13T23:40:24.040"/>
    <p1510:client id="{BA285552-8F0C-48B5-A659-31F8DFF960D7}" v="18" dt="2023-06-14T03:37:28.2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4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a, Asif" userId="e58a8238-6591-4fd3-a000-f3b3695d4050" providerId="ADAL" clId="{BA285552-8F0C-48B5-A659-31F8DFF960D7}"/>
    <pc:docChg chg="undo custSel addSld delSld modSld sldOrd">
      <pc:chgData name="Baba, Asif" userId="e58a8238-6591-4fd3-a000-f3b3695d4050" providerId="ADAL" clId="{BA285552-8F0C-48B5-A659-31F8DFF960D7}" dt="2023-06-14T04:47:35.682" v="1054" actId="2696"/>
      <pc:docMkLst>
        <pc:docMk/>
      </pc:docMkLst>
      <pc:sldChg chg="del">
        <pc:chgData name="Baba, Asif" userId="e58a8238-6591-4fd3-a000-f3b3695d4050" providerId="ADAL" clId="{BA285552-8F0C-48B5-A659-31F8DFF960D7}" dt="2023-06-14T03:05:59.948" v="0" actId="2696"/>
        <pc:sldMkLst>
          <pc:docMk/>
          <pc:sldMk cId="0" sldId="259"/>
        </pc:sldMkLst>
      </pc:sldChg>
      <pc:sldChg chg="del">
        <pc:chgData name="Baba, Asif" userId="e58a8238-6591-4fd3-a000-f3b3695d4050" providerId="ADAL" clId="{BA285552-8F0C-48B5-A659-31F8DFF960D7}" dt="2023-06-14T03:06:25.551" v="1" actId="2696"/>
        <pc:sldMkLst>
          <pc:docMk/>
          <pc:sldMk cId="0" sldId="266"/>
        </pc:sldMkLst>
      </pc:sldChg>
      <pc:sldChg chg="del">
        <pc:chgData name="Baba, Asif" userId="e58a8238-6591-4fd3-a000-f3b3695d4050" providerId="ADAL" clId="{BA285552-8F0C-48B5-A659-31F8DFF960D7}" dt="2023-06-14T03:14:44.249" v="2" actId="2696"/>
        <pc:sldMkLst>
          <pc:docMk/>
          <pc:sldMk cId="0" sldId="273"/>
        </pc:sldMkLst>
      </pc:sldChg>
      <pc:sldChg chg="delSp mod ord">
        <pc:chgData name="Baba, Asif" userId="e58a8238-6591-4fd3-a000-f3b3695d4050" providerId="ADAL" clId="{BA285552-8F0C-48B5-A659-31F8DFF960D7}" dt="2023-06-14T04:21:38.724" v="1013"/>
        <pc:sldMkLst>
          <pc:docMk/>
          <pc:sldMk cId="0" sldId="275"/>
        </pc:sldMkLst>
        <pc:spChg chg="del">
          <ac:chgData name="Baba, Asif" userId="e58a8238-6591-4fd3-a000-f3b3695d4050" providerId="ADAL" clId="{BA285552-8F0C-48B5-A659-31F8DFF960D7}" dt="2023-06-14T04:17:34.378" v="1011" actId="478"/>
          <ac:spMkLst>
            <pc:docMk/>
            <pc:sldMk cId="0" sldId="275"/>
            <ac:spMk id="9" creationId="{00000000-0000-0000-0000-000000000000}"/>
          </ac:spMkLst>
        </pc:spChg>
        <pc:grpChg chg="del">
          <ac:chgData name="Baba, Asif" userId="e58a8238-6591-4fd3-a000-f3b3695d4050" providerId="ADAL" clId="{BA285552-8F0C-48B5-A659-31F8DFF960D7}" dt="2023-06-14T04:17:28.494" v="1010" actId="478"/>
          <ac:grpSpMkLst>
            <pc:docMk/>
            <pc:sldMk cId="0" sldId="275"/>
            <ac:grpSpMk id="6" creationId="{00000000-0000-0000-0000-000000000000}"/>
          </ac:grpSpMkLst>
        </pc:grpChg>
      </pc:sldChg>
      <pc:sldChg chg="del">
        <pc:chgData name="Baba, Asif" userId="e58a8238-6591-4fd3-a000-f3b3695d4050" providerId="ADAL" clId="{BA285552-8F0C-48B5-A659-31F8DFF960D7}" dt="2023-06-14T04:22:12.430" v="1014" actId="2696"/>
        <pc:sldMkLst>
          <pc:docMk/>
          <pc:sldMk cId="0" sldId="276"/>
        </pc:sldMkLst>
      </pc:sldChg>
      <pc:sldChg chg="add del">
        <pc:chgData name="Baba, Asif" userId="e58a8238-6591-4fd3-a000-f3b3695d4050" providerId="ADAL" clId="{BA285552-8F0C-48B5-A659-31F8DFF960D7}" dt="2023-06-14T04:47:35.682" v="1054" actId="2696"/>
        <pc:sldMkLst>
          <pc:docMk/>
          <pc:sldMk cId="0" sldId="278"/>
        </pc:sldMkLst>
      </pc:sldChg>
      <pc:sldChg chg="modSp new mod">
        <pc:chgData name="Baba, Asif" userId="e58a8238-6591-4fd3-a000-f3b3695d4050" providerId="ADAL" clId="{BA285552-8F0C-48B5-A659-31F8DFF960D7}" dt="2023-06-14T03:22:22.773" v="455" actId="1076"/>
        <pc:sldMkLst>
          <pc:docMk/>
          <pc:sldMk cId="2881993671" sldId="298"/>
        </pc:sldMkLst>
        <pc:spChg chg="mod">
          <ac:chgData name="Baba, Asif" userId="e58a8238-6591-4fd3-a000-f3b3695d4050" providerId="ADAL" clId="{BA285552-8F0C-48B5-A659-31F8DFF960D7}" dt="2023-06-14T03:22:22.773" v="455" actId="1076"/>
          <ac:spMkLst>
            <pc:docMk/>
            <pc:sldMk cId="2881993671" sldId="298"/>
            <ac:spMk id="2" creationId="{652895C9-AC43-E6E0-E1F9-7E74C015B9F8}"/>
          </ac:spMkLst>
        </pc:spChg>
        <pc:spChg chg="mod">
          <ac:chgData name="Baba, Asif" userId="e58a8238-6591-4fd3-a000-f3b3695d4050" providerId="ADAL" clId="{BA285552-8F0C-48B5-A659-31F8DFF960D7}" dt="2023-06-14T03:22:11.985" v="454" actId="1076"/>
          <ac:spMkLst>
            <pc:docMk/>
            <pc:sldMk cId="2881993671" sldId="298"/>
            <ac:spMk id="3" creationId="{6C9F3247-9357-F44B-679B-7E70BE6FF417}"/>
          </ac:spMkLst>
        </pc:spChg>
      </pc:sldChg>
      <pc:sldChg chg="addSp modSp new mod">
        <pc:chgData name="Baba, Asif" userId="e58a8238-6591-4fd3-a000-f3b3695d4050" providerId="ADAL" clId="{BA285552-8F0C-48B5-A659-31F8DFF960D7}" dt="2023-06-14T03:37:28.244" v="857" actId="14100"/>
        <pc:sldMkLst>
          <pc:docMk/>
          <pc:sldMk cId="4017108529" sldId="299"/>
        </pc:sldMkLst>
        <pc:spChg chg="mod">
          <ac:chgData name="Baba, Asif" userId="e58a8238-6591-4fd3-a000-f3b3695d4050" providerId="ADAL" clId="{BA285552-8F0C-48B5-A659-31F8DFF960D7}" dt="2023-06-14T03:30:54.660" v="474" actId="1076"/>
          <ac:spMkLst>
            <pc:docMk/>
            <pc:sldMk cId="4017108529" sldId="299"/>
            <ac:spMk id="2" creationId="{C69BCBB4-1DE7-4566-F648-9B30C112EDF0}"/>
          </ac:spMkLst>
        </pc:spChg>
        <pc:spChg chg="mod">
          <ac:chgData name="Baba, Asif" userId="e58a8238-6591-4fd3-a000-f3b3695d4050" providerId="ADAL" clId="{BA285552-8F0C-48B5-A659-31F8DFF960D7}" dt="2023-06-14T03:35:05.144" v="836" actId="20577"/>
          <ac:spMkLst>
            <pc:docMk/>
            <pc:sldMk cId="4017108529" sldId="299"/>
            <ac:spMk id="3" creationId="{00497FF2-7DA7-83E3-4069-F53432D42283}"/>
          </ac:spMkLst>
        </pc:spChg>
        <pc:picChg chg="add mod">
          <ac:chgData name="Baba, Asif" userId="e58a8238-6591-4fd3-a000-f3b3695d4050" providerId="ADAL" clId="{BA285552-8F0C-48B5-A659-31F8DFF960D7}" dt="2023-06-14T03:37:21.869" v="854" actId="1076"/>
          <ac:picMkLst>
            <pc:docMk/>
            <pc:sldMk cId="4017108529" sldId="299"/>
            <ac:picMk id="5" creationId="{E1C7472E-E31F-D4A4-6808-94374A62874A}"/>
          </ac:picMkLst>
        </pc:picChg>
        <pc:picChg chg="add mod">
          <ac:chgData name="Baba, Asif" userId="e58a8238-6591-4fd3-a000-f3b3695d4050" providerId="ADAL" clId="{BA285552-8F0C-48B5-A659-31F8DFF960D7}" dt="2023-06-14T03:37:28.244" v="857" actId="14100"/>
          <ac:picMkLst>
            <pc:docMk/>
            <pc:sldMk cId="4017108529" sldId="299"/>
            <ac:picMk id="1026" creationId="{195A5374-24EA-2A39-BE4E-FE77E4FAEDED}"/>
          </ac:picMkLst>
        </pc:picChg>
        <pc:picChg chg="add mod">
          <ac:chgData name="Baba, Asif" userId="e58a8238-6591-4fd3-a000-f3b3695d4050" providerId="ADAL" clId="{BA285552-8F0C-48B5-A659-31F8DFF960D7}" dt="2023-06-14T03:37:24.801" v="855" actId="1076"/>
          <ac:picMkLst>
            <pc:docMk/>
            <pc:sldMk cId="4017108529" sldId="299"/>
            <ac:picMk id="1028" creationId="{9812E48D-AC95-F081-CDFB-A0C02DF3FFFB}"/>
          </ac:picMkLst>
        </pc:picChg>
      </pc:sldChg>
      <pc:sldChg chg="addSp modSp new mod">
        <pc:chgData name="Baba, Asif" userId="e58a8238-6591-4fd3-a000-f3b3695d4050" providerId="ADAL" clId="{BA285552-8F0C-48B5-A659-31F8DFF960D7}" dt="2023-06-14T03:47:24.765" v="888" actId="1076"/>
        <pc:sldMkLst>
          <pc:docMk/>
          <pc:sldMk cId="906610541" sldId="300"/>
        </pc:sldMkLst>
        <pc:spChg chg="mod">
          <ac:chgData name="Baba, Asif" userId="e58a8238-6591-4fd3-a000-f3b3695d4050" providerId="ADAL" clId="{BA285552-8F0C-48B5-A659-31F8DFF960D7}" dt="2023-06-14T03:47:24.765" v="888" actId="1076"/>
          <ac:spMkLst>
            <pc:docMk/>
            <pc:sldMk cId="906610541" sldId="300"/>
            <ac:spMk id="2" creationId="{1F328F67-60DC-393B-B60C-8FAA6A91E1B7}"/>
          </ac:spMkLst>
        </pc:spChg>
        <pc:picChg chg="add mod">
          <ac:chgData name="Baba, Asif" userId="e58a8238-6591-4fd3-a000-f3b3695d4050" providerId="ADAL" clId="{BA285552-8F0C-48B5-A659-31F8DFF960D7}" dt="2023-06-14T03:46:56.324" v="863" actId="1076"/>
          <ac:picMkLst>
            <pc:docMk/>
            <pc:sldMk cId="906610541" sldId="300"/>
            <ac:picMk id="6" creationId="{0D8E9386-C647-49A7-3270-82C17F6B7BBC}"/>
          </ac:picMkLst>
        </pc:picChg>
      </pc:sldChg>
      <pc:sldChg chg="addSp modSp new mod">
        <pc:chgData name="Baba, Asif" userId="e58a8238-6591-4fd3-a000-f3b3695d4050" providerId="ADAL" clId="{BA285552-8F0C-48B5-A659-31F8DFF960D7}" dt="2023-06-14T03:57:29.500" v="920" actId="313"/>
        <pc:sldMkLst>
          <pc:docMk/>
          <pc:sldMk cId="1801200144" sldId="301"/>
        </pc:sldMkLst>
        <pc:spChg chg="mod">
          <ac:chgData name="Baba, Asif" userId="e58a8238-6591-4fd3-a000-f3b3695d4050" providerId="ADAL" clId="{BA285552-8F0C-48B5-A659-31F8DFF960D7}" dt="2023-06-14T03:57:29.500" v="920" actId="313"/>
          <ac:spMkLst>
            <pc:docMk/>
            <pc:sldMk cId="1801200144" sldId="301"/>
            <ac:spMk id="2" creationId="{CAD18661-430B-AA2F-2142-809999BC65C7}"/>
          </ac:spMkLst>
        </pc:spChg>
        <pc:picChg chg="add mod">
          <ac:chgData name="Baba, Asif" userId="e58a8238-6591-4fd3-a000-f3b3695d4050" providerId="ADAL" clId="{BA285552-8F0C-48B5-A659-31F8DFF960D7}" dt="2023-06-14T03:57:02.959" v="892" actId="1076"/>
          <ac:picMkLst>
            <pc:docMk/>
            <pc:sldMk cId="1801200144" sldId="301"/>
            <ac:picMk id="6" creationId="{D7C00635-5E50-D83B-0851-C4EE13C288F0}"/>
          </ac:picMkLst>
        </pc:picChg>
      </pc:sldChg>
      <pc:sldChg chg="addSp modSp new mod">
        <pc:chgData name="Baba, Asif" userId="e58a8238-6591-4fd3-a000-f3b3695d4050" providerId="ADAL" clId="{BA285552-8F0C-48B5-A659-31F8DFF960D7}" dt="2023-06-14T04:10:07.742" v="967" actId="1076"/>
        <pc:sldMkLst>
          <pc:docMk/>
          <pc:sldMk cId="2633298606" sldId="302"/>
        </pc:sldMkLst>
        <pc:spChg chg="mod">
          <ac:chgData name="Baba, Asif" userId="e58a8238-6591-4fd3-a000-f3b3695d4050" providerId="ADAL" clId="{BA285552-8F0C-48B5-A659-31F8DFF960D7}" dt="2023-06-14T04:01:25.092" v="958" actId="14100"/>
          <ac:spMkLst>
            <pc:docMk/>
            <pc:sldMk cId="2633298606" sldId="302"/>
            <ac:spMk id="2" creationId="{B137FFA4-9E0C-C6AF-FE22-5EB774398148}"/>
          </ac:spMkLst>
        </pc:spChg>
        <pc:picChg chg="add mod modCrop">
          <ac:chgData name="Baba, Asif" userId="e58a8238-6591-4fd3-a000-f3b3695d4050" providerId="ADAL" clId="{BA285552-8F0C-48B5-A659-31F8DFF960D7}" dt="2023-06-14T04:10:07.742" v="967" actId="1076"/>
          <ac:picMkLst>
            <pc:docMk/>
            <pc:sldMk cId="2633298606" sldId="302"/>
            <ac:picMk id="6" creationId="{D24EC380-3D8D-12ED-BA43-0920160543C4}"/>
          </ac:picMkLst>
        </pc:picChg>
      </pc:sldChg>
      <pc:sldChg chg="addSp modSp new mod">
        <pc:chgData name="Baba, Asif" userId="e58a8238-6591-4fd3-a000-f3b3695d4050" providerId="ADAL" clId="{BA285552-8F0C-48B5-A659-31F8DFF960D7}" dt="2023-06-14T04:13:12.239" v="984" actId="1076"/>
        <pc:sldMkLst>
          <pc:docMk/>
          <pc:sldMk cId="1729021176" sldId="303"/>
        </pc:sldMkLst>
        <pc:spChg chg="mod">
          <ac:chgData name="Baba, Asif" userId="e58a8238-6591-4fd3-a000-f3b3695d4050" providerId="ADAL" clId="{BA285552-8F0C-48B5-A659-31F8DFF960D7}" dt="2023-06-14T04:13:12.239" v="984" actId="1076"/>
          <ac:spMkLst>
            <pc:docMk/>
            <pc:sldMk cId="1729021176" sldId="303"/>
            <ac:spMk id="2" creationId="{C1C4E69B-18AB-7ABD-E722-F069D41EF14B}"/>
          </ac:spMkLst>
        </pc:spChg>
        <pc:picChg chg="add mod">
          <ac:chgData name="Baba, Asif" userId="e58a8238-6591-4fd3-a000-f3b3695d4050" providerId="ADAL" clId="{BA285552-8F0C-48B5-A659-31F8DFF960D7}" dt="2023-06-14T04:12:40.634" v="977" actId="1076"/>
          <ac:picMkLst>
            <pc:docMk/>
            <pc:sldMk cId="1729021176" sldId="303"/>
            <ac:picMk id="6" creationId="{4CB5FCE6-01C8-237C-72D3-EFE13E49D836}"/>
          </ac:picMkLst>
        </pc:picChg>
      </pc:sldChg>
      <pc:sldChg chg="addSp modSp new mod">
        <pc:chgData name="Baba, Asif" userId="e58a8238-6591-4fd3-a000-f3b3695d4050" providerId="ADAL" clId="{BA285552-8F0C-48B5-A659-31F8DFF960D7}" dt="2023-06-14T04:16:50.786" v="1009" actId="14100"/>
        <pc:sldMkLst>
          <pc:docMk/>
          <pc:sldMk cId="100754808" sldId="304"/>
        </pc:sldMkLst>
        <pc:spChg chg="mod">
          <ac:chgData name="Baba, Asif" userId="e58a8238-6591-4fd3-a000-f3b3695d4050" providerId="ADAL" clId="{BA285552-8F0C-48B5-A659-31F8DFF960D7}" dt="2023-06-14T04:14:47.181" v="1004" actId="20577"/>
          <ac:spMkLst>
            <pc:docMk/>
            <pc:sldMk cId="100754808" sldId="304"/>
            <ac:spMk id="2" creationId="{936CB18A-3F2F-D7B5-EE44-C87181C391C3}"/>
          </ac:spMkLst>
        </pc:spChg>
        <pc:picChg chg="add mod">
          <ac:chgData name="Baba, Asif" userId="e58a8238-6591-4fd3-a000-f3b3695d4050" providerId="ADAL" clId="{BA285552-8F0C-48B5-A659-31F8DFF960D7}" dt="2023-06-14T04:16:50.786" v="1009" actId="14100"/>
          <ac:picMkLst>
            <pc:docMk/>
            <pc:sldMk cId="100754808" sldId="304"/>
            <ac:picMk id="6" creationId="{CF216A3F-C23A-E9BC-0738-58B23A8E4009}"/>
          </ac:picMkLst>
        </pc:picChg>
      </pc:sldChg>
      <pc:sldChg chg="addSp modSp new mod">
        <pc:chgData name="Baba, Asif" userId="e58a8238-6591-4fd3-a000-f3b3695d4050" providerId="ADAL" clId="{BA285552-8F0C-48B5-A659-31F8DFF960D7}" dt="2023-06-14T04:26:17.228" v="1051" actId="1076"/>
        <pc:sldMkLst>
          <pc:docMk/>
          <pc:sldMk cId="2883365117" sldId="305"/>
        </pc:sldMkLst>
        <pc:spChg chg="mod">
          <ac:chgData name="Baba, Asif" userId="e58a8238-6591-4fd3-a000-f3b3695d4050" providerId="ADAL" clId="{BA285552-8F0C-48B5-A659-31F8DFF960D7}" dt="2023-06-14T04:22:55.016" v="1045" actId="14100"/>
          <ac:spMkLst>
            <pc:docMk/>
            <pc:sldMk cId="2883365117" sldId="305"/>
            <ac:spMk id="2" creationId="{EF0327CB-04BD-8210-40C0-8D40C417ACB1}"/>
          </ac:spMkLst>
        </pc:spChg>
        <pc:picChg chg="add mod">
          <ac:chgData name="Baba, Asif" userId="e58a8238-6591-4fd3-a000-f3b3695d4050" providerId="ADAL" clId="{BA285552-8F0C-48B5-A659-31F8DFF960D7}" dt="2023-06-14T04:26:17.228" v="1051" actId="1076"/>
          <ac:picMkLst>
            <pc:docMk/>
            <pc:sldMk cId="2883365117" sldId="305"/>
            <ac:picMk id="6" creationId="{302D29E5-45D1-BFF6-805D-74C97E9404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31C52-ED61-4D73-A020-CA1B63F2C10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F154A-415C-4E7D-9BDD-A91F0FB7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71A1C-1FFB-4D8C-8A3C-69055D2A71F6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FB101-FE57-4E6D-A72E-28B521847654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38A57-0FE5-4D00-A51F-CCF6B7CC60BA}" type="datetime1">
              <a:rPr lang="en-US" smtClean="0"/>
              <a:t>6/13/2023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0AB6E-9677-4649-B160-5DA3BB90DC8C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54DEE-21FD-42FD-85AF-F733CF5F2ED1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17904"/>
            <a:ext cx="10046207" cy="8382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644396"/>
            <a:ext cx="10046207" cy="426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8164" y="176386"/>
            <a:ext cx="5582071" cy="1165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199" y="2274835"/>
            <a:ext cx="7508875" cy="3620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5423" y="7372238"/>
            <a:ext cx="145288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C74EF-DB6C-48FF-8EB0-D63341875CCD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34833" y="7224228"/>
            <a:ext cx="356870" cy="30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224" y="1916717"/>
            <a:ext cx="8471535" cy="3226461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algn="ctr">
              <a:spcBef>
                <a:spcPts val="110"/>
              </a:spcBef>
            </a:pPr>
            <a:r>
              <a:rPr lang="en-US"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CSCE 5520</a:t>
            </a:r>
          </a:p>
          <a:p>
            <a:pPr marL="12065" marR="5080" algn="ctr">
              <a:spcBef>
                <a:spcPts val="10"/>
              </a:spcBef>
            </a:pPr>
            <a:r>
              <a:rPr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Wireless</a:t>
            </a:r>
            <a:r>
              <a:rPr sz="3950" b="1" spc="-3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Networks</a:t>
            </a:r>
            <a:r>
              <a:rPr sz="3950" b="1" spc="-7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and</a:t>
            </a:r>
            <a:r>
              <a:rPr lang="en-US" sz="3950" b="1" spc="-20" dirty="0">
                <a:solidFill>
                  <a:srgbClr val="114FFB"/>
                </a:solidFill>
                <a:latin typeface="Palatino Linotype"/>
                <a:cs typeface="Palatino Linotype"/>
              </a:rPr>
              <a:t> Protocols</a:t>
            </a:r>
            <a:endParaRPr lang="en-US" sz="3500" dirty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pPr marL="12065" marR="5080" algn="ctr">
              <a:lnSpc>
                <a:spcPct val="100000"/>
              </a:lnSpc>
              <a:spcBef>
                <a:spcPts val="10"/>
              </a:spcBef>
            </a:pPr>
            <a:r>
              <a:rPr sz="3500" b="1" spc="10" dirty="0">
                <a:solidFill>
                  <a:srgbClr val="FB0128"/>
                </a:solidFill>
                <a:latin typeface="Palatino Linotype"/>
                <a:cs typeface="Palatino Linotype"/>
              </a:rPr>
              <a:t>Wireless</a:t>
            </a:r>
            <a:r>
              <a:rPr sz="3500" b="1" spc="-15" dirty="0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sz="3500" b="1" spc="10" dirty="0">
                <a:solidFill>
                  <a:srgbClr val="FB0128"/>
                </a:solidFill>
                <a:latin typeface="Palatino Linotype"/>
                <a:cs typeface="Palatino Linotype"/>
              </a:rPr>
              <a:t>LANs</a:t>
            </a:r>
            <a:endParaRPr sz="3500">
              <a:latin typeface="Palatino Linotype"/>
              <a:cs typeface="Palatino Linotype"/>
            </a:endParaRPr>
          </a:p>
          <a:p>
            <a:pPr marL="2682240">
              <a:lnSpc>
                <a:spcPct val="100000"/>
              </a:lnSpc>
              <a:spcBef>
                <a:spcPts val="40"/>
              </a:spcBef>
            </a:pPr>
            <a:r>
              <a:rPr sz="3500" b="1" spc="10" dirty="0">
                <a:solidFill>
                  <a:srgbClr val="FB0128"/>
                </a:solidFill>
                <a:latin typeface="Palatino Linotype"/>
                <a:cs typeface="Palatino Linotype"/>
              </a:rPr>
              <a:t>802.11</a:t>
            </a:r>
            <a:r>
              <a:rPr sz="3500" b="1" spc="-70" dirty="0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sz="3500" b="1" spc="10" dirty="0">
                <a:solidFill>
                  <a:srgbClr val="FB0128"/>
                </a:solidFill>
                <a:latin typeface="Palatino Linotype"/>
                <a:cs typeface="Palatino Linotype"/>
              </a:rPr>
              <a:t>Wireless</a:t>
            </a:r>
            <a:endParaRPr sz="3500">
              <a:latin typeface="Palatino Linotype"/>
              <a:cs typeface="Palatino Linotype"/>
            </a:endParaRPr>
          </a:p>
          <a:p>
            <a:pPr marL="2152015" marR="2231390" indent="635" algn="ctr">
              <a:lnSpc>
                <a:spcPts val="8540"/>
              </a:lnSpc>
              <a:spcBef>
                <a:spcPts val="55"/>
              </a:spcBef>
            </a:pPr>
            <a:endParaRPr sz="3050" b="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C933718-9776-7AF6-A96E-2353DDCF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25BF8-0EF0-16D1-953A-021610881C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1</a:t>
            </a:fld>
            <a:endParaRPr lang="en-US" spc="1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409" y="444544"/>
            <a:ext cx="17589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History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10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182063" y="2197171"/>
            <a:ext cx="6473190" cy="4736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3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Aloha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data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Car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phones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Big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10" dirty="0">
                <a:latin typeface="Arial"/>
                <a:cs typeface="Arial"/>
              </a:rPr>
              <a:t> heavy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“portable”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phones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3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Limited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battery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life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time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But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introduced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people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“mobile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networking”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Later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turned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into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truly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portable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cell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phones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6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LANs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Originally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900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MHz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band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Later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evolved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into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802.11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standard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Later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joined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by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802.15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802.16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standards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54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Cellular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data </a:t>
            </a:r>
            <a:r>
              <a:rPr sz="2650" b="1" spc="-10" dirty="0">
                <a:latin typeface="Arial"/>
                <a:cs typeface="Arial"/>
              </a:rPr>
              <a:t>networking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networking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cell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phone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Many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standards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throughput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challenge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23" y="7360401"/>
            <a:ext cx="145288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933" y="7236928"/>
            <a:ext cx="2806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1950" b="1" spc="20" dirty="0">
                <a:latin typeface="Arial"/>
                <a:cs typeface="Arial"/>
              </a:rPr>
              <a:t>1</a:t>
            </a:r>
            <a:r>
              <a:rPr sz="1950" b="1" spc="15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605155" marR="5080" indent="41910">
              <a:lnSpc>
                <a:spcPts val="4220"/>
              </a:lnSpc>
              <a:spcBef>
                <a:spcPts val="685"/>
              </a:spcBef>
            </a:pPr>
            <a:r>
              <a:rPr dirty="0"/>
              <a:t>Standardization </a:t>
            </a:r>
            <a:r>
              <a:rPr spc="10" dirty="0"/>
              <a:t>of </a:t>
            </a:r>
            <a:r>
              <a:rPr spc="-975" dirty="0"/>
              <a:t> </a:t>
            </a:r>
            <a:r>
              <a:rPr dirty="0"/>
              <a:t>Wireless</a:t>
            </a:r>
            <a:r>
              <a:rPr spc="-75" dirty="0"/>
              <a:t> </a:t>
            </a:r>
            <a:r>
              <a:rPr spc="5" dirty="0"/>
              <a:t>Networks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2063" y="1869421"/>
            <a:ext cx="7372984" cy="9798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are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standardized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IEEE</a:t>
            </a:r>
            <a:endParaRPr sz="26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Under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802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LAN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MAN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standards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committee</a:t>
            </a:r>
            <a:endParaRPr sz="265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9967" y="3215639"/>
          <a:ext cx="2430780" cy="4277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7502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650" b="1" spc="-10" dirty="0">
                          <a:latin typeface="Times New Roman"/>
                          <a:cs typeface="Times New Roman"/>
                        </a:rPr>
                        <a:t>Application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2065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08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650" b="1" spc="-15" dirty="0">
                          <a:latin typeface="Times New Roman"/>
                          <a:cs typeface="Times New Roman"/>
                        </a:rPr>
                        <a:t>Presentation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08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76962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650" b="1" spc="-5" dirty="0">
                          <a:latin typeface="Times New Roman"/>
                          <a:cs typeface="Times New Roman"/>
                        </a:rPr>
                        <a:t>Session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08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6064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650" b="1" spc="-30" dirty="0">
                          <a:latin typeface="Times New Roman"/>
                          <a:cs typeface="Times New Roman"/>
                        </a:rPr>
                        <a:t>Transport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08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 marL="68580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650" b="1" spc="-10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08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650" b="1" spc="-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650" b="1" spc="-4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50" b="1" spc="-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Link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0320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08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78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2260"/>
                        </a:spcBef>
                      </a:pPr>
                      <a:r>
                        <a:rPr sz="2650" b="1" spc="-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Physical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870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608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025395" y="3211067"/>
            <a:ext cx="2441575" cy="4287520"/>
          </a:xfrm>
          <a:custGeom>
            <a:avLst/>
            <a:gdLst/>
            <a:ahLst/>
            <a:cxnLst/>
            <a:rect l="l" t="t" r="r" b="b"/>
            <a:pathLst>
              <a:path w="2441575" h="4287520">
                <a:moveTo>
                  <a:pt x="2441448" y="4287012"/>
                </a:moveTo>
                <a:lnTo>
                  <a:pt x="0" y="4287012"/>
                </a:lnTo>
                <a:lnTo>
                  <a:pt x="0" y="0"/>
                </a:lnTo>
                <a:lnTo>
                  <a:pt x="2441448" y="0"/>
                </a:lnTo>
                <a:lnTo>
                  <a:pt x="2441448" y="4572"/>
                </a:ln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lnTo>
                  <a:pt x="10668" y="4276344"/>
                </a:lnTo>
                <a:lnTo>
                  <a:pt x="4572" y="4276344"/>
                </a:lnTo>
                <a:lnTo>
                  <a:pt x="10668" y="4282440"/>
                </a:lnTo>
                <a:lnTo>
                  <a:pt x="2441448" y="4282440"/>
                </a:lnTo>
                <a:lnTo>
                  <a:pt x="2441448" y="4287012"/>
                </a:lnTo>
                <a:close/>
              </a:path>
              <a:path w="2441575" h="4287520">
                <a:moveTo>
                  <a:pt x="10668" y="10668"/>
                </a:move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2441575" h="4287520">
                <a:moveTo>
                  <a:pt x="2430780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2430780" y="4572"/>
                </a:lnTo>
                <a:lnTo>
                  <a:pt x="2430780" y="10668"/>
                </a:lnTo>
                <a:close/>
              </a:path>
              <a:path w="2441575" h="4287520">
                <a:moveTo>
                  <a:pt x="2430780" y="4282440"/>
                </a:moveTo>
                <a:lnTo>
                  <a:pt x="2430780" y="4572"/>
                </a:lnTo>
                <a:lnTo>
                  <a:pt x="2435352" y="10668"/>
                </a:lnTo>
                <a:lnTo>
                  <a:pt x="2441448" y="10668"/>
                </a:lnTo>
                <a:lnTo>
                  <a:pt x="2441448" y="4276344"/>
                </a:lnTo>
                <a:lnTo>
                  <a:pt x="2435352" y="4276344"/>
                </a:lnTo>
                <a:lnTo>
                  <a:pt x="2430780" y="4282440"/>
                </a:lnTo>
                <a:close/>
              </a:path>
              <a:path w="2441575" h="4287520">
                <a:moveTo>
                  <a:pt x="2441448" y="10668"/>
                </a:moveTo>
                <a:lnTo>
                  <a:pt x="2435352" y="10668"/>
                </a:lnTo>
                <a:lnTo>
                  <a:pt x="2430780" y="4572"/>
                </a:lnTo>
                <a:lnTo>
                  <a:pt x="2441448" y="4572"/>
                </a:lnTo>
                <a:lnTo>
                  <a:pt x="2441448" y="10668"/>
                </a:lnTo>
                <a:close/>
              </a:path>
              <a:path w="2441575" h="4287520">
                <a:moveTo>
                  <a:pt x="10668" y="4282440"/>
                </a:moveTo>
                <a:lnTo>
                  <a:pt x="4572" y="4276344"/>
                </a:lnTo>
                <a:lnTo>
                  <a:pt x="10668" y="4276344"/>
                </a:lnTo>
                <a:lnTo>
                  <a:pt x="10668" y="4282440"/>
                </a:lnTo>
                <a:close/>
              </a:path>
              <a:path w="2441575" h="4287520">
                <a:moveTo>
                  <a:pt x="2430780" y="4282440"/>
                </a:moveTo>
                <a:lnTo>
                  <a:pt x="10668" y="4282440"/>
                </a:lnTo>
                <a:lnTo>
                  <a:pt x="10668" y="4276344"/>
                </a:lnTo>
                <a:lnTo>
                  <a:pt x="2430780" y="4276344"/>
                </a:lnTo>
                <a:lnTo>
                  <a:pt x="2430780" y="4282440"/>
                </a:lnTo>
                <a:close/>
              </a:path>
              <a:path w="2441575" h="4287520">
                <a:moveTo>
                  <a:pt x="2441448" y="4282440"/>
                </a:moveTo>
                <a:lnTo>
                  <a:pt x="2430780" y="4282440"/>
                </a:lnTo>
                <a:lnTo>
                  <a:pt x="2435352" y="4276344"/>
                </a:lnTo>
                <a:lnTo>
                  <a:pt x="2441448" y="4276344"/>
                </a:lnTo>
                <a:lnTo>
                  <a:pt x="2441448" y="428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6919" y="4041114"/>
            <a:ext cx="1029335" cy="1633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429259">
              <a:lnSpc>
                <a:spcPts val="3170"/>
              </a:lnSpc>
              <a:spcBef>
                <a:spcPts val="204"/>
              </a:spcBef>
            </a:pPr>
            <a:r>
              <a:rPr sz="2650" b="1" spc="-5" dirty="0">
                <a:latin typeface="Times New Roman"/>
                <a:cs typeface="Times New Roman"/>
              </a:rPr>
              <a:t>I</a:t>
            </a:r>
            <a:r>
              <a:rPr sz="2650" b="1" dirty="0">
                <a:latin typeface="Times New Roman"/>
                <a:cs typeface="Times New Roman"/>
              </a:rPr>
              <a:t>S</a:t>
            </a:r>
            <a:r>
              <a:rPr sz="2650" b="1" spc="-5" dirty="0">
                <a:latin typeface="Times New Roman"/>
                <a:cs typeface="Times New Roman"/>
              </a:rPr>
              <a:t>O  O</a:t>
            </a:r>
            <a:r>
              <a:rPr sz="2650" b="1" spc="-30" dirty="0">
                <a:latin typeface="Times New Roman"/>
                <a:cs typeface="Times New Roman"/>
              </a:rPr>
              <a:t>S</a:t>
            </a:r>
            <a:r>
              <a:rPr sz="2650" b="1" spc="-5" dirty="0">
                <a:latin typeface="Times New Roman"/>
                <a:cs typeface="Times New Roman"/>
              </a:rPr>
              <a:t>I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3045"/>
              </a:lnSpc>
            </a:pPr>
            <a:r>
              <a:rPr sz="2650" b="1" spc="-5" dirty="0">
                <a:latin typeface="Times New Roman"/>
                <a:cs typeface="Times New Roman"/>
              </a:rPr>
              <a:t>7</a:t>
            </a:r>
            <a:r>
              <a:rPr sz="2650" b="1" spc="-15" dirty="0">
                <a:latin typeface="Times New Roman"/>
                <a:cs typeface="Times New Roman"/>
              </a:rPr>
              <a:t>-</a:t>
            </a:r>
            <a:r>
              <a:rPr sz="2650" b="1" dirty="0">
                <a:latin typeface="Times New Roman"/>
                <a:cs typeface="Times New Roman"/>
              </a:rPr>
              <a:t>l</a:t>
            </a:r>
            <a:r>
              <a:rPr sz="2650" b="1" spc="-5" dirty="0">
                <a:latin typeface="Times New Roman"/>
                <a:cs typeface="Times New Roman"/>
              </a:rPr>
              <a:t>ay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-5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3175"/>
              </a:lnSpc>
            </a:pPr>
            <a:r>
              <a:rPr sz="2650" b="1" spc="-10" dirty="0">
                <a:latin typeface="Times New Roman"/>
                <a:cs typeface="Times New Roman"/>
              </a:rPr>
              <a:t>model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27803" y="5811011"/>
            <a:ext cx="424180" cy="1603375"/>
          </a:xfrm>
          <a:custGeom>
            <a:avLst/>
            <a:gdLst/>
            <a:ahLst/>
            <a:cxnLst/>
            <a:rect l="l" t="t" r="r" b="b"/>
            <a:pathLst>
              <a:path w="424179" h="1603375">
                <a:moveTo>
                  <a:pt x="361940" y="801680"/>
                </a:moveTo>
                <a:lnTo>
                  <a:pt x="316991" y="790956"/>
                </a:lnTo>
                <a:lnTo>
                  <a:pt x="252983" y="757427"/>
                </a:lnTo>
                <a:lnTo>
                  <a:pt x="220980" y="723900"/>
                </a:lnTo>
                <a:lnTo>
                  <a:pt x="205740" y="684275"/>
                </a:lnTo>
                <a:lnTo>
                  <a:pt x="205740" y="682752"/>
                </a:lnTo>
                <a:lnTo>
                  <a:pt x="204216" y="669036"/>
                </a:lnTo>
                <a:lnTo>
                  <a:pt x="204216" y="138684"/>
                </a:lnTo>
                <a:lnTo>
                  <a:pt x="202692" y="124968"/>
                </a:lnTo>
                <a:lnTo>
                  <a:pt x="188976" y="88392"/>
                </a:lnTo>
                <a:lnTo>
                  <a:pt x="158495" y="57912"/>
                </a:lnTo>
                <a:lnTo>
                  <a:pt x="115824" y="32004"/>
                </a:lnTo>
                <a:lnTo>
                  <a:pt x="97536" y="25908"/>
                </a:lnTo>
                <a:lnTo>
                  <a:pt x="80772" y="19812"/>
                </a:lnTo>
                <a:lnTo>
                  <a:pt x="60960" y="15240"/>
                </a:lnTo>
                <a:lnTo>
                  <a:pt x="41148" y="12192"/>
                </a:lnTo>
                <a:lnTo>
                  <a:pt x="21336" y="10668"/>
                </a:lnTo>
                <a:lnTo>
                  <a:pt x="0" y="10668"/>
                </a:lnTo>
                <a:lnTo>
                  <a:pt x="0" y="0"/>
                </a:lnTo>
                <a:lnTo>
                  <a:pt x="21336" y="0"/>
                </a:lnTo>
                <a:lnTo>
                  <a:pt x="42672" y="1524"/>
                </a:lnTo>
                <a:lnTo>
                  <a:pt x="82296" y="10668"/>
                </a:lnTo>
                <a:lnTo>
                  <a:pt x="118872" y="22860"/>
                </a:lnTo>
                <a:lnTo>
                  <a:pt x="164592" y="48768"/>
                </a:lnTo>
                <a:lnTo>
                  <a:pt x="196595" y="82296"/>
                </a:lnTo>
                <a:lnTo>
                  <a:pt x="213360" y="123444"/>
                </a:lnTo>
                <a:lnTo>
                  <a:pt x="214883" y="137160"/>
                </a:lnTo>
                <a:lnTo>
                  <a:pt x="214883" y="682752"/>
                </a:lnTo>
                <a:lnTo>
                  <a:pt x="215222" y="682752"/>
                </a:lnTo>
                <a:lnTo>
                  <a:pt x="248412" y="739140"/>
                </a:lnTo>
                <a:lnTo>
                  <a:pt x="303276" y="774192"/>
                </a:lnTo>
                <a:lnTo>
                  <a:pt x="358139" y="790956"/>
                </a:lnTo>
                <a:lnTo>
                  <a:pt x="419100" y="797052"/>
                </a:lnTo>
                <a:lnTo>
                  <a:pt x="396239" y="797052"/>
                </a:lnTo>
                <a:lnTo>
                  <a:pt x="376428" y="798575"/>
                </a:lnTo>
                <a:lnTo>
                  <a:pt x="361940" y="801680"/>
                </a:lnTo>
                <a:close/>
              </a:path>
              <a:path w="424179" h="1603375">
                <a:moveTo>
                  <a:pt x="215222" y="682752"/>
                </a:moveTo>
                <a:lnTo>
                  <a:pt x="214883" y="682752"/>
                </a:lnTo>
                <a:lnTo>
                  <a:pt x="214883" y="681227"/>
                </a:lnTo>
                <a:lnTo>
                  <a:pt x="215222" y="682752"/>
                </a:lnTo>
                <a:close/>
              </a:path>
              <a:path w="424179" h="1603375">
                <a:moveTo>
                  <a:pt x="417576" y="807720"/>
                </a:moveTo>
                <a:lnTo>
                  <a:pt x="374904" y="804672"/>
                </a:lnTo>
                <a:lnTo>
                  <a:pt x="361940" y="801680"/>
                </a:lnTo>
                <a:lnTo>
                  <a:pt x="376428" y="798575"/>
                </a:lnTo>
                <a:lnTo>
                  <a:pt x="396239" y="797052"/>
                </a:lnTo>
                <a:lnTo>
                  <a:pt x="417576" y="797052"/>
                </a:lnTo>
                <a:lnTo>
                  <a:pt x="417576" y="807720"/>
                </a:lnTo>
                <a:close/>
              </a:path>
              <a:path w="424179" h="1603375">
                <a:moveTo>
                  <a:pt x="419100" y="807720"/>
                </a:moveTo>
                <a:lnTo>
                  <a:pt x="417576" y="807720"/>
                </a:lnTo>
                <a:lnTo>
                  <a:pt x="417576" y="797052"/>
                </a:lnTo>
                <a:lnTo>
                  <a:pt x="422148" y="797052"/>
                </a:lnTo>
                <a:lnTo>
                  <a:pt x="423672" y="798575"/>
                </a:lnTo>
                <a:lnTo>
                  <a:pt x="423672" y="804672"/>
                </a:lnTo>
                <a:lnTo>
                  <a:pt x="422148" y="806196"/>
                </a:lnTo>
                <a:lnTo>
                  <a:pt x="419100" y="807720"/>
                </a:lnTo>
                <a:close/>
              </a:path>
              <a:path w="424179" h="1603375">
                <a:moveTo>
                  <a:pt x="213360" y="1479804"/>
                </a:moveTo>
                <a:lnTo>
                  <a:pt x="202692" y="1479804"/>
                </a:lnTo>
                <a:lnTo>
                  <a:pt x="204216" y="1466088"/>
                </a:lnTo>
                <a:lnTo>
                  <a:pt x="204216" y="934212"/>
                </a:lnTo>
                <a:lnTo>
                  <a:pt x="213360" y="893064"/>
                </a:lnTo>
                <a:lnTo>
                  <a:pt x="240792" y="856488"/>
                </a:lnTo>
                <a:lnTo>
                  <a:pt x="283464" y="827531"/>
                </a:lnTo>
                <a:lnTo>
                  <a:pt x="335280" y="807720"/>
                </a:lnTo>
                <a:lnTo>
                  <a:pt x="361940" y="801680"/>
                </a:lnTo>
                <a:lnTo>
                  <a:pt x="374904" y="804672"/>
                </a:lnTo>
                <a:lnTo>
                  <a:pt x="417576" y="807720"/>
                </a:lnTo>
                <a:lnTo>
                  <a:pt x="397763" y="807720"/>
                </a:lnTo>
                <a:lnTo>
                  <a:pt x="376428" y="809244"/>
                </a:lnTo>
                <a:lnTo>
                  <a:pt x="338328" y="816864"/>
                </a:lnTo>
                <a:lnTo>
                  <a:pt x="288036" y="836675"/>
                </a:lnTo>
                <a:lnTo>
                  <a:pt x="248412" y="864108"/>
                </a:lnTo>
                <a:lnTo>
                  <a:pt x="222504" y="897636"/>
                </a:lnTo>
                <a:lnTo>
                  <a:pt x="214883" y="922020"/>
                </a:lnTo>
                <a:lnTo>
                  <a:pt x="214883" y="1466088"/>
                </a:lnTo>
                <a:lnTo>
                  <a:pt x="213360" y="1479804"/>
                </a:lnTo>
                <a:close/>
              </a:path>
              <a:path w="424179" h="1603375">
                <a:moveTo>
                  <a:pt x="21336" y="1603248"/>
                </a:moveTo>
                <a:lnTo>
                  <a:pt x="0" y="1603248"/>
                </a:lnTo>
                <a:lnTo>
                  <a:pt x="0" y="1594104"/>
                </a:lnTo>
                <a:lnTo>
                  <a:pt x="41148" y="1591055"/>
                </a:lnTo>
                <a:lnTo>
                  <a:pt x="60960" y="1588008"/>
                </a:lnTo>
                <a:lnTo>
                  <a:pt x="114300" y="1571244"/>
                </a:lnTo>
                <a:lnTo>
                  <a:pt x="158495" y="1546859"/>
                </a:lnTo>
                <a:lnTo>
                  <a:pt x="187452" y="1514855"/>
                </a:lnTo>
                <a:lnTo>
                  <a:pt x="202692" y="1478280"/>
                </a:lnTo>
                <a:lnTo>
                  <a:pt x="202692" y="1479804"/>
                </a:lnTo>
                <a:lnTo>
                  <a:pt x="213360" y="1479804"/>
                </a:lnTo>
                <a:lnTo>
                  <a:pt x="213360" y="1481328"/>
                </a:lnTo>
                <a:lnTo>
                  <a:pt x="196595" y="1519428"/>
                </a:lnTo>
                <a:lnTo>
                  <a:pt x="164592" y="1554480"/>
                </a:lnTo>
                <a:lnTo>
                  <a:pt x="102108" y="1588008"/>
                </a:lnTo>
                <a:lnTo>
                  <a:pt x="82296" y="1592580"/>
                </a:lnTo>
                <a:lnTo>
                  <a:pt x="64008" y="1597151"/>
                </a:lnTo>
                <a:lnTo>
                  <a:pt x="42672" y="1601724"/>
                </a:lnTo>
                <a:lnTo>
                  <a:pt x="21336" y="1603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120384" y="5314188"/>
          <a:ext cx="3596640" cy="2095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406"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650" b="1" spc="-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sz="2650" b="1" spc="-6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50" b="1" spc="-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Link </a:t>
                      </a:r>
                      <a:r>
                        <a:rPr sz="2650" b="1" spc="-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Control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08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7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650" b="1" spc="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650" b="1" spc="-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650" b="1" spc="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650" b="1" spc="-2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650" b="1" spc="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65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650" b="1" spc="-17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50" b="1" spc="-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650" b="1" spc="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650" b="1" spc="-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650" b="1" spc="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65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sz="2650" b="1" spc="-3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50" b="1" spc="-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50" b="1" spc="-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650" b="1" spc="2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650" b="1" spc="-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65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08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714"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50" b="1" spc="-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Physical</a:t>
                      </a:r>
                      <a:r>
                        <a:rPr sz="2650" b="1" spc="-5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50" b="1" spc="-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(PHY)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608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114288" y="5308092"/>
            <a:ext cx="3609340" cy="2106295"/>
          </a:xfrm>
          <a:custGeom>
            <a:avLst/>
            <a:gdLst/>
            <a:ahLst/>
            <a:cxnLst/>
            <a:rect l="l" t="t" r="r" b="b"/>
            <a:pathLst>
              <a:path w="3609340" h="2106295">
                <a:moveTo>
                  <a:pt x="3608832" y="2106168"/>
                </a:moveTo>
                <a:lnTo>
                  <a:pt x="0" y="2106168"/>
                </a:lnTo>
                <a:lnTo>
                  <a:pt x="0" y="0"/>
                </a:lnTo>
                <a:lnTo>
                  <a:pt x="3608832" y="0"/>
                </a:lnTo>
                <a:lnTo>
                  <a:pt x="3608832" y="6096"/>
                </a:lnTo>
                <a:lnTo>
                  <a:pt x="10668" y="6096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2097024"/>
                </a:lnTo>
                <a:lnTo>
                  <a:pt x="6096" y="2097024"/>
                </a:lnTo>
                <a:lnTo>
                  <a:pt x="10668" y="2101596"/>
                </a:lnTo>
                <a:lnTo>
                  <a:pt x="3608832" y="2101596"/>
                </a:lnTo>
                <a:lnTo>
                  <a:pt x="3608832" y="2106168"/>
                </a:lnTo>
                <a:close/>
              </a:path>
              <a:path w="3609340" h="2106295">
                <a:moveTo>
                  <a:pt x="10668" y="10668"/>
                </a:moveTo>
                <a:lnTo>
                  <a:pt x="6096" y="10668"/>
                </a:lnTo>
                <a:lnTo>
                  <a:pt x="10668" y="6096"/>
                </a:lnTo>
                <a:lnTo>
                  <a:pt x="10668" y="10668"/>
                </a:lnTo>
                <a:close/>
              </a:path>
              <a:path w="3609340" h="2106295">
                <a:moveTo>
                  <a:pt x="3598164" y="10668"/>
                </a:moveTo>
                <a:lnTo>
                  <a:pt x="10668" y="10668"/>
                </a:lnTo>
                <a:lnTo>
                  <a:pt x="10668" y="6096"/>
                </a:lnTo>
                <a:lnTo>
                  <a:pt x="3598164" y="6096"/>
                </a:lnTo>
                <a:lnTo>
                  <a:pt x="3598164" y="10668"/>
                </a:lnTo>
                <a:close/>
              </a:path>
              <a:path w="3609340" h="2106295">
                <a:moveTo>
                  <a:pt x="3598164" y="2101596"/>
                </a:moveTo>
                <a:lnTo>
                  <a:pt x="3598164" y="6096"/>
                </a:lnTo>
                <a:lnTo>
                  <a:pt x="3602736" y="10668"/>
                </a:lnTo>
                <a:lnTo>
                  <a:pt x="3608832" y="10668"/>
                </a:lnTo>
                <a:lnTo>
                  <a:pt x="3608832" y="2097024"/>
                </a:lnTo>
                <a:lnTo>
                  <a:pt x="3602736" y="2097024"/>
                </a:lnTo>
                <a:lnTo>
                  <a:pt x="3598164" y="2101596"/>
                </a:lnTo>
                <a:close/>
              </a:path>
              <a:path w="3609340" h="2106295">
                <a:moveTo>
                  <a:pt x="3608832" y="10668"/>
                </a:moveTo>
                <a:lnTo>
                  <a:pt x="3602736" y="10668"/>
                </a:lnTo>
                <a:lnTo>
                  <a:pt x="3598164" y="6096"/>
                </a:lnTo>
                <a:lnTo>
                  <a:pt x="3608832" y="6096"/>
                </a:lnTo>
                <a:lnTo>
                  <a:pt x="3608832" y="10668"/>
                </a:lnTo>
                <a:close/>
              </a:path>
              <a:path w="3609340" h="2106295">
                <a:moveTo>
                  <a:pt x="10668" y="2101596"/>
                </a:moveTo>
                <a:lnTo>
                  <a:pt x="6096" y="2097024"/>
                </a:lnTo>
                <a:lnTo>
                  <a:pt x="10668" y="2097024"/>
                </a:lnTo>
                <a:lnTo>
                  <a:pt x="10668" y="2101596"/>
                </a:lnTo>
                <a:close/>
              </a:path>
              <a:path w="3609340" h="2106295">
                <a:moveTo>
                  <a:pt x="3598164" y="2101596"/>
                </a:moveTo>
                <a:lnTo>
                  <a:pt x="10668" y="2101596"/>
                </a:lnTo>
                <a:lnTo>
                  <a:pt x="10668" y="2097024"/>
                </a:lnTo>
                <a:lnTo>
                  <a:pt x="3598164" y="2097024"/>
                </a:lnTo>
                <a:lnTo>
                  <a:pt x="3598164" y="2101596"/>
                </a:lnTo>
                <a:close/>
              </a:path>
              <a:path w="3609340" h="2106295">
                <a:moveTo>
                  <a:pt x="3608832" y="2101596"/>
                </a:moveTo>
                <a:lnTo>
                  <a:pt x="3598164" y="2101596"/>
                </a:lnTo>
                <a:lnTo>
                  <a:pt x="3602736" y="2097024"/>
                </a:lnTo>
                <a:lnTo>
                  <a:pt x="3608832" y="2097024"/>
                </a:lnTo>
                <a:lnTo>
                  <a:pt x="3608832" y="2101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024628" y="5308092"/>
            <a:ext cx="1012190" cy="2106295"/>
            <a:chOff x="5024628" y="5308092"/>
            <a:chExt cx="1012190" cy="2106295"/>
          </a:xfrm>
        </p:grpSpPr>
        <p:sp>
          <p:nvSpPr>
            <p:cNvPr id="13" name="object 13"/>
            <p:cNvSpPr/>
            <p:nvPr/>
          </p:nvSpPr>
          <p:spPr>
            <a:xfrm>
              <a:off x="5696712" y="5308092"/>
              <a:ext cx="340360" cy="2106295"/>
            </a:xfrm>
            <a:custGeom>
              <a:avLst/>
              <a:gdLst/>
              <a:ahLst/>
              <a:cxnLst/>
              <a:rect l="l" t="t" r="r" b="b"/>
              <a:pathLst>
                <a:path w="340360" h="2106295">
                  <a:moveTo>
                    <a:pt x="45211" y="1053083"/>
                  </a:moveTo>
                  <a:lnTo>
                    <a:pt x="39624" y="1051559"/>
                  </a:lnTo>
                  <a:lnTo>
                    <a:pt x="4571" y="1048511"/>
                  </a:lnTo>
                  <a:lnTo>
                    <a:pt x="38100" y="1045463"/>
                  </a:lnTo>
                  <a:lnTo>
                    <a:pt x="96012" y="1019555"/>
                  </a:lnTo>
                  <a:lnTo>
                    <a:pt x="129540" y="986028"/>
                  </a:lnTo>
                  <a:lnTo>
                    <a:pt x="160020" y="929640"/>
                  </a:lnTo>
                  <a:lnTo>
                    <a:pt x="166116" y="896111"/>
                  </a:lnTo>
                  <a:lnTo>
                    <a:pt x="166116" y="179831"/>
                  </a:lnTo>
                  <a:lnTo>
                    <a:pt x="167640" y="161543"/>
                  </a:lnTo>
                  <a:lnTo>
                    <a:pt x="170688" y="144779"/>
                  </a:lnTo>
                  <a:lnTo>
                    <a:pt x="173735" y="126491"/>
                  </a:lnTo>
                  <a:lnTo>
                    <a:pt x="179832" y="111251"/>
                  </a:lnTo>
                  <a:lnTo>
                    <a:pt x="205740" y="65531"/>
                  </a:lnTo>
                  <a:lnTo>
                    <a:pt x="242316" y="30479"/>
                  </a:lnTo>
                  <a:lnTo>
                    <a:pt x="257556" y="22859"/>
                  </a:lnTo>
                  <a:lnTo>
                    <a:pt x="271272" y="15239"/>
                  </a:lnTo>
                  <a:lnTo>
                    <a:pt x="288036" y="9143"/>
                  </a:lnTo>
                  <a:lnTo>
                    <a:pt x="304800" y="4571"/>
                  </a:lnTo>
                  <a:lnTo>
                    <a:pt x="321564" y="1523"/>
                  </a:lnTo>
                  <a:lnTo>
                    <a:pt x="339852" y="0"/>
                  </a:lnTo>
                  <a:lnTo>
                    <a:pt x="339852" y="10667"/>
                  </a:lnTo>
                  <a:lnTo>
                    <a:pt x="307848" y="13716"/>
                  </a:lnTo>
                  <a:lnTo>
                    <a:pt x="291084" y="18287"/>
                  </a:lnTo>
                  <a:lnTo>
                    <a:pt x="277368" y="24383"/>
                  </a:lnTo>
                  <a:lnTo>
                    <a:pt x="262128" y="30479"/>
                  </a:lnTo>
                  <a:lnTo>
                    <a:pt x="248412" y="39623"/>
                  </a:lnTo>
                  <a:lnTo>
                    <a:pt x="214884" y="71627"/>
                  </a:lnTo>
                  <a:lnTo>
                    <a:pt x="184404" y="129539"/>
                  </a:lnTo>
                  <a:lnTo>
                    <a:pt x="176783" y="179831"/>
                  </a:lnTo>
                  <a:lnTo>
                    <a:pt x="176783" y="897636"/>
                  </a:lnTo>
                  <a:lnTo>
                    <a:pt x="173735" y="915923"/>
                  </a:lnTo>
                  <a:lnTo>
                    <a:pt x="156971" y="964692"/>
                  </a:lnTo>
                  <a:lnTo>
                    <a:pt x="126492" y="1005840"/>
                  </a:lnTo>
                  <a:lnTo>
                    <a:pt x="86868" y="1037843"/>
                  </a:lnTo>
                  <a:lnTo>
                    <a:pt x="56388" y="1050036"/>
                  </a:lnTo>
                  <a:lnTo>
                    <a:pt x="45211" y="1053083"/>
                  </a:lnTo>
                  <a:close/>
                </a:path>
                <a:path w="340360" h="2106295">
                  <a:moveTo>
                    <a:pt x="4571" y="1059180"/>
                  </a:moveTo>
                  <a:lnTo>
                    <a:pt x="1524" y="1059180"/>
                  </a:lnTo>
                  <a:lnTo>
                    <a:pt x="0" y="1056132"/>
                  </a:lnTo>
                  <a:lnTo>
                    <a:pt x="0" y="1051559"/>
                  </a:lnTo>
                  <a:lnTo>
                    <a:pt x="1524" y="1048511"/>
                  </a:lnTo>
                  <a:lnTo>
                    <a:pt x="4571" y="1048511"/>
                  </a:lnTo>
                  <a:lnTo>
                    <a:pt x="4571" y="1059180"/>
                  </a:lnTo>
                  <a:close/>
                </a:path>
                <a:path w="340360" h="2106295">
                  <a:moveTo>
                    <a:pt x="4571" y="1059180"/>
                  </a:moveTo>
                  <a:lnTo>
                    <a:pt x="4571" y="1048511"/>
                  </a:lnTo>
                  <a:lnTo>
                    <a:pt x="39624" y="1051559"/>
                  </a:lnTo>
                  <a:lnTo>
                    <a:pt x="45211" y="1053083"/>
                  </a:lnTo>
                  <a:lnTo>
                    <a:pt x="39624" y="1054607"/>
                  </a:lnTo>
                  <a:lnTo>
                    <a:pt x="21336" y="1057655"/>
                  </a:lnTo>
                  <a:lnTo>
                    <a:pt x="4571" y="1059180"/>
                  </a:lnTo>
                  <a:close/>
                </a:path>
                <a:path w="340360" h="2106295">
                  <a:moveTo>
                    <a:pt x="339852" y="2106168"/>
                  </a:moveTo>
                  <a:lnTo>
                    <a:pt x="321564" y="2106168"/>
                  </a:lnTo>
                  <a:lnTo>
                    <a:pt x="304800" y="2103120"/>
                  </a:lnTo>
                  <a:lnTo>
                    <a:pt x="257556" y="2084832"/>
                  </a:lnTo>
                  <a:lnTo>
                    <a:pt x="205740" y="2042160"/>
                  </a:lnTo>
                  <a:lnTo>
                    <a:pt x="196596" y="2026920"/>
                  </a:lnTo>
                  <a:lnTo>
                    <a:pt x="187452" y="2013204"/>
                  </a:lnTo>
                  <a:lnTo>
                    <a:pt x="170688" y="1962912"/>
                  </a:lnTo>
                  <a:lnTo>
                    <a:pt x="166116" y="1927860"/>
                  </a:lnTo>
                  <a:lnTo>
                    <a:pt x="166116" y="1210055"/>
                  </a:lnTo>
                  <a:lnTo>
                    <a:pt x="163068" y="1193292"/>
                  </a:lnTo>
                  <a:lnTo>
                    <a:pt x="147828" y="1147571"/>
                  </a:lnTo>
                  <a:lnTo>
                    <a:pt x="118871" y="1107947"/>
                  </a:lnTo>
                  <a:lnTo>
                    <a:pt x="94488" y="1088136"/>
                  </a:lnTo>
                  <a:lnTo>
                    <a:pt x="82295" y="1078992"/>
                  </a:lnTo>
                  <a:lnTo>
                    <a:pt x="67056" y="1071371"/>
                  </a:lnTo>
                  <a:lnTo>
                    <a:pt x="36576" y="1062228"/>
                  </a:lnTo>
                  <a:lnTo>
                    <a:pt x="21336" y="1059180"/>
                  </a:lnTo>
                  <a:lnTo>
                    <a:pt x="4571" y="1059180"/>
                  </a:lnTo>
                  <a:lnTo>
                    <a:pt x="21336" y="1057655"/>
                  </a:lnTo>
                  <a:lnTo>
                    <a:pt x="39624" y="1054607"/>
                  </a:lnTo>
                  <a:lnTo>
                    <a:pt x="45211" y="1053083"/>
                  </a:lnTo>
                  <a:lnTo>
                    <a:pt x="56388" y="1056132"/>
                  </a:lnTo>
                  <a:lnTo>
                    <a:pt x="102108" y="1078992"/>
                  </a:lnTo>
                  <a:lnTo>
                    <a:pt x="138683" y="1114043"/>
                  </a:lnTo>
                  <a:lnTo>
                    <a:pt x="163068" y="1158240"/>
                  </a:lnTo>
                  <a:lnTo>
                    <a:pt x="176783" y="1210055"/>
                  </a:lnTo>
                  <a:lnTo>
                    <a:pt x="176783" y="1926336"/>
                  </a:lnTo>
                  <a:lnTo>
                    <a:pt x="178308" y="1944624"/>
                  </a:lnTo>
                  <a:lnTo>
                    <a:pt x="190500" y="1993392"/>
                  </a:lnTo>
                  <a:lnTo>
                    <a:pt x="214884" y="2034540"/>
                  </a:lnTo>
                  <a:lnTo>
                    <a:pt x="224028" y="2046732"/>
                  </a:lnTo>
                  <a:lnTo>
                    <a:pt x="275844" y="2083308"/>
                  </a:lnTo>
                  <a:lnTo>
                    <a:pt x="323088" y="2095500"/>
                  </a:lnTo>
                  <a:lnTo>
                    <a:pt x="339852" y="2097024"/>
                  </a:lnTo>
                  <a:lnTo>
                    <a:pt x="339852" y="2106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9199" y="6152387"/>
              <a:ext cx="672465" cy="533400"/>
            </a:xfrm>
            <a:custGeom>
              <a:avLst/>
              <a:gdLst/>
              <a:ahLst/>
              <a:cxnLst/>
              <a:rect l="l" t="t" r="r" b="b"/>
              <a:pathLst>
                <a:path w="672464" h="533400">
                  <a:moveTo>
                    <a:pt x="537972" y="533400"/>
                  </a:moveTo>
                  <a:lnTo>
                    <a:pt x="537972" y="400812"/>
                  </a:lnTo>
                  <a:lnTo>
                    <a:pt x="135636" y="400812"/>
                  </a:lnTo>
                  <a:lnTo>
                    <a:pt x="135636" y="533400"/>
                  </a:lnTo>
                  <a:lnTo>
                    <a:pt x="0" y="266700"/>
                  </a:lnTo>
                  <a:lnTo>
                    <a:pt x="135636" y="0"/>
                  </a:lnTo>
                  <a:lnTo>
                    <a:pt x="135636" y="134112"/>
                  </a:lnTo>
                  <a:lnTo>
                    <a:pt x="537972" y="134112"/>
                  </a:lnTo>
                  <a:lnTo>
                    <a:pt x="537972" y="0"/>
                  </a:lnTo>
                  <a:lnTo>
                    <a:pt x="672083" y="266700"/>
                  </a:lnTo>
                  <a:lnTo>
                    <a:pt x="537972" y="533400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4628" y="6131051"/>
              <a:ext cx="683260" cy="577850"/>
            </a:xfrm>
            <a:custGeom>
              <a:avLst/>
              <a:gdLst/>
              <a:ahLst/>
              <a:cxnLst/>
              <a:rect l="l" t="t" r="r" b="b"/>
              <a:pathLst>
                <a:path w="683260" h="577850">
                  <a:moveTo>
                    <a:pt x="144780" y="24384"/>
                  </a:moveTo>
                  <a:lnTo>
                    <a:pt x="134112" y="21336"/>
                  </a:lnTo>
                  <a:lnTo>
                    <a:pt x="144780" y="0"/>
                  </a:lnTo>
                  <a:lnTo>
                    <a:pt x="144780" y="24384"/>
                  </a:lnTo>
                  <a:close/>
                </a:path>
                <a:path w="683260" h="577850">
                  <a:moveTo>
                    <a:pt x="536448" y="155448"/>
                  </a:moveTo>
                  <a:lnTo>
                    <a:pt x="536448" y="0"/>
                  </a:lnTo>
                  <a:lnTo>
                    <a:pt x="547285" y="21336"/>
                  </a:lnTo>
                  <a:lnTo>
                    <a:pt x="547116" y="21336"/>
                  </a:lnTo>
                  <a:lnTo>
                    <a:pt x="537972" y="24384"/>
                  </a:lnTo>
                  <a:lnTo>
                    <a:pt x="547116" y="42568"/>
                  </a:lnTo>
                  <a:lnTo>
                    <a:pt x="547116" y="149352"/>
                  </a:lnTo>
                  <a:lnTo>
                    <a:pt x="542544" y="149352"/>
                  </a:lnTo>
                  <a:lnTo>
                    <a:pt x="536448" y="155448"/>
                  </a:lnTo>
                  <a:close/>
                </a:path>
                <a:path w="683260" h="577850">
                  <a:moveTo>
                    <a:pt x="144780" y="577596"/>
                  </a:moveTo>
                  <a:lnTo>
                    <a:pt x="0" y="288036"/>
                  </a:lnTo>
                  <a:lnTo>
                    <a:pt x="134055" y="21336"/>
                  </a:lnTo>
                  <a:lnTo>
                    <a:pt x="134112" y="45598"/>
                  </a:lnTo>
                  <a:lnTo>
                    <a:pt x="12967" y="286512"/>
                  </a:lnTo>
                  <a:lnTo>
                    <a:pt x="10668" y="286512"/>
                  </a:lnTo>
                  <a:lnTo>
                    <a:pt x="10668" y="291084"/>
                  </a:lnTo>
                  <a:lnTo>
                    <a:pt x="12967" y="291084"/>
                  </a:lnTo>
                  <a:lnTo>
                    <a:pt x="134112" y="531997"/>
                  </a:lnTo>
                  <a:lnTo>
                    <a:pt x="134112" y="554736"/>
                  </a:lnTo>
                  <a:lnTo>
                    <a:pt x="144780" y="554736"/>
                  </a:lnTo>
                  <a:lnTo>
                    <a:pt x="144780" y="577596"/>
                  </a:lnTo>
                  <a:close/>
                </a:path>
                <a:path w="683260" h="577850">
                  <a:moveTo>
                    <a:pt x="134112" y="45598"/>
                  </a:moveTo>
                  <a:lnTo>
                    <a:pt x="134112" y="21336"/>
                  </a:lnTo>
                  <a:lnTo>
                    <a:pt x="144780" y="24384"/>
                  </a:lnTo>
                  <a:lnTo>
                    <a:pt x="134112" y="45598"/>
                  </a:lnTo>
                  <a:close/>
                </a:path>
                <a:path w="683260" h="577850">
                  <a:moveTo>
                    <a:pt x="547116" y="42568"/>
                  </a:moveTo>
                  <a:lnTo>
                    <a:pt x="537972" y="24384"/>
                  </a:lnTo>
                  <a:lnTo>
                    <a:pt x="547116" y="21336"/>
                  </a:lnTo>
                  <a:lnTo>
                    <a:pt x="547116" y="42568"/>
                  </a:lnTo>
                  <a:close/>
                </a:path>
                <a:path w="683260" h="577850">
                  <a:moveTo>
                    <a:pt x="670934" y="288798"/>
                  </a:moveTo>
                  <a:lnTo>
                    <a:pt x="547116" y="42568"/>
                  </a:lnTo>
                  <a:lnTo>
                    <a:pt x="547116" y="21336"/>
                  </a:lnTo>
                  <a:lnTo>
                    <a:pt x="547285" y="21336"/>
                  </a:lnTo>
                  <a:lnTo>
                    <a:pt x="681977" y="286512"/>
                  </a:lnTo>
                  <a:lnTo>
                    <a:pt x="672084" y="286512"/>
                  </a:lnTo>
                  <a:lnTo>
                    <a:pt x="670934" y="288798"/>
                  </a:lnTo>
                  <a:close/>
                </a:path>
                <a:path w="683260" h="577850">
                  <a:moveTo>
                    <a:pt x="547116" y="160020"/>
                  </a:moveTo>
                  <a:lnTo>
                    <a:pt x="134112" y="160020"/>
                  </a:lnTo>
                  <a:lnTo>
                    <a:pt x="134112" y="45598"/>
                  </a:lnTo>
                  <a:lnTo>
                    <a:pt x="144780" y="24384"/>
                  </a:lnTo>
                  <a:lnTo>
                    <a:pt x="144780" y="149352"/>
                  </a:lnTo>
                  <a:lnTo>
                    <a:pt x="140208" y="149352"/>
                  </a:lnTo>
                  <a:lnTo>
                    <a:pt x="144780" y="155448"/>
                  </a:lnTo>
                  <a:lnTo>
                    <a:pt x="547116" y="155448"/>
                  </a:lnTo>
                  <a:lnTo>
                    <a:pt x="547116" y="160020"/>
                  </a:lnTo>
                  <a:close/>
                </a:path>
                <a:path w="683260" h="577850">
                  <a:moveTo>
                    <a:pt x="144780" y="155448"/>
                  </a:moveTo>
                  <a:lnTo>
                    <a:pt x="140208" y="149352"/>
                  </a:lnTo>
                  <a:lnTo>
                    <a:pt x="144780" y="149352"/>
                  </a:lnTo>
                  <a:lnTo>
                    <a:pt x="144780" y="155448"/>
                  </a:lnTo>
                  <a:close/>
                </a:path>
                <a:path w="683260" h="577850">
                  <a:moveTo>
                    <a:pt x="536448" y="155448"/>
                  </a:moveTo>
                  <a:lnTo>
                    <a:pt x="144780" y="155448"/>
                  </a:lnTo>
                  <a:lnTo>
                    <a:pt x="144780" y="149352"/>
                  </a:lnTo>
                  <a:lnTo>
                    <a:pt x="536448" y="149352"/>
                  </a:lnTo>
                  <a:lnTo>
                    <a:pt x="536448" y="155448"/>
                  </a:lnTo>
                  <a:close/>
                </a:path>
                <a:path w="683260" h="577850">
                  <a:moveTo>
                    <a:pt x="547116" y="155448"/>
                  </a:moveTo>
                  <a:lnTo>
                    <a:pt x="536448" y="155448"/>
                  </a:lnTo>
                  <a:lnTo>
                    <a:pt x="542544" y="149352"/>
                  </a:lnTo>
                  <a:lnTo>
                    <a:pt x="547116" y="149352"/>
                  </a:lnTo>
                  <a:lnTo>
                    <a:pt x="547116" y="155448"/>
                  </a:lnTo>
                  <a:close/>
                </a:path>
                <a:path w="683260" h="577850">
                  <a:moveTo>
                    <a:pt x="10668" y="291084"/>
                  </a:moveTo>
                  <a:lnTo>
                    <a:pt x="10668" y="286512"/>
                  </a:lnTo>
                  <a:lnTo>
                    <a:pt x="11817" y="288798"/>
                  </a:lnTo>
                  <a:lnTo>
                    <a:pt x="10668" y="291084"/>
                  </a:lnTo>
                  <a:close/>
                </a:path>
                <a:path w="683260" h="577850">
                  <a:moveTo>
                    <a:pt x="11817" y="288798"/>
                  </a:moveTo>
                  <a:lnTo>
                    <a:pt x="10668" y="286512"/>
                  </a:lnTo>
                  <a:lnTo>
                    <a:pt x="12967" y="286512"/>
                  </a:lnTo>
                  <a:lnTo>
                    <a:pt x="11817" y="288798"/>
                  </a:lnTo>
                  <a:close/>
                </a:path>
                <a:path w="683260" h="577850">
                  <a:moveTo>
                    <a:pt x="672084" y="291084"/>
                  </a:moveTo>
                  <a:lnTo>
                    <a:pt x="670934" y="288798"/>
                  </a:lnTo>
                  <a:lnTo>
                    <a:pt x="672084" y="286512"/>
                  </a:lnTo>
                  <a:lnTo>
                    <a:pt x="672084" y="291084"/>
                  </a:lnTo>
                  <a:close/>
                </a:path>
                <a:path w="683260" h="577850">
                  <a:moveTo>
                    <a:pt x="681211" y="291084"/>
                  </a:moveTo>
                  <a:lnTo>
                    <a:pt x="672084" y="291084"/>
                  </a:lnTo>
                  <a:lnTo>
                    <a:pt x="672084" y="286512"/>
                  </a:lnTo>
                  <a:lnTo>
                    <a:pt x="681977" y="286512"/>
                  </a:lnTo>
                  <a:lnTo>
                    <a:pt x="682752" y="288036"/>
                  </a:lnTo>
                  <a:lnTo>
                    <a:pt x="681211" y="291084"/>
                  </a:lnTo>
                  <a:close/>
                </a:path>
                <a:path w="683260" h="577850">
                  <a:moveTo>
                    <a:pt x="12967" y="291084"/>
                  </a:moveTo>
                  <a:lnTo>
                    <a:pt x="10668" y="291084"/>
                  </a:lnTo>
                  <a:lnTo>
                    <a:pt x="11817" y="288798"/>
                  </a:lnTo>
                  <a:lnTo>
                    <a:pt x="12967" y="291084"/>
                  </a:lnTo>
                  <a:close/>
                </a:path>
                <a:path w="683260" h="577850">
                  <a:moveTo>
                    <a:pt x="547998" y="554736"/>
                  </a:moveTo>
                  <a:lnTo>
                    <a:pt x="547116" y="554736"/>
                  </a:lnTo>
                  <a:lnTo>
                    <a:pt x="547116" y="535027"/>
                  </a:lnTo>
                  <a:lnTo>
                    <a:pt x="670934" y="288798"/>
                  </a:lnTo>
                  <a:lnTo>
                    <a:pt x="672084" y="291084"/>
                  </a:lnTo>
                  <a:lnTo>
                    <a:pt x="681211" y="291084"/>
                  </a:lnTo>
                  <a:lnTo>
                    <a:pt x="547998" y="554736"/>
                  </a:lnTo>
                  <a:close/>
                </a:path>
                <a:path w="683260" h="577850">
                  <a:moveTo>
                    <a:pt x="144780" y="553212"/>
                  </a:moveTo>
                  <a:lnTo>
                    <a:pt x="134112" y="531997"/>
                  </a:lnTo>
                  <a:lnTo>
                    <a:pt x="134112" y="416052"/>
                  </a:lnTo>
                  <a:lnTo>
                    <a:pt x="547116" y="416052"/>
                  </a:lnTo>
                  <a:lnTo>
                    <a:pt x="547116" y="422148"/>
                  </a:lnTo>
                  <a:lnTo>
                    <a:pt x="144780" y="422148"/>
                  </a:lnTo>
                  <a:lnTo>
                    <a:pt x="140208" y="426720"/>
                  </a:lnTo>
                  <a:lnTo>
                    <a:pt x="144780" y="426720"/>
                  </a:lnTo>
                  <a:lnTo>
                    <a:pt x="144780" y="553212"/>
                  </a:lnTo>
                  <a:close/>
                </a:path>
                <a:path w="683260" h="577850">
                  <a:moveTo>
                    <a:pt x="144780" y="426720"/>
                  </a:moveTo>
                  <a:lnTo>
                    <a:pt x="140208" y="426720"/>
                  </a:lnTo>
                  <a:lnTo>
                    <a:pt x="144780" y="422148"/>
                  </a:lnTo>
                  <a:lnTo>
                    <a:pt x="144780" y="426720"/>
                  </a:lnTo>
                  <a:close/>
                </a:path>
                <a:path w="683260" h="577850">
                  <a:moveTo>
                    <a:pt x="536448" y="426720"/>
                  </a:moveTo>
                  <a:lnTo>
                    <a:pt x="144780" y="426720"/>
                  </a:lnTo>
                  <a:lnTo>
                    <a:pt x="144780" y="422148"/>
                  </a:lnTo>
                  <a:lnTo>
                    <a:pt x="536448" y="422148"/>
                  </a:lnTo>
                  <a:lnTo>
                    <a:pt x="536448" y="426720"/>
                  </a:lnTo>
                  <a:close/>
                </a:path>
                <a:path w="683260" h="577850">
                  <a:moveTo>
                    <a:pt x="536448" y="577596"/>
                  </a:moveTo>
                  <a:lnTo>
                    <a:pt x="536448" y="422148"/>
                  </a:lnTo>
                  <a:lnTo>
                    <a:pt x="542544" y="426720"/>
                  </a:lnTo>
                  <a:lnTo>
                    <a:pt x="547116" y="426720"/>
                  </a:lnTo>
                  <a:lnTo>
                    <a:pt x="547116" y="535027"/>
                  </a:lnTo>
                  <a:lnTo>
                    <a:pt x="537972" y="553212"/>
                  </a:lnTo>
                  <a:lnTo>
                    <a:pt x="547116" y="554736"/>
                  </a:lnTo>
                  <a:lnTo>
                    <a:pt x="547998" y="554736"/>
                  </a:lnTo>
                  <a:lnTo>
                    <a:pt x="536448" y="577596"/>
                  </a:lnTo>
                  <a:close/>
                </a:path>
                <a:path w="683260" h="577850">
                  <a:moveTo>
                    <a:pt x="547116" y="426720"/>
                  </a:moveTo>
                  <a:lnTo>
                    <a:pt x="542544" y="426720"/>
                  </a:lnTo>
                  <a:lnTo>
                    <a:pt x="536448" y="422148"/>
                  </a:lnTo>
                  <a:lnTo>
                    <a:pt x="547116" y="422148"/>
                  </a:lnTo>
                  <a:lnTo>
                    <a:pt x="547116" y="426720"/>
                  </a:lnTo>
                  <a:close/>
                </a:path>
                <a:path w="683260" h="577850">
                  <a:moveTo>
                    <a:pt x="134112" y="554736"/>
                  </a:moveTo>
                  <a:lnTo>
                    <a:pt x="134112" y="531997"/>
                  </a:lnTo>
                  <a:lnTo>
                    <a:pt x="144780" y="553212"/>
                  </a:lnTo>
                  <a:lnTo>
                    <a:pt x="134112" y="554736"/>
                  </a:lnTo>
                  <a:close/>
                </a:path>
                <a:path w="683260" h="577850">
                  <a:moveTo>
                    <a:pt x="547116" y="554736"/>
                  </a:moveTo>
                  <a:lnTo>
                    <a:pt x="537972" y="553212"/>
                  </a:lnTo>
                  <a:lnTo>
                    <a:pt x="547116" y="535027"/>
                  </a:lnTo>
                  <a:lnTo>
                    <a:pt x="547116" y="554736"/>
                  </a:lnTo>
                  <a:close/>
                </a:path>
                <a:path w="683260" h="577850">
                  <a:moveTo>
                    <a:pt x="144780" y="554736"/>
                  </a:moveTo>
                  <a:lnTo>
                    <a:pt x="134112" y="554736"/>
                  </a:lnTo>
                  <a:lnTo>
                    <a:pt x="144780" y="553212"/>
                  </a:lnTo>
                  <a:lnTo>
                    <a:pt x="144780" y="5547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46524" y="4416013"/>
            <a:ext cx="1440180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175"/>
              </a:lnSpc>
              <a:spcBef>
                <a:spcPts val="90"/>
              </a:spcBef>
            </a:pPr>
            <a:r>
              <a:rPr sz="2650" b="1" spc="-5" dirty="0">
                <a:latin typeface="Times New Roman"/>
                <a:cs typeface="Times New Roman"/>
              </a:rPr>
              <a:t>IEEE</a:t>
            </a:r>
            <a:r>
              <a:rPr sz="2650" b="1" spc="-90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802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3175"/>
              </a:lnSpc>
            </a:pPr>
            <a:r>
              <a:rPr sz="2650" b="1" spc="-5" dirty="0">
                <a:latin typeface="Times New Roman"/>
                <a:cs typeface="Times New Roman"/>
              </a:rPr>
              <a:t>s</a:t>
            </a:r>
            <a:r>
              <a:rPr sz="2650" b="1" spc="-15" dirty="0">
                <a:latin typeface="Times New Roman"/>
                <a:cs typeface="Times New Roman"/>
              </a:rPr>
              <a:t>t</a:t>
            </a:r>
            <a:r>
              <a:rPr sz="2650" b="1" spc="-5" dirty="0">
                <a:latin typeface="Times New Roman"/>
                <a:cs typeface="Times New Roman"/>
              </a:rPr>
              <a:t>a</a:t>
            </a:r>
            <a:r>
              <a:rPr sz="2650" b="1" dirty="0">
                <a:latin typeface="Times New Roman"/>
                <a:cs typeface="Times New Roman"/>
              </a:rPr>
              <a:t>n</a:t>
            </a:r>
            <a:r>
              <a:rPr sz="2650" b="1" spc="-30" dirty="0">
                <a:latin typeface="Times New Roman"/>
                <a:cs typeface="Times New Roman"/>
              </a:rPr>
              <a:t>d</a:t>
            </a:r>
            <a:r>
              <a:rPr sz="2650" b="1" spc="-5" dirty="0">
                <a:latin typeface="Times New Roman"/>
                <a:cs typeface="Times New Roman"/>
              </a:rPr>
              <a:t>a</a:t>
            </a:r>
            <a:r>
              <a:rPr sz="2650" b="1" spc="10" dirty="0">
                <a:latin typeface="Times New Roman"/>
                <a:cs typeface="Times New Roman"/>
              </a:rPr>
              <a:t>r</a:t>
            </a:r>
            <a:r>
              <a:rPr sz="2650" b="1" spc="-30" dirty="0">
                <a:latin typeface="Times New Roman"/>
                <a:cs typeface="Times New Roman"/>
              </a:rPr>
              <a:t>d</a:t>
            </a:r>
            <a:r>
              <a:rPr sz="2650" b="1" spc="-5" dirty="0"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8DD54AA-2542-69F0-5DA9-D69328C046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11</a:t>
            </a:fld>
            <a:endParaRPr lang="en-US" spc="1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9939" y="535895"/>
            <a:ext cx="397573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Frequency</a:t>
            </a:r>
            <a:r>
              <a:rPr spc="-95" dirty="0"/>
              <a:t> </a:t>
            </a:r>
            <a:r>
              <a:rPr spc="10" dirty="0"/>
              <a:t>Bands</a:t>
            </a:r>
          </a:p>
        </p:txBody>
      </p:sp>
      <p:sp>
        <p:nvSpPr>
          <p:cNvPr id="3" name="object 3"/>
          <p:cNvSpPr/>
          <p:nvPr/>
        </p:nvSpPr>
        <p:spPr>
          <a:xfrm>
            <a:off x="1082027" y="3869435"/>
            <a:ext cx="7821295" cy="1010919"/>
          </a:xfrm>
          <a:custGeom>
            <a:avLst/>
            <a:gdLst/>
            <a:ahLst/>
            <a:cxnLst/>
            <a:rect l="l" t="t" r="r" b="b"/>
            <a:pathLst>
              <a:path w="7821295" h="1010920">
                <a:moveTo>
                  <a:pt x="7821181" y="0"/>
                </a:moveTo>
                <a:lnTo>
                  <a:pt x="7793749" y="0"/>
                </a:lnTo>
                <a:lnTo>
                  <a:pt x="7793749" y="27432"/>
                </a:lnTo>
                <a:lnTo>
                  <a:pt x="7793749" y="961644"/>
                </a:lnTo>
                <a:lnTo>
                  <a:pt x="7040893" y="961644"/>
                </a:lnTo>
                <a:lnTo>
                  <a:pt x="7040893" y="27432"/>
                </a:lnTo>
                <a:lnTo>
                  <a:pt x="7793749" y="27432"/>
                </a:lnTo>
                <a:lnTo>
                  <a:pt x="7793749" y="0"/>
                </a:lnTo>
                <a:lnTo>
                  <a:pt x="7013461" y="0"/>
                </a:lnTo>
                <a:lnTo>
                  <a:pt x="7013461" y="27432"/>
                </a:lnTo>
                <a:lnTo>
                  <a:pt x="7013461" y="961644"/>
                </a:lnTo>
                <a:lnTo>
                  <a:pt x="6396241" y="961644"/>
                </a:lnTo>
                <a:lnTo>
                  <a:pt x="6396241" y="27432"/>
                </a:lnTo>
                <a:lnTo>
                  <a:pt x="7013461" y="27432"/>
                </a:lnTo>
                <a:lnTo>
                  <a:pt x="7013461" y="0"/>
                </a:lnTo>
                <a:lnTo>
                  <a:pt x="6368809" y="0"/>
                </a:lnTo>
                <a:lnTo>
                  <a:pt x="6368809" y="27432"/>
                </a:lnTo>
                <a:lnTo>
                  <a:pt x="6368809" y="961644"/>
                </a:lnTo>
                <a:lnTo>
                  <a:pt x="5756160" y="961644"/>
                </a:lnTo>
                <a:lnTo>
                  <a:pt x="5756160" y="27432"/>
                </a:lnTo>
                <a:lnTo>
                  <a:pt x="6368809" y="27432"/>
                </a:lnTo>
                <a:lnTo>
                  <a:pt x="6368809" y="0"/>
                </a:lnTo>
                <a:lnTo>
                  <a:pt x="5728716" y="0"/>
                </a:lnTo>
                <a:lnTo>
                  <a:pt x="5728716" y="27432"/>
                </a:lnTo>
                <a:lnTo>
                  <a:pt x="5728716" y="961644"/>
                </a:lnTo>
                <a:lnTo>
                  <a:pt x="3671328" y="961644"/>
                </a:lnTo>
                <a:lnTo>
                  <a:pt x="3671328" y="27432"/>
                </a:lnTo>
                <a:lnTo>
                  <a:pt x="5728716" y="27432"/>
                </a:lnTo>
                <a:lnTo>
                  <a:pt x="5728716" y="0"/>
                </a:lnTo>
                <a:lnTo>
                  <a:pt x="3642372" y="0"/>
                </a:lnTo>
                <a:lnTo>
                  <a:pt x="3642372" y="27432"/>
                </a:lnTo>
                <a:lnTo>
                  <a:pt x="3642372" y="961644"/>
                </a:lnTo>
                <a:lnTo>
                  <a:pt x="3026664" y="961644"/>
                </a:lnTo>
                <a:lnTo>
                  <a:pt x="3026664" y="27432"/>
                </a:lnTo>
                <a:lnTo>
                  <a:pt x="3642372" y="27432"/>
                </a:lnTo>
                <a:lnTo>
                  <a:pt x="3642372" y="0"/>
                </a:lnTo>
                <a:lnTo>
                  <a:pt x="3022104" y="0"/>
                </a:lnTo>
                <a:lnTo>
                  <a:pt x="3022104" y="27432"/>
                </a:lnTo>
                <a:lnTo>
                  <a:pt x="3022104" y="961644"/>
                </a:lnTo>
                <a:lnTo>
                  <a:pt x="2464320" y="961644"/>
                </a:lnTo>
                <a:lnTo>
                  <a:pt x="2464320" y="27432"/>
                </a:lnTo>
                <a:lnTo>
                  <a:pt x="3022104" y="27432"/>
                </a:lnTo>
                <a:lnTo>
                  <a:pt x="3022104" y="0"/>
                </a:lnTo>
                <a:lnTo>
                  <a:pt x="2435364" y="0"/>
                </a:lnTo>
                <a:lnTo>
                  <a:pt x="2435364" y="27432"/>
                </a:lnTo>
                <a:lnTo>
                  <a:pt x="2435364" y="961644"/>
                </a:lnTo>
                <a:lnTo>
                  <a:pt x="1982736" y="961644"/>
                </a:lnTo>
                <a:lnTo>
                  <a:pt x="1982736" y="27432"/>
                </a:lnTo>
                <a:lnTo>
                  <a:pt x="2435364" y="27432"/>
                </a:lnTo>
                <a:lnTo>
                  <a:pt x="2435364" y="0"/>
                </a:lnTo>
                <a:lnTo>
                  <a:pt x="1955304" y="0"/>
                </a:lnTo>
                <a:lnTo>
                  <a:pt x="1955304" y="27432"/>
                </a:lnTo>
                <a:lnTo>
                  <a:pt x="1955304" y="961644"/>
                </a:lnTo>
                <a:lnTo>
                  <a:pt x="1499628" y="961644"/>
                </a:lnTo>
                <a:lnTo>
                  <a:pt x="1499628" y="27432"/>
                </a:lnTo>
                <a:lnTo>
                  <a:pt x="1955304" y="27432"/>
                </a:lnTo>
                <a:lnTo>
                  <a:pt x="1955304" y="0"/>
                </a:lnTo>
                <a:lnTo>
                  <a:pt x="1472196" y="0"/>
                </a:lnTo>
                <a:lnTo>
                  <a:pt x="1472196" y="27432"/>
                </a:lnTo>
                <a:lnTo>
                  <a:pt x="1472196" y="961644"/>
                </a:lnTo>
                <a:lnTo>
                  <a:pt x="698004" y="961644"/>
                </a:lnTo>
                <a:lnTo>
                  <a:pt x="698004" y="27432"/>
                </a:lnTo>
                <a:lnTo>
                  <a:pt x="1472196" y="27432"/>
                </a:lnTo>
                <a:lnTo>
                  <a:pt x="1472196" y="0"/>
                </a:lnTo>
                <a:lnTo>
                  <a:pt x="669048" y="0"/>
                </a:lnTo>
                <a:lnTo>
                  <a:pt x="669048" y="27432"/>
                </a:lnTo>
                <a:lnTo>
                  <a:pt x="669048" y="961644"/>
                </a:lnTo>
                <a:lnTo>
                  <a:pt x="27432" y="961644"/>
                </a:lnTo>
                <a:lnTo>
                  <a:pt x="27432" y="27432"/>
                </a:lnTo>
                <a:lnTo>
                  <a:pt x="669048" y="27432"/>
                </a:lnTo>
                <a:lnTo>
                  <a:pt x="669048" y="0"/>
                </a:lnTo>
                <a:lnTo>
                  <a:pt x="0" y="0"/>
                </a:lnTo>
                <a:lnTo>
                  <a:pt x="0" y="989076"/>
                </a:lnTo>
                <a:lnTo>
                  <a:pt x="669048" y="989076"/>
                </a:lnTo>
                <a:lnTo>
                  <a:pt x="698004" y="989088"/>
                </a:lnTo>
                <a:lnTo>
                  <a:pt x="1472196" y="989076"/>
                </a:lnTo>
                <a:lnTo>
                  <a:pt x="1499628" y="989088"/>
                </a:lnTo>
                <a:lnTo>
                  <a:pt x="1955304" y="989076"/>
                </a:lnTo>
                <a:lnTo>
                  <a:pt x="1982736" y="989088"/>
                </a:lnTo>
                <a:lnTo>
                  <a:pt x="2435364" y="989076"/>
                </a:lnTo>
                <a:lnTo>
                  <a:pt x="2464320" y="989088"/>
                </a:lnTo>
                <a:lnTo>
                  <a:pt x="3022104" y="989076"/>
                </a:lnTo>
                <a:lnTo>
                  <a:pt x="3022104" y="1010424"/>
                </a:lnTo>
                <a:lnTo>
                  <a:pt x="3026664" y="1010424"/>
                </a:lnTo>
                <a:lnTo>
                  <a:pt x="3026664" y="989076"/>
                </a:lnTo>
                <a:lnTo>
                  <a:pt x="3642372" y="989076"/>
                </a:lnTo>
                <a:lnTo>
                  <a:pt x="3671328" y="989088"/>
                </a:lnTo>
                <a:lnTo>
                  <a:pt x="5728716" y="989076"/>
                </a:lnTo>
                <a:lnTo>
                  <a:pt x="5756160" y="989088"/>
                </a:lnTo>
                <a:lnTo>
                  <a:pt x="6368809" y="989076"/>
                </a:lnTo>
                <a:lnTo>
                  <a:pt x="6396241" y="989088"/>
                </a:lnTo>
                <a:lnTo>
                  <a:pt x="7013461" y="989076"/>
                </a:lnTo>
                <a:lnTo>
                  <a:pt x="7040893" y="989088"/>
                </a:lnTo>
                <a:lnTo>
                  <a:pt x="7821181" y="989076"/>
                </a:lnTo>
                <a:lnTo>
                  <a:pt x="7821181" y="975360"/>
                </a:lnTo>
                <a:lnTo>
                  <a:pt x="7821181" y="961644"/>
                </a:lnTo>
                <a:lnTo>
                  <a:pt x="7821181" y="27432"/>
                </a:lnTo>
                <a:lnTo>
                  <a:pt x="7821181" y="13716"/>
                </a:lnTo>
                <a:lnTo>
                  <a:pt x="7821181" y="0"/>
                </a:lnTo>
                <a:close/>
              </a:path>
            </a:pathLst>
          </a:custGeom>
          <a:solidFill>
            <a:srgbClr val="114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9200" y="4228592"/>
            <a:ext cx="284226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589915" algn="l"/>
              </a:tabLst>
            </a:pPr>
            <a:r>
              <a:rPr sz="1500" b="1" spc="15" dirty="0">
                <a:solidFill>
                  <a:srgbClr val="114FFB"/>
                </a:solidFill>
                <a:latin typeface="Arial"/>
                <a:cs typeface="Arial"/>
              </a:rPr>
              <a:t>Low	</a:t>
            </a:r>
            <a:r>
              <a:rPr sz="1500" b="1" spc="20" dirty="0">
                <a:solidFill>
                  <a:srgbClr val="114FFB"/>
                </a:solidFill>
                <a:latin typeface="Arial"/>
                <a:cs typeface="Arial"/>
              </a:rPr>
              <a:t>Medium</a:t>
            </a:r>
            <a:r>
              <a:rPr sz="1500" b="1" spc="45" dirty="0">
                <a:solidFill>
                  <a:srgbClr val="114FFB"/>
                </a:solidFill>
                <a:latin typeface="Arial"/>
                <a:cs typeface="Arial"/>
              </a:rPr>
              <a:t> </a:t>
            </a:r>
            <a:r>
              <a:rPr sz="1500" b="1" spc="15" dirty="0">
                <a:solidFill>
                  <a:srgbClr val="114FFB"/>
                </a:solidFill>
                <a:latin typeface="Arial"/>
                <a:cs typeface="Arial"/>
              </a:rPr>
              <a:t>High</a:t>
            </a:r>
            <a:r>
              <a:rPr sz="1500" b="1" spc="45" dirty="0">
                <a:solidFill>
                  <a:srgbClr val="114FFB"/>
                </a:solidFill>
                <a:latin typeface="Arial"/>
                <a:cs typeface="Arial"/>
              </a:rPr>
              <a:t> </a:t>
            </a:r>
            <a:r>
              <a:rPr sz="2250" b="1" spc="-15" baseline="33333" dirty="0">
                <a:solidFill>
                  <a:srgbClr val="114FFB"/>
                </a:solidFill>
                <a:latin typeface="Arial"/>
                <a:cs typeface="Arial"/>
              </a:rPr>
              <a:t>Very</a:t>
            </a:r>
            <a:r>
              <a:rPr sz="2250" b="1" spc="-30" baseline="33333" dirty="0">
                <a:solidFill>
                  <a:srgbClr val="114FFB"/>
                </a:solidFill>
                <a:latin typeface="Arial"/>
                <a:cs typeface="Arial"/>
              </a:rPr>
              <a:t> </a:t>
            </a:r>
            <a:r>
              <a:rPr sz="2250" b="1" spc="22" baseline="20370" dirty="0">
                <a:solidFill>
                  <a:srgbClr val="114FFB"/>
                </a:solidFill>
                <a:latin typeface="Arial"/>
                <a:cs typeface="Arial"/>
              </a:rPr>
              <a:t>Ultra</a:t>
            </a:r>
            <a:endParaRPr sz="2250" baseline="2037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2572" y="4344416"/>
            <a:ext cx="98996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solidFill>
                  <a:srgbClr val="114FFB"/>
                </a:solidFill>
                <a:latin typeface="Arial"/>
                <a:cs typeface="Arial"/>
              </a:rPr>
              <a:t>High</a:t>
            </a:r>
            <a:r>
              <a:rPr sz="1500" b="1" spc="-95" dirty="0">
                <a:solidFill>
                  <a:srgbClr val="114FFB"/>
                </a:solidFill>
                <a:latin typeface="Arial"/>
                <a:cs typeface="Arial"/>
              </a:rPr>
              <a:t> </a:t>
            </a:r>
            <a:r>
              <a:rPr sz="2250" b="1" spc="22" baseline="-12962" dirty="0">
                <a:solidFill>
                  <a:srgbClr val="114FFB"/>
                </a:solidFill>
                <a:latin typeface="Arial"/>
                <a:cs typeface="Arial"/>
              </a:rPr>
              <a:t>High</a:t>
            </a:r>
            <a:endParaRPr sz="2250" baseline="-1296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1723" y="4111244"/>
            <a:ext cx="577850" cy="492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marR="5080" indent="-59690">
              <a:lnSpc>
                <a:spcPct val="102000"/>
              </a:lnSpc>
              <a:spcBef>
                <a:spcPts val="100"/>
              </a:spcBef>
            </a:pPr>
            <a:r>
              <a:rPr sz="1500" b="1" spc="5" dirty="0">
                <a:solidFill>
                  <a:srgbClr val="114FFB"/>
                </a:solidFill>
                <a:latin typeface="Arial"/>
                <a:cs typeface="Arial"/>
              </a:rPr>
              <a:t>S</a:t>
            </a:r>
            <a:r>
              <a:rPr sz="1500" b="1" spc="15" dirty="0">
                <a:solidFill>
                  <a:srgbClr val="114FFB"/>
                </a:solidFill>
                <a:latin typeface="Arial"/>
                <a:cs typeface="Arial"/>
              </a:rPr>
              <a:t>up</a:t>
            </a:r>
            <a:r>
              <a:rPr sz="1500" b="1" spc="25" dirty="0">
                <a:solidFill>
                  <a:srgbClr val="114FFB"/>
                </a:solidFill>
                <a:latin typeface="Arial"/>
                <a:cs typeface="Arial"/>
              </a:rPr>
              <a:t>e</a:t>
            </a:r>
            <a:r>
              <a:rPr sz="1500" b="1" spc="10" dirty="0">
                <a:solidFill>
                  <a:srgbClr val="114FFB"/>
                </a:solidFill>
                <a:latin typeface="Arial"/>
                <a:cs typeface="Arial"/>
              </a:rPr>
              <a:t>r  </a:t>
            </a:r>
            <a:r>
              <a:rPr sz="1500" b="1" spc="15" dirty="0">
                <a:solidFill>
                  <a:srgbClr val="114FFB"/>
                </a:solidFill>
                <a:latin typeface="Arial"/>
                <a:cs typeface="Arial"/>
              </a:rPr>
              <a:t>High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8664" y="4228592"/>
            <a:ext cx="125476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solidFill>
                  <a:srgbClr val="114FFB"/>
                </a:solidFill>
                <a:latin typeface="Arial"/>
                <a:cs typeface="Arial"/>
              </a:rPr>
              <a:t>Infrared</a:t>
            </a:r>
            <a:r>
              <a:rPr sz="1500" b="1" spc="365" dirty="0">
                <a:solidFill>
                  <a:srgbClr val="114FFB"/>
                </a:solidFill>
                <a:latin typeface="Arial"/>
                <a:cs typeface="Arial"/>
              </a:rPr>
              <a:t> </a:t>
            </a:r>
            <a:r>
              <a:rPr sz="2250" b="1" spc="7" baseline="33333" dirty="0">
                <a:solidFill>
                  <a:srgbClr val="114FFB"/>
                </a:solidFill>
                <a:latin typeface="Arial"/>
                <a:cs typeface="Arial"/>
              </a:rPr>
              <a:t>Visi</a:t>
            </a:r>
            <a:endParaRPr sz="2250" baseline="3333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0" y="4344416"/>
            <a:ext cx="31877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solidFill>
                  <a:srgbClr val="114FFB"/>
                </a:solidFill>
                <a:latin typeface="Arial"/>
                <a:cs typeface="Arial"/>
              </a:rPr>
              <a:t>Lig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7204" y="4142422"/>
            <a:ext cx="166179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500" b="1" spc="15" dirty="0">
                <a:solidFill>
                  <a:srgbClr val="114FFB"/>
                </a:solidFill>
                <a:latin typeface="Arial"/>
                <a:cs typeface="Arial"/>
              </a:rPr>
              <a:t>ble</a:t>
            </a:r>
            <a:r>
              <a:rPr sz="1500" b="1" spc="120" dirty="0">
                <a:solidFill>
                  <a:srgbClr val="114FFB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114FFB"/>
                </a:solidFill>
                <a:latin typeface="Arial"/>
                <a:cs typeface="Arial"/>
              </a:rPr>
              <a:t>Ultra-</a:t>
            </a:r>
            <a:endParaRPr sz="15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35"/>
              </a:spcBef>
              <a:tabLst>
                <a:tab pos="355600" algn="l"/>
                <a:tab pos="1004569" algn="l"/>
              </a:tabLst>
            </a:pPr>
            <a:r>
              <a:rPr sz="1500" b="1" spc="15" dirty="0">
                <a:solidFill>
                  <a:srgbClr val="114FFB"/>
                </a:solidFill>
                <a:latin typeface="Arial"/>
                <a:cs typeface="Arial"/>
              </a:rPr>
              <a:t>h</a:t>
            </a:r>
            <a:r>
              <a:rPr sz="1500" b="1" spc="10" dirty="0">
                <a:solidFill>
                  <a:srgbClr val="114FFB"/>
                </a:solidFill>
                <a:latin typeface="Arial"/>
                <a:cs typeface="Arial"/>
              </a:rPr>
              <a:t>t</a:t>
            </a:r>
            <a:r>
              <a:rPr sz="1500" b="1" dirty="0">
                <a:solidFill>
                  <a:srgbClr val="114FFB"/>
                </a:solidFill>
                <a:latin typeface="Arial"/>
                <a:cs typeface="Arial"/>
              </a:rPr>
              <a:t>	</a:t>
            </a:r>
            <a:r>
              <a:rPr sz="1500" b="1" spc="-5" dirty="0">
                <a:solidFill>
                  <a:srgbClr val="114FFB"/>
                </a:solidFill>
                <a:latin typeface="Arial"/>
                <a:cs typeface="Arial"/>
              </a:rPr>
              <a:t>v</a:t>
            </a:r>
            <a:r>
              <a:rPr sz="1500" b="1" spc="10" dirty="0">
                <a:solidFill>
                  <a:srgbClr val="114FFB"/>
                </a:solidFill>
                <a:latin typeface="Arial"/>
                <a:cs typeface="Arial"/>
              </a:rPr>
              <a:t>i</a:t>
            </a:r>
            <a:r>
              <a:rPr sz="1500" b="1" spc="15" dirty="0">
                <a:solidFill>
                  <a:srgbClr val="114FFB"/>
                </a:solidFill>
                <a:latin typeface="Arial"/>
                <a:cs typeface="Arial"/>
              </a:rPr>
              <a:t>o</a:t>
            </a:r>
            <a:r>
              <a:rPr sz="1500" b="1" spc="10" dirty="0">
                <a:solidFill>
                  <a:srgbClr val="114FFB"/>
                </a:solidFill>
                <a:latin typeface="Arial"/>
                <a:cs typeface="Arial"/>
              </a:rPr>
              <a:t>l</a:t>
            </a:r>
            <a:r>
              <a:rPr sz="1500" b="1" spc="25" dirty="0">
                <a:solidFill>
                  <a:srgbClr val="114FFB"/>
                </a:solidFill>
                <a:latin typeface="Arial"/>
                <a:cs typeface="Arial"/>
              </a:rPr>
              <a:t>e</a:t>
            </a:r>
            <a:r>
              <a:rPr sz="1500" b="1" spc="10" dirty="0">
                <a:solidFill>
                  <a:srgbClr val="114FFB"/>
                </a:solidFill>
                <a:latin typeface="Arial"/>
                <a:cs typeface="Arial"/>
              </a:rPr>
              <a:t>t</a:t>
            </a:r>
            <a:r>
              <a:rPr sz="1500" b="1" dirty="0">
                <a:solidFill>
                  <a:srgbClr val="114FFB"/>
                </a:solidFill>
                <a:latin typeface="Arial"/>
                <a:cs typeface="Arial"/>
              </a:rPr>
              <a:t>	</a:t>
            </a:r>
            <a:r>
              <a:rPr sz="2250" b="1" spc="7" baseline="33333" dirty="0">
                <a:solidFill>
                  <a:srgbClr val="114FFB"/>
                </a:solidFill>
                <a:latin typeface="Arial"/>
                <a:cs typeface="Arial"/>
              </a:rPr>
              <a:t>X</a:t>
            </a:r>
            <a:r>
              <a:rPr sz="2250" b="1" spc="30" baseline="33333" dirty="0">
                <a:solidFill>
                  <a:srgbClr val="114FFB"/>
                </a:solidFill>
                <a:latin typeface="Arial"/>
                <a:cs typeface="Arial"/>
              </a:rPr>
              <a:t>-R</a:t>
            </a:r>
            <a:r>
              <a:rPr sz="2250" b="1" spc="15" baseline="33333" dirty="0">
                <a:solidFill>
                  <a:srgbClr val="114FFB"/>
                </a:solidFill>
                <a:latin typeface="Arial"/>
                <a:cs typeface="Arial"/>
              </a:rPr>
              <a:t>a</a:t>
            </a:r>
            <a:r>
              <a:rPr sz="2250" b="1" spc="-7" baseline="33333" dirty="0">
                <a:solidFill>
                  <a:srgbClr val="114FFB"/>
                </a:solidFill>
                <a:latin typeface="Arial"/>
                <a:cs typeface="Arial"/>
              </a:rPr>
              <a:t>y</a:t>
            </a:r>
            <a:r>
              <a:rPr sz="2250" b="1" spc="30" baseline="33333" dirty="0">
                <a:solidFill>
                  <a:srgbClr val="114FFB"/>
                </a:solidFill>
                <a:latin typeface="Arial"/>
                <a:cs typeface="Arial"/>
              </a:rPr>
              <a:t>s</a:t>
            </a:r>
            <a:endParaRPr sz="2250" baseline="333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7459" y="2864612"/>
            <a:ext cx="319214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91030" algn="l"/>
              </a:tabLst>
            </a:pPr>
            <a:r>
              <a:rPr sz="1500" b="1" spc="10" dirty="0">
                <a:latin typeface="Arial"/>
                <a:cs typeface="Arial"/>
              </a:rPr>
              <a:t>Short</a:t>
            </a:r>
            <a:r>
              <a:rPr sz="1500" b="1" spc="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Wave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Radio	</a:t>
            </a:r>
            <a:r>
              <a:rPr sz="1500" b="1" spc="20" dirty="0">
                <a:latin typeface="Arial"/>
                <a:cs typeface="Arial"/>
              </a:rPr>
              <a:t>FM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Broadcast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4327" y="3091687"/>
            <a:ext cx="301371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63750" algn="l"/>
              </a:tabLst>
            </a:pPr>
            <a:r>
              <a:rPr sz="1500" b="1" spc="10" dirty="0">
                <a:latin typeface="Arial"/>
                <a:cs typeface="Arial"/>
              </a:rPr>
              <a:t>AM</a:t>
            </a:r>
            <a:r>
              <a:rPr sz="1500" b="1" spc="5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Broadcast	</a:t>
            </a:r>
            <a:r>
              <a:rPr sz="1500" b="1" dirty="0">
                <a:latin typeface="Arial"/>
                <a:cs typeface="Arial"/>
              </a:rPr>
              <a:t>Television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6164" y="3017012"/>
            <a:ext cx="202374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Arial"/>
                <a:cs typeface="Arial"/>
              </a:rPr>
              <a:t>Infrared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wireless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LAN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54224" y="3131819"/>
            <a:ext cx="2921635" cy="1270000"/>
          </a:xfrm>
          <a:custGeom>
            <a:avLst/>
            <a:gdLst/>
            <a:ahLst/>
            <a:cxnLst/>
            <a:rect l="l" t="t" r="r" b="b"/>
            <a:pathLst>
              <a:path w="2921635" h="1270000">
                <a:moveTo>
                  <a:pt x="27432" y="227088"/>
                </a:moveTo>
                <a:lnTo>
                  <a:pt x="0" y="227088"/>
                </a:lnTo>
                <a:lnTo>
                  <a:pt x="0" y="758964"/>
                </a:lnTo>
                <a:lnTo>
                  <a:pt x="27432" y="758964"/>
                </a:lnTo>
                <a:lnTo>
                  <a:pt x="27432" y="227088"/>
                </a:lnTo>
                <a:close/>
              </a:path>
              <a:path w="2921635" h="1270000">
                <a:moveTo>
                  <a:pt x="268224" y="0"/>
                </a:moveTo>
                <a:lnTo>
                  <a:pt x="240792" y="0"/>
                </a:lnTo>
                <a:lnTo>
                  <a:pt x="240792" y="758964"/>
                </a:lnTo>
                <a:lnTo>
                  <a:pt x="268224" y="758964"/>
                </a:lnTo>
                <a:lnTo>
                  <a:pt x="268224" y="0"/>
                </a:lnTo>
                <a:close/>
              </a:path>
              <a:path w="2921635" h="1270000">
                <a:moveTo>
                  <a:pt x="751332" y="0"/>
                </a:moveTo>
                <a:lnTo>
                  <a:pt x="723900" y="0"/>
                </a:lnTo>
                <a:lnTo>
                  <a:pt x="723900" y="758964"/>
                </a:lnTo>
                <a:lnTo>
                  <a:pt x="751332" y="758964"/>
                </a:lnTo>
                <a:lnTo>
                  <a:pt x="751332" y="0"/>
                </a:lnTo>
                <a:close/>
              </a:path>
              <a:path w="2921635" h="1270000">
                <a:moveTo>
                  <a:pt x="1152144" y="530364"/>
                </a:moveTo>
                <a:lnTo>
                  <a:pt x="1138428" y="530364"/>
                </a:lnTo>
                <a:lnTo>
                  <a:pt x="1138428" y="516648"/>
                </a:lnTo>
                <a:lnTo>
                  <a:pt x="992124" y="516648"/>
                </a:lnTo>
                <a:lnTo>
                  <a:pt x="992124" y="227088"/>
                </a:lnTo>
                <a:lnTo>
                  <a:pt x="963168" y="227088"/>
                </a:lnTo>
                <a:lnTo>
                  <a:pt x="963168" y="516648"/>
                </a:lnTo>
                <a:lnTo>
                  <a:pt x="897636" y="516648"/>
                </a:lnTo>
                <a:lnTo>
                  <a:pt x="897636" y="530364"/>
                </a:lnTo>
                <a:lnTo>
                  <a:pt x="883920" y="530364"/>
                </a:lnTo>
                <a:lnTo>
                  <a:pt x="883920" y="758964"/>
                </a:lnTo>
                <a:lnTo>
                  <a:pt x="911352" y="758964"/>
                </a:lnTo>
                <a:lnTo>
                  <a:pt x="911352" y="544080"/>
                </a:lnTo>
                <a:lnTo>
                  <a:pt x="1124712" y="544080"/>
                </a:lnTo>
                <a:lnTo>
                  <a:pt x="1124712" y="758964"/>
                </a:lnTo>
                <a:lnTo>
                  <a:pt x="1152144" y="758964"/>
                </a:lnTo>
                <a:lnTo>
                  <a:pt x="1152144" y="530364"/>
                </a:lnTo>
                <a:close/>
              </a:path>
              <a:path w="2921635" h="1270000">
                <a:moveTo>
                  <a:pt x="1312164" y="454164"/>
                </a:moveTo>
                <a:lnTo>
                  <a:pt x="1284732" y="454164"/>
                </a:lnTo>
                <a:lnTo>
                  <a:pt x="1284732" y="758964"/>
                </a:lnTo>
                <a:lnTo>
                  <a:pt x="1312164" y="758964"/>
                </a:lnTo>
                <a:lnTo>
                  <a:pt x="1312164" y="454164"/>
                </a:lnTo>
                <a:close/>
              </a:path>
              <a:path w="2921635" h="1270000">
                <a:moveTo>
                  <a:pt x="1438656" y="1193292"/>
                </a:moveTo>
                <a:lnTo>
                  <a:pt x="1409700" y="1193292"/>
                </a:lnTo>
                <a:lnTo>
                  <a:pt x="1409700" y="1269492"/>
                </a:lnTo>
                <a:lnTo>
                  <a:pt x="1438656" y="1269492"/>
                </a:lnTo>
                <a:lnTo>
                  <a:pt x="1438656" y="1193292"/>
                </a:lnTo>
                <a:close/>
              </a:path>
              <a:path w="2921635" h="1270000">
                <a:moveTo>
                  <a:pt x="2921508" y="150888"/>
                </a:moveTo>
                <a:lnTo>
                  <a:pt x="2894076" y="150888"/>
                </a:lnTo>
                <a:lnTo>
                  <a:pt x="2894076" y="758964"/>
                </a:lnTo>
                <a:lnTo>
                  <a:pt x="2921508" y="758964"/>
                </a:lnTo>
                <a:lnTo>
                  <a:pt x="2921508" y="1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32708" y="3321812"/>
            <a:ext cx="1682114" cy="4502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79400" marR="5080" indent="-266700">
              <a:lnSpc>
                <a:spcPts val="1500"/>
              </a:lnSpc>
              <a:spcBef>
                <a:spcPts val="434"/>
              </a:spcBef>
            </a:pPr>
            <a:r>
              <a:rPr sz="1500" b="1" spc="10" dirty="0">
                <a:latin typeface="Arial"/>
                <a:cs typeface="Arial"/>
              </a:rPr>
              <a:t>Cellular </a:t>
            </a:r>
            <a:r>
              <a:rPr sz="1500" b="1" spc="15" dirty="0">
                <a:latin typeface="Arial"/>
                <a:cs typeface="Arial"/>
              </a:rPr>
              <a:t>(840MHz)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NPCS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(1.9GHz)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34740" y="4837176"/>
            <a:ext cx="2425065" cy="2402205"/>
            <a:chOff x="3634740" y="4837176"/>
            <a:chExt cx="2425065" cy="240220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5888" y="4837176"/>
              <a:ext cx="2374220" cy="90213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648456" y="5731764"/>
              <a:ext cx="2397760" cy="1493520"/>
            </a:xfrm>
            <a:custGeom>
              <a:avLst/>
              <a:gdLst/>
              <a:ahLst/>
              <a:cxnLst/>
              <a:rect l="l" t="t" r="r" b="b"/>
              <a:pathLst>
                <a:path w="2397760" h="1493520">
                  <a:moveTo>
                    <a:pt x="2397251" y="1493519"/>
                  </a:moveTo>
                  <a:lnTo>
                    <a:pt x="0" y="1493519"/>
                  </a:lnTo>
                  <a:lnTo>
                    <a:pt x="0" y="0"/>
                  </a:lnTo>
                  <a:lnTo>
                    <a:pt x="2397251" y="0"/>
                  </a:lnTo>
                  <a:lnTo>
                    <a:pt x="2397251" y="1493519"/>
                  </a:lnTo>
                  <a:close/>
                </a:path>
              </a:pathLst>
            </a:custGeom>
            <a:solidFill>
              <a:srgbClr val="50D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4740" y="5718048"/>
              <a:ext cx="2425065" cy="1521460"/>
            </a:xfrm>
            <a:custGeom>
              <a:avLst/>
              <a:gdLst/>
              <a:ahLst/>
              <a:cxnLst/>
              <a:rect l="l" t="t" r="r" b="b"/>
              <a:pathLst>
                <a:path w="2425065" h="1521459">
                  <a:moveTo>
                    <a:pt x="2424684" y="1520951"/>
                  </a:moveTo>
                  <a:lnTo>
                    <a:pt x="0" y="1520951"/>
                  </a:lnTo>
                  <a:lnTo>
                    <a:pt x="0" y="0"/>
                  </a:lnTo>
                  <a:lnTo>
                    <a:pt x="2424684" y="0"/>
                  </a:lnTo>
                  <a:lnTo>
                    <a:pt x="2424684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1493520"/>
                  </a:lnTo>
                  <a:lnTo>
                    <a:pt x="13716" y="1493520"/>
                  </a:lnTo>
                  <a:lnTo>
                    <a:pt x="27432" y="1507236"/>
                  </a:lnTo>
                  <a:lnTo>
                    <a:pt x="2424684" y="1507236"/>
                  </a:lnTo>
                  <a:lnTo>
                    <a:pt x="2424684" y="1520951"/>
                  </a:lnTo>
                  <a:close/>
                </a:path>
                <a:path w="2425065" h="1521459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2425065" h="1521459">
                  <a:moveTo>
                    <a:pt x="2397252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2397252" y="13716"/>
                  </a:lnTo>
                  <a:lnTo>
                    <a:pt x="2397252" y="27432"/>
                  </a:lnTo>
                  <a:close/>
                </a:path>
                <a:path w="2425065" h="1521459">
                  <a:moveTo>
                    <a:pt x="2397252" y="1507236"/>
                  </a:moveTo>
                  <a:lnTo>
                    <a:pt x="2397252" y="13716"/>
                  </a:lnTo>
                  <a:lnTo>
                    <a:pt x="2410968" y="27432"/>
                  </a:lnTo>
                  <a:lnTo>
                    <a:pt x="2424684" y="27432"/>
                  </a:lnTo>
                  <a:lnTo>
                    <a:pt x="2424684" y="1493520"/>
                  </a:lnTo>
                  <a:lnTo>
                    <a:pt x="2410968" y="1493520"/>
                  </a:lnTo>
                  <a:lnTo>
                    <a:pt x="2397252" y="1507236"/>
                  </a:lnTo>
                  <a:close/>
                </a:path>
                <a:path w="2425065" h="1521459">
                  <a:moveTo>
                    <a:pt x="2424684" y="27432"/>
                  </a:moveTo>
                  <a:lnTo>
                    <a:pt x="2410968" y="27432"/>
                  </a:lnTo>
                  <a:lnTo>
                    <a:pt x="2397252" y="13716"/>
                  </a:lnTo>
                  <a:lnTo>
                    <a:pt x="2424684" y="13716"/>
                  </a:lnTo>
                  <a:lnTo>
                    <a:pt x="2424684" y="27432"/>
                  </a:lnTo>
                  <a:close/>
                </a:path>
                <a:path w="2425065" h="1521459">
                  <a:moveTo>
                    <a:pt x="27432" y="1507236"/>
                  </a:moveTo>
                  <a:lnTo>
                    <a:pt x="13716" y="1493520"/>
                  </a:lnTo>
                  <a:lnTo>
                    <a:pt x="27432" y="1493520"/>
                  </a:lnTo>
                  <a:lnTo>
                    <a:pt x="27432" y="1507236"/>
                  </a:lnTo>
                  <a:close/>
                </a:path>
                <a:path w="2425065" h="1521459">
                  <a:moveTo>
                    <a:pt x="2397252" y="1507236"/>
                  </a:moveTo>
                  <a:lnTo>
                    <a:pt x="27432" y="1507236"/>
                  </a:lnTo>
                  <a:lnTo>
                    <a:pt x="27432" y="1493520"/>
                  </a:lnTo>
                  <a:lnTo>
                    <a:pt x="2397252" y="1493520"/>
                  </a:lnTo>
                  <a:lnTo>
                    <a:pt x="2397252" y="1507236"/>
                  </a:lnTo>
                  <a:close/>
                </a:path>
                <a:path w="2425065" h="1521459">
                  <a:moveTo>
                    <a:pt x="2424684" y="1507236"/>
                  </a:moveTo>
                  <a:lnTo>
                    <a:pt x="2397252" y="1507236"/>
                  </a:lnTo>
                  <a:lnTo>
                    <a:pt x="2410968" y="1493520"/>
                  </a:lnTo>
                  <a:lnTo>
                    <a:pt x="2424684" y="1493520"/>
                  </a:lnTo>
                  <a:lnTo>
                    <a:pt x="2424684" y="1507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14623" y="5860727"/>
            <a:ext cx="1936750" cy="1231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/>
                <a:cs typeface="Arial"/>
              </a:rPr>
              <a:t>2.4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-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2.4835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GHz</a:t>
            </a:r>
            <a:endParaRPr sz="1950">
              <a:latin typeface="Arial"/>
              <a:cs typeface="Arial"/>
            </a:endParaRPr>
          </a:p>
          <a:p>
            <a:pPr marL="149225" marR="141605" indent="280035">
              <a:lnSpc>
                <a:spcPts val="2380"/>
              </a:lnSpc>
              <a:spcBef>
                <a:spcPts val="80"/>
              </a:spcBef>
            </a:pPr>
            <a:r>
              <a:rPr sz="1950" b="1" spc="10" dirty="0">
                <a:latin typeface="Arial"/>
                <a:cs typeface="Arial"/>
              </a:rPr>
              <a:t>83.5 </a:t>
            </a:r>
            <a:r>
              <a:rPr sz="1950" b="1" spc="15" dirty="0">
                <a:latin typeface="Arial"/>
                <a:cs typeface="Arial"/>
              </a:rPr>
              <a:t>MHz 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(IEEE</a:t>
            </a:r>
            <a:r>
              <a:rPr sz="1950" b="1" spc="-10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802.11b</a:t>
            </a:r>
            <a:endParaRPr sz="1950">
              <a:latin typeface="Arial"/>
              <a:cs typeface="Arial"/>
            </a:endParaRPr>
          </a:p>
          <a:p>
            <a:pPr marL="400685">
              <a:lnSpc>
                <a:spcPts val="2275"/>
              </a:lnSpc>
            </a:pP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later)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58012" y="3896867"/>
            <a:ext cx="3246120" cy="3369945"/>
            <a:chOff x="858012" y="3896867"/>
            <a:chExt cx="3246120" cy="3369945"/>
          </a:xfrm>
        </p:grpSpPr>
        <p:sp>
          <p:nvSpPr>
            <p:cNvPr id="21" name="object 21"/>
            <p:cNvSpPr/>
            <p:nvPr/>
          </p:nvSpPr>
          <p:spPr>
            <a:xfrm>
              <a:off x="4017264" y="3896867"/>
              <a:ext cx="86995" cy="982980"/>
            </a:xfrm>
            <a:custGeom>
              <a:avLst/>
              <a:gdLst/>
              <a:ahLst/>
              <a:cxnLst/>
              <a:rect l="l" t="t" r="r" b="b"/>
              <a:pathLst>
                <a:path w="86995" h="982979">
                  <a:moveTo>
                    <a:pt x="83819" y="982980"/>
                  </a:moveTo>
                  <a:lnTo>
                    <a:pt x="0" y="981455"/>
                  </a:lnTo>
                  <a:lnTo>
                    <a:pt x="3047" y="0"/>
                  </a:lnTo>
                  <a:lnTo>
                    <a:pt x="86867" y="1524"/>
                  </a:lnTo>
                  <a:lnTo>
                    <a:pt x="83819" y="982980"/>
                  </a:lnTo>
                  <a:close/>
                </a:path>
              </a:pathLst>
            </a:custGeom>
            <a:solidFill>
              <a:srgbClr val="91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2116" y="4879848"/>
              <a:ext cx="1271016" cy="23865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8012" y="4866132"/>
              <a:ext cx="2894076" cy="9204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73252" y="5731764"/>
              <a:ext cx="2435860" cy="1493520"/>
            </a:xfrm>
            <a:custGeom>
              <a:avLst/>
              <a:gdLst/>
              <a:ahLst/>
              <a:cxnLst/>
              <a:rect l="l" t="t" r="r" b="b"/>
              <a:pathLst>
                <a:path w="2435860" h="1493520">
                  <a:moveTo>
                    <a:pt x="2435351" y="1493519"/>
                  </a:moveTo>
                  <a:lnTo>
                    <a:pt x="0" y="1493519"/>
                  </a:lnTo>
                  <a:lnTo>
                    <a:pt x="0" y="0"/>
                  </a:lnTo>
                  <a:lnTo>
                    <a:pt x="2435351" y="0"/>
                  </a:lnTo>
                  <a:lnTo>
                    <a:pt x="2435351" y="1493519"/>
                  </a:lnTo>
                  <a:close/>
                </a:path>
              </a:pathLst>
            </a:custGeom>
            <a:solidFill>
              <a:srgbClr val="608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8012" y="5718048"/>
              <a:ext cx="2464435" cy="1521460"/>
            </a:xfrm>
            <a:custGeom>
              <a:avLst/>
              <a:gdLst/>
              <a:ahLst/>
              <a:cxnLst/>
              <a:rect l="l" t="t" r="r" b="b"/>
              <a:pathLst>
                <a:path w="2464435" h="1521459">
                  <a:moveTo>
                    <a:pt x="2464308" y="1520951"/>
                  </a:moveTo>
                  <a:lnTo>
                    <a:pt x="0" y="1520951"/>
                  </a:lnTo>
                  <a:lnTo>
                    <a:pt x="0" y="0"/>
                  </a:lnTo>
                  <a:lnTo>
                    <a:pt x="2464308" y="0"/>
                  </a:lnTo>
                  <a:lnTo>
                    <a:pt x="2464308" y="13716"/>
                  </a:lnTo>
                  <a:lnTo>
                    <a:pt x="28956" y="13716"/>
                  </a:lnTo>
                  <a:lnTo>
                    <a:pt x="15240" y="27432"/>
                  </a:lnTo>
                  <a:lnTo>
                    <a:pt x="28956" y="27432"/>
                  </a:lnTo>
                  <a:lnTo>
                    <a:pt x="28956" y="1493520"/>
                  </a:lnTo>
                  <a:lnTo>
                    <a:pt x="15240" y="1493520"/>
                  </a:lnTo>
                  <a:lnTo>
                    <a:pt x="28956" y="1507236"/>
                  </a:lnTo>
                  <a:lnTo>
                    <a:pt x="2464308" y="1507236"/>
                  </a:lnTo>
                  <a:lnTo>
                    <a:pt x="2464308" y="1520951"/>
                  </a:lnTo>
                  <a:close/>
                </a:path>
                <a:path w="2464435" h="1521459">
                  <a:moveTo>
                    <a:pt x="28956" y="27432"/>
                  </a:moveTo>
                  <a:lnTo>
                    <a:pt x="15240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2464435" h="1521459">
                  <a:moveTo>
                    <a:pt x="2436876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2436876" y="13716"/>
                  </a:lnTo>
                  <a:lnTo>
                    <a:pt x="2436876" y="27432"/>
                  </a:lnTo>
                  <a:close/>
                </a:path>
                <a:path w="2464435" h="1521459">
                  <a:moveTo>
                    <a:pt x="2436876" y="1507236"/>
                  </a:moveTo>
                  <a:lnTo>
                    <a:pt x="2436876" y="13716"/>
                  </a:lnTo>
                  <a:lnTo>
                    <a:pt x="2450592" y="27432"/>
                  </a:lnTo>
                  <a:lnTo>
                    <a:pt x="2464308" y="27432"/>
                  </a:lnTo>
                  <a:lnTo>
                    <a:pt x="2464308" y="1493520"/>
                  </a:lnTo>
                  <a:lnTo>
                    <a:pt x="2450592" y="1493520"/>
                  </a:lnTo>
                  <a:lnTo>
                    <a:pt x="2436876" y="1507236"/>
                  </a:lnTo>
                  <a:close/>
                </a:path>
                <a:path w="2464435" h="1521459">
                  <a:moveTo>
                    <a:pt x="2464308" y="27432"/>
                  </a:moveTo>
                  <a:lnTo>
                    <a:pt x="2450592" y="27432"/>
                  </a:lnTo>
                  <a:lnTo>
                    <a:pt x="2436876" y="13716"/>
                  </a:lnTo>
                  <a:lnTo>
                    <a:pt x="2464308" y="13716"/>
                  </a:lnTo>
                  <a:lnTo>
                    <a:pt x="2464308" y="27432"/>
                  </a:lnTo>
                  <a:close/>
                </a:path>
                <a:path w="2464435" h="1521459">
                  <a:moveTo>
                    <a:pt x="28956" y="1507236"/>
                  </a:moveTo>
                  <a:lnTo>
                    <a:pt x="15240" y="1493520"/>
                  </a:lnTo>
                  <a:lnTo>
                    <a:pt x="28956" y="1493520"/>
                  </a:lnTo>
                  <a:lnTo>
                    <a:pt x="28956" y="1507236"/>
                  </a:lnTo>
                  <a:close/>
                </a:path>
                <a:path w="2464435" h="1521459">
                  <a:moveTo>
                    <a:pt x="2436876" y="1507236"/>
                  </a:moveTo>
                  <a:lnTo>
                    <a:pt x="28956" y="1507236"/>
                  </a:lnTo>
                  <a:lnTo>
                    <a:pt x="28956" y="1493520"/>
                  </a:lnTo>
                  <a:lnTo>
                    <a:pt x="2436876" y="1493520"/>
                  </a:lnTo>
                  <a:lnTo>
                    <a:pt x="2436876" y="1507236"/>
                  </a:lnTo>
                  <a:close/>
                </a:path>
                <a:path w="2464435" h="1521459">
                  <a:moveTo>
                    <a:pt x="2464308" y="1507236"/>
                  </a:moveTo>
                  <a:lnTo>
                    <a:pt x="2436876" y="1507236"/>
                  </a:lnTo>
                  <a:lnTo>
                    <a:pt x="2450592" y="1493520"/>
                  </a:lnTo>
                  <a:lnTo>
                    <a:pt x="2464308" y="1493520"/>
                  </a:lnTo>
                  <a:lnTo>
                    <a:pt x="2464308" y="1507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48222" y="5860727"/>
            <a:ext cx="1670050" cy="62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902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-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928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MHz</a:t>
            </a:r>
            <a:endParaRPr sz="195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35"/>
              </a:spcBef>
            </a:pPr>
            <a:r>
              <a:rPr sz="1950" b="1" spc="15" dirty="0">
                <a:latin typeface="Arial"/>
                <a:cs typeface="Arial"/>
              </a:rPr>
              <a:t>26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MHz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85032" y="3896867"/>
            <a:ext cx="5278120" cy="3352800"/>
            <a:chOff x="3685032" y="3896867"/>
            <a:chExt cx="5278120" cy="3352800"/>
          </a:xfrm>
        </p:grpSpPr>
        <p:sp>
          <p:nvSpPr>
            <p:cNvPr id="28" name="object 28"/>
            <p:cNvSpPr/>
            <p:nvPr/>
          </p:nvSpPr>
          <p:spPr>
            <a:xfrm>
              <a:off x="3685032" y="3896867"/>
              <a:ext cx="83820" cy="1007744"/>
            </a:xfrm>
            <a:custGeom>
              <a:avLst/>
              <a:gdLst/>
              <a:ahLst/>
              <a:cxnLst/>
              <a:rect l="l" t="t" r="r" b="b"/>
              <a:pathLst>
                <a:path w="83820" h="1007745">
                  <a:moveTo>
                    <a:pt x="83819" y="1007364"/>
                  </a:moveTo>
                  <a:lnTo>
                    <a:pt x="0" y="1007364"/>
                  </a:lnTo>
                  <a:lnTo>
                    <a:pt x="0" y="0"/>
                  </a:lnTo>
                  <a:lnTo>
                    <a:pt x="83819" y="0"/>
                  </a:lnTo>
                  <a:lnTo>
                    <a:pt x="83819" y="1007364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51676" y="5742432"/>
              <a:ext cx="2397760" cy="1493520"/>
            </a:xfrm>
            <a:custGeom>
              <a:avLst/>
              <a:gdLst/>
              <a:ahLst/>
              <a:cxnLst/>
              <a:rect l="l" t="t" r="r" b="b"/>
              <a:pathLst>
                <a:path w="2397759" h="1493520">
                  <a:moveTo>
                    <a:pt x="2397251" y="1493519"/>
                  </a:moveTo>
                  <a:lnTo>
                    <a:pt x="0" y="1493519"/>
                  </a:lnTo>
                  <a:lnTo>
                    <a:pt x="0" y="0"/>
                  </a:lnTo>
                  <a:lnTo>
                    <a:pt x="2397251" y="0"/>
                  </a:lnTo>
                  <a:lnTo>
                    <a:pt x="2397251" y="14935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37960" y="5728716"/>
              <a:ext cx="2425065" cy="1521460"/>
            </a:xfrm>
            <a:custGeom>
              <a:avLst/>
              <a:gdLst/>
              <a:ahLst/>
              <a:cxnLst/>
              <a:rect l="l" t="t" r="r" b="b"/>
              <a:pathLst>
                <a:path w="2425065" h="1521459">
                  <a:moveTo>
                    <a:pt x="2424684" y="1520951"/>
                  </a:moveTo>
                  <a:lnTo>
                    <a:pt x="0" y="1520951"/>
                  </a:lnTo>
                  <a:lnTo>
                    <a:pt x="0" y="0"/>
                  </a:lnTo>
                  <a:lnTo>
                    <a:pt x="2424684" y="0"/>
                  </a:lnTo>
                  <a:lnTo>
                    <a:pt x="2424684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1491996"/>
                  </a:lnTo>
                  <a:lnTo>
                    <a:pt x="13716" y="1491996"/>
                  </a:lnTo>
                  <a:lnTo>
                    <a:pt x="27432" y="1507236"/>
                  </a:lnTo>
                  <a:lnTo>
                    <a:pt x="2424684" y="1507236"/>
                  </a:lnTo>
                  <a:lnTo>
                    <a:pt x="2424684" y="1520951"/>
                  </a:lnTo>
                  <a:close/>
                </a:path>
                <a:path w="2425065" h="1521459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2425065" h="1521459">
                  <a:moveTo>
                    <a:pt x="2397252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2397252" y="13716"/>
                  </a:lnTo>
                  <a:lnTo>
                    <a:pt x="2397252" y="27432"/>
                  </a:lnTo>
                  <a:close/>
                </a:path>
                <a:path w="2425065" h="1521459">
                  <a:moveTo>
                    <a:pt x="2397252" y="1507236"/>
                  </a:moveTo>
                  <a:lnTo>
                    <a:pt x="2397252" y="13716"/>
                  </a:lnTo>
                  <a:lnTo>
                    <a:pt x="2410968" y="27432"/>
                  </a:lnTo>
                  <a:lnTo>
                    <a:pt x="2424684" y="27432"/>
                  </a:lnTo>
                  <a:lnTo>
                    <a:pt x="2424684" y="1491996"/>
                  </a:lnTo>
                  <a:lnTo>
                    <a:pt x="2410968" y="1491996"/>
                  </a:lnTo>
                  <a:lnTo>
                    <a:pt x="2397252" y="1507236"/>
                  </a:lnTo>
                  <a:close/>
                </a:path>
                <a:path w="2425065" h="1521459">
                  <a:moveTo>
                    <a:pt x="2424684" y="27432"/>
                  </a:moveTo>
                  <a:lnTo>
                    <a:pt x="2410968" y="27432"/>
                  </a:lnTo>
                  <a:lnTo>
                    <a:pt x="2397252" y="13716"/>
                  </a:lnTo>
                  <a:lnTo>
                    <a:pt x="2424684" y="13716"/>
                  </a:lnTo>
                  <a:lnTo>
                    <a:pt x="2424684" y="27432"/>
                  </a:lnTo>
                  <a:close/>
                </a:path>
                <a:path w="2425065" h="1521459">
                  <a:moveTo>
                    <a:pt x="27432" y="1507236"/>
                  </a:moveTo>
                  <a:lnTo>
                    <a:pt x="13716" y="1491996"/>
                  </a:lnTo>
                  <a:lnTo>
                    <a:pt x="27432" y="1491996"/>
                  </a:lnTo>
                  <a:lnTo>
                    <a:pt x="27432" y="1507236"/>
                  </a:lnTo>
                  <a:close/>
                </a:path>
                <a:path w="2425065" h="1521459">
                  <a:moveTo>
                    <a:pt x="2397252" y="1507236"/>
                  </a:moveTo>
                  <a:lnTo>
                    <a:pt x="27432" y="1507236"/>
                  </a:lnTo>
                  <a:lnTo>
                    <a:pt x="27432" y="1491996"/>
                  </a:lnTo>
                  <a:lnTo>
                    <a:pt x="2397252" y="1491996"/>
                  </a:lnTo>
                  <a:lnTo>
                    <a:pt x="2397252" y="1507236"/>
                  </a:lnTo>
                  <a:close/>
                </a:path>
                <a:path w="2425065" h="1521459">
                  <a:moveTo>
                    <a:pt x="2424684" y="1507236"/>
                  </a:moveTo>
                  <a:lnTo>
                    <a:pt x="2397252" y="1507236"/>
                  </a:lnTo>
                  <a:lnTo>
                    <a:pt x="2410968" y="1491996"/>
                  </a:lnTo>
                  <a:lnTo>
                    <a:pt x="2424684" y="1491996"/>
                  </a:lnTo>
                  <a:lnTo>
                    <a:pt x="2424684" y="1507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5576" y="1885689"/>
            <a:ext cx="6393815" cy="82994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625"/>
              </a:spcBef>
              <a:buClr>
                <a:srgbClr val="FB0128"/>
              </a:buClr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200" b="1" spc="-5" dirty="0">
                <a:latin typeface="Arial"/>
                <a:cs typeface="Arial"/>
              </a:rPr>
              <a:t>Industrial,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Scientific,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 Medical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(ISM)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bands</a:t>
            </a:r>
            <a:endParaRPr sz="220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530"/>
              </a:spcBef>
              <a:buClr>
                <a:srgbClr val="FB0128"/>
              </a:buClr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200" b="1" spc="-5" dirty="0">
                <a:latin typeface="Arial"/>
                <a:cs typeface="Arial"/>
              </a:rPr>
              <a:t>Generally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called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“unlicensed”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bands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54051" y="5857657"/>
            <a:ext cx="1563370" cy="930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14020">
              <a:lnSpc>
                <a:spcPct val="101600"/>
              </a:lnSpc>
              <a:spcBef>
                <a:spcPts val="90"/>
              </a:spcBef>
            </a:pPr>
            <a:r>
              <a:rPr sz="1950" b="1" spc="15" dirty="0">
                <a:latin typeface="Arial"/>
                <a:cs typeface="Arial"/>
              </a:rPr>
              <a:t>5 GHz 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IEEE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-5" dirty="0">
                <a:latin typeface="Arial"/>
                <a:cs typeface="Arial"/>
              </a:rPr>
              <a:t>802.11a</a:t>
            </a:r>
            <a:endParaRPr sz="195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  <a:spcBef>
                <a:spcPts val="35"/>
              </a:spcBef>
            </a:pP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later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357115" y="3869435"/>
            <a:ext cx="4599940" cy="1877695"/>
            <a:chOff x="4357115" y="3869435"/>
            <a:chExt cx="4599940" cy="1877695"/>
          </a:xfrm>
        </p:grpSpPr>
        <p:sp>
          <p:nvSpPr>
            <p:cNvPr id="34" name="object 34"/>
            <p:cNvSpPr/>
            <p:nvPr/>
          </p:nvSpPr>
          <p:spPr>
            <a:xfrm>
              <a:off x="4357115" y="3896867"/>
              <a:ext cx="83820" cy="1007744"/>
            </a:xfrm>
            <a:custGeom>
              <a:avLst/>
              <a:gdLst/>
              <a:ahLst/>
              <a:cxnLst/>
              <a:rect l="l" t="t" r="r" b="b"/>
              <a:pathLst>
                <a:path w="83820" h="1007745">
                  <a:moveTo>
                    <a:pt x="83819" y="1007364"/>
                  </a:moveTo>
                  <a:lnTo>
                    <a:pt x="0" y="1007364"/>
                  </a:lnTo>
                  <a:lnTo>
                    <a:pt x="0" y="0"/>
                  </a:lnTo>
                  <a:lnTo>
                    <a:pt x="83819" y="0"/>
                  </a:lnTo>
                  <a:lnTo>
                    <a:pt x="83819" y="10073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01311" y="4898135"/>
              <a:ext cx="4555490" cy="848994"/>
            </a:xfrm>
            <a:custGeom>
              <a:avLst/>
              <a:gdLst/>
              <a:ahLst/>
              <a:cxnLst/>
              <a:rect l="l" t="t" r="r" b="b"/>
              <a:pathLst>
                <a:path w="4555490" h="848995">
                  <a:moveTo>
                    <a:pt x="4555236" y="848867"/>
                  </a:moveTo>
                  <a:lnTo>
                    <a:pt x="2153411" y="838200"/>
                  </a:lnTo>
                  <a:lnTo>
                    <a:pt x="0" y="0"/>
                  </a:lnTo>
                  <a:lnTo>
                    <a:pt x="4555236" y="848867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63411" y="3869435"/>
              <a:ext cx="27940" cy="989330"/>
            </a:xfrm>
            <a:custGeom>
              <a:avLst/>
              <a:gdLst/>
              <a:ahLst/>
              <a:cxnLst/>
              <a:rect l="l" t="t" r="r" b="b"/>
              <a:pathLst>
                <a:path w="27939" h="989329">
                  <a:moveTo>
                    <a:pt x="27432" y="989075"/>
                  </a:moveTo>
                  <a:lnTo>
                    <a:pt x="0" y="989075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989075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886960" y="4108196"/>
            <a:ext cx="940435" cy="492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marR="5080" indent="-219710">
              <a:lnSpc>
                <a:spcPct val="102000"/>
              </a:lnSpc>
              <a:spcBef>
                <a:spcPts val="100"/>
              </a:spcBef>
            </a:pPr>
            <a:r>
              <a:rPr sz="1500" b="1" spc="40" dirty="0">
                <a:solidFill>
                  <a:srgbClr val="114FFB"/>
                </a:solidFill>
                <a:latin typeface="Arial"/>
                <a:cs typeface="Arial"/>
              </a:rPr>
              <a:t>M</a:t>
            </a:r>
            <a:r>
              <a:rPr sz="1500" b="1" spc="10" dirty="0">
                <a:solidFill>
                  <a:srgbClr val="114FFB"/>
                </a:solidFill>
                <a:latin typeface="Arial"/>
                <a:cs typeface="Arial"/>
              </a:rPr>
              <a:t>illim</a:t>
            </a:r>
            <a:r>
              <a:rPr sz="1500" b="1" spc="25" dirty="0">
                <a:solidFill>
                  <a:srgbClr val="114FFB"/>
                </a:solidFill>
                <a:latin typeface="Arial"/>
                <a:cs typeface="Arial"/>
              </a:rPr>
              <a:t>e</a:t>
            </a:r>
            <a:r>
              <a:rPr sz="1500" b="1" spc="5" dirty="0">
                <a:solidFill>
                  <a:srgbClr val="114FFB"/>
                </a:solidFill>
                <a:latin typeface="Arial"/>
                <a:cs typeface="Arial"/>
              </a:rPr>
              <a:t>t</a:t>
            </a:r>
            <a:r>
              <a:rPr sz="1500" b="1" spc="25" dirty="0">
                <a:solidFill>
                  <a:srgbClr val="114FFB"/>
                </a:solidFill>
                <a:latin typeface="Arial"/>
                <a:cs typeface="Arial"/>
              </a:rPr>
              <a:t>e</a:t>
            </a:r>
            <a:r>
              <a:rPr sz="1500" b="1" spc="10" dirty="0">
                <a:solidFill>
                  <a:srgbClr val="114FFB"/>
                </a:solidFill>
                <a:latin typeface="Arial"/>
                <a:cs typeface="Arial"/>
              </a:rPr>
              <a:t>r  </a:t>
            </a:r>
            <a:r>
              <a:rPr sz="1500" b="1" spc="20" dirty="0">
                <a:solidFill>
                  <a:srgbClr val="114FFB"/>
                </a:solidFill>
                <a:latin typeface="Arial"/>
                <a:cs typeface="Arial"/>
              </a:rPr>
              <a:t>wave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573267" y="3890772"/>
            <a:ext cx="4117975" cy="1214755"/>
            <a:chOff x="5573267" y="3890772"/>
            <a:chExt cx="4117975" cy="1214755"/>
          </a:xfrm>
        </p:grpSpPr>
        <p:sp>
          <p:nvSpPr>
            <p:cNvPr id="39" name="object 39"/>
            <p:cNvSpPr/>
            <p:nvPr/>
          </p:nvSpPr>
          <p:spPr>
            <a:xfrm>
              <a:off x="5573255" y="3890784"/>
              <a:ext cx="4104640" cy="1201420"/>
            </a:xfrm>
            <a:custGeom>
              <a:avLst/>
              <a:gdLst/>
              <a:ahLst/>
              <a:cxnLst/>
              <a:rect l="l" t="t" r="r" b="b"/>
              <a:pathLst>
                <a:path w="4104640" h="1201420">
                  <a:moveTo>
                    <a:pt x="4104144" y="332219"/>
                  </a:moveTo>
                  <a:lnTo>
                    <a:pt x="1705356" y="332219"/>
                  </a:lnTo>
                  <a:lnTo>
                    <a:pt x="1705356" y="350748"/>
                  </a:lnTo>
                  <a:lnTo>
                    <a:pt x="83883" y="946556"/>
                  </a:lnTo>
                  <a:lnTo>
                    <a:pt x="92976" y="0"/>
                  </a:lnTo>
                  <a:lnTo>
                    <a:pt x="9156" y="0"/>
                  </a:lnTo>
                  <a:lnTo>
                    <a:pt x="0" y="954024"/>
                  </a:lnTo>
                  <a:lnTo>
                    <a:pt x="63538" y="954024"/>
                  </a:lnTo>
                  <a:lnTo>
                    <a:pt x="59436" y="955535"/>
                  </a:lnTo>
                  <a:lnTo>
                    <a:pt x="1705356" y="1191552"/>
                  </a:lnTo>
                  <a:lnTo>
                    <a:pt x="1705356" y="1200899"/>
                  </a:lnTo>
                  <a:lnTo>
                    <a:pt x="4104144" y="1200899"/>
                  </a:lnTo>
                  <a:lnTo>
                    <a:pt x="4104144" y="33221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64907" y="4209288"/>
              <a:ext cx="2426335" cy="896619"/>
            </a:xfrm>
            <a:custGeom>
              <a:avLst/>
              <a:gdLst/>
              <a:ahLst/>
              <a:cxnLst/>
              <a:rect l="l" t="t" r="r" b="b"/>
              <a:pathLst>
                <a:path w="2426334" h="896620">
                  <a:moveTo>
                    <a:pt x="2426208" y="896112"/>
                  </a:moveTo>
                  <a:lnTo>
                    <a:pt x="0" y="896112"/>
                  </a:lnTo>
                  <a:lnTo>
                    <a:pt x="0" y="0"/>
                  </a:lnTo>
                  <a:lnTo>
                    <a:pt x="2426208" y="0"/>
                  </a:lnTo>
                  <a:lnTo>
                    <a:pt x="2426208" y="13716"/>
                  </a:lnTo>
                  <a:lnTo>
                    <a:pt x="28956" y="13716"/>
                  </a:lnTo>
                  <a:lnTo>
                    <a:pt x="13716" y="28956"/>
                  </a:lnTo>
                  <a:lnTo>
                    <a:pt x="28956" y="28956"/>
                  </a:lnTo>
                  <a:lnTo>
                    <a:pt x="28956" y="868679"/>
                  </a:lnTo>
                  <a:lnTo>
                    <a:pt x="13716" y="868679"/>
                  </a:lnTo>
                  <a:lnTo>
                    <a:pt x="28956" y="882396"/>
                  </a:lnTo>
                  <a:lnTo>
                    <a:pt x="2426208" y="882396"/>
                  </a:lnTo>
                  <a:lnTo>
                    <a:pt x="2426208" y="896112"/>
                  </a:lnTo>
                  <a:close/>
                </a:path>
                <a:path w="2426334" h="896620">
                  <a:moveTo>
                    <a:pt x="28956" y="28956"/>
                  </a:moveTo>
                  <a:lnTo>
                    <a:pt x="13716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2426334" h="896620">
                  <a:moveTo>
                    <a:pt x="2398776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2398776" y="13716"/>
                  </a:lnTo>
                  <a:lnTo>
                    <a:pt x="2398776" y="28956"/>
                  </a:lnTo>
                  <a:close/>
                </a:path>
                <a:path w="2426334" h="896620">
                  <a:moveTo>
                    <a:pt x="2398776" y="882396"/>
                  </a:moveTo>
                  <a:lnTo>
                    <a:pt x="2398776" y="13716"/>
                  </a:lnTo>
                  <a:lnTo>
                    <a:pt x="2412492" y="28956"/>
                  </a:lnTo>
                  <a:lnTo>
                    <a:pt x="2426208" y="28956"/>
                  </a:lnTo>
                  <a:lnTo>
                    <a:pt x="2426208" y="868679"/>
                  </a:lnTo>
                  <a:lnTo>
                    <a:pt x="2412492" y="868679"/>
                  </a:lnTo>
                  <a:lnTo>
                    <a:pt x="2398776" y="882396"/>
                  </a:lnTo>
                  <a:close/>
                </a:path>
                <a:path w="2426334" h="896620">
                  <a:moveTo>
                    <a:pt x="2426208" y="28956"/>
                  </a:moveTo>
                  <a:lnTo>
                    <a:pt x="2412492" y="28956"/>
                  </a:lnTo>
                  <a:lnTo>
                    <a:pt x="2398776" y="13716"/>
                  </a:lnTo>
                  <a:lnTo>
                    <a:pt x="2426208" y="13716"/>
                  </a:lnTo>
                  <a:lnTo>
                    <a:pt x="2426208" y="28956"/>
                  </a:lnTo>
                  <a:close/>
                </a:path>
                <a:path w="2426334" h="896620">
                  <a:moveTo>
                    <a:pt x="28956" y="882396"/>
                  </a:moveTo>
                  <a:lnTo>
                    <a:pt x="13716" y="868679"/>
                  </a:lnTo>
                  <a:lnTo>
                    <a:pt x="28956" y="868679"/>
                  </a:lnTo>
                  <a:lnTo>
                    <a:pt x="28956" y="882396"/>
                  </a:lnTo>
                  <a:close/>
                </a:path>
                <a:path w="2426334" h="896620">
                  <a:moveTo>
                    <a:pt x="2398776" y="882396"/>
                  </a:moveTo>
                  <a:lnTo>
                    <a:pt x="28956" y="882396"/>
                  </a:lnTo>
                  <a:lnTo>
                    <a:pt x="28956" y="868679"/>
                  </a:lnTo>
                  <a:lnTo>
                    <a:pt x="2398776" y="868679"/>
                  </a:lnTo>
                  <a:lnTo>
                    <a:pt x="2398776" y="882396"/>
                  </a:lnTo>
                  <a:close/>
                </a:path>
                <a:path w="2426334" h="896620">
                  <a:moveTo>
                    <a:pt x="2426208" y="882396"/>
                  </a:moveTo>
                  <a:lnTo>
                    <a:pt x="2398776" y="882396"/>
                  </a:lnTo>
                  <a:lnTo>
                    <a:pt x="2412492" y="868679"/>
                  </a:lnTo>
                  <a:lnTo>
                    <a:pt x="2426208" y="868679"/>
                  </a:lnTo>
                  <a:lnTo>
                    <a:pt x="2426208" y="882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706257" y="4338346"/>
            <a:ext cx="171831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0370">
              <a:lnSpc>
                <a:spcPct val="101499"/>
              </a:lnSpc>
              <a:spcBef>
                <a:spcPts val="95"/>
              </a:spcBef>
            </a:pPr>
            <a:r>
              <a:rPr sz="1950" b="1" spc="15" dirty="0">
                <a:latin typeface="Arial"/>
                <a:cs typeface="Arial"/>
              </a:rPr>
              <a:t>60 </a:t>
            </a:r>
            <a:r>
              <a:rPr sz="1950" b="1" spc="10" dirty="0">
                <a:latin typeface="Arial"/>
                <a:cs typeface="Arial"/>
              </a:rPr>
              <a:t>GHz 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IEEE</a:t>
            </a:r>
            <a:r>
              <a:rPr sz="1950" b="1" spc="-6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802.11ad</a:t>
            </a:r>
            <a:endParaRPr sz="195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469" y="444544"/>
            <a:ext cx="61931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The</a:t>
            </a:r>
            <a:r>
              <a:rPr spc="-55" dirty="0"/>
              <a:t> </a:t>
            </a:r>
            <a:r>
              <a:rPr spc="5" dirty="0"/>
              <a:t>802</a:t>
            </a:r>
            <a:r>
              <a:rPr spc="-20" dirty="0"/>
              <a:t> </a:t>
            </a:r>
            <a:r>
              <a:rPr dirty="0"/>
              <a:t>Class</a:t>
            </a:r>
            <a:r>
              <a:rPr spc="-30" dirty="0"/>
              <a:t> </a:t>
            </a:r>
            <a:r>
              <a:rPr spc="10" dirty="0"/>
              <a:t>of</a:t>
            </a:r>
            <a:r>
              <a:rPr spc="-50" dirty="0"/>
              <a:t> </a:t>
            </a:r>
            <a:r>
              <a:rPr spc="5" dirty="0"/>
              <a:t>Standards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182063" y="2200118"/>
            <a:ext cx="7590790" cy="32518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List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next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two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slides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Some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standards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apply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all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802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technologies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E.g.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802.2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LLC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Important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 </a:t>
            </a:r>
            <a:r>
              <a:rPr sz="1950" b="1" spc="10" dirty="0">
                <a:latin typeface="Arial"/>
                <a:cs typeface="Arial"/>
              </a:rPr>
              <a:t>inter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operability</a:t>
            </a:r>
            <a:endParaRPr sz="1950">
              <a:latin typeface="Arial"/>
              <a:cs typeface="Arial"/>
            </a:endParaRPr>
          </a:p>
          <a:p>
            <a:pPr marL="326390" marR="58419" indent="-314325">
              <a:lnSpc>
                <a:spcPts val="282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Some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standards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are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technologies</a:t>
            </a:r>
            <a:r>
              <a:rPr sz="2650" b="1" spc="-15" dirty="0">
                <a:latin typeface="Arial"/>
                <a:cs typeface="Arial"/>
              </a:rPr>
              <a:t> that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are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outdated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Not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actively</a:t>
            </a:r>
            <a:r>
              <a:rPr sz="1950" b="1" spc="10" dirty="0">
                <a:latin typeface="Arial"/>
                <a:cs typeface="Arial"/>
              </a:rPr>
              <a:t> deployed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anymore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Many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early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standards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obsolete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601" y="444544"/>
            <a:ext cx="50196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802</a:t>
            </a:r>
            <a:r>
              <a:rPr spc="-20" dirty="0"/>
              <a:t> </a:t>
            </a:r>
            <a:r>
              <a:rPr spc="5" dirty="0"/>
              <a:t>Standards</a:t>
            </a:r>
            <a:r>
              <a:rPr spc="-75" dirty="0"/>
              <a:t> </a:t>
            </a:r>
            <a:r>
              <a:rPr spc="5" dirty="0"/>
              <a:t>–</a:t>
            </a:r>
            <a:r>
              <a:rPr spc="-20" dirty="0"/>
              <a:t> </a:t>
            </a:r>
            <a:r>
              <a:rPr dirty="0"/>
              <a:t>Part</a:t>
            </a:r>
            <a:r>
              <a:rPr spc="-30" dirty="0"/>
              <a:t> </a:t>
            </a:r>
            <a:r>
              <a:rPr spc="5"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47" y="1711451"/>
            <a:ext cx="8351519" cy="59359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601" y="444544"/>
            <a:ext cx="50196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802</a:t>
            </a:r>
            <a:r>
              <a:rPr spc="-20" dirty="0"/>
              <a:t> </a:t>
            </a:r>
            <a:r>
              <a:rPr spc="5" dirty="0"/>
              <a:t>Standards</a:t>
            </a:r>
            <a:r>
              <a:rPr spc="-75" dirty="0"/>
              <a:t> </a:t>
            </a:r>
            <a:r>
              <a:rPr spc="5" dirty="0"/>
              <a:t>–</a:t>
            </a:r>
            <a:r>
              <a:rPr spc="-20" dirty="0"/>
              <a:t> </a:t>
            </a:r>
            <a:r>
              <a:rPr dirty="0"/>
              <a:t>Part</a:t>
            </a:r>
            <a:r>
              <a:rPr spc="-30" dirty="0"/>
              <a:t> </a:t>
            </a:r>
            <a:r>
              <a:rPr spc="5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415" y="2296667"/>
            <a:ext cx="9455317" cy="44363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515" y="444544"/>
            <a:ext cx="503618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IEEE</a:t>
            </a:r>
            <a:r>
              <a:rPr spc="-35" dirty="0"/>
              <a:t> </a:t>
            </a:r>
            <a:r>
              <a:rPr dirty="0"/>
              <a:t>802.11</a:t>
            </a:r>
            <a:r>
              <a:rPr spc="-65" dirty="0"/>
              <a:t> </a:t>
            </a:r>
            <a:r>
              <a:rPr spc="5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7436484" cy="43275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Adopted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1997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with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goal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providing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Access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 </a:t>
            </a:r>
            <a:r>
              <a:rPr sz="1950" b="1" spc="10" dirty="0">
                <a:latin typeface="Arial"/>
                <a:cs typeface="Arial"/>
              </a:rPr>
              <a:t>services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wired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High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throughput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Highly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reliable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data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delivery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Continuous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network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connection,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e.g.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while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mobile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protocol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defines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8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MAC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sublayer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MAC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management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protocols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5" dirty="0">
                <a:latin typeface="Arial"/>
                <a:cs typeface="Arial"/>
              </a:rPr>
              <a:t> services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Several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physical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(PHY)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layers: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IR,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FHSS,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DSSS,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OFDM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ts val="2810"/>
              </a:lnSpc>
              <a:spcBef>
                <a:spcPts val="9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Wi-Fi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Alliance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industry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group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that certifies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interoperability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802.11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products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95C9-AC43-E6E0-E1F9-7E74C015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0"/>
            <a:ext cx="5582071" cy="607859"/>
          </a:xfrm>
        </p:spPr>
        <p:txBody>
          <a:bodyPr/>
          <a:lstStyle/>
          <a:p>
            <a:r>
              <a:rPr lang="en-US" dirty="0"/>
              <a:t>What is Wi-Fi?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F3247-9357-F44B-679B-7E70BE6FF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528" y="2015110"/>
            <a:ext cx="9296400" cy="520911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Wi-Fi = Wireless Fidelity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Wi-Fi/WLAN is a network in which devices are connected without wires.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Wireless is mainly used for end device connectivity (Mobiles, Laptops,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WLANS are not so secure, not so fast and not so reliable compared to wired networks.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Official standard is IEEE 802.11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WLAN communication is mostly half-duplex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D94E-AEEB-A33A-E543-2994595533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17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2881993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CBB4-1DE7-4566-F648-9B30C112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26" y="762000"/>
            <a:ext cx="5582071" cy="607859"/>
          </a:xfrm>
        </p:spPr>
        <p:txBody>
          <a:bodyPr/>
          <a:lstStyle/>
          <a:p>
            <a:r>
              <a:rPr lang="en-US" dirty="0"/>
              <a:t>Home Wi-Fi Router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97FF2-7DA7-83E3-4069-F53432D4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905000"/>
            <a:ext cx="9296400" cy="285462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Home networks or small offices usually use small routers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are integrated routers &amp; include switches for wired clients and WLAN for wireless client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wireless routers typically provide WLAN security, DHCP services, NAT, QoS, and other services depending router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411D-9021-EED3-AAB8-7F7F895F98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18</a:t>
            </a:fld>
            <a:endParaRPr lang="en-US" spc="15" dirty="0"/>
          </a:p>
        </p:txBody>
      </p:sp>
      <p:pic>
        <p:nvPicPr>
          <p:cNvPr id="1026" name="Picture 2" descr="Linksys AC1200 Dual Band WiFi 5 Router with Easy Setup, Black">
            <a:extLst>
              <a:ext uri="{FF2B5EF4-FFF2-40B4-BE49-F238E27FC236}">
                <a16:creationId xmlns:a16="http://schemas.microsoft.com/office/drawing/2014/main" id="{195A5374-24EA-2A39-BE4E-FE77E4FAE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54999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ghthawk® AX5400 Wifi 6 Router With Netgear Armor™ - RAX50 6-Stream Router  | NETGEAR">
            <a:extLst>
              <a:ext uri="{FF2B5EF4-FFF2-40B4-BE49-F238E27FC236}">
                <a16:creationId xmlns:a16="http://schemas.microsoft.com/office/drawing/2014/main" id="{9812E48D-AC95-F081-CDFB-A0C02DF3F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066708"/>
            <a:ext cx="3581400" cy="246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C7472E-E31F-D4A4-6808-94374A628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812" y="5066708"/>
            <a:ext cx="3723491" cy="20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08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8F67-60DC-393B-B60C-8FAA6A91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885"/>
            <a:ext cx="5582071" cy="121571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Wi-Fi Standards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95793-EB47-D403-587D-F4E3BE8D6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04D05-8CFE-EE6C-1AD9-88ACC1DBFA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19</a:t>
            </a:fld>
            <a:endParaRPr lang="en-US" spc="1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E9386-C647-49A7-3270-82C17F6B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7" y="2057400"/>
            <a:ext cx="979650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1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432" y="444544"/>
            <a:ext cx="18161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40" dirty="0"/>
              <a:t>u</a:t>
            </a:r>
            <a:r>
              <a:rPr spc="-15" dirty="0"/>
              <a:t>tl</a:t>
            </a:r>
            <a:r>
              <a:rPr spc="25" dirty="0"/>
              <a:t>i</a:t>
            </a:r>
            <a:r>
              <a:rPr dirty="0"/>
              <a:t>n</a:t>
            </a:r>
            <a:r>
              <a:rPr spc="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2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6276340" cy="27755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Data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link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fundamentals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what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changes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wireless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Aloha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Ethernet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Wireless-specific </a:t>
            </a:r>
            <a:r>
              <a:rPr sz="2650" b="1" spc="-15" dirty="0">
                <a:latin typeface="Arial"/>
                <a:cs typeface="Arial"/>
              </a:rPr>
              <a:t>challenges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802.15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wireless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standards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E88B-3B8B-FD0D-4161-8075DAFCD2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2</a:t>
            </a:fld>
            <a:endParaRPr lang="en-US" spc="1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8661-430B-AA2F-2142-809999BC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164" y="176386"/>
            <a:ext cx="5582071" cy="121571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Wi-Fi Frequency bands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A6D4E-DCE4-7201-0550-30E017971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22FB-5177-4D84-AE21-48E2ACD251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20</a:t>
            </a:fld>
            <a:endParaRPr lang="en-US" spc="1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C00635-5E50-D83B-0851-C4EE13C28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2274835"/>
            <a:ext cx="9134833" cy="40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00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FFA4-9E0C-C6AF-FE22-5EB77439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7639471" cy="1823576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How to increase Wi-Fi Range?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C166B-B385-92D0-9C95-FE204EFA7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6D316-9E8A-E66E-A973-3E528481E7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21</a:t>
            </a:fld>
            <a:endParaRPr lang="en-US" spc="1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EC380-3D8D-12ED-BA43-092016054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9"/>
          <a:stretch/>
        </p:blipFill>
        <p:spPr>
          <a:xfrm>
            <a:off x="326251" y="2263833"/>
            <a:ext cx="9405897" cy="4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98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E69B-18AB-7ABD-E722-F069D41E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1" y="240016"/>
            <a:ext cx="9448800" cy="121571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How to increase Wi-Fi Range?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177E3-8E44-1391-C9AC-83C1573AA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5F1A-9F7E-4974-E8CE-CF635C4B51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22</a:t>
            </a:fld>
            <a:endParaRPr lang="en-US" spc="1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5FCE6-01C8-237C-72D3-EFE13E49D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6" y="2219474"/>
            <a:ext cx="9721585" cy="47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21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300" y="444544"/>
            <a:ext cx="75342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Infrastructure</a:t>
            </a:r>
            <a:r>
              <a:rPr spc="-55" dirty="0"/>
              <a:t> </a:t>
            </a:r>
            <a:r>
              <a:rPr spc="15" dirty="0"/>
              <a:t>and</a:t>
            </a:r>
            <a:r>
              <a:rPr spc="-55" dirty="0"/>
              <a:t> </a:t>
            </a:r>
            <a:r>
              <a:rPr spc="5" dirty="0"/>
              <a:t>Ad</a:t>
            </a:r>
            <a:r>
              <a:rPr spc="-15" dirty="0"/>
              <a:t> </a:t>
            </a:r>
            <a:r>
              <a:rPr spc="5" dirty="0"/>
              <a:t>Hoc</a:t>
            </a:r>
            <a:r>
              <a:rPr spc="-25" dirty="0"/>
              <a:t> </a:t>
            </a:r>
            <a:r>
              <a:rPr spc="5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603" y="1991288"/>
            <a:ext cx="8004809" cy="19945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6390" marR="5080" indent="-314325" algn="just">
              <a:lnSpc>
                <a:spcPct val="89600"/>
              </a:lnSpc>
              <a:spcBef>
                <a:spcPts val="420"/>
              </a:spcBef>
              <a:buClr>
                <a:srgbClr val="FB0128"/>
              </a:buClr>
              <a:buFont typeface="Arial MT"/>
              <a:buChar char="•"/>
              <a:tabLst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Infrastructure mode: stations </a:t>
            </a:r>
            <a:r>
              <a:rPr sz="2650" b="1" spc="-15" dirty="0">
                <a:latin typeface="Arial"/>
                <a:cs typeface="Arial"/>
              </a:rPr>
              <a:t>communicate </a:t>
            </a:r>
            <a:r>
              <a:rPr sz="2650" b="1" spc="-10" dirty="0">
                <a:latin typeface="Arial"/>
                <a:cs typeface="Arial"/>
              </a:rPr>
              <a:t>with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one or more </a:t>
            </a:r>
            <a:r>
              <a:rPr sz="2650" b="1" spc="-15" dirty="0">
                <a:latin typeface="Arial"/>
                <a:cs typeface="Arial"/>
              </a:rPr>
              <a:t>access </a:t>
            </a:r>
            <a:r>
              <a:rPr sz="2650" b="1" spc="-10" dirty="0">
                <a:latin typeface="Arial"/>
                <a:cs typeface="Arial"/>
              </a:rPr>
              <a:t>points </a:t>
            </a:r>
            <a:r>
              <a:rPr sz="2650" b="1" spc="-5" dirty="0">
                <a:latin typeface="Arial"/>
                <a:cs typeface="Arial"/>
              </a:rPr>
              <a:t>which are </a:t>
            </a:r>
            <a:r>
              <a:rPr sz="2650" b="1" spc="-15" dirty="0">
                <a:latin typeface="Arial"/>
                <a:cs typeface="Arial"/>
              </a:rPr>
              <a:t>connected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wired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infrastructure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What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deployed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practice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1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dirty="0">
                <a:latin typeface="Arial"/>
                <a:cs typeface="Arial"/>
              </a:rPr>
              <a:t>Two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modes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15" dirty="0">
                <a:latin typeface="Arial"/>
                <a:cs typeface="Arial"/>
              </a:rPr>
              <a:t> operation: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3556" y="3963318"/>
            <a:ext cx="4570730" cy="110934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Distributed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Functions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-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DCF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Point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Functions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PCF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PCF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rarely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-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inefficient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603" y="5124718"/>
            <a:ext cx="8274684" cy="15163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26390" marR="5080" indent="-314325">
              <a:lnSpc>
                <a:spcPts val="2860"/>
              </a:lnSpc>
              <a:spcBef>
                <a:spcPts val="4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Alternative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5" dirty="0">
                <a:latin typeface="Arial"/>
                <a:cs typeface="Arial"/>
              </a:rPr>
              <a:t>“ad hoc” mode: </a:t>
            </a:r>
            <a:r>
              <a:rPr sz="2650" b="1" spc="-10" dirty="0">
                <a:latin typeface="Arial"/>
                <a:cs typeface="Arial"/>
              </a:rPr>
              <a:t>multi-hop, </a:t>
            </a:r>
            <a:r>
              <a:rPr sz="2650" b="1" spc="-15" dirty="0">
                <a:latin typeface="Arial"/>
                <a:cs typeface="Arial"/>
              </a:rPr>
              <a:t>assumes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infrastructure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Rarely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used,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e.g.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military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Hot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research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topic!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23</a:t>
            </a:fld>
            <a:endParaRPr spc="1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B18A-3F2F-D7B5-EE44-C87181C3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164" y="176386"/>
            <a:ext cx="5582071" cy="121571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Wi-Fi topologies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89438-7E0F-0553-613D-1EB7CBD49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FD961-A123-2DEF-5676-380160659E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24</a:t>
            </a:fld>
            <a:endParaRPr lang="en-US" spc="1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16A3F-C23A-E9BC-0738-58B23A8E4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74836"/>
            <a:ext cx="9597201" cy="45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4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4849" y="444544"/>
            <a:ext cx="49923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Terminology</a:t>
            </a:r>
            <a:r>
              <a:rPr spc="-45" dirty="0"/>
              <a:t> </a:t>
            </a:r>
            <a:r>
              <a:rPr spc="-5" dirty="0"/>
              <a:t>for</a:t>
            </a:r>
            <a:r>
              <a:rPr spc="-15" dirty="0"/>
              <a:t> </a:t>
            </a:r>
            <a:r>
              <a:rPr spc="-5" dirty="0"/>
              <a:t>DCF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46783" y="2037061"/>
            <a:ext cx="8147684" cy="4448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Stations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access</a:t>
            </a:r>
            <a:r>
              <a:rPr sz="2650" b="1" spc="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points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BSS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-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Basic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Service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Set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One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access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point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provides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access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 </a:t>
            </a:r>
            <a:r>
              <a:rPr sz="1950" b="1" spc="20" dirty="0">
                <a:latin typeface="Arial"/>
                <a:cs typeface="Arial"/>
              </a:rPr>
              <a:t>wired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infrastructure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Infrastructure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BSS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ESS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-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Extended</a:t>
            </a:r>
            <a:r>
              <a:rPr sz="2650" b="1" spc="-10" dirty="0">
                <a:latin typeface="Arial"/>
                <a:cs typeface="Arial"/>
              </a:rPr>
              <a:t> Service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Set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A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infrastructure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BSSs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work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together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APs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connected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same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infrastructure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Tracking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mobility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DS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Distribution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System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AP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communicates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with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each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other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Thin </a:t>
            </a:r>
            <a:r>
              <a:rPr sz="1950" b="1" spc="5" dirty="0">
                <a:latin typeface="Arial"/>
                <a:cs typeface="Arial"/>
              </a:rPr>
              <a:t>layer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between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LLC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MAC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sublayers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27CB-04BD-8210-40C0-8D40C417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164" y="176386"/>
            <a:ext cx="6524836" cy="1823576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Wi-Fi interference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2B35B-F52A-EA62-8109-805CBA833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50FD5-8419-DD9D-095E-3660F60545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26</a:t>
            </a:fld>
            <a:endParaRPr lang="en-US" spc="1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D29E5-45D1-BFF6-805D-74C97E94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9" y="1999962"/>
            <a:ext cx="9216614" cy="489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65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04800" marR="5080" indent="-117475">
              <a:lnSpc>
                <a:spcPts val="4220"/>
              </a:lnSpc>
              <a:spcBef>
                <a:spcPts val="685"/>
              </a:spcBef>
            </a:pPr>
            <a:r>
              <a:rPr spc="5" dirty="0"/>
              <a:t>How</a:t>
            </a:r>
            <a:r>
              <a:rPr spc="-30" dirty="0"/>
              <a:t> </a:t>
            </a:r>
            <a:r>
              <a:rPr spc="5" dirty="0"/>
              <a:t>Does</a:t>
            </a:r>
            <a:r>
              <a:rPr spc="-35" dirty="0"/>
              <a:t> </a:t>
            </a:r>
            <a:r>
              <a:rPr dirty="0"/>
              <a:t>WiFi</a:t>
            </a:r>
            <a:r>
              <a:rPr spc="-30" dirty="0"/>
              <a:t> </a:t>
            </a:r>
            <a:r>
              <a:rPr dirty="0"/>
              <a:t>Differ </a:t>
            </a:r>
            <a:r>
              <a:rPr spc="-975" dirty="0"/>
              <a:t> </a:t>
            </a:r>
            <a:r>
              <a:rPr spc="-5" dirty="0"/>
              <a:t>from</a:t>
            </a:r>
            <a:r>
              <a:rPr spc="-15" dirty="0"/>
              <a:t> </a:t>
            </a:r>
            <a:r>
              <a:rPr dirty="0"/>
              <a:t>Wired</a:t>
            </a:r>
            <a:r>
              <a:rPr spc="-25" dirty="0"/>
              <a:t> </a:t>
            </a:r>
            <a:r>
              <a:rPr spc="5" dirty="0"/>
              <a:t>Ethernet?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27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7767955" cy="43592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Signal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strength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drops</a:t>
            </a:r>
            <a:r>
              <a:rPr sz="2650" b="1" spc="-10" dirty="0">
                <a:latin typeface="Arial"/>
                <a:cs typeface="Arial"/>
              </a:rPr>
              <a:t> off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quickly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with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distance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Path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loss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exponent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highly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dependent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context</a:t>
            </a:r>
            <a:endParaRPr sz="19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Should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expect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higher</a:t>
            </a:r>
            <a:r>
              <a:rPr sz="2650" b="1" spc="-10" dirty="0">
                <a:latin typeface="Arial"/>
                <a:cs typeface="Arial"/>
              </a:rPr>
              <a:t> error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rates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8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Solutions?</a:t>
            </a:r>
            <a:endParaRPr sz="19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Makes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it</a:t>
            </a:r>
            <a:r>
              <a:rPr sz="2650" b="1" spc="-10" dirty="0">
                <a:latin typeface="Arial"/>
                <a:cs typeface="Arial"/>
              </a:rPr>
              <a:t> impossible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detect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collisions</a:t>
            </a:r>
            <a:endParaRPr sz="2650" dirty="0">
              <a:latin typeface="Arial"/>
              <a:cs typeface="Arial"/>
            </a:endParaRPr>
          </a:p>
          <a:p>
            <a:pPr marL="765175" marR="89535" indent="-250190">
              <a:lnSpc>
                <a:spcPts val="2110"/>
              </a:lnSpc>
              <a:spcBef>
                <a:spcPts val="76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Difference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between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strength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sender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receiver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too big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8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Solutions?</a:t>
            </a:r>
            <a:endParaRPr sz="1950" dirty="0">
              <a:latin typeface="Arial"/>
              <a:cs typeface="Arial"/>
            </a:endParaRPr>
          </a:p>
          <a:p>
            <a:pPr marL="326390" marR="71755" indent="-314325">
              <a:lnSpc>
                <a:spcPts val="2810"/>
              </a:lnSpc>
              <a:spcBef>
                <a:spcPts val="9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Senders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cannot</a:t>
            </a:r>
            <a:r>
              <a:rPr sz="2650" b="1" spc="-10" dirty="0">
                <a:latin typeface="Arial"/>
                <a:cs typeface="Arial"/>
              </a:rPr>
              <a:t> reliably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detect</a:t>
            </a:r>
            <a:r>
              <a:rPr sz="2650" b="1" spc="-10" dirty="0">
                <a:latin typeface="Arial"/>
                <a:cs typeface="Arial"/>
              </a:rPr>
              <a:t> competing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senders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resulting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in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hidden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terminal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problems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8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Solutions?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416" y="444544"/>
            <a:ext cx="74656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Features</a:t>
            </a:r>
            <a:r>
              <a:rPr spc="-25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dirty="0"/>
              <a:t>802.11</a:t>
            </a:r>
            <a:r>
              <a:rPr spc="-10" dirty="0"/>
              <a:t> </a:t>
            </a:r>
            <a:r>
              <a:rPr spc="10" dirty="0"/>
              <a:t>MAC</a:t>
            </a:r>
            <a:r>
              <a:rPr spc="-60" dirty="0"/>
              <a:t> </a:t>
            </a:r>
            <a:r>
              <a:rPr spc="5" dirty="0"/>
              <a:t>protocol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28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182063" y="2372780"/>
            <a:ext cx="5302885" cy="36112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Supports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MAC </a:t>
            </a:r>
            <a:r>
              <a:rPr sz="2650" b="1" spc="-15" dirty="0">
                <a:latin typeface="Arial"/>
                <a:cs typeface="Arial"/>
              </a:rPr>
              <a:t>functionality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7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Addressing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7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CSMA/CA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Error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detection </a:t>
            </a:r>
            <a:r>
              <a:rPr sz="2650" b="1" spc="-10" dirty="0">
                <a:latin typeface="Arial"/>
                <a:cs typeface="Arial"/>
              </a:rPr>
              <a:t>(FCS)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Error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correction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(ACK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frame)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Flow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control: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stop-and-wait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Fragmentation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(More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Frag)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Collision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Avoidance </a:t>
            </a:r>
            <a:r>
              <a:rPr sz="2650" b="1" spc="-10" dirty="0">
                <a:latin typeface="Arial"/>
                <a:cs typeface="Arial"/>
              </a:rPr>
              <a:t>(RTS-CTS)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727" y="444544"/>
            <a:ext cx="69278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Carrier</a:t>
            </a:r>
            <a:r>
              <a:rPr spc="-15" dirty="0"/>
              <a:t> </a:t>
            </a:r>
            <a:r>
              <a:rPr spc="-5" dirty="0"/>
              <a:t>Sense</a:t>
            </a:r>
            <a:r>
              <a:rPr spc="-20" dirty="0"/>
              <a:t> </a:t>
            </a:r>
            <a:r>
              <a:rPr spc="5" dirty="0"/>
              <a:t>Multiple</a:t>
            </a:r>
            <a:r>
              <a:rPr spc="-55" dirty="0"/>
              <a:t> </a:t>
            </a:r>
            <a:r>
              <a:rPr spc="-5" dirty="0"/>
              <a:t>Access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29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3072" y="2037061"/>
            <a:ext cx="8021955" cy="48323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Before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transmitting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packet,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sense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carrier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If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it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idle,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send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After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waiting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one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DCF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inter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frame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spacing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(DIFS)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If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it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busy,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then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55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Wait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for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medium</a:t>
            </a:r>
            <a:r>
              <a:rPr sz="1750" b="1" spc="4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to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be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idle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for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DIFS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(DCF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IFS)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period</a:t>
            </a:r>
            <a:endParaRPr sz="17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34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dirty="0">
                <a:latin typeface="Arial"/>
                <a:cs typeface="Arial"/>
              </a:rPr>
              <a:t>Go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through</a:t>
            </a:r>
            <a:r>
              <a:rPr sz="1750" b="1" spc="4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exponential</a:t>
            </a:r>
            <a:r>
              <a:rPr sz="1750" b="1" spc="5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backoff,</a:t>
            </a:r>
            <a:r>
              <a:rPr sz="1750" b="1" spc="4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then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send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(non-persistent</a:t>
            </a:r>
            <a:r>
              <a:rPr sz="1750" b="1" spc="5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solution)</a:t>
            </a:r>
            <a:endParaRPr sz="1750">
              <a:latin typeface="Arial"/>
              <a:cs typeface="Arial"/>
            </a:endParaRPr>
          </a:p>
          <a:p>
            <a:pPr marL="765175" marR="21590" indent="-250190">
              <a:lnSpc>
                <a:spcPts val="1900"/>
              </a:lnSpc>
              <a:spcBef>
                <a:spcPts val="660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Want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to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avoid</a:t>
            </a:r>
            <a:r>
              <a:rPr sz="1750" b="1" spc="4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that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several</a:t>
            </a:r>
            <a:r>
              <a:rPr sz="1750" b="1" spc="8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stations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waiting</a:t>
            </a:r>
            <a:r>
              <a:rPr sz="1750" b="1" spc="-1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to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transmit</a:t>
            </a:r>
            <a:r>
              <a:rPr sz="1750" b="1" spc="4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automatically </a:t>
            </a:r>
            <a:r>
              <a:rPr sz="1750" b="1" spc="-47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collide</a:t>
            </a:r>
            <a:endParaRPr sz="17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00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9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10" dirty="0">
                <a:latin typeface="Arial"/>
                <a:cs typeface="Arial"/>
              </a:rPr>
              <a:t>Cost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of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collision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is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high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and medium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is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expected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to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be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busy</a:t>
            </a:r>
            <a:endParaRPr sz="17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Wait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ack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If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is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one,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you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done</a:t>
            </a:r>
            <a:endParaRPr sz="1950">
              <a:latin typeface="Arial"/>
              <a:cs typeface="Arial"/>
            </a:endParaRPr>
          </a:p>
          <a:p>
            <a:pPr marL="765175" marR="339725" indent="-250190">
              <a:lnSpc>
                <a:spcPts val="2290"/>
              </a:lnSpc>
              <a:spcBef>
                <a:spcPts val="61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If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isn’t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one,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assume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was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collision,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retransmit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using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exponential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backoff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3512" y="444544"/>
            <a:ext cx="57308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So</a:t>
            </a:r>
            <a:r>
              <a:rPr spc="-5" dirty="0"/>
              <a:t> </a:t>
            </a:r>
            <a:r>
              <a:rPr dirty="0"/>
              <a:t>What</a:t>
            </a:r>
            <a:r>
              <a:rPr spc="-25" dirty="0"/>
              <a:t> </a:t>
            </a:r>
            <a:r>
              <a:rPr spc="5" dirty="0"/>
              <a:t>about</a:t>
            </a:r>
            <a:r>
              <a:rPr spc="-70" dirty="0"/>
              <a:t> </a:t>
            </a:r>
            <a:r>
              <a:rPr dirty="0"/>
              <a:t>Wireless?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8243" y="2027959"/>
            <a:ext cx="7979409" cy="38798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7289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 datalink </a:t>
            </a:r>
            <a:r>
              <a:rPr sz="2650" b="1" spc="-15" dirty="0">
                <a:latin typeface="Arial"/>
                <a:cs typeface="Arial"/>
              </a:rPr>
              <a:t>protocols </a:t>
            </a:r>
            <a:r>
              <a:rPr sz="2650" b="1" spc="-10" dirty="0">
                <a:latin typeface="Arial"/>
                <a:cs typeface="Arial"/>
              </a:rPr>
              <a:t>similar to those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wired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networks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inherently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multiple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access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specifics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depend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many factors,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but</a:t>
            </a:r>
            <a:r>
              <a:rPr sz="2650" b="1" spc="-5" dirty="0">
                <a:latin typeface="Arial"/>
                <a:cs typeface="Arial"/>
              </a:rPr>
              <a:t> ..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ts val="2810"/>
              </a:lnSpc>
              <a:spcBef>
                <a:spcPts val="70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Random access </a:t>
            </a:r>
            <a:r>
              <a:rPr sz="2650" b="1" spc="-10" dirty="0">
                <a:latin typeface="Arial"/>
                <a:cs typeface="Arial"/>
              </a:rPr>
              <a:t>solutions </a:t>
            </a:r>
            <a:r>
              <a:rPr sz="2650" b="1" spc="-5" dirty="0">
                <a:latin typeface="Arial"/>
                <a:cs typeface="Arial"/>
              </a:rPr>
              <a:t>are </a:t>
            </a:r>
            <a:r>
              <a:rPr sz="2650" b="1" spc="-10" dirty="0">
                <a:latin typeface="Arial"/>
                <a:cs typeface="Arial"/>
              </a:rPr>
              <a:t>a good </a:t>
            </a:r>
            <a:r>
              <a:rPr sz="2650" b="1" spc="-5" dirty="0">
                <a:latin typeface="Arial"/>
                <a:cs typeface="Arial"/>
              </a:rPr>
              <a:t>fit </a:t>
            </a:r>
            <a:r>
              <a:rPr sz="2650" b="1" spc="-10" dirty="0">
                <a:latin typeface="Arial"/>
                <a:cs typeface="Arial"/>
              </a:rPr>
              <a:t>for </a:t>
            </a:r>
            <a:r>
              <a:rPr sz="2650" b="1" spc="-15" dirty="0">
                <a:latin typeface="Arial"/>
                <a:cs typeface="Arial"/>
              </a:rPr>
              <a:t>data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unlicensed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spectrum</a:t>
            </a:r>
            <a:endParaRPr sz="2650">
              <a:latin typeface="Arial"/>
              <a:cs typeface="Arial"/>
            </a:endParaRPr>
          </a:p>
          <a:p>
            <a:pPr marL="765175" marR="491490" indent="-250190">
              <a:lnSpc>
                <a:spcPts val="2110"/>
              </a:lnSpc>
              <a:spcBef>
                <a:spcPts val="67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Low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complexity,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especially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contention-based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protocols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(e.g.,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Ethernet)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3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No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shared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spectrum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band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30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Cellular </a:t>
            </a:r>
            <a:r>
              <a:rPr sz="2650" b="1" spc="-20" dirty="0">
                <a:latin typeface="Arial"/>
                <a:cs typeface="Arial"/>
              </a:rPr>
              <a:t>uses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scheduled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access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1154" y="5883638"/>
            <a:ext cx="7252970" cy="10820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Need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able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guarantee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performance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Have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spectrum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simplifies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scheduled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access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There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always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central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controller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4592" y="5786628"/>
            <a:ext cx="1280160" cy="972819"/>
            <a:chOff x="164592" y="5786628"/>
            <a:chExt cx="1280160" cy="972819"/>
          </a:xfrm>
        </p:grpSpPr>
        <p:sp>
          <p:nvSpPr>
            <p:cNvPr id="9" name="object 9"/>
            <p:cNvSpPr/>
            <p:nvPr/>
          </p:nvSpPr>
          <p:spPr>
            <a:xfrm>
              <a:off x="175260" y="5812535"/>
              <a:ext cx="1256030" cy="920750"/>
            </a:xfrm>
            <a:custGeom>
              <a:avLst/>
              <a:gdLst/>
              <a:ahLst/>
              <a:cxnLst/>
              <a:rect l="l" t="t" r="r" b="b"/>
              <a:pathLst>
                <a:path w="1256030" h="920750">
                  <a:moveTo>
                    <a:pt x="795527" y="920496"/>
                  </a:moveTo>
                  <a:lnTo>
                    <a:pt x="795527" y="690371"/>
                  </a:lnTo>
                  <a:lnTo>
                    <a:pt x="0" y="690371"/>
                  </a:lnTo>
                  <a:lnTo>
                    <a:pt x="0" y="230124"/>
                  </a:lnTo>
                  <a:lnTo>
                    <a:pt x="795527" y="230124"/>
                  </a:lnTo>
                  <a:lnTo>
                    <a:pt x="795527" y="0"/>
                  </a:lnTo>
                  <a:lnTo>
                    <a:pt x="1255776" y="460248"/>
                  </a:lnTo>
                  <a:lnTo>
                    <a:pt x="795527" y="92049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592" y="5786628"/>
              <a:ext cx="1280160" cy="972819"/>
            </a:xfrm>
            <a:custGeom>
              <a:avLst/>
              <a:gdLst/>
              <a:ahLst/>
              <a:cxnLst/>
              <a:rect l="l" t="t" r="r" b="b"/>
              <a:pathLst>
                <a:path w="1280160" h="972820">
                  <a:moveTo>
                    <a:pt x="795527" y="256032"/>
                  </a:moveTo>
                  <a:lnTo>
                    <a:pt x="795527" y="0"/>
                  </a:lnTo>
                  <a:lnTo>
                    <a:pt x="821354" y="25907"/>
                  </a:lnTo>
                  <a:lnTo>
                    <a:pt x="816864" y="25907"/>
                  </a:lnTo>
                  <a:lnTo>
                    <a:pt x="798575" y="33528"/>
                  </a:lnTo>
                  <a:lnTo>
                    <a:pt x="816864" y="51816"/>
                  </a:lnTo>
                  <a:lnTo>
                    <a:pt x="816864" y="245364"/>
                  </a:lnTo>
                  <a:lnTo>
                    <a:pt x="806196" y="245364"/>
                  </a:lnTo>
                  <a:lnTo>
                    <a:pt x="795527" y="256032"/>
                  </a:lnTo>
                  <a:close/>
                </a:path>
                <a:path w="1280160" h="972820">
                  <a:moveTo>
                    <a:pt x="816864" y="51816"/>
                  </a:moveTo>
                  <a:lnTo>
                    <a:pt x="798575" y="33528"/>
                  </a:lnTo>
                  <a:lnTo>
                    <a:pt x="816864" y="25907"/>
                  </a:lnTo>
                  <a:lnTo>
                    <a:pt x="816864" y="51816"/>
                  </a:lnTo>
                  <a:close/>
                </a:path>
                <a:path w="1280160" h="972820">
                  <a:moveTo>
                    <a:pt x="1251204" y="486156"/>
                  </a:moveTo>
                  <a:lnTo>
                    <a:pt x="816864" y="51816"/>
                  </a:lnTo>
                  <a:lnTo>
                    <a:pt x="816864" y="25907"/>
                  </a:lnTo>
                  <a:lnTo>
                    <a:pt x="821354" y="25907"/>
                  </a:lnTo>
                  <a:lnTo>
                    <a:pt x="1272563" y="478536"/>
                  </a:lnTo>
                  <a:lnTo>
                    <a:pt x="1258824" y="478536"/>
                  </a:lnTo>
                  <a:lnTo>
                    <a:pt x="1251204" y="486156"/>
                  </a:lnTo>
                  <a:close/>
                </a:path>
                <a:path w="1280160" h="972820">
                  <a:moveTo>
                    <a:pt x="795527" y="726948"/>
                  </a:moveTo>
                  <a:lnTo>
                    <a:pt x="0" y="726948"/>
                  </a:lnTo>
                  <a:lnTo>
                    <a:pt x="0" y="245364"/>
                  </a:lnTo>
                  <a:lnTo>
                    <a:pt x="795527" y="245364"/>
                  </a:lnTo>
                  <a:lnTo>
                    <a:pt x="795527" y="256032"/>
                  </a:lnTo>
                  <a:lnTo>
                    <a:pt x="21336" y="256032"/>
                  </a:lnTo>
                  <a:lnTo>
                    <a:pt x="10668" y="266700"/>
                  </a:lnTo>
                  <a:lnTo>
                    <a:pt x="21336" y="266700"/>
                  </a:lnTo>
                  <a:lnTo>
                    <a:pt x="21336" y="705612"/>
                  </a:lnTo>
                  <a:lnTo>
                    <a:pt x="10668" y="705612"/>
                  </a:lnTo>
                  <a:lnTo>
                    <a:pt x="21336" y="716280"/>
                  </a:lnTo>
                  <a:lnTo>
                    <a:pt x="795527" y="716280"/>
                  </a:lnTo>
                  <a:lnTo>
                    <a:pt x="795527" y="726948"/>
                  </a:lnTo>
                  <a:close/>
                </a:path>
                <a:path w="1280160" h="972820">
                  <a:moveTo>
                    <a:pt x="816864" y="266700"/>
                  </a:moveTo>
                  <a:lnTo>
                    <a:pt x="21336" y="266700"/>
                  </a:lnTo>
                  <a:lnTo>
                    <a:pt x="21336" y="256032"/>
                  </a:lnTo>
                  <a:lnTo>
                    <a:pt x="795527" y="256032"/>
                  </a:lnTo>
                  <a:lnTo>
                    <a:pt x="806196" y="245364"/>
                  </a:lnTo>
                  <a:lnTo>
                    <a:pt x="816864" y="245364"/>
                  </a:lnTo>
                  <a:lnTo>
                    <a:pt x="816864" y="266700"/>
                  </a:lnTo>
                  <a:close/>
                </a:path>
                <a:path w="1280160" h="972820">
                  <a:moveTo>
                    <a:pt x="21336" y="266700"/>
                  </a:moveTo>
                  <a:lnTo>
                    <a:pt x="10668" y="266700"/>
                  </a:lnTo>
                  <a:lnTo>
                    <a:pt x="21336" y="256032"/>
                  </a:lnTo>
                  <a:lnTo>
                    <a:pt x="21336" y="266700"/>
                  </a:lnTo>
                  <a:close/>
                </a:path>
                <a:path w="1280160" h="972820">
                  <a:moveTo>
                    <a:pt x="1258824" y="493776"/>
                  </a:moveTo>
                  <a:lnTo>
                    <a:pt x="1251204" y="486156"/>
                  </a:lnTo>
                  <a:lnTo>
                    <a:pt x="1258824" y="478536"/>
                  </a:lnTo>
                  <a:lnTo>
                    <a:pt x="1258824" y="493776"/>
                  </a:lnTo>
                  <a:close/>
                </a:path>
                <a:path w="1280160" h="972820">
                  <a:moveTo>
                    <a:pt x="1272563" y="493776"/>
                  </a:moveTo>
                  <a:lnTo>
                    <a:pt x="1258824" y="493776"/>
                  </a:lnTo>
                  <a:lnTo>
                    <a:pt x="1258824" y="478536"/>
                  </a:lnTo>
                  <a:lnTo>
                    <a:pt x="1272563" y="478536"/>
                  </a:lnTo>
                  <a:lnTo>
                    <a:pt x="1280159" y="486156"/>
                  </a:lnTo>
                  <a:lnTo>
                    <a:pt x="1272563" y="493776"/>
                  </a:lnTo>
                  <a:close/>
                </a:path>
                <a:path w="1280160" h="972820">
                  <a:moveTo>
                    <a:pt x="821354" y="946404"/>
                  </a:moveTo>
                  <a:lnTo>
                    <a:pt x="816864" y="946404"/>
                  </a:lnTo>
                  <a:lnTo>
                    <a:pt x="816864" y="920496"/>
                  </a:lnTo>
                  <a:lnTo>
                    <a:pt x="1251204" y="486156"/>
                  </a:lnTo>
                  <a:lnTo>
                    <a:pt x="1258824" y="493776"/>
                  </a:lnTo>
                  <a:lnTo>
                    <a:pt x="1272563" y="493776"/>
                  </a:lnTo>
                  <a:lnTo>
                    <a:pt x="821354" y="946404"/>
                  </a:lnTo>
                  <a:close/>
                </a:path>
                <a:path w="1280160" h="972820">
                  <a:moveTo>
                    <a:pt x="21336" y="716280"/>
                  </a:moveTo>
                  <a:lnTo>
                    <a:pt x="10668" y="705612"/>
                  </a:lnTo>
                  <a:lnTo>
                    <a:pt x="21336" y="705612"/>
                  </a:lnTo>
                  <a:lnTo>
                    <a:pt x="21336" y="716280"/>
                  </a:lnTo>
                  <a:close/>
                </a:path>
                <a:path w="1280160" h="972820">
                  <a:moveTo>
                    <a:pt x="816864" y="726948"/>
                  </a:moveTo>
                  <a:lnTo>
                    <a:pt x="806196" y="726948"/>
                  </a:lnTo>
                  <a:lnTo>
                    <a:pt x="795527" y="716280"/>
                  </a:lnTo>
                  <a:lnTo>
                    <a:pt x="21336" y="716280"/>
                  </a:lnTo>
                  <a:lnTo>
                    <a:pt x="21336" y="705612"/>
                  </a:lnTo>
                  <a:lnTo>
                    <a:pt x="816864" y="705612"/>
                  </a:lnTo>
                  <a:lnTo>
                    <a:pt x="816864" y="726948"/>
                  </a:lnTo>
                  <a:close/>
                </a:path>
                <a:path w="1280160" h="972820">
                  <a:moveTo>
                    <a:pt x="795527" y="972312"/>
                  </a:moveTo>
                  <a:lnTo>
                    <a:pt x="795527" y="716280"/>
                  </a:lnTo>
                  <a:lnTo>
                    <a:pt x="806196" y="726948"/>
                  </a:lnTo>
                  <a:lnTo>
                    <a:pt x="816864" y="726948"/>
                  </a:lnTo>
                  <a:lnTo>
                    <a:pt x="816864" y="920496"/>
                  </a:lnTo>
                  <a:lnTo>
                    <a:pt x="798575" y="938784"/>
                  </a:lnTo>
                  <a:lnTo>
                    <a:pt x="816864" y="946404"/>
                  </a:lnTo>
                  <a:lnTo>
                    <a:pt x="821354" y="946404"/>
                  </a:lnTo>
                  <a:lnTo>
                    <a:pt x="795527" y="972312"/>
                  </a:lnTo>
                  <a:close/>
                </a:path>
                <a:path w="1280160" h="972820">
                  <a:moveTo>
                    <a:pt x="816864" y="946404"/>
                  </a:moveTo>
                  <a:lnTo>
                    <a:pt x="798575" y="938784"/>
                  </a:lnTo>
                  <a:lnTo>
                    <a:pt x="816864" y="920496"/>
                  </a:lnTo>
                  <a:lnTo>
                    <a:pt x="816864" y="946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3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118" y="6036098"/>
            <a:ext cx="8280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La</a:t>
            </a:r>
            <a:r>
              <a:rPr sz="265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5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508BB-226A-B1C9-A338-4C8FC8FD4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3</a:t>
            </a:fld>
            <a:endParaRPr lang="en-US" spc="1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350" y="444544"/>
            <a:ext cx="66008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Why</a:t>
            </a:r>
            <a:r>
              <a:rPr spc="-45" dirty="0"/>
              <a:t> </a:t>
            </a:r>
            <a:r>
              <a:rPr spc="20" dirty="0"/>
              <a:t>Do</a:t>
            </a:r>
            <a:r>
              <a:rPr spc="-40" dirty="0"/>
              <a:t> </a:t>
            </a:r>
            <a:r>
              <a:rPr dirty="0"/>
              <a:t>Collisions</a:t>
            </a:r>
            <a:r>
              <a:rPr spc="-35" dirty="0"/>
              <a:t> </a:t>
            </a:r>
            <a:r>
              <a:rPr spc="5" dirty="0"/>
              <a:t>Happen?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30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46783" y="2034604"/>
            <a:ext cx="8383905" cy="43243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Near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simultaneous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transmissions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Period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vulnerability: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propagation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delay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4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Similar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ethernet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0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Difficult to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detect collisions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radio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environment</a:t>
            </a:r>
            <a:endParaRPr sz="2650">
              <a:latin typeface="Arial"/>
              <a:cs typeface="Arial"/>
            </a:endParaRPr>
          </a:p>
          <a:p>
            <a:pPr marL="765175" marR="185420" indent="-250190">
              <a:lnSpc>
                <a:spcPts val="2110"/>
              </a:lnSpc>
              <a:spcBef>
                <a:spcPts val="7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Fading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cause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from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neighboring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nodes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5" dirty="0">
                <a:latin typeface="Arial"/>
                <a:cs typeface="Arial"/>
              </a:rPr>
              <a:t> be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weak,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so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carrier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sense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fails</a:t>
            </a:r>
            <a:endParaRPr sz="1950">
              <a:latin typeface="Arial"/>
              <a:cs typeface="Arial"/>
            </a:endParaRPr>
          </a:p>
          <a:p>
            <a:pPr marL="326390" marR="541020" indent="-314325">
              <a:lnSpc>
                <a:spcPts val="281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Hidden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node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situation: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two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transmitters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cannot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hear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each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other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causing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collisions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Solution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has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5" dirty="0">
                <a:latin typeface="Arial"/>
                <a:cs typeface="Arial"/>
              </a:rPr>
              <a:t>two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parts: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30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Collision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Avoidance</a:t>
            </a:r>
            <a:r>
              <a:rPr sz="1750" b="1" spc="5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–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CSMA/CA</a:t>
            </a:r>
            <a:endParaRPr sz="17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09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47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dirty="0">
                <a:latin typeface="Arial"/>
                <a:cs typeface="Arial"/>
              </a:rPr>
              <a:t>Virtual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carrier</a:t>
            </a:r>
            <a:r>
              <a:rPr sz="1750" b="1" spc="-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sense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697865" marR="5080" indent="-260985">
              <a:lnSpc>
                <a:spcPts val="4220"/>
              </a:lnSpc>
              <a:spcBef>
                <a:spcPts val="685"/>
              </a:spcBef>
            </a:pPr>
            <a:r>
              <a:rPr dirty="0"/>
              <a:t>Collision</a:t>
            </a:r>
            <a:r>
              <a:rPr spc="-80" dirty="0"/>
              <a:t> </a:t>
            </a:r>
            <a:r>
              <a:rPr dirty="0"/>
              <a:t>Avoidance </a:t>
            </a:r>
            <a:r>
              <a:rPr spc="-975" dirty="0"/>
              <a:t> </a:t>
            </a:r>
            <a:r>
              <a:rPr spc="10" dirty="0"/>
              <a:t>RTS/CTS</a:t>
            </a:r>
            <a:r>
              <a:rPr spc="-70" dirty="0"/>
              <a:t> </a:t>
            </a:r>
            <a:r>
              <a:rPr spc="5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7" y="5217586"/>
            <a:ext cx="6461125" cy="16529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6390" marR="563245" indent="-314325">
              <a:lnSpc>
                <a:spcPts val="2340"/>
              </a:lnSpc>
              <a:spcBef>
                <a:spcPts val="42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Lack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signal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between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S1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S2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 cause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collision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R1 </a:t>
            </a:r>
            <a:r>
              <a:rPr sz="2200" b="1" spc="-5" dirty="0">
                <a:latin typeface="Arial"/>
                <a:cs typeface="Arial"/>
              </a:rPr>
              <a:t>since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carrier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sense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fails</a:t>
            </a:r>
            <a:endParaRPr sz="2200">
              <a:latin typeface="Arial"/>
              <a:cs typeface="Arial"/>
            </a:endParaRPr>
          </a:p>
          <a:p>
            <a:pPr marL="326390" marR="5080" indent="-314325">
              <a:lnSpc>
                <a:spcPct val="88900"/>
              </a:lnSpc>
              <a:spcBef>
                <a:spcPts val="7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10" dirty="0">
                <a:latin typeface="Arial"/>
                <a:cs typeface="Arial"/>
              </a:rPr>
              <a:t>RTS </a:t>
            </a:r>
            <a:r>
              <a:rPr sz="2200" b="1" spc="-5" dirty="0">
                <a:latin typeface="Arial"/>
                <a:cs typeface="Arial"/>
              </a:rPr>
              <a:t>and </a:t>
            </a:r>
            <a:r>
              <a:rPr sz="2200" b="1" spc="-10" dirty="0">
                <a:latin typeface="Arial"/>
                <a:cs typeface="Arial"/>
              </a:rPr>
              <a:t>CTS </a:t>
            </a:r>
            <a:r>
              <a:rPr sz="2200" b="1" spc="-5" dirty="0">
                <a:latin typeface="Arial"/>
                <a:cs typeface="Arial"/>
              </a:rPr>
              <a:t>notify nodes close </a:t>
            </a:r>
            <a:r>
              <a:rPr sz="2200" b="1" spc="5" dirty="0">
                <a:latin typeface="Arial"/>
                <a:cs typeface="Arial"/>
              </a:rPr>
              <a:t>to </a:t>
            </a:r>
            <a:r>
              <a:rPr sz="2200" b="1" dirty="0">
                <a:latin typeface="Arial"/>
                <a:cs typeface="Arial"/>
              </a:rPr>
              <a:t>the </a:t>
            </a:r>
            <a:r>
              <a:rPr sz="2200" b="1" spc="-5" dirty="0">
                <a:latin typeface="Arial"/>
                <a:cs typeface="Arial"/>
              </a:rPr>
              <a:t>sender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 </a:t>
            </a:r>
            <a:r>
              <a:rPr sz="2200" b="1" dirty="0">
                <a:latin typeface="Arial"/>
                <a:cs typeface="Arial"/>
              </a:rPr>
              <a:t>the </a:t>
            </a:r>
            <a:r>
              <a:rPr sz="2200" b="1" spc="-5" dirty="0">
                <a:latin typeface="Arial"/>
                <a:cs typeface="Arial"/>
              </a:rPr>
              <a:t>receiver that there will be a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transmission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8116" y="2965703"/>
            <a:ext cx="8495030" cy="1061085"/>
            <a:chOff x="928116" y="2965703"/>
            <a:chExt cx="8495030" cy="10610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7492" y="2965703"/>
              <a:ext cx="1295503" cy="10607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6" y="2965703"/>
              <a:ext cx="1295503" cy="10607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7804" y="2965703"/>
              <a:ext cx="1295503" cy="10607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28075" y="3424440"/>
              <a:ext cx="5942330" cy="167640"/>
            </a:xfrm>
            <a:custGeom>
              <a:avLst/>
              <a:gdLst/>
              <a:ahLst/>
              <a:cxnLst/>
              <a:rect l="l" t="t" r="r" b="b"/>
              <a:pathLst>
                <a:path w="5942330" h="167639">
                  <a:moveTo>
                    <a:pt x="2343924" y="83820"/>
                  </a:moveTo>
                  <a:lnTo>
                    <a:pt x="2289060" y="56388"/>
                  </a:lnTo>
                  <a:lnTo>
                    <a:pt x="2176284" y="0"/>
                  </a:lnTo>
                  <a:lnTo>
                    <a:pt x="2176284" y="56388"/>
                  </a:lnTo>
                  <a:lnTo>
                    <a:pt x="0" y="56388"/>
                  </a:lnTo>
                  <a:lnTo>
                    <a:pt x="0" y="112776"/>
                  </a:lnTo>
                  <a:lnTo>
                    <a:pt x="2176284" y="112776"/>
                  </a:lnTo>
                  <a:lnTo>
                    <a:pt x="2176284" y="167640"/>
                  </a:lnTo>
                  <a:lnTo>
                    <a:pt x="2286012" y="112776"/>
                  </a:lnTo>
                  <a:lnTo>
                    <a:pt x="2343924" y="83820"/>
                  </a:lnTo>
                  <a:close/>
                </a:path>
                <a:path w="5942330" h="167639">
                  <a:moveTo>
                    <a:pt x="5942088" y="56388"/>
                  </a:moveTo>
                  <a:lnTo>
                    <a:pt x="3765816" y="56388"/>
                  </a:lnTo>
                  <a:lnTo>
                    <a:pt x="3765816" y="0"/>
                  </a:lnTo>
                  <a:lnTo>
                    <a:pt x="3598176" y="83820"/>
                  </a:lnTo>
                  <a:lnTo>
                    <a:pt x="3765816" y="167640"/>
                  </a:lnTo>
                  <a:lnTo>
                    <a:pt x="3765816" y="112776"/>
                  </a:lnTo>
                  <a:lnTo>
                    <a:pt x="5942088" y="112776"/>
                  </a:lnTo>
                  <a:lnTo>
                    <a:pt x="5942088" y="56388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7712" y="3756659"/>
              <a:ext cx="2344420" cy="94615"/>
            </a:xfrm>
            <a:custGeom>
              <a:avLst/>
              <a:gdLst/>
              <a:ahLst/>
              <a:cxnLst/>
              <a:rect l="l" t="t" r="r" b="b"/>
              <a:pathLst>
                <a:path w="2344420" h="94614">
                  <a:moveTo>
                    <a:pt x="2249424" y="94488"/>
                  </a:moveTo>
                  <a:lnTo>
                    <a:pt x="2249424" y="0"/>
                  </a:lnTo>
                  <a:lnTo>
                    <a:pt x="2310384" y="30480"/>
                  </a:lnTo>
                  <a:lnTo>
                    <a:pt x="2264664" y="30480"/>
                  </a:lnTo>
                  <a:lnTo>
                    <a:pt x="2264664" y="62484"/>
                  </a:lnTo>
                  <a:lnTo>
                    <a:pt x="2313432" y="62484"/>
                  </a:lnTo>
                  <a:lnTo>
                    <a:pt x="2249424" y="94488"/>
                  </a:lnTo>
                  <a:close/>
                </a:path>
                <a:path w="2344420" h="94614">
                  <a:moveTo>
                    <a:pt x="2249424" y="62484"/>
                  </a:moveTo>
                  <a:lnTo>
                    <a:pt x="0" y="62484"/>
                  </a:lnTo>
                  <a:lnTo>
                    <a:pt x="0" y="30480"/>
                  </a:lnTo>
                  <a:lnTo>
                    <a:pt x="2249424" y="30480"/>
                  </a:lnTo>
                  <a:lnTo>
                    <a:pt x="2249424" y="62484"/>
                  </a:lnTo>
                  <a:close/>
                </a:path>
                <a:path w="2344420" h="94614">
                  <a:moveTo>
                    <a:pt x="2313432" y="62484"/>
                  </a:moveTo>
                  <a:lnTo>
                    <a:pt x="2264664" y="62484"/>
                  </a:lnTo>
                  <a:lnTo>
                    <a:pt x="2264664" y="30480"/>
                  </a:lnTo>
                  <a:lnTo>
                    <a:pt x="2310384" y="30480"/>
                  </a:lnTo>
                  <a:lnTo>
                    <a:pt x="2343912" y="47244"/>
                  </a:lnTo>
                  <a:lnTo>
                    <a:pt x="2313432" y="62484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23488" y="3636264"/>
              <a:ext cx="634365" cy="368935"/>
            </a:xfrm>
            <a:custGeom>
              <a:avLst/>
              <a:gdLst/>
              <a:ahLst/>
              <a:cxnLst/>
              <a:rect l="l" t="t" r="r" b="b"/>
              <a:pathLst>
                <a:path w="634364" h="368935">
                  <a:moveTo>
                    <a:pt x="633983" y="368808"/>
                  </a:moveTo>
                  <a:lnTo>
                    <a:pt x="0" y="368808"/>
                  </a:lnTo>
                  <a:lnTo>
                    <a:pt x="0" y="0"/>
                  </a:lnTo>
                  <a:lnTo>
                    <a:pt x="633983" y="0"/>
                  </a:lnTo>
                  <a:lnTo>
                    <a:pt x="633983" y="3688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09831" y="3664696"/>
            <a:ext cx="4495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60" dirty="0">
                <a:solidFill>
                  <a:srgbClr val="FB0128"/>
                </a:solidFill>
                <a:latin typeface="Times New Roman"/>
                <a:cs typeface="Times New Roman"/>
              </a:rPr>
              <a:t>R</a:t>
            </a:r>
            <a:r>
              <a:rPr sz="1750" b="1" spc="-15" dirty="0">
                <a:solidFill>
                  <a:srgbClr val="FB0128"/>
                </a:solidFill>
                <a:latin typeface="Times New Roman"/>
                <a:cs typeface="Times New Roman"/>
              </a:rPr>
              <a:t>T</a:t>
            </a:r>
            <a:r>
              <a:rPr sz="1750" b="1" dirty="0">
                <a:solidFill>
                  <a:srgbClr val="FB0128"/>
                </a:solidFill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67711" y="3887723"/>
            <a:ext cx="5943600" cy="368935"/>
            <a:chOff x="2267711" y="3887723"/>
            <a:chExt cx="5943600" cy="368935"/>
          </a:xfrm>
        </p:grpSpPr>
        <p:sp>
          <p:nvSpPr>
            <p:cNvPr id="13" name="object 13"/>
            <p:cNvSpPr/>
            <p:nvPr/>
          </p:nvSpPr>
          <p:spPr>
            <a:xfrm>
              <a:off x="2267712" y="4008119"/>
              <a:ext cx="5943600" cy="93345"/>
            </a:xfrm>
            <a:custGeom>
              <a:avLst/>
              <a:gdLst/>
              <a:ahLst/>
              <a:cxnLst/>
              <a:rect l="l" t="t" r="r" b="b"/>
              <a:pathLst>
                <a:path w="5943600" h="93345">
                  <a:moveTo>
                    <a:pt x="2343912" y="30480"/>
                  </a:moveTo>
                  <a:lnTo>
                    <a:pt x="94488" y="30480"/>
                  </a:lnTo>
                  <a:lnTo>
                    <a:pt x="94488" y="0"/>
                  </a:lnTo>
                  <a:lnTo>
                    <a:pt x="0" y="45732"/>
                  </a:lnTo>
                  <a:lnTo>
                    <a:pt x="94488" y="92976"/>
                  </a:lnTo>
                  <a:lnTo>
                    <a:pt x="94488" y="62496"/>
                  </a:lnTo>
                  <a:lnTo>
                    <a:pt x="2343912" y="62496"/>
                  </a:lnTo>
                  <a:lnTo>
                    <a:pt x="2343912" y="30480"/>
                  </a:lnTo>
                  <a:close/>
                </a:path>
                <a:path w="5943600" h="93345">
                  <a:moveTo>
                    <a:pt x="5943600" y="45732"/>
                  </a:moveTo>
                  <a:lnTo>
                    <a:pt x="5912104" y="30480"/>
                  </a:lnTo>
                  <a:lnTo>
                    <a:pt x="5849112" y="0"/>
                  </a:lnTo>
                  <a:lnTo>
                    <a:pt x="5849112" y="30480"/>
                  </a:lnTo>
                  <a:lnTo>
                    <a:pt x="3599688" y="30480"/>
                  </a:lnTo>
                  <a:lnTo>
                    <a:pt x="3599688" y="62496"/>
                  </a:lnTo>
                  <a:lnTo>
                    <a:pt x="5849112" y="62496"/>
                  </a:lnTo>
                  <a:lnTo>
                    <a:pt x="5849112" y="92976"/>
                  </a:lnTo>
                  <a:lnTo>
                    <a:pt x="5910072" y="62496"/>
                  </a:lnTo>
                  <a:lnTo>
                    <a:pt x="5943600" y="45732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86811" y="3887723"/>
              <a:ext cx="634365" cy="368935"/>
            </a:xfrm>
            <a:custGeom>
              <a:avLst/>
              <a:gdLst/>
              <a:ahLst/>
              <a:cxnLst/>
              <a:rect l="l" t="t" r="r" b="b"/>
              <a:pathLst>
                <a:path w="634364" h="368935">
                  <a:moveTo>
                    <a:pt x="633984" y="368808"/>
                  </a:moveTo>
                  <a:lnTo>
                    <a:pt x="0" y="368808"/>
                  </a:lnTo>
                  <a:lnTo>
                    <a:pt x="0" y="0"/>
                  </a:lnTo>
                  <a:lnTo>
                    <a:pt x="633984" y="0"/>
                  </a:lnTo>
                  <a:lnTo>
                    <a:pt x="633984" y="3688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73160" y="3916208"/>
            <a:ext cx="45656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5" dirty="0">
                <a:solidFill>
                  <a:srgbClr val="FB0128"/>
                </a:solidFill>
                <a:latin typeface="Times New Roman"/>
                <a:cs typeface="Times New Roman"/>
              </a:rPr>
              <a:t>C</a:t>
            </a:r>
            <a:r>
              <a:rPr sz="1750" b="1" spc="-15" dirty="0">
                <a:solidFill>
                  <a:srgbClr val="FB0128"/>
                </a:solidFill>
                <a:latin typeface="Times New Roman"/>
                <a:cs typeface="Times New Roman"/>
              </a:rPr>
              <a:t>T</a:t>
            </a:r>
            <a:r>
              <a:rPr sz="1750" b="1" dirty="0">
                <a:solidFill>
                  <a:srgbClr val="FB0128"/>
                </a:solidFill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87896" y="3887723"/>
            <a:ext cx="634365" cy="368935"/>
          </a:xfrm>
          <a:custGeom>
            <a:avLst/>
            <a:gdLst/>
            <a:ahLst/>
            <a:cxnLst/>
            <a:rect l="l" t="t" r="r" b="b"/>
            <a:pathLst>
              <a:path w="634365" h="368935">
                <a:moveTo>
                  <a:pt x="633983" y="368808"/>
                </a:moveTo>
                <a:lnTo>
                  <a:pt x="0" y="368808"/>
                </a:lnTo>
                <a:lnTo>
                  <a:pt x="0" y="0"/>
                </a:lnTo>
                <a:lnTo>
                  <a:pt x="633983" y="0"/>
                </a:lnTo>
                <a:lnTo>
                  <a:pt x="633983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74271" y="3916208"/>
            <a:ext cx="45656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5" dirty="0">
                <a:solidFill>
                  <a:srgbClr val="FB0128"/>
                </a:solidFill>
                <a:latin typeface="Times New Roman"/>
                <a:cs typeface="Times New Roman"/>
              </a:rPr>
              <a:t>C</a:t>
            </a:r>
            <a:r>
              <a:rPr sz="1750" b="1" spc="-15" dirty="0">
                <a:solidFill>
                  <a:srgbClr val="FB0128"/>
                </a:solidFill>
                <a:latin typeface="Times New Roman"/>
                <a:cs typeface="Times New Roman"/>
              </a:rPr>
              <a:t>T</a:t>
            </a:r>
            <a:r>
              <a:rPr sz="1750" b="1" dirty="0">
                <a:solidFill>
                  <a:srgbClr val="FB0128"/>
                </a:solidFill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3005" y="4041114"/>
            <a:ext cx="3778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30" dirty="0">
                <a:latin typeface="Times New Roman"/>
                <a:cs typeface="Times New Roman"/>
              </a:rPr>
              <a:t>S</a:t>
            </a:r>
            <a:r>
              <a:rPr sz="2650" b="1" spc="-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31475" y="4041114"/>
            <a:ext cx="3778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30" dirty="0">
                <a:latin typeface="Times New Roman"/>
                <a:cs typeface="Times New Roman"/>
              </a:rPr>
              <a:t>S</a:t>
            </a:r>
            <a:r>
              <a:rPr sz="2650" b="1" spc="-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2685" y="4041114"/>
            <a:ext cx="4349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20" dirty="0">
                <a:latin typeface="Times New Roman"/>
                <a:cs typeface="Times New Roman"/>
              </a:rPr>
              <a:t>R</a:t>
            </a:r>
            <a:r>
              <a:rPr sz="2650" b="1" spc="-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48612" y="2183892"/>
            <a:ext cx="7740650" cy="4057015"/>
            <a:chOff x="1848612" y="2183892"/>
            <a:chExt cx="7740650" cy="405701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3607" y="5181600"/>
              <a:ext cx="1295503" cy="105921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48612" y="2269248"/>
              <a:ext cx="7356475" cy="3208020"/>
            </a:xfrm>
            <a:custGeom>
              <a:avLst/>
              <a:gdLst/>
              <a:ahLst/>
              <a:cxnLst/>
              <a:rect l="l" t="t" r="r" b="b"/>
              <a:pathLst>
                <a:path w="7356475" h="3208020">
                  <a:moveTo>
                    <a:pt x="195072" y="667512"/>
                  </a:moveTo>
                  <a:lnTo>
                    <a:pt x="179832" y="612648"/>
                  </a:lnTo>
                  <a:lnTo>
                    <a:pt x="151790" y="621449"/>
                  </a:lnTo>
                  <a:lnTo>
                    <a:pt x="135636" y="568452"/>
                  </a:lnTo>
                  <a:lnTo>
                    <a:pt x="0" y="696455"/>
                  </a:lnTo>
                  <a:lnTo>
                    <a:pt x="184404" y="728472"/>
                  </a:lnTo>
                  <a:lnTo>
                    <a:pt x="170459" y="682752"/>
                  </a:lnTo>
                  <a:lnTo>
                    <a:pt x="168160" y="675195"/>
                  </a:lnTo>
                  <a:lnTo>
                    <a:pt x="195072" y="667512"/>
                  </a:lnTo>
                  <a:close/>
                </a:path>
                <a:path w="7356475" h="3208020">
                  <a:moveTo>
                    <a:pt x="301752" y="633971"/>
                  </a:moveTo>
                  <a:lnTo>
                    <a:pt x="286512" y="580644"/>
                  </a:lnTo>
                  <a:lnTo>
                    <a:pt x="233172" y="597395"/>
                  </a:lnTo>
                  <a:lnTo>
                    <a:pt x="248412" y="650748"/>
                  </a:lnTo>
                  <a:lnTo>
                    <a:pt x="301752" y="633971"/>
                  </a:lnTo>
                  <a:close/>
                </a:path>
                <a:path w="7356475" h="3208020">
                  <a:moveTo>
                    <a:pt x="408432" y="601980"/>
                  </a:moveTo>
                  <a:lnTo>
                    <a:pt x="393192" y="548640"/>
                  </a:lnTo>
                  <a:lnTo>
                    <a:pt x="339852" y="563880"/>
                  </a:lnTo>
                  <a:lnTo>
                    <a:pt x="355092" y="617220"/>
                  </a:lnTo>
                  <a:lnTo>
                    <a:pt x="408432" y="601980"/>
                  </a:lnTo>
                  <a:close/>
                </a:path>
                <a:path w="7356475" h="3208020">
                  <a:moveTo>
                    <a:pt x="515112" y="569963"/>
                  </a:moveTo>
                  <a:lnTo>
                    <a:pt x="499872" y="516636"/>
                  </a:lnTo>
                  <a:lnTo>
                    <a:pt x="446532" y="531863"/>
                  </a:lnTo>
                  <a:lnTo>
                    <a:pt x="461772" y="585216"/>
                  </a:lnTo>
                  <a:lnTo>
                    <a:pt x="515112" y="569963"/>
                  </a:lnTo>
                  <a:close/>
                </a:path>
                <a:path w="7356475" h="3208020">
                  <a:moveTo>
                    <a:pt x="621779" y="537972"/>
                  </a:moveTo>
                  <a:lnTo>
                    <a:pt x="606552" y="483095"/>
                  </a:lnTo>
                  <a:lnTo>
                    <a:pt x="605028" y="484632"/>
                  </a:lnTo>
                  <a:lnTo>
                    <a:pt x="553212" y="499872"/>
                  </a:lnTo>
                  <a:lnTo>
                    <a:pt x="568452" y="553212"/>
                  </a:lnTo>
                  <a:lnTo>
                    <a:pt x="620268" y="537972"/>
                  </a:lnTo>
                  <a:lnTo>
                    <a:pt x="621779" y="537972"/>
                  </a:lnTo>
                  <a:close/>
                </a:path>
                <a:path w="7356475" h="3208020">
                  <a:moveTo>
                    <a:pt x="729996" y="505955"/>
                  </a:moveTo>
                  <a:lnTo>
                    <a:pt x="713219" y="452628"/>
                  </a:lnTo>
                  <a:lnTo>
                    <a:pt x="659879" y="467855"/>
                  </a:lnTo>
                  <a:lnTo>
                    <a:pt x="676656" y="521195"/>
                  </a:lnTo>
                  <a:lnTo>
                    <a:pt x="729996" y="505955"/>
                  </a:lnTo>
                  <a:close/>
                </a:path>
                <a:path w="7356475" h="3208020">
                  <a:moveTo>
                    <a:pt x="836676" y="475488"/>
                  </a:moveTo>
                  <a:lnTo>
                    <a:pt x="821436" y="420624"/>
                  </a:lnTo>
                  <a:lnTo>
                    <a:pt x="809244" y="425196"/>
                  </a:lnTo>
                  <a:lnTo>
                    <a:pt x="768096" y="437388"/>
                  </a:lnTo>
                  <a:lnTo>
                    <a:pt x="783336" y="490728"/>
                  </a:lnTo>
                  <a:lnTo>
                    <a:pt x="824484" y="478536"/>
                  </a:lnTo>
                  <a:lnTo>
                    <a:pt x="836676" y="475488"/>
                  </a:lnTo>
                  <a:close/>
                </a:path>
                <a:path w="7356475" h="3208020">
                  <a:moveTo>
                    <a:pt x="943356" y="444995"/>
                  </a:moveTo>
                  <a:lnTo>
                    <a:pt x="928103" y="390144"/>
                  </a:lnTo>
                  <a:lnTo>
                    <a:pt x="874776" y="405371"/>
                  </a:lnTo>
                  <a:lnTo>
                    <a:pt x="890003" y="460248"/>
                  </a:lnTo>
                  <a:lnTo>
                    <a:pt x="943356" y="444995"/>
                  </a:lnTo>
                  <a:close/>
                </a:path>
                <a:path w="7356475" h="3208020">
                  <a:moveTo>
                    <a:pt x="1051560" y="414528"/>
                  </a:moveTo>
                  <a:lnTo>
                    <a:pt x="1036320" y="361188"/>
                  </a:lnTo>
                  <a:lnTo>
                    <a:pt x="1013460" y="367271"/>
                  </a:lnTo>
                  <a:lnTo>
                    <a:pt x="982980" y="374904"/>
                  </a:lnTo>
                  <a:lnTo>
                    <a:pt x="998220" y="429755"/>
                  </a:lnTo>
                  <a:lnTo>
                    <a:pt x="1028687" y="420624"/>
                  </a:lnTo>
                  <a:lnTo>
                    <a:pt x="1051560" y="414528"/>
                  </a:lnTo>
                  <a:close/>
                </a:path>
                <a:path w="7356475" h="3208020">
                  <a:moveTo>
                    <a:pt x="1158240" y="385572"/>
                  </a:moveTo>
                  <a:lnTo>
                    <a:pt x="1144511" y="330695"/>
                  </a:lnTo>
                  <a:lnTo>
                    <a:pt x="1089660" y="345948"/>
                  </a:lnTo>
                  <a:lnTo>
                    <a:pt x="1104887" y="399288"/>
                  </a:lnTo>
                  <a:lnTo>
                    <a:pt x="1158240" y="385572"/>
                  </a:lnTo>
                  <a:close/>
                </a:path>
                <a:path w="7356475" h="3208020">
                  <a:moveTo>
                    <a:pt x="1266444" y="356616"/>
                  </a:moveTo>
                  <a:lnTo>
                    <a:pt x="1252728" y="301752"/>
                  </a:lnTo>
                  <a:lnTo>
                    <a:pt x="1217676" y="310896"/>
                  </a:lnTo>
                  <a:lnTo>
                    <a:pt x="1197864" y="316979"/>
                  </a:lnTo>
                  <a:lnTo>
                    <a:pt x="1213104" y="370332"/>
                  </a:lnTo>
                  <a:lnTo>
                    <a:pt x="1231379" y="365760"/>
                  </a:lnTo>
                  <a:lnTo>
                    <a:pt x="1266444" y="356616"/>
                  </a:lnTo>
                  <a:close/>
                </a:path>
                <a:path w="7356475" h="3208020">
                  <a:moveTo>
                    <a:pt x="1374648" y="329171"/>
                  </a:moveTo>
                  <a:lnTo>
                    <a:pt x="1360932" y="274320"/>
                  </a:lnTo>
                  <a:lnTo>
                    <a:pt x="1306068" y="288036"/>
                  </a:lnTo>
                  <a:lnTo>
                    <a:pt x="1319784" y="342887"/>
                  </a:lnTo>
                  <a:lnTo>
                    <a:pt x="1374648" y="329171"/>
                  </a:lnTo>
                  <a:close/>
                </a:path>
                <a:path w="7356475" h="3208020">
                  <a:moveTo>
                    <a:pt x="1481328" y="301752"/>
                  </a:moveTo>
                  <a:lnTo>
                    <a:pt x="1469136" y="246888"/>
                  </a:lnTo>
                  <a:lnTo>
                    <a:pt x="1421879" y="259080"/>
                  </a:lnTo>
                  <a:lnTo>
                    <a:pt x="1414272" y="260604"/>
                  </a:lnTo>
                  <a:lnTo>
                    <a:pt x="1427988" y="315455"/>
                  </a:lnTo>
                  <a:lnTo>
                    <a:pt x="1435595" y="312420"/>
                  </a:lnTo>
                  <a:lnTo>
                    <a:pt x="1481328" y="301752"/>
                  </a:lnTo>
                  <a:close/>
                </a:path>
                <a:path w="7356475" h="3208020">
                  <a:moveTo>
                    <a:pt x="1591056" y="275844"/>
                  </a:moveTo>
                  <a:lnTo>
                    <a:pt x="1577340" y="220980"/>
                  </a:lnTo>
                  <a:lnTo>
                    <a:pt x="1523987" y="234696"/>
                  </a:lnTo>
                  <a:lnTo>
                    <a:pt x="1536179" y="288036"/>
                  </a:lnTo>
                  <a:lnTo>
                    <a:pt x="1591056" y="275844"/>
                  </a:lnTo>
                  <a:close/>
                </a:path>
                <a:path w="7356475" h="3208020">
                  <a:moveTo>
                    <a:pt x="1699260" y="251460"/>
                  </a:moveTo>
                  <a:lnTo>
                    <a:pt x="1687068" y="196596"/>
                  </a:lnTo>
                  <a:lnTo>
                    <a:pt x="1632204" y="208788"/>
                  </a:lnTo>
                  <a:lnTo>
                    <a:pt x="1644396" y="262128"/>
                  </a:lnTo>
                  <a:lnTo>
                    <a:pt x="1699260" y="251460"/>
                  </a:lnTo>
                  <a:close/>
                </a:path>
                <a:path w="7356475" h="3208020">
                  <a:moveTo>
                    <a:pt x="1807464" y="227063"/>
                  </a:moveTo>
                  <a:lnTo>
                    <a:pt x="1795272" y="172212"/>
                  </a:lnTo>
                  <a:lnTo>
                    <a:pt x="1741932" y="184404"/>
                  </a:lnTo>
                  <a:lnTo>
                    <a:pt x="1752587" y="239255"/>
                  </a:lnTo>
                  <a:lnTo>
                    <a:pt x="1807464" y="227063"/>
                  </a:lnTo>
                  <a:close/>
                </a:path>
                <a:path w="7356475" h="3208020">
                  <a:moveTo>
                    <a:pt x="1917179" y="204216"/>
                  </a:moveTo>
                  <a:lnTo>
                    <a:pt x="1904987" y="149352"/>
                  </a:lnTo>
                  <a:lnTo>
                    <a:pt x="1851660" y="160020"/>
                  </a:lnTo>
                  <a:lnTo>
                    <a:pt x="1862328" y="214871"/>
                  </a:lnTo>
                  <a:lnTo>
                    <a:pt x="1917179" y="204216"/>
                  </a:lnTo>
                  <a:close/>
                </a:path>
                <a:path w="7356475" h="3208020">
                  <a:moveTo>
                    <a:pt x="2025396" y="182880"/>
                  </a:moveTo>
                  <a:lnTo>
                    <a:pt x="2014728" y="128016"/>
                  </a:lnTo>
                  <a:lnTo>
                    <a:pt x="1959864" y="138684"/>
                  </a:lnTo>
                  <a:lnTo>
                    <a:pt x="1970532" y="193548"/>
                  </a:lnTo>
                  <a:lnTo>
                    <a:pt x="2025396" y="182880"/>
                  </a:lnTo>
                  <a:close/>
                </a:path>
                <a:path w="7356475" h="3208020">
                  <a:moveTo>
                    <a:pt x="2135124" y="163068"/>
                  </a:moveTo>
                  <a:lnTo>
                    <a:pt x="2125980" y="108204"/>
                  </a:lnTo>
                  <a:lnTo>
                    <a:pt x="2071116" y="117348"/>
                  </a:lnTo>
                  <a:lnTo>
                    <a:pt x="2080260" y="172212"/>
                  </a:lnTo>
                  <a:lnTo>
                    <a:pt x="2135124" y="163068"/>
                  </a:lnTo>
                  <a:close/>
                </a:path>
                <a:path w="7356475" h="3208020">
                  <a:moveTo>
                    <a:pt x="2244852" y="143256"/>
                  </a:moveTo>
                  <a:lnTo>
                    <a:pt x="2235708" y="88392"/>
                  </a:lnTo>
                  <a:lnTo>
                    <a:pt x="2180844" y="99060"/>
                  </a:lnTo>
                  <a:lnTo>
                    <a:pt x="2189988" y="153924"/>
                  </a:lnTo>
                  <a:lnTo>
                    <a:pt x="2244852" y="143256"/>
                  </a:lnTo>
                  <a:close/>
                </a:path>
                <a:path w="7356475" h="3208020">
                  <a:moveTo>
                    <a:pt x="2354580" y="128016"/>
                  </a:moveTo>
                  <a:lnTo>
                    <a:pt x="2346960" y="71628"/>
                  </a:lnTo>
                  <a:lnTo>
                    <a:pt x="2292096" y="80772"/>
                  </a:lnTo>
                  <a:lnTo>
                    <a:pt x="2299716" y="135636"/>
                  </a:lnTo>
                  <a:lnTo>
                    <a:pt x="2354580" y="128016"/>
                  </a:lnTo>
                  <a:close/>
                </a:path>
                <a:path w="7356475" h="3208020">
                  <a:moveTo>
                    <a:pt x="2464308" y="111252"/>
                  </a:moveTo>
                  <a:lnTo>
                    <a:pt x="2458212" y="56388"/>
                  </a:lnTo>
                  <a:lnTo>
                    <a:pt x="2444496" y="57912"/>
                  </a:lnTo>
                  <a:lnTo>
                    <a:pt x="2401824" y="64008"/>
                  </a:lnTo>
                  <a:lnTo>
                    <a:pt x="2409444" y="118872"/>
                  </a:lnTo>
                  <a:lnTo>
                    <a:pt x="2464308" y="111252"/>
                  </a:lnTo>
                  <a:close/>
                </a:path>
                <a:path w="7356475" h="3208020">
                  <a:moveTo>
                    <a:pt x="2575560" y="97536"/>
                  </a:moveTo>
                  <a:lnTo>
                    <a:pt x="2569464" y="42672"/>
                  </a:lnTo>
                  <a:lnTo>
                    <a:pt x="2548128" y="44196"/>
                  </a:lnTo>
                  <a:lnTo>
                    <a:pt x="2513076" y="48768"/>
                  </a:lnTo>
                  <a:lnTo>
                    <a:pt x="2520696" y="103632"/>
                  </a:lnTo>
                  <a:lnTo>
                    <a:pt x="2554224" y="99060"/>
                  </a:lnTo>
                  <a:lnTo>
                    <a:pt x="2575560" y="97536"/>
                  </a:lnTo>
                  <a:close/>
                </a:path>
                <a:path w="7356475" h="3208020">
                  <a:moveTo>
                    <a:pt x="2685288" y="85344"/>
                  </a:moveTo>
                  <a:lnTo>
                    <a:pt x="2680716" y="30480"/>
                  </a:lnTo>
                  <a:lnTo>
                    <a:pt x="2650236" y="33528"/>
                  </a:lnTo>
                  <a:lnTo>
                    <a:pt x="2624328" y="36576"/>
                  </a:lnTo>
                  <a:lnTo>
                    <a:pt x="2630424" y="91440"/>
                  </a:lnTo>
                  <a:lnTo>
                    <a:pt x="2656332" y="88392"/>
                  </a:lnTo>
                  <a:lnTo>
                    <a:pt x="2685288" y="85344"/>
                  </a:lnTo>
                  <a:close/>
                </a:path>
                <a:path w="7356475" h="3208020">
                  <a:moveTo>
                    <a:pt x="2796540" y="76200"/>
                  </a:moveTo>
                  <a:lnTo>
                    <a:pt x="2791968" y="19812"/>
                  </a:lnTo>
                  <a:lnTo>
                    <a:pt x="2752344" y="22860"/>
                  </a:lnTo>
                  <a:lnTo>
                    <a:pt x="2735580" y="24384"/>
                  </a:lnTo>
                  <a:lnTo>
                    <a:pt x="2741676" y="80772"/>
                  </a:lnTo>
                  <a:lnTo>
                    <a:pt x="2758440" y="79248"/>
                  </a:lnTo>
                  <a:lnTo>
                    <a:pt x="2796540" y="76200"/>
                  </a:lnTo>
                  <a:close/>
                </a:path>
                <a:path w="7356475" h="3208020">
                  <a:moveTo>
                    <a:pt x="2907779" y="67056"/>
                  </a:moveTo>
                  <a:lnTo>
                    <a:pt x="2903220" y="12192"/>
                  </a:lnTo>
                  <a:lnTo>
                    <a:pt x="2854452" y="15240"/>
                  </a:lnTo>
                  <a:lnTo>
                    <a:pt x="2846832" y="15240"/>
                  </a:lnTo>
                  <a:lnTo>
                    <a:pt x="2851404" y="71628"/>
                  </a:lnTo>
                  <a:lnTo>
                    <a:pt x="2859024" y="70104"/>
                  </a:lnTo>
                  <a:lnTo>
                    <a:pt x="2907779" y="67056"/>
                  </a:lnTo>
                  <a:close/>
                </a:path>
                <a:path w="7356475" h="3208020">
                  <a:moveTo>
                    <a:pt x="3017520" y="60960"/>
                  </a:moveTo>
                  <a:lnTo>
                    <a:pt x="3015996" y="6096"/>
                  </a:lnTo>
                  <a:lnTo>
                    <a:pt x="2959608" y="7620"/>
                  </a:lnTo>
                  <a:lnTo>
                    <a:pt x="2962656" y="64008"/>
                  </a:lnTo>
                  <a:lnTo>
                    <a:pt x="3017520" y="60960"/>
                  </a:lnTo>
                  <a:close/>
                </a:path>
                <a:path w="7356475" h="3208020">
                  <a:moveTo>
                    <a:pt x="3128772" y="57912"/>
                  </a:moveTo>
                  <a:lnTo>
                    <a:pt x="3127248" y="1524"/>
                  </a:lnTo>
                  <a:lnTo>
                    <a:pt x="3072384" y="3048"/>
                  </a:lnTo>
                  <a:lnTo>
                    <a:pt x="3073908" y="59436"/>
                  </a:lnTo>
                  <a:lnTo>
                    <a:pt x="3128772" y="57912"/>
                  </a:lnTo>
                  <a:close/>
                </a:path>
                <a:path w="7356475" h="3208020">
                  <a:moveTo>
                    <a:pt x="3240024" y="0"/>
                  </a:moveTo>
                  <a:lnTo>
                    <a:pt x="3183636" y="0"/>
                  </a:lnTo>
                  <a:lnTo>
                    <a:pt x="3183636" y="56388"/>
                  </a:lnTo>
                  <a:lnTo>
                    <a:pt x="3240024" y="56388"/>
                  </a:lnTo>
                  <a:lnTo>
                    <a:pt x="3240024" y="0"/>
                  </a:lnTo>
                  <a:close/>
                </a:path>
                <a:path w="7356475" h="3208020">
                  <a:moveTo>
                    <a:pt x="3351263" y="0"/>
                  </a:moveTo>
                  <a:lnTo>
                    <a:pt x="3296399" y="0"/>
                  </a:lnTo>
                  <a:lnTo>
                    <a:pt x="3294888" y="56388"/>
                  </a:lnTo>
                  <a:lnTo>
                    <a:pt x="3351263" y="56388"/>
                  </a:lnTo>
                  <a:lnTo>
                    <a:pt x="3351263" y="0"/>
                  </a:lnTo>
                  <a:close/>
                </a:path>
                <a:path w="7356475" h="3208020">
                  <a:moveTo>
                    <a:pt x="3464052" y="3048"/>
                  </a:moveTo>
                  <a:lnTo>
                    <a:pt x="3407664" y="1524"/>
                  </a:lnTo>
                  <a:lnTo>
                    <a:pt x="3406140" y="57912"/>
                  </a:lnTo>
                  <a:lnTo>
                    <a:pt x="3462515" y="59436"/>
                  </a:lnTo>
                  <a:lnTo>
                    <a:pt x="3464052" y="3048"/>
                  </a:lnTo>
                  <a:close/>
                </a:path>
                <a:path w="7356475" h="3208020">
                  <a:moveTo>
                    <a:pt x="3576815" y="9144"/>
                  </a:moveTo>
                  <a:lnTo>
                    <a:pt x="3572256" y="7620"/>
                  </a:lnTo>
                  <a:lnTo>
                    <a:pt x="3520440" y="6096"/>
                  </a:lnTo>
                  <a:lnTo>
                    <a:pt x="3517392" y="60960"/>
                  </a:lnTo>
                  <a:lnTo>
                    <a:pt x="3569208" y="64008"/>
                  </a:lnTo>
                  <a:lnTo>
                    <a:pt x="3572256" y="64008"/>
                  </a:lnTo>
                  <a:lnTo>
                    <a:pt x="3576815" y="9144"/>
                  </a:lnTo>
                  <a:close/>
                </a:path>
                <a:path w="7356475" h="3208020">
                  <a:moveTo>
                    <a:pt x="3688080" y="15240"/>
                  </a:moveTo>
                  <a:lnTo>
                    <a:pt x="3674364" y="15240"/>
                  </a:lnTo>
                  <a:lnTo>
                    <a:pt x="3631692" y="12192"/>
                  </a:lnTo>
                  <a:lnTo>
                    <a:pt x="3628631" y="67056"/>
                  </a:lnTo>
                  <a:lnTo>
                    <a:pt x="3671316" y="70104"/>
                  </a:lnTo>
                  <a:lnTo>
                    <a:pt x="3683508" y="71628"/>
                  </a:lnTo>
                  <a:lnTo>
                    <a:pt x="3688080" y="15240"/>
                  </a:lnTo>
                  <a:close/>
                </a:path>
                <a:path w="7356475" h="3208020">
                  <a:moveTo>
                    <a:pt x="3799332" y="24384"/>
                  </a:moveTo>
                  <a:lnTo>
                    <a:pt x="3777983" y="22860"/>
                  </a:lnTo>
                  <a:lnTo>
                    <a:pt x="3744468" y="19812"/>
                  </a:lnTo>
                  <a:lnTo>
                    <a:pt x="3739883" y="76200"/>
                  </a:lnTo>
                  <a:lnTo>
                    <a:pt x="3773424" y="79248"/>
                  </a:lnTo>
                  <a:lnTo>
                    <a:pt x="3794747" y="80772"/>
                  </a:lnTo>
                  <a:lnTo>
                    <a:pt x="3799332" y="24384"/>
                  </a:lnTo>
                  <a:close/>
                </a:path>
                <a:path w="7356475" h="3208020">
                  <a:moveTo>
                    <a:pt x="3910584" y="36576"/>
                  </a:moveTo>
                  <a:lnTo>
                    <a:pt x="3880104" y="33528"/>
                  </a:lnTo>
                  <a:lnTo>
                    <a:pt x="3855720" y="30480"/>
                  </a:lnTo>
                  <a:lnTo>
                    <a:pt x="3849624" y="85344"/>
                  </a:lnTo>
                  <a:lnTo>
                    <a:pt x="3874008" y="88392"/>
                  </a:lnTo>
                  <a:lnTo>
                    <a:pt x="3904488" y="91440"/>
                  </a:lnTo>
                  <a:lnTo>
                    <a:pt x="3910584" y="36576"/>
                  </a:lnTo>
                  <a:close/>
                </a:path>
                <a:path w="7356475" h="3208020">
                  <a:moveTo>
                    <a:pt x="4021836" y="48768"/>
                  </a:moveTo>
                  <a:lnTo>
                    <a:pt x="3982199" y="44196"/>
                  </a:lnTo>
                  <a:lnTo>
                    <a:pt x="3966972" y="42672"/>
                  </a:lnTo>
                  <a:lnTo>
                    <a:pt x="3960876" y="97536"/>
                  </a:lnTo>
                  <a:lnTo>
                    <a:pt x="3976116" y="100584"/>
                  </a:lnTo>
                  <a:lnTo>
                    <a:pt x="4015740" y="105156"/>
                  </a:lnTo>
                  <a:lnTo>
                    <a:pt x="4021836" y="48768"/>
                  </a:lnTo>
                  <a:close/>
                </a:path>
                <a:path w="7356475" h="3208020">
                  <a:moveTo>
                    <a:pt x="4133088" y="64008"/>
                  </a:moveTo>
                  <a:lnTo>
                    <a:pt x="4084320" y="57912"/>
                  </a:lnTo>
                  <a:lnTo>
                    <a:pt x="4078224" y="56388"/>
                  </a:lnTo>
                  <a:lnTo>
                    <a:pt x="4070604" y="111252"/>
                  </a:lnTo>
                  <a:lnTo>
                    <a:pt x="4078224" y="112776"/>
                  </a:lnTo>
                  <a:lnTo>
                    <a:pt x="4125468" y="120396"/>
                  </a:lnTo>
                  <a:lnTo>
                    <a:pt x="4133088" y="64008"/>
                  </a:lnTo>
                  <a:close/>
                </a:path>
                <a:path w="7356475" h="3208020">
                  <a:moveTo>
                    <a:pt x="4244340" y="80772"/>
                  </a:moveTo>
                  <a:lnTo>
                    <a:pt x="4189476" y="73152"/>
                  </a:lnTo>
                  <a:lnTo>
                    <a:pt x="4180332" y="128016"/>
                  </a:lnTo>
                  <a:lnTo>
                    <a:pt x="4235183" y="135636"/>
                  </a:lnTo>
                  <a:lnTo>
                    <a:pt x="4244340" y="80772"/>
                  </a:lnTo>
                  <a:close/>
                </a:path>
                <a:path w="7356475" h="3208020">
                  <a:moveTo>
                    <a:pt x="4355592" y="99060"/>
                  </a:moveTo>
                  <a:lnTo>
                    <a:pt x="4299204" y="89916"/>
                  </a:lnTo>
                  <a:lnTo>
                    <a:pt x="4290047" y="144780"/>
                  </a:lnTo>
                  <a:lnTo>
                    <a:pt x="4344924" y="153924"/>
                  </a:lnTo>
                  <a:lnTo>
                    <a:pt x="4355592" y="99060"/>
                  </a:lnTo>
                  <a:close/>
                </a:path>
                <a:path w="7356475" h="3208020">
                  <a:moveTo>
                    <a:pt x="4465320" y="118872"/>
                  </a:moveTo>
                  <a:lnTo>
                    <a:pt x="4410456" y="108204"/>
                  </a:lnTo>
                  <a:lnTo>
                    <a:pt x="4399788" y="164592"/>
                  </a:lnTo>
                  <a:lnTo>
                    <a:pt x="4454652" y="173736"/>
                  </a:lnTo>
                  <a:lnTo>
                    <a:pt x="4465320" y="118872"/>
                  </a:lnTo>
                  <a:close/>
                </a:path>
                <a:path w="7356475" h="3208020">
                  <a:moveTo>
                    <a:pt x="4575048" y="140208"/>
                  </a:moveTo>
                  <a:lnTo>
                    <a:pt x="4520184" y="129540"/>
                  </a:lnTo>
                  <a:lnTo>
                    <a:pt x="4509516" y="182880"/>
                  </a:lnTo>
                  <a:lnTo>
                    <a:pt x="4564380" y="195072"/>
                  </a:lnTo>
                  <a:lnTo>
                    <a:pt x="4575048" y="140208"/>
                  </a:lnTo>
                  <a:close/>
                </a:path>
                <a:path w="7356475" h="3208020">
                  <a:moveTo>
                    <a:pt x="4684776" y="161544"/>
                  </a:moveTo>
                  <a:lnTo>
                    <a:pt x="4629899" y="150876"/>
                  </a:lnTo>
                  <a:lnTo>
                    <a:pt x="4619231" y="205740"/>
                  </a:lnTo>
                  <a:lnTo>
                    <a:pt x="4674108" y="216395"/>
                  </a:lnTo>
                  <a:lnTo>
                    <a:pt x="4684776" y="161544"/>
                  </a:lnTo>
                  <a:close/>
                </a:path>
                <a:path w="7356475" h="3208020">
                  <a:moveTo>
                    <a:pt x="4794504" y="185928"/>
                  </a:moveTo>
                  <a:lnTo>
                    <a:pt x="4739640" y="173736"/>
                  </a:lnTo>
                  <a:lnTo>
                    <a:pt x="4727448" y="228587"/>
                  </a:lnTo>
                  <a:lnTo>
                    <a:pt x="4782299" y="239255"/>
                  </a:lnTo>
                  <a:lnTo>
                    <a:pt x="4794504" y="185928"/>
                  </a:lnTo>
                  <a:close/>
                </a:path>
                <a:path w="7356475" h="3208020">
                  <a:moveTo>
                    <a:pt x="4902708" y="208788"/>
                  </a:moveTo>
                  <a:lnTo>
                    <a:pt x="4847831" y="198120"/>
                  </a:lnTo>
                  <a:lnTo>
                    <a:pt x="4837176" y="251460"/>
                  </a:lnTo>
                  <a:lnTo>
                    <a:pt x="4890516" y="263652"/>
                  </a:lnTo>
                  <a:lnTo>
                    <a:pt x="4902708" y="208788"/>
                  </a:lnTo>
                  <a:close/>
                </a:path>
                <a:path w="7356475" h="3208020">
                  <a:moveTo>
                    <a:pt x="5012436" y="236220"/>
                  </a:moveTo>
                  <a:lnTo>
                    <a:pt x="4957572" y="222504"/>
                  </a:lnTo>
                  <a:lnTo>
                    <a:pt x="4945380" y="277355"/>
                  </a:lnTo>
                  <a:lnTo>
                    <a:pt x="4998720" y="289560"/>
                  </a:lnTo>
                  <a:lnTo>
                    <a:pt x="5012436" y="236220"/>
                  </a:lnTo>
                  <a:close/>
                </a:path>
                <a:path w="7356475" h="3208020">
                  <a:moveTo>
                    <a:pt x="5120640" y="262128"/>
                  </a:moveTo>
                  <a:lnTo>
                    <a:pt x="5065776" y="248412"/>
                  </a:lnTo>
                  <a:lnTo>
                    <a:pt x="5053584" y="303263"/>
                  </a:lnTo>
                  <a:lnTo>
                    <a:pt x="5094732" y="312420"/>
                  </a:lnTo>
                  <a:lnTo>
                    <a:pt x="5106924" y="315455"/>
                  </a:lnTo>
                  <a:lnTo>
                    <a:pt x="5120640" y="262128"/>
                  </a:lnTo>
                  <a:close/>
                </a:path>
                <a:path w="7356475" h="3208020">
                  <a:moveTo>
                    <a:pt x="5228844" y="289560"/>
                  </a:moveTo>
                  <a:lnTo>
                    <a:pt x="5175504" y="275844"/>
                  </a:lnTo>
                  <a:lnTo>
                    <a:pt x="5161788" y="330695"/>
                  </a:lnTo>
                  <a:lnTo>
                    <a:pt x="5215115" y="344424"/>
                  </a:lnTo>
                  <a:lnTo>
                    <a:pt x="5228844" y="289560"/>
                  </a:lnTo>
                  <a:close/>
                </a:path>
                <a:path w="7356475" h="3208020">
                  <a:moveTo>
                    <a:pt x="5337048" y="318516"/>
                  </a:moveTo>
                  <a:lnTo>
                    <a:pt x="5312664" y="310896"/>
                  </a:lnTo>
                  <a:lnTo>
                    <a:pt x="5283708" y="303263"/>
                  </a:lnTo>
                  <a:lnTo>
                    <a:pt x="5268468" y="358140"/>
                  </a:lnTo>
                  <a:lnTo>
                    <a:pt x="5323332" y="371856"/>
                  </a:lnTo>
                  <a:lnTo>
                    <a:pt x="5337048" y="318516"/>
                  </a:lnTo>
                  <a:close/>
                </a:path>
                <a:path w="7356475" h="3208020">
                  <a:moveTo>
                    <a:pt x="5445252" y="347472"/>
                  </a:moveTo>
                  <a:lnTo>
                    <a:pt x="5391899" y="332232"/>
                  </a:lnTo>
                  <a:lnTo>
                    <a:pt x="5376672" y="387096"/>
                  </a:lnTo>
                  <a:lnTo>
                    <a:pt x="5429999" y="400812"/>
                  </a:lnTo>
                  <a:lnTo>
                    <a:pt x="5445252" y="347472"/>
                  </a:lnTo>
                  <a:close/>
                </a:path>
                <a:path w="7356475" h="3208020">
                  <a:moveTo>
                    <a:pt x="5553456" y="376428"/>
                  </a:moveTo>
                  <a:lnTo>
                    <a:pt x="5516880" y="367271"/>
                  </a:lnTo>
                  <a:lnTo>
                    <a:pt x="5498592" y="361188"/>
                  </a:lnTo>
                  <a:lnTo>
                    <a:pt x="5484876" y="416052"/>
                  </a:lnTo>
                  <a:lnTo>
                    <a:pt x="5501640" y="420624"/>
                  </a:lnTo>
                  <a:lnTo>
                    <a:pt x="5538216" y="431279"/>
                  </a:lnTo>
                  <a:lnTo>
                    <a:pt x="5553456" y="376428"/>
                  </a:lnTo>
                  <a:close/>
                </a:path>
                <a:path w="7356475" h="3208020">
                  <a:moveTo>
                    <a:pt x="5660136" y="406895"/>
                  </a:moveTo>
                  <a:lnTo>
                    <a:pt x="5606783" y="391655"/>
                  </a:lnTo>
                  <a:lnTo>
                    <a:pt x="5591556" y="446532"/>
                  </a:lnTo>
                  <a:lnTo>
                    <a:pt x="5644883" y="461772"/>
                  </a:lnTo>
                  <a:lnTo>
                    <a:pt x="5660136" y="406895"/>
                  </a:lnTo>
                  <a:close/>
                </a:path>
                <a:path w="7356475" h="3208020">
                  <a:moveTo>
                    <a:pt x="5768340" y="438912"/>
                  </a:moveTo>
                  <a:lnTo>
                    <a:pt x="5721083" y="425196"/>
                  </a:lnTo>
                  <a:lnTo>
                    <a:pt x="5713476" y="422148"/>
                  </a:lnTo>
                  <a:lnTo>
                    <a:pt x="5698236" y="477012"/>
                  </a:lnTo>
                  <a:lnTo>
                    <a:pt x="5705856" y="478536"/>
                  </a:lnTo>
                  <a:lnTo>
                    <a:pt x="5751576" y="492252"/>
                  </a:lnTo>
                  <a:lnTo>
                    <a:pt x="5768340" y="438912"/>
                  </a:lnTo>
                  <a:close/>
                </a:path>
                <a:path w="7356475" h="3208020">
                  <a:moveTo>
                    <a:pt x="5875020" y="469379"/>
                  </a:moveTo>
                  <a:lnTo>
                    <a:pt x="5821680" y="454152"/>
                  </a:lnTo>
                  <a:lnTo>
                    <a:pt x="5806440" y="507479"/>
                  </a:lnTo>
                  <a:lnTo>
                    <a:pt x="5859780" y="522732"/>
                  </a:lnTo>
                  <a:lnTo>
                    <a:pt x="5875020" y="469379"/>
                  </a:lnTo>
                  <a:close/>
                </a:path>
                <a:path w="7356475" h="3208020">
                  <a:moveTo>
                    <a:pt x="5981700" y="501396"/>
                  </a:moveTo>
                  <a:lnTo>
                    <a:pt x="5928360" y="484632"/>
                  </a:lnTo>
                  <a:lnTo>
                    <a:pt x="5913120" y="539496"/>
                  </a:lnTo>
                  <a:lnTo>
                    <a:pt x="5966460" y="554736"/>
                  </a:lnTo>
                  <a:lnTo>
                    <a:pt x="5981700" y="501396"/>
                  </a:lnTo>
                  <a:close/>
                </a:path>
                <a:path w="7356475" h="3208020">
                  <a:moveTo>
                    <a:pt x="6088380" y="533387"/>
                  </a:moveTo>
                  <a:lnTo>
                    <a:pt x="6035040" y="518160"/>
                  </a:lnTo>
                  <a:lnTo>
                    <a:pt x="6019800" y="571487"/>
                  </a:lnTo>
                  <a:lnTo>
                    <a:pt x="6073140" y="586740"/>
                  </a:lnTo>
                  <a:lnTo>
                    <a:pt x="6088380" y="533387"/>
                  </a:lnTo>
                  <a:close/>
                </a:path>
                <a:path w="7356475" h="3208020">
                  <a:moveTo>
                    <a:pt x="6196584" y="565404"/>
                  </a:moveTo>
                  <a:lnTo>
                    <a:pt x="6143244" y="550164"/>
                  </a:lnTo>
                  <a:lnTo>
                    <a:pt x="6126480" y="603504"/>
                  </a:lnTo>
                  <a:lnTo>
                    <a:pt x="6179820" y="618744"/>
                  </a:lnTo>
                  <a:lnTo>
                    <a:pt x="6196584" y="565404"/>
                  </a:lnTo>
                  <a:close/>
                </a:path>
                <a:path w="7356475" h="3208020">
                  <a:moveTo>
                    <a:pt x="6303264" y="598932"/>
                  </a:moveTo>
                  <a:lnTo>
                    <a:pt x="6249924" y="582155"/>
                  </a:lnTo>
                  <a:lnTo>
                    <a:pt x="6233160" y="635508"/>
                  </a:lnTo>
                  <a:lnTo>
                    <a:pt x="6286500" y="652272"/>
                  </a:lnTo>
                  <a:lnTo>
                    <a:pt x="6303264" y="598932"/>
                  </a:lnTo>
                  <a:close/>
                </a:path>
                <a:path w="7356475" h="3208020">
                  <a:moveTo>
                    <a:pt x="6528816" y="696455"/>
                  </a:moveTo>
                  <a:lnTo>
                    <a:pt x="6514274" y="682752"/>
                  </a:lnTo>
                  <a:lnTo>
                    <a:pt x="6393180" y="568452"/>
                  </a:lnTo>
                  <a:lnTo>
                    <a:pt x="6376975" y="621601"/>
                  </a:lnTo>
                  <a:lnTo>
                    <a:pt x="6356604" y="615696"/>
                  </a:lnTo>
                  <a:lnTo>
                    <a:pt x="6339840" y="669036"/>
                  </a:lnTo>
                  <a:lnTo>
                    <a:pt x="6360731" y="674903"/>
                  </a:lnTo>
                  <a:lnTo>
                    <a:pt x="6344399" y="728472"/>
                  </a:lnTo>
                  <a:lnTo>
                    <a:pt x="6528816" y="696455"/>
                  </a:lnTo>
                  <a:close/>
                </a:path>
                <a:path w="7356475" h="3208020">
                  <a:moveTo>
                    <a:pt x="7356348" y="3035808"/>
                  </a:moveTo>
                  <a:lnTo>
                    <a:pt x="7299706" y="3039402"/>
                  </a:lnTo>
                  <a:lnTo>
                    <a:pt x="7226808" y="1866900"/>
                  </a:lnTo>
                  <a:lnTo>
                    <a:pt x="7171944" y="1871472"/>
                  </a:lnTo>
                  <a:lnTo>
                    <a:pt x="7244867" y="3042894"/>
                  </a:lnTo>
                  <a:lnTo>
                    <a:pt x="7188708" y="3046476"/>
                  </a:lnTo>
                  <a:lnTo>
                    <a:pt x="7283196" y="3208020"/>
                  </a:lnTo>
                  <a:lnTo>
                    <a:pt x="7341451" y="3070860"/>
                  </a:lnTo>
                  <a:lnTo>
                    <a:pt x="7356348" y="3035808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16411" y="2183891"/>
              <a:ext cx="394970" cy="393700"/>
            </a:xfrm>
            <a:custGeom>
              <a:avLst/>
              <a:gdLst/>
              <a:ahLst/>
              <a:cxnLst/>
              <a:rect l="l" t="t" r="r" b="b"/>
              <a:pathLst>
                <a:path w="394970" h="393700">
                  <a:moveTo>
                    <a:pt x="394716" y="59448"/>
                  </a:moveTo>
                  <a:lnTo>
                    <a:pt x="335280" y="0"/>
                  </a:lnTo>
                  <a:lnTo>
                    <a:pt x="197358" y="137299"/>
                  </a:lnTo>
                  <a:lnTo>
                    <a:pt x="59448" y="0"/>
                  </a:lnTo>
                  <a:lnTo>
                    <a:pt x="0" y="59448"/>
                  </a:lnTo>
                  <a:lnTo>
                    <a:pt x="137782" y="196608"/>
                  </a:lnTo>
                  <a:lnTo>
                    <a:pt x="0" y="333768"/>
                  </a:lnTo>
                  <a:lnTo>
                    <a:pt x="59448" y="393192"/>
                  </a:lnTo>
                  <a:lnTo>
                    <a:pt x="197358" y="255917"/>
                  </a:lnTo>
                  <a:lnTo>
                    <a:pt x="335280" y="393192"/>
                  </a:lnTo>
                  <a:lnTo>
                    <a:pt x="394716" y="333768"/>
                  </a:lnTo>
                  <a:lnTo>
                    <a:pt x="256933" y="196608"/>
                  </a:lnTo>
                  <a:lnTo>
                    <a:pt x="394716" y="59448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698532" y="6255471"/>
            <a:ext cx="4349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20" dirty="0">
                <a:latin typeface="Times New Roman"/>
                <a:cs typeface="Times New Roman"/>
              </a:rPr>
              <a:t>R</a:t>
            </a:r>
            <a:r>
              <a:rPr sz="2650" b="1" spc="-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31</a:t>
            </a:fld>
            <a:endParaRPr spc="1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8478" y="176386"/>
            <a:ext cx="4839335" cy="11652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826135" marR="5080" indent="-814069">
              <a:lnSpc>
                <a:spcPts val="4220"/>
              </a:lnSpc>
              <a:spcBef>
                <a:spcPts val="685"/>
              </a:spcBef>
            </a:pPr>
            <a:r>
              <a:rPr spc="5" dirty="0"/>
              <a:t>Request-to-Send</a:t>
            </a:r>
            <a:r>
              <a:rPr spc="-114" dirty="0"/>
              <a:t> </a:t>
            </a:r>
            <a:r>
              <a:rPr dirty="0"/>
              <a:t>and </a:t>
            </a:r>
            <a:r>
              <a:rPr spc="-969" dirty="0"/>
              <a:t> </a:t>
            </a:r>
            <a:r>
              <a:rPr dirty="0"/>
              <a:t>Clear-to-Send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32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182063" y="2030905"/>
            <a:ext cx="7367270" cy="50412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26390" marR="5080" indent="-314325">
              <a:lnSpc>
                <a:spcPts val="2860"/>
              </a:lnSpc>
              <a:spcBef>
                <a:spcPts val="4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Before </a:t>
            </a:r>
            <a:r>
              <a:rPr sz="2650" b="1" spc="-15" dirty="0">
                <a:latin typeface="Arial"/>
                <a:cs typeface="Arial"/>
              </a:rPr>
              <a:t>sending </a:t>
            </a:r>
            <a:r>
              <a:rPr sz="2650" b="1" spc="-10" dirty="0">
                <a:latin typeface="Arial"/>
                <a:cs typeface="Arial"/>
              </a:rPr>
              <a:t>a packet, </a:t>
            </a:r>
            <a:r>
              <a:rPr sz="2650" b="1" spc="-5" dirty="0">
                <a:latin typeface="Arial"/>
                <a:cs typeface="Arial"/>
              </a:rPr>
              <a:t>first </a:t>
            </a:r>
            <a:r>
              <a:rPr sz="2650" b="1" spc="-10" dirty="0">
                <a:latin typeface="Arial"/>
                <a:cs typeface="Arial"/>
              </a:rPr>
              <a:t>send a station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first sends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RTS</a:t>
            </a:r>
            <a:endParaRPr sz="2650">
              <a:latin typeface="Arial"/>
              <a:cs typeface="Arial"/>
            </a:endParaRPr>
          </a:p>
          <a:p>
            <a:pPr marL="765175" marR="91440" indent="-250190">
              <a:lnSpc>
                <a:spcPts val="2140"/>
              </a:lnSpc>
              <a:spcBef>
                <a:spcPts val="70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Collisions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still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occur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but chance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5" dirty="0">
                <a:latin typeface="Arial"/>
                <a:cs typeface="Arial"/>
              </a:rPr>
              <a:t> relatively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small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since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RTS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short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6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Headers contain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information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transmission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length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0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receiving station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responds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with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CTS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Tells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sender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spc="5" dirty="0">
                <a:latin typeface="Arial"/>
                <a:cs typeface="Arial"/>
              </a:rPr>
              <a:t> it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ok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proceed</a:t>
            </a:r>
            <a:endParaRPr sz="1950">
              <a:latin typeface="Arial"/>
              <a:cs typeface="Arial"/>
            </a:endParaRPr>
          </a:p>
          <a:p>
            <a:pPr marL="326390" marR="288925" indent="-314325">
              <a:lnSpc>
                <a:spcPts val="2840"/>
              </a:lnSpc>
              <a:spcBef>
                <a:spcPts val="9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RTS </a:t>
            </a:r>
            <a:r>
              <a:rPr sz="2650" b="1" spc="-5" dirty="0">
                <a:latin typeface="Arial"/>
                <a:cs typeface="Arial"/>
              </a:rPr>
              <a:t>and </a:t>
            </a:r>
            <a:r>
              <a:rPr sz="2650" b="1" spc="-10" dirty="0">
                <a:latin typeface="Arial"/>
                <a:cs typeface="Arial"/>
              </a:rPr>
              <a:t>CTS </a:t>
            </a:r>
            <a:r>
              <a:rPr sz="2650" b="1" spc="-15" dirty="0">
                <a:latin typeface="Arial"/>
                <a:cs typeface="Arial"/>
              </a:rPr>
              <a:t>use </a:t>
            </a:r>
            <a:r>
              <a:rPr sz="2650" b="1" spc="-10" dirty="0">
                <a:latin typeface="Arial"/>
                <a:cs typeface="Arial"/>
              </a:rPr>
              <a:t>shorter IFS to </a:t>
            </a:r>
            <a:r>
              <a:rPr sz="2650" b="1" spc="-15" dirty="0">
                <a:latin typeface="Arial"/>
                <a:cs typeface="Arial"/>
              </a:rPr>
              <a:t>guarantee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access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(more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later)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Effectively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priority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</a:t>
            </a:r>
            <a:r>
              <a:rPr sz="1950" b="1" spc="10" dirty="0">
                <a:latin typeface="Arial"/>
                <a:cs typeface="Arial"/>
              </a:rPr>
              <a:t> data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packets</a:t>
            </a:r>
            <a:endParaRPr sz="1950">
              <a:latin typeface="Arial"/>
              <a:cs typeface="Arial"/>
            </a:endParaRPr>
          </a:p>
          <a:p>
            <a:pPr marL="326390" marR="115570" indent="-314325">
              <a:lnSpc>
                <a:spcPts val="2840"/>
              </a:lnSpc>
              <a:spcBef>
                <a:spcPts val="9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First introduced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15" dirty="0">
                <a:latin typeface="Arial"/>
                <a:cs typeface="Arial"/>
              </a:rPr>
              <a:t>Multiple Access </a:t>
            </a:r>
            <a:r>
              <a:rPr sz="2650" b="1" dirty="0">
                <a:latin typeface="Arial"/>
                <a:cs typeface="Arial"/>
              </a:rPr>
              <a:t>with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Collision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Avoidance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(MACA) </a:t>
            </a:r>
            <a:r>
              <a:rPr sz="2650" b="1" spc="-15" dirty="0">
                <a:latin typeface="Arial"/>
                <a:cs typeface="Arial"/>
              </a:rPr>
              <a:t>protocol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Fixed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problems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observed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Aloha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7360" y="444544"/>
            <a:ext cx="488378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Virtual</a:t>
            </a:r>
            <a:r>
              <a:rPr spc="-85" dirty="0"/>
              <a:t> </a:t>
            </a:r>
            <a:r>
              <a:rPr dirty="0"/>
              <a:t>Carrier</a:t>
            </a:r>
            <a:r>
              <a:rPr spc="-30" dirty="0"/>
              <a:t> </a:t>
            </a:r>
            <a:r>
              <a:rPr spc="5" dirty="0"/>
              <a:t>Sense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33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679143" y="2030905"/>
            <a:ext cx="8203565" cy="49193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6390" marR="527050" indent="-314325">
              <a:lnSpc>
                <a:spcPct val="89600"/>
              </a:lnSpc>
              <a:spcBef>
                <a:spcPts val="42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15" dirty="0">
                <a:latin typeface="Arial"/>
                <a:cs typeface="Arial"/>
              </a:rPr>
              <a:t>header </a:t>
            </a:r>
            <a:r>
              <a:rPr sz="2650" b="1" spc="-10" dirty="0">
                <a:latin typeface="Arial"/>
                <a:cs typeface="Arial"/>
              </a:rPr>
              <a:t>of </a:t>
            </a:r>
            <a:r>
              <a:rPr sz="2650" b="1" spc="-15" dirty="0">
                <a:latin typeface="Arial"/>
                <a:cs typeface="Arial"/>
              </a:rPr>
              <a:t>RTS and CTS </a:t>
            </a:r>
            <a:r>
              <a:rPr sz="2650" b="1" spc="-10" dirty="0">
                <a:latin typeface="Arial"/>
                <a:cs typeface="Arial"/>
              </a:rPr>
              <a:t>header contains a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Duration </a:t>
            </a:r>
            <a:r>
              <a:rPr sz="2650" b="1" spc="-20" dirty="0">
                <a:latin typeface="Arial"/>
                <a:cs typeface="Arial"/>
              </a:rPr>
              <a:t>ID </a:t>
            </a:r>
            <a:r>
              <a:rPr sz="2650" b="1" spc="-10" dirty="0">
                <a:latin typeface="Arial"/>
                <a:cs typeface="Arial"/>
              </a:rPr>
              <a:t>that indicates the duration of the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entire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transmission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(data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+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control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packets)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ts val="2240"/>
              </a:lnSpc>
              <a:spcBef>
                <a:spcPts val="50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same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information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also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stored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</a:t>
            </a:r>
            <a:r>
              <a:rPr sz="1950" b="1" spc="5" dirty="0">
                <a:latin typeface="Arial"/>
                <a:cs typeface="Arial"/>
              </a:rPr>
              <a:t>all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headers</a:t>
            </a:r>
            <a:endParaRPr sz="1950">
              <a:latin typeface="Arial"/>
              <a:cs typeface="Arial"/>
            </a:endParaRPr>
          </a:p>
          <a:p>
            <a:pPr marL="765175">
              <a:lnSpc>
                <a:spcPts val="2240"/>
              </a:lnSpc>
            </a:pP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redundant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increase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chances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 </a:t>
            </a:r>
            <a:r>
              <a:rPr sz="1950" b="1" spc="5" dirty="0">
                <a:latin typeface="Arial"/>
                <a:cs typeface="Arial"/>
              </a:rPr>
              <a:t>receiving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it</a:t>
            </a:r>
            <a:endParaRPr sz="1950">
              <a:latin typeface="Arial"/>
              <a:cs typeface="Arial"/>
            </a:endParaRPr>
          </a:p>
          <a:p>
            <a:pPr marL="326390" marR="399415" indent="-314325">
              <a:lnSpc>
                <a:spcPts val="2840"/>
              </a:lnSpc>
              <a:spcBef>
                <a:spcPts val="9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Stations </a:t>
            </a:r>
            <a:r>
              <a:rPr sz="2650" b="1" spc="-10" dirty="0">
                <a:latin typeface="Arial"/>
                <a:cs typeface="Arial"/>
              </a:rPr>
              <a:t>that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hear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header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any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packet </a:t>
            </a:r>
            <a:r>
              <a:rPr sz="2650" b="1" spc="-10" dirty="0">
                <a:latin typeface="Arial"/>
                <a:cs typeface="Arial"/>
              </a:rPr>
              <a:t> “remember”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how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long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medium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will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</a:t>
            </a:r>
            <a:r>
              <a:rPr sz="2650" b="1" spc="-15" dirty="0">
                <a:latin typeface="Arial"/>
                <a:cs typeface="Arial"/>
              </a:rPr>
              <a:t> busy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Based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Duration </a:t>
            </a:r>
            <a:r>
              <a:rPr sz="1950" b="1" spc="15" dirty="0">
                <a:latin typeface="Arial"/>
                <a:cs typeface="Arial"/>
              </a:rPr>
              <a:t>ID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headers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Note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may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not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able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 </a:t>
            </a:r>
            <a:r>
              <a:rPr sz="1950" b="1" spc="10" dirty="0">
                <a:latin typeface="Arial"/>
                <a:cs typeface="Arial"/>
              </a:rPr>
              <a:t>hear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entire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packet!</a:t>
            </a:r>
            <a:endParaRPr sz="1950">
              <a:latin typeface="Arial"/>
              <a:cs typeface="Arial"/>
            </a:endParaRPr>
          </a:p>
          <a:p>
            <a:pPr marL="326390" marR="1286510" indent="-314325">
              <a:lnSpc>
                <a:spcPts val="286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Virtual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Carrier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Sensing: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stations</a:t>
            </a:r>
            <a:r>
              <a:rPr sz="2650" b="1" spc="-15" dirty="0">
                <a:latin typeface="Arial"/>
                <a:cs typeface="Arial"/>
              </a:rPr>
              <a:t> maintain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Network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Allocation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Vector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(NAV)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Time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must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elapse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before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station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channel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medium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busy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even</a:t>
            </a:r>
            <a:r>
              <a:rPr sz="1950" b="1" spc="5" dirty="0">
                <a:latin typeface="Arial"/>
                <a:cs typeface="Arial"/>
              </a:rPr>
              <a:t> if </a:t>
            </a:r>
            <a:r>
              <a:rPr sz="1950" b="1" spc="15" dirty="0">
                <a:latin typeface="Arial"/>
                <a:cs typeface="Arial"/>
              </a:rPr>
              <a:t>node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cannot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sense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 </a:t>
            </a:r>
            <a:r>
              <a:rPr sz="1950" b="1" spc="10" dirty="0">
                <a:latin typeface="Arial"/>
                <a:cs typeface="Arial"/>
              </a:rPr>
              <a:t>signal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157" y="444544"/>
            <a:ext cx="53320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No</a:t>
            </a:r>
            <a:r>
              <a:rPr spc="-10" dirty="0"/>
              <a:t> </a:t>
            </a:r>
            <a:r>
              <a:rPr dirty="0"/>
              <a:t>Collision</a:t>
            </a:r>
            <a:r>
              <a:rPr spc="-65" dirty="0"/>
              <a:t> </a:t>
            </a:r>
            <a:r>
              <a:rPr spc="5" dirty="0"/>
              <a:t>Detection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34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686040" cy="40093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0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Any</a:t>
            </a:r>
            <a:r>
              <a:rPr sz="2650" b="1" spc="-10" dirty="0">
                <a:latin typeface="Arial"/>
                <a:cs typeface="Arial"/>
              </a:rPr>
              <a:t> received</a:t>
            </a:r>
            <a:r>
              <a:rPr sz="2650" b="1" spc="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signal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effectively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noise</a:t>
            </a:r>
            <a:r>
              <a:rPr sz="2650" b="1" spc="-10" dirty="0">
                <a:latin typeface="Arial"/>
                <a:cs typeface="Arial"/>
              </a:rPr>
              <a:t> during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transmission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so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it </a:t>
            </a:r>
            <a:r>
              <a:rPr sz="2650" b="1" spc="-15" dirty="0">
                <a:latin typeface="Arial"/>
                <a:cs typeface="Arial"/>
              </a:rPr>
              <a:t>cannot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be</a:t>
            </a:r>
            <a:r>
              <a:rPr sz="2650" b="1" spc="-15" dirty="0">
                <a:latin typeface="Arial"/>
                <a:cs typeface="Arial"/>
              </a:rPr>
              <a:t> detected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Received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very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weak</a:t>
            </a:r>
            <a:endParaRPr sz="1950">
              <a:latin typeface="Arial"/>
              <a:cs typeface="Arial"/>
            </a:endParaRPr>
          </a:p>
          <a:p>
            <a:pPr marL="326390" marR="525780" indent="-314325">
              <a:lnSpc>
                <a:spcPts val="2820"/>
              </a:lnSpc>
              <a:spcBef>
                <a:spcPts val="9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0" dirty="0">
                <a:latin typeface="Arial"/>
                <a:cs typeface="Arial"/>
              </a:rPr>
              <a:t>Ethernet all </a:t>
            </a:r>
            <a:r>
              <a:rPr sz="2650" b="1" spc="-15" dirty="0">
                <a:latin typeface="Arial"/>
                <a:cs typeface="Arial"/>
              </a:rPr>
              <a:t>nodes </a:t>
            </a:r>
            <a:r>
              <a:rPr sz="2650" b="1" spc="-10" dirty="0">
                <a:latin typeface="Arial"/>
                <a:cs typeface="Arial"/>
              </a:rPr>
              <a:t>can detect a collision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they</a:t>
            </a:r>
            <a:r>
              <a:rPr sz="2650" b="1" spc="-15" dirty="0">
                <a:latin typeface="Arial"/>
                <a:cs typeface="Arial"/>
              </a:rPr>
              <a:t> abort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transmission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right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away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Cost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collision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(in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lost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transmission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time)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is </a:t>
            </a:r>
            <a:r>
              <a:rPr sz="1950" b="1" spc="15" dirty="0">
                <a:latin typeface="Arial"/>
                <a:cs typeface="Arial"/>
              </a:rPr>
              <a:t>low</a:t>
            </a:r>
            <a:endParaRPr sz="1950">
              <a:latin typeface="Arial"/>
              <a:cs typeface="Arial"/>
            </a:endParaRPr>
          </a:p>
          <a:p>
            <a:pPr marL="326390" marR="356870" indent="-314325">
              <a:lnSpc>
                <a:spcPts val="2810"/>
              </a:lnSpc>
              <a:spcBef>
                <a:spcPts val="9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wireless all</a:t>
            </a:r>
            <a:r>
              <a:rPr sz="2650" b="1" spc="-15" dirty="0">
                <a:latin typeface="Arial"/>
                <a:cs typeface="Arial"/>
              </a:rPr>
              <a:t> transmission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are </a:t>
            </a:r>
            <a:r>
              <a:rPr sz="2650" b="1" spc="-15" dirty="0">
                <a:latin typeface="Arial"/>
                <a:cs typeface="Arial"/>
              </a:rPr>
              <a:t>completed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even</a:t>
            </a:r>
            <a:r>
              <a:rPr sz="2650" b="1" spc="-10" dirty="0">
                <a:latin typeface="Arial"/>
                <a:cs typeface="Arial"/>
              </a:rPr>
              <a:t> transmissions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corrupted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collision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Lack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ACK</a:t>
            </a:r>
            <a:r>
              <a:rPr sz="1950" b="1" spc="10" dirty="0">
                <a:latin typeface="Arial"/>
                <a:cs typeface="Arial"/>
              </a:rPr>
              <a:t> signals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was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lost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cost of </a:t>
            </a:r>
            <a:r>
              <a:rPr sz="2650" b="1" spc="-15" dirty="0">
                <a:latin typeface="Arial"/>
                <a:cs typeface="Arial"/>
              </a:rPr>
              <a:t>collision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high!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1069" y="403459"/>
            <a:ext cx="52184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Exponential</a:t>
            </a:r>
            <a:r>
              <a:rPr sz="4400" spc="-45" dirty="0"/>
              <a:t> </a:t>
            </a:r>
            <a:r>
              <a:rPr sz="4400" spc="-5" dirty="0"/>
              <a:t>Backoff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060132" y="1947086"/>
            <a:ext cx="7919720" cy="497141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64490" marR="541655" indent="-314325">
              <a:lnSpc>
                <a:spcPts val="2860"/>
              </a:lnSpc>
              <a:spcBef>
                <a:spcPts val="450"/>
              </a:spcBef>
              <a:buClr>
                <a:srgbClr val="FB0128"/>
              </a:buClr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sz="2650" b="1" spc="-15" dirty="0">
                <a:latin typeface="Arial"/>
                <a:cs typeface="Arial"/>
              </a:rPr>
              <a:t>Force stations </a:t>
            </a:r>
            <a:r>
              <a:rPr sz="2650" b="1" spc="-10" dirty="0">
                <a:latin typeface="Arial"/>
                <a:cs typeface="Arial"/>
              </a:rPr>
              <a:t>to </a:t>
            </a:r>
            <a:r>
              <a:rPr sz="2650" b="1" spc="5" dirty="0">
                <a:latin typeface="Arial"/>
                <a:cs typeface="Arial"/>
              </a:rPr>
              <a:t>wait </a:t>
            </a:r>
            <a:r>
              <a:rPr sz="2650" b="1" spc="-10" dirty="0">
                <a:latin typeface="Arial"/>
                <a:cs typeface="Arial"/>
              </a:rPr>
              <a:t>for </a:t>
            </a:r>
            <a:r>
              <a:rPr sz="2650" b="1" spc="-15" dirty="0">
                <a:latin typeface="Arial"/>
                <a:cs typeface="Arial"/>
              </a:rPr>
              <a:t>random </a:t>
            </a:r>
            <a:r>
              <a:rPr sz="2650" b="1" spc="-10" dirty="0">
                <a:latin typeface="Arial"/>
                <a:cs typeface="Arial"/>
              </a:rPr>
              <a:t>amount of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time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reduce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chance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collision</a:t>
            </a:r>
            <a:endParaRPr sz="265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46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Backoff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period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increases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exponential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after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each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collision</a:t>
            </a:r>
            <a:endParaRPr sz="195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50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Similar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Ethernet</a:t>
            </a:r>
            <a:endParaRPr sz="1950">
              <a:latin typeface="Arial"/>
              <a:cs typeface="Arial"/>
            </a:endParaRPr>
          </a:p>
          <a:p>
            <a:pPr marL="364490" indent="-314325">
              <a:lnSpc>
                <a:spcPct val="100000"/>
              </a:lnSpc>
              <a:spcBef>
                <a:spcPts val="610"/>
              </a:spcBef>
              <a:buClr>
                <a:srgbClr val="FB0128"/>
              </a:buClr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sz="2650" b="1" spc="-5" dirty="0">
                <a:latin typeface="Arial"/>
                <a:cs typeface="Arial"/>
              </a:rPr>
              <a:t>If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medium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sensed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it</a:t>
            </a:r>
            <a:r>
              <a:rPr sz="2650" b="1" spc="-5" dirty="0">
                <a:latin typeface="Arial"/>
                <a:cs typeface="Arial"/>
              </a:rPr>
              <a:t> is</a:t>
            </a:r>
            <a:r>
              <a:rPr sz="2650" b="1" spc="-20" dirty="0">
                <a:latin typeface="Arial"/>
                <a:cs typeface="Arial"/>
              </a:rPr>
              <a:t> busy:</a:t>
            </a:r>
            <a:endParaRPr sz="265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455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Wait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for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medium</a:t>
            </a:r>
            <a:r>
              <a:rPr sz="1750" b="1" spc="4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to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be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idle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for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DIFS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(DCF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IFS)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period</a:t>
            </a:r>
            <a:endParaRPr sz="175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434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Pick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random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number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in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contention</a:t>
            </a:r>
            <a:r>
              <a:rPr sz="1750" b="1" spc="4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window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(CW)</a:t>
            </a:r>
            <a:r>
              <a:rPr sz="1750" b="1" dirty="0">
                <a:latin typeface="Arial"/>
                <a:cs typeface="Arial"/>
              </a:rPr>
              <a:t> =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backoff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counter</a:t>
            </a:r>
            <a:endParaRPr sz="175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430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Decrement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backoff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timer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until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it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reaches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  <a:p>
            <a:pPr marL="1054735">
              <a:lnSpc>
                <a:spcPct val="100000"/>
              </a:lnSpc>
              <a:spcBef>
                <a:spcPts val="420"/>
              </a:spcBef>
              <a:tabLst>
                <a:tab pos="1306195" algn="l"/>
              </a:tabLst>
            </a:pPr>
            <a:r>
              <a:rPr sz="1750" dirty="0">
                <a:latin typeface="Arial MT"/>
                <a:cs typeface="Arial MT"/>
              </a:rPr>
              <a:t>–	</a:t>
            </a:r>
            <a:r>
              <a:rPr sz="1750" b="1" spc="-5" dirty="0">
                <a:latin typeface="Arial"/>
                <a:cs typeface="Arial"/>
              </a:rPr>
              <a:t>But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freeze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counter</a:t>
            </a:r>
            <a:r>
              <a:rPr sz="1750" b="1" spc="4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whenever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medium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becomes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busy</a:t>
            </a:r>
            <a:endParaRPr sz="175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430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When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counter</a:t>
            </a:r>
            <a:r>
              <a:rPr sz="1750" b="1" spc="4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reaches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0,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transmit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frame</a:t>
            </a:r>
            <a:endParaRPr sz="175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434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dirty="0">
                <a:latin typeface="Arial"/>
                <a:cs typeface="Arial"/>
              </a:rPr>
              <a:t>If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15" dirty="0">
                <a:latin typeface="Arial"/>
                <a:cs typeface="Arial"/>
              </a:rPr>
              <a:t>two</a:t>
            </a:r>
            <a:r>
              <a:rPr sz="1750" b="1" spc="-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stations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15" dirty="0">
                <a:latin typeface="Arial"/>
                <a:cs typeface="Arial"/>
              </a:rPr>
              <a:t>have</a:t>
            </a:r>
            <a:r>
              <a:rPr sz="1750" b="1" spc="5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their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timers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reach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0;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collision</a:t>
            </a:r>
            <a:r>
              <a:rPr sz="1750" b="1" spc="4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will</a:t>
            </a:r>
            <a:r>
              <a:rPr sz="1750" b="1" spc="-5" dirty="0">
                <a:latin typeface="Arial"/>
                <a:cs typeface="Arial"/>
              </a:rPr>
              <a:t> occur;</a:t>
            </a:r>
            <a:endParaRPr sz="1750">
              <a:latin typeface="Arial"/>
              <a:cs typeface="Arial"/>
            </a:endParaRPr>
          </a:p>
          <a:p>
            <a:pPr marL="364490" indent="-314325">
              <a:lnSpc>
                <a:spcPct val="100000"/>
              </a:lnSpc>
              <a:spcBef>
                <a:spcPts val="509"/>
              </a:spcBef>
              <a:buClr>
                <a:srgbClr val="FB0128"/>
              </a:buClr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sz="2200" b="1" spc="-5" dirty="0">
                <a:latin typeface="Arial"/>
                <a:cs typeface="Arial"/>
              </a:rPr>
              <a:t>After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every </a:t>
            </a:r>
            <a:r>
              <a:rPr sz="2200" b="1" spc="-10" dirty="0">
                <a:latin typeface="Arial"/>
                <a:cs typeface="Arial"/>
              </a:rPr>
              <a:t>failed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retransmission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attempt:</a:t>
            </a:r>
            <a:endParaRPr sz="220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450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increase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the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contention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window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exponentially</a:t>
            </a:r>
            <a:endParaRPr sz="175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430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dirty="0">
                <a:latin typeface="Arial"/>
                <a:cs typeface="Arial"/>
              </a:rPr>
              <a:t>2</a:t>
            </a:r>
            <a:r>
              <a:rPr sz="1725" b="1" baseline="26570" dirty="0">
                <a:latin typeface="Arial"/>
                <a:cs typeface="Arial"/>
              </a:rPr>
              <a:t>i</a:t>
            </a:r>
            <a:r>
              <a:rPr sz="1725" b="1" spc="262" baseline="2657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–1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starting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with</a:t>
            </a:r>
            <a:r>
              <a:rPr sz="1750" b="1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CW</a:t>
            </a:r>
            <a:r>
              <a:rPr sz="1725" b="1" spc="7" baseline="-21739" dirty="0">
                <a:latin typeface="Arial"/>
                <a:cs typeface="Arial"/>
              </a:rPr>
              <a:t>min</a:t>
            </a:r>
            <a:r>
              <a:rPr sz="1725" b="1" spc="262" baseline="-21739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up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to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10" dirty="0">
                <a:latin typeface="Arial"/>
                <a:cs typeface="Arial"/>
              </a:rPr>
              <a:t>CW</a:t>
            </a:r>
            <a:r>
              <a:rPr sz="1725" b="1" spc="15" baseline="-21739" dirty="0">
                <a:latin typeface="Arial"/>
                <a:cs typeface="Arial"/>
              </a:rPr>
              <a:t>max</a:t>
            </a:r>
            <a:r>
              <a:rPr sz="1725" b="1" spc="225" baseline="-21739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e.g.,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7,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15,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31</a:t>
            </a:r>
            <a:r>
              <a:rPr sz="1725" b="1" spc="-7" baseline="-21739" dirty="0">
                <a:latin typeface="Arial"/>
                <a:cs typeface="Arial"/>
              </a:rPr>
              <a:t>,</a:t>
            </a:r>
            <a:r>
              <a:rPr sz="1725" b="1" spc="15" baseline="-21739" dirty="0">
                <a:latin typeface="Arial"/>
                <a:cs typeface="Arial"/>
              </a:rPr>
              <a:t> </a:t>
            </a:r>
            <a:r>
              <a:rPr sz="1725" b="1" spc="37" baseline="-21739" dirty="0">
                <a:latin typeface="Arial"/>
                <a:cs typeface="Arial"/>
              </a:rPr>
              <a:t>…</a:t>
            </a:r>
            <a:endParaRPr sz="1725" baseline="-217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802005" marR="5080" indent="-789940">
              <a:lnSpc>
                <a:spcPts val="4220"/>
              </a:lnSpc>
              <a:spcBef>
                <a:spcPts val="685"/>
              </a:spcBef>
            </a:pPr>
            <a:r>
              <a:rPr spc="-5" dirty="0"/>
              <a:t>DCF</a:t>
            </a:r>
            <a:r>
              <a:rPr spc="-20" dirty="0"/>
              <a:t> </a:t>
            </a:r>
            <a:r>
              <a:rPr spc="5" dirty="0"/>
              <a:t>mode</a:t>
            </a:r>
            <a:r>
              <a:rPr spc="-75" dirty="0"/>
              <a:t> </a:t>
            </a:r>
            <a:r>
              <a:rPr dirty="0"/>
              <a:t>transmission </a:t>
            </a:r>
            <a:r>
              <a:rPr spc="-969" dirty="0"/>
              <a:t> </a:t>
            </a:r>
            <a:r>
              <a:rPr spc="5" dirty="0"/>
              <a:t>without</a:t>
            </a:r>
            <a:r>
              <a:rPr spc="-25" dirty="0"/>
              <a:t> </a:t>
            </a:r>
            <a:r>
              <a:rPr spc="5" dirty="0"/>
              <a:t>RTS/CTS</a:t>
            </a:r>
          </a:p>
        </p:txBody>
      </p:sp>
      <p:sp>
        <p:nvSpPr>
          <p:cNvPr id="3" name="object 3"/>
          <p:cNvSpPr/>
          <p:nvPr/>
        </p:nvSpPr>
        <p:spPr>
          <a:xfrm>
            <a:off x="1508747" y="2837700"/>
            <a:ext cx="7879080" cy="1137285"/>
          </a:xfrm>
          <a:custGeom>
            <a:avLst/>
            <a:gdLst/>
            <a:ahLst/>
            <a:cxnLst/>
            <a:rect l="l" t="t" r="r" b="b"/>
            <a:pathLst>
              <a:path w="7879080" h="1137285">
                <a:moveTo>
                  <a:pt x="1005840" y="41148"/>
                </a:moveTo>
                <a:lnTo>
                  <a:pt x="996696" y="36576"/>
                </a:lnTo>
                <a:lnTo>
                  <a:pt x="923544" y="0"/>
                </a:lnTo>
                <a:lnTo>
                  <a:pt x="923544" y="36576"/>
                </a:lnTo>
                <a:lnTo>
                  <a:pt x="83820" y="36576"/>
                </a:lnTo>
                <a:lnTo>
                  <a:pt x="83820" y="0"/>
                </a:lnTo>
                <a:lnTo>
                  <a:pt x="0" y="41148"/>
                </a:lnTo>
                <a:lnTo>
                  <a:pt x="83820" y="83820"/>
                </a:lnTo>
                <a:lnTo>
                  <a:pt x="83820" y="47244"/>
                </a:lnTo>
                <a:lnTo>
                  <a:pt x="923544" y="47244"/>
                </a:lnTo>
                <a:lnTo>
                  <a:pt x="923544" y="83820"/>
                </a:lnTo>
                <a:lnTo>
                  <a:pt x="994092" y="47244"/>
                </a:lnTo>
                <a:lnTo>
                  <a:pt x="1005840" y="41148"/>
                </a:lnTo>
                <a:close/>
              </a:path>
              <a:path w="7879080" h="1137285">
                <a:moveTo>
                  <a:pt x="1005852" y="371843"/>
                </a:moveTo>
                <a:lnTo>
                  <a:pt x="0" y="371843"/>
                </a:lnTo>
                <a:lnTo>
                  <a:pt x="0" y="381000"/>
                </a:lnTo>
                <a:lnTo>
                  <a:pt x="1005852" y="381000"/>
                </a:lnTo>
                <a:lnTo>
                  <a:pt x="1005852" y="371843"/>
                </a:lnTo>
                <a:close/>
              </a:path>
              <a:path w="7879080" h="1137285">
                <a:moveTo>
                  <a:pt x="7795260" y="371843"/>
                </a:moveTo>
                <a:lnTo>
                  <a:pt x="2766060" y="371843"/>
                </a:lnTo>
                <a:lnTo>
                  <a:pt x="2766060" y="381000"/>
                </a:lnTo>
                <a:lnTo>
                  <a:pt x="7795260" y="381000"/>
                </a:lnTo>
                <a:lnTo>
                  <a:pt x="7795260" y="371843"/>
                </a:lnTo>
                <a:close/>
              </a:path>
              <a:path w="7879080" h="1137285">
                <a:moveTo>
                  <a:pt x="7879080" y="1126236"/>
                </a:moveTo>
                <a:lnTo>
                  <a:pt x="755904" y="1126236"/>
                </a:lnTo>
                <a:lnTo>
                  <a:pt x="755904" y="1130808"/>
                </a:lnTo>
                <a:lnTo>
                  <a:pt x="755904" y="1136891"/>
                </a:lnTo>
                <a:lnTo>
                  <a:pt x="7879080" y="1136891"/>
                </a:lnTo>
                <a:lnTo>
                  <a:pt x="7879080" y="1130808"/>
                </a:lnTo>
                <a:lnTo>
                  <a:pt x="7879080" y="1126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2452" y="3006344"/>
            <a:ext cx="796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so</a:t>
            </a:r>
            <a:r>
              <a:rPr sz="2200" b="1" dirty="0">
                <a:latin typeface="Times New Roman"/>
                <a:cs typeface="Times New Roman"/>
              </a:rPr>
              <a:t>u</a:t>
            </a:r>
            <a:r>
              <a:rPr sz="2200" b="1" spc="-60" dirty="0">
                <a:latin typeface="Times New Roman"/>
                <a:cs typeface="Times New Roman"/>
              </a:rPr>
              <a:t>r</a:t>
            </a:r>
            <a:r>
              <a:rPr sz="2200" b="1" spc="5" dirty="0">
                <a:latin typeface="Times New Roman"/>
                <a:cs typeface="Times New Roman"/>
              </a:rPr>
              <a:t>c</a:t>
            </a:r>
            <a:r>
              <a:rPr sz="2200" b="1" spc="-5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36" y="3728763"/>
            <a:ext cx="1343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destination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968" y="4598934"/>
            <a:ext cx="662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o</a:t>
            </a:r>
            <a:r>
              <a:rPr sz="2200" b="1" spc="10" dirty="0">
                <a:latin typeface="Times New Roman"/>
                <a:cs typeface="Times New Roman"/>
              </a:rPr>
              <a:t>t</a:t>
            </a:r>
            <a:r>
              <a:rPr sz="2200" b="1" spc="-20" dirty="0">
                <a:latin typeface="Times New Roman"/>
                <a:cs typeface="Times New Roman"/>
              </a:rPr>
              <a:t>h</a:t>
            </a:r>
            <a:r>
              <a:rPr sz="2200" b="1" spc="5" dirty="0">
                <a:latin typeface="Times New Roman"/>
                <a:cs typeface="Times New Roman"/>
              </a:rPr>
              <a:t>e</a:t>
            </a:r>
            <a:r>
              <a:rPr sz="2200" b="1" spc="-5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76400" y="4314444"/>
            <a:ext cx="7124700" cy="524510"/>
            <a:chOff x="1676400" y="4314444"/>
            <a:chExt cx="7124700" cy="524510"/>
          </a:xfrm>
        </p:grpSpPr>
        <p:sp>
          <p:nvSpPr>
            <p:cNvPr id="8" name="object 8"/>
            <p:cNvSpPr/>
            <p:nvPr/>
          </p:nvSpPr>
          <p:spPr>
            <a:xfrm>
              <a:off x="1676400" y="4818900"/>
              <a:ext cx="7124700" cy="10795"/>
            </a:xfrm>
            <a:custGeom>
              <a:avLst/>
              <a:gdLst/>
              <a:ahLst/>
              <a:cxnLst/>
              <a:rect l="l" t="t" r="r" b="b"/>
              <a:pathLst>
                <a:path w="7124700" h="10795">
                  <a:moveTo>
                    <a:pt x="83820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838200" y="10668"/>
                  </a:lnTo>
                  <a:lnTo>
                    <a:pt x="838200" y="0"/>
                  </a:lnTo>
                  <a:close/>
                </a:path>
                <a:path w="7124700" h="10795">
                  <a:moveTo>
                    <a:pt x="7124700" y="0"/>
                  </a:moveTo>
                  <a:lnTo>
                    <a:pt x="3939527" y="0"/>
                  </a:lnTo>
                  <a:lnTo>
                    <a:pt x="3939527" y="10668"/>
                  </a:lnTo>
                  <a:lnTo>
                    <a:pt x="7124700" y="10668"/>
                  </a:lnTo>
                  <a:lnTo>
                    <a:pt x="7124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4600" y="4319016"/>
              <a:ext cx="3101340" cy="515620"/>
            </a:xfrm>
            <a:custGeom>
              <a:avLst/>
              <a:gdLst/>
              <a:ahLst/>
              <a:cxnLst/>
              <a:rect l="l" t="t" r="r" b="b"/>
              <a:pathLst>
                <a:path w="3101340" h="515620">
                  <a:moveTo>
                    <a:pt x="3101339" y="515111"/>
                  </a:moveTo>
                  <a:lnTo>
                    <a:pt x="0" y="515111"/>
                  </a:lnTo>
                  <a:lnTo>
                    <a:pt x="0" y="0"/>
                  </a:lnTo>
                  <a:lnTo>
                    <a:pt x="3101339" y="0"/>
                  </a:lnTo>
                  <a:lnTo>
                    <a:pt x="3101339" y="515111"/>
                  </a:lnTo>
                  <a:close/>
                </a:path>
              </a:pathLst>
            </a:custGeom>
            <a:solidFill>
              <a:srgbClr val="C1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0027" y="4314444"/>
              <a:ext cx="3110865" cy="524510"/>
            </a:xfrm>
            <a:custGeom>
              <a:avLst/>
              <a:gdLst/>
              <a:ahLst/>
              <a:cxnLst/>
              <a:rect l="l" t="t" r="r" b="b"/>
              <a:pathLst>
                <a:path w="3110865" h="524510">
                  <a:moveTo>
                    <a:pt x="3110484" y="524256"/>
                  </a:moveTo>
                  <a:lnTo>
                    <a:pt x="0" y="524256"/>
                  </a:lnTo>
                  <a:lnTo>
                    <a:pt x="0" y="0"/>
                  </a:lnTo>
                  <a:lnTo>
                    <a:pt x="3110484" y="0"/>
                  </a:lnTo>
                  <a:lnTo>
                    <a:pt x="3110484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515112"/>
                  </a:lnTo>
                  <a:lnTo>
                    <a:pt x="4572" y="515112"/>
                  </a:lnTo>
                  <a:lnTo>
                    <a:pt x="10668" y="519684"/>
                  </a:lnTo>
                  <a:lnTo>
                    <a:pt x="3110484" y="519684"/>
                  </a:lnTo>
                  <a:lnTo>
                    <a:pt x="3110484" y="524256"/>
                  </a:lnTo>
                  <a:close/>
                </a:path>
                <a:path w="3110865" h="524510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3110865" h="524510">
                  <a:moveTo>
                    <a:pt x="310134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3101340" y="4572"/>
                  </a:lnTo>
                  <a:lnTo>
                    <a:pt x="3101340" y="10668"/>
                  </a:lnTo>
                  <a:close/>
                </a:path>
                <a:path w="3110865" h="524510">
                  <a:moveTo>
                    <a:pt x="3101340" y="519684"/>
                  </a:moveTo>
                  <a:lnTo>
                    <a:pt x="3101340" y="4572"/>
                  </a:lnTo>
                  <a:lnTo>
                    <a:pt x="3105911" y="10668"/>
                  </a:lnTo>
                  <a:lnTo>
                    <a:pt x="3110484" y="10668"/>
                  </a:lnTo>
                  <a:lnTo>
                    <a:pt x="3110484" y="515112"/>
                  </a:lnTo>
                  <a:lnTo>
                    <a:pt x="3105911" y="515112"/>
                  </a:lnTo>
                  <a:lnTo>
                    <a:pt x="3101340" y="519684"/>
                  </a:lnTo>
                  <a:close/>
                </a:path>
                <a:path w="3110865" h="524510">
                  <a:moveTo>
                    <a:pt x="3110484" y="10668"/>
                  </a:moveTo>
                  <a:lnTo>
                    <a:pt x="3105911" y="10668"/>
                  </a:lnTo>
                  <a:lnTo>
                    <a:pt x="3101340" y="4572"/>
                  </a:lnTo>
                  <a:lnTo>
                    <a:pt x="3110484" y="4572"/>
                  </a:lnTo>
                  <a:lnTo>
                    <a:pt x="3110484" y="10668"/>
                  </a:lnTo>
                  <a:close/>
                </a:path>
                <a:path w="3110865" h="524510">
                  <a:moveTo>
                    <a:pt x="10668" y="519684"/>
                  </a:moveTo>
                  <a:lnTo>
                    <a:pt x="4572" y="515112"/>
                  </a:lnTo>
                  <a:lnTo>
                    <a:pt x="10668" y="515112"/>
                  </a:lnTo>
                  <a:lnTo>
                    <a:pt x="10668" y="519684"/>
                  </a:lnTo>
                  <a:close/>
                </a:path>
                <a:path w="3110865" h="524510">
                  <a:moveTo>
                    <a:pt x="3101340" y="519684"/>
                  </a:moveTo>
                  <a:lnTo>
                    <a:pt x="10668" y="519684"/>
                  </a:lnTo>
                  <a:lnTo>
                    <a:pt x="10668" y="515112"/>
                  </a:lnTo>
                  <a:lnTo>
                    <a:pt x="3101340" y="515112"/>
                  </a:lnTo>
                  <a:lnTo>
                    <a:pt x="3101340" y="519684"/>
                  </a:lnTo>
                  <a:close/>
                </a:path>
                <a:path w="3110865" h="524510">
                  <a:moveTo>
                    <a:pt x="3110484" y="519684"/>
                  </a:moveTo>
                  <a:lnTo>
                    <a:pt x="3101340" y="519684"/>
                  </a:lnTo>
                  <a:lnTo>
                    <a:pt x="3105911" y="515112"/>
                  </a:lnTo>
                  <a:lnTo>
                    <a:pt x="3110484" y="515112"/>
                  </a:lnTo>
                  <a:lnTo>
                    <a:pt x="3110484" y="519684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52968" y="2512569"/>
            <a:ext cx="5981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Times New Roman"/>
                <a:cs typeface="Times New Roman"/>
              </a:rPr>
              <a:t>D</a:t>
            </a:r>
            <a:r>
              <a:rPr sz="1950" b="1" spc="10" dirty="0">
                <a:latin typeface="Times New Roman"/>
                <a:cs typeface="Times New Roman"/>
              </a:rPr>
              <a:t>IF</a:t>
            </a:r>
            <a:r>
              <a:rPr sz="1950" b="1" spc="15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10027" y="2699003"/>
            <a:ext cx="1769745" cy="525780"/>
            <a:chOff x="2510027" y="2699003"/>
            <a:chExt cx="1769745" cy="525780"/>
          </a:xfrm>
        </p:grpSpPr>
        <p:sp>
          <p:nvSpPr>
            <p:cNvPr id="13" name="object 13"/>
            <p:cNvSpPr/>
            <p:nvPr/>
          </p:nvSpPr>
          <p:spPr>
            <a:xfrm>
              <a:off x="2514599" y="2705100"/>
              <a:ext cx="1760220" cy="513715"/>
            </a:xfrm>
            <a:custGeom>
              <a:avLst/>
              <a:gdLst/>
              <a:ahLst/>
              <a:cxnLst/>
              <a:rect l="l" t="t" r="r" b="b"/>
              <a:pathLst>
                <a:path w="1760220" h="513714">
                  <a:moveTo>
                    <a:pt x="1760219" y="513588"/>
                  </a:moveTo>
                  <a:lnTo>
                    <a:pt x="0" y="513588"/>
                  </a:lnTo>
                  <a:lnTo>
                    <a:pt x="0" y="0"/>
                  </a:lnTo>
                  <a:lnTo>
                    <a:pt x="1760219" y="0"/>
                  </a:lnTo>
                  <a:lnTo>
                    <a:pt x="1760219" y="513588"/>
                  </a:lnTo>
                  <a:close/>
                </a:path>
              </a:pathLst>
            </a:custGeom>
            <a:solidFill>
              <a:srgbClr val="C1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10027" y="2699003"/>
              <a:ext cx="1769745" cy="525780"/>
            </a:xfrm>
            <a:custGeom>
              <a:avLst/>
              <a:gdLst/>
              <a:ahLst/>
              <a:cxnLst/>
              <a:rect l="l" t="t" r="r" b="b"/>
              <a:pathLst>
                <a:path w="1769745" h="525780">
                  <a:moveTo>
                    <a:pt x="1769364" y="525780"/>
                  </a:moveTo>
                  <a:lnTo>
                    <a:pt x="0" y="525780"/>
                  </a:lnTo>
                  <a:lnTo>
                    <a:pt x="0" y="0"/>
                  </a:lnTo>
                  <a:lnTo>
                    <a:pt x="1769364" y="0"/>
                  </a:lnTo>
                  <a:lnTo>
                    <a:pt x="1769364" y="6096"/>
                  </a:ln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515112"/>
                  </a:lnTo>
                  <a:lnTo>
                    <a:pt x="4572" y="515112"/>
                  </a:lnTo>
                  <a:lnTo>
                    <a:pt x="10668" y="519684"/>
                  </a:lnTo>
                  <a:lnTo>
                    <a:pt x="1769364" y="519684"/>
                  </a:lnTo>
                  <a:lnTo>
                    <a:pt x="1769364" y="525780"/>
                  </a:lnTo>
                  <a:close/>
                </a:path>
                <a:path w="1769745" h="525780">
                  <a:moveTo>
                    <a:pt x="10668" y="10668"/>
                  </a:move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1769745" h="525780">
                  <a:moveTo>
                    <a:pt x="176022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1760220" y="6096"/>
                  </a:lnTo>
                  <a:lnTo>
                    <a:pt x="1760220" y="10668"/>
                  </a:lnTo>
                  <a:close/>
                </a:path>
                <a:path w="1769745" h="525780">
                  <a:moveTo>
                    <a:pt x="1760220" y="519684"/>
                  </a:moveTo>
                  <a:lnTo>
                    <a:pt x="1760220" y="6096"/>
                  </a:lnTo>
                  <a:lnTo>
                    <a:pt x="1764792" y="10668"/>
                  </a:lnTo>
                  <a:lnTo>
                    <a:pt x="1769364" y="10668"/>
                  </a:lnTo>
                  <a:lnTo>
                    <a:pt x="1769364" y="515112"/>
                  </a:lnTo>
                  <a:lnTo>
                    <a:pt x="1764792" y="515112"/>
                  </a:lnTo>
                  <a:lnTo>
                    <a:pt x="1760220" y="519684"/>
                  </a:lnTo>
                  <a:close/>
                </a:path>
                <a:path w="1769745" h="525780">
                  <a:moveTo>
                    <a:pt x="1769364" y="10668"/>
                  </a:moveTo>
                  <a:lnTo>
                    <a:pt x="1764792" y="10668"/>
                  </a:lnTo>
                  <a:lnTo>
                    <a:pt x="1760220" y="6096"/>
                  </a:lnTo>
                  <a:lnTo>
                    <a:pt x="1769364" y="6096"/>
                  </a:lnTo>
                  <a:lnTo>
                    <a:pt x="1769364" y="10668"/>
                  </a:lnTo>
                  <a:close/>
                </a:path>
                <a:path w="1769745" h="525780">
                  <a:moveTo>
                    <a:pt x="10668" y="519684"/>
                  </a:moveTo>
                  <a:lnTo>
                    <a:pt x="4572" y="515112"/>
                  </a:lnTo>
                  <a:lnTo>
                    <a:pt x="10668" y="515112"/>
                  </a:lnTo>
                  <a:lnTo>
                    <a:pt x="10668" y="519684"/>
                  </a:lnTo>
                  <a:close/>
                </a:path>
                <a:path w="1769745" h="525780">
                  <a:moveTo>
                    <a:pt x="1760220" y="519684"/>
                  </a:moveTo>
                  <a:lnTo>
                    <a:pt x="10668" y="519684"/>
                  </a:lnTo>
                  <a:lnTo>
                    <a:pt x="10668" y="515112"/>
                  </a:lnTo>
                  <a:lnTo>
                    <a:pt x="1760220" y="515112"/>
                  </a:lnTo>
                  <a:lnTo>
                    <a:pt x="1760220" y="519684"/>
                  </a:lnTo>
                  <a:close/>
                </a:path>
                <a:path w="1769745" h="525780">
                  <a:moveTo>
                    <a:pt x="1769364" y="519684"/>
                  </a:moveTo>
                  <a:lnTo>
                    <a:pt x="1760220" y="519684"/>
                  </a:lnTo>
                  <a:lnTo>
                    <a:pt x="1764792" y="515112"/>
                  </a:lnTo>
                  <a:lnTo>
                    <a:pt x="1769364" y="515112"/>
                  </a:lnTo>
                  <a:lnTo>
                    <a:pt x="1769364" y="519684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14600" y="2705100"/>
            <a:ext cx="1760220" cy="5092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534670">
              <a:lnSpc>
                <a:spcPct val="100000"/>
              </a:lnSpc>
              <a:spcBef>
                <a:spcPts val="325"/>
              </a:spcBef>
            </a:pPr>
            <a:r>
              <a:rPr sz="2650" b="1" spc="-15" dirty="0">
                <a:latin typeface="Times New Roman"/>
                <a:cs typeface="Times New Roman"/>
              </a:rPr>
              <a:t>Data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73167" y="3448811"/>
            <a:ext cx="847725" cy="525780"/>
            <a:chOff x="4773167" y="3448811"/>
            <a:chExt cx="847725" cy="525780"/>
          </a:xfrm>
        </p:grpSpPr>
        <p:sp>
          <p:nvSpPr>
            <p:cNvPr id="17" name="object 17"/>
            <p:cNvSpPr/>
            <p:nvPr/>
          </p:nvSpPr>
          <p:spPr>
            <a:xfrm>
              <a:off x="4779264" y="3454908"/>
              <a:ext cx="836930" cy="513715"/>
            </a:xfrm>
            <a:custGeom>
              <a:avLst/>
              <a:gdLst/>
              <a:ahLst/>
              <a:cxnLst/>
              <a:rect l="l" t="t" r="r" b="b"/>
              <a:pathLst>
                <a:path w="836929" h="513714">
                  <a:moveTo>
                    <a:pt x="836675" y="513588"/>
                  </a:moveTo>
                  <a:lnTo>
                    <a:pt x="0" y="513588"/>
                  </a:lnTo>
                  <a:lnTo>
                    <a:pt x="0" y="0"/>
                  </a:lnTo>
                  <a:lnTo>
                    <a:pt x="836675" y="0"/>
                  </a:lnTo>
                  <a:lnTo>
                    <a:pt x="836675" y="513588"/>
                  </a:lnTo>
                  <a:close/>
                </a:path>
              </a:pathLst>
            </a:custGeom>
            <a:solidFill>
              <a:srgbClr val="C1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73167" y="3448811"/>
              <a:ext cx="847725" cy="525780"/>
            </a:xfrm>
            <a:custGeom>
              <a:avLst/>
              <a:gdLst/>
              <a:ahLst/>
              <a:cxnLst/>
              <a:rect l="l" t="t" r="r" b="b"/>
              <a:pathLst>
                <a:path w="847725" h="525779">
                  <a:moveTo>
                    <a:pt x="847344" y="525780"/>
                  </a:moveTo>
                  <a:lnTo>
                    <a:pt x="0" y="525780"/>
                  </a:lnTo>
                  <a:lnTo>
                    <a:pt x="0" y="0"/>
                  </a:lnTo>
                  <a:lnTo>
                    <a:pt x="847344" y="0"/>
                  </a:lnTo>
                  <a:lnTo>
                    <a:pt x="847344" y="6096"/>
                  </a:ln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515112"/>
                  </a:lnTo>
                  <a:lnTo>
                    <a:pt x="6096" y="515112"/>
                  </a:lnTo>
                  <a:lnTo>
                    <a:pt x="10668" y="519684"/>
                  </a:lnTo>
                  <a:lnTo>
                    <a:pt x="847344" y="519684"/>
                  </a:lnTo>
                  <a:lnTo>
                    <a:pt x="847344" y="525780"/>
                  </a:lnTo>
                  <a:close/>
                </a:path>
                <a:path w="847725" h="525779">
                  <a:moveTo>
                    <a:pt x="10668" y="10668"/>
                  </a:move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847725" h="525779">
                  <a:moveTo>
                    <a:pt x="83820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838200" y="6096"/>
                  </a:lnTo>
                  <a:lnTo>
                    <a:pt x="838200" y="10668"/>
                  </a:lnTo>
                  <a:close/>
                </a:path>
                <a:path w="847725" h="525779">
                  <a:moveTo>
                    <a:pt x="838200" y="519684"/>
                  </a:moveTo>
                  <a:lnTo>
                    <a:pt x="838200" y="6096"/>
                  </a:lnTo>
                  <a:lnTo>
                    <a:pt x="842772" y="10668"/>
                  </a:lnTo>
                  <a:lnTo>
                    <a:pt x="847344" y="10668"/>
                  </a:lnTo>
                  <a:lnTo>
                    <a:pt x="847344" y="515112"/>
                  </a:lnTo>
                  <a:lnTo>
                    <a:pt x="842772" y="515112"/>
                  </a:lnTo>
                  <a:lnTo>
                    <a:pt x="838200" y="519684"/>
                  </a:lnTo>
                  <a:close/>
                </a:path>
                <a:path w="847725" h="525779">
                  <a:moveTo>
                    <a:pt x="847344" y="10668"/>
                  </a:moveTo>
                  <a:lnTo>
                    <a:pt x="842772" y="10668"/>
                  </a:lnTo>
                  <a:lnTo>
                    <a:pt x="838200" y="6096"/>
                  </a:lnTo>
                  <a:lnTo>
                    <a:pt x="847344" y="6096"/>
                  </a:lnTo>
                  <a:lnTo>
                    <a:pt x="847344" y="10668"/>
                  </a:lnTo>
                  <a:close/>
                </a:path>
                <a:path w="847725" h="525779">
                  <a:moveTo>
                    <a:pt x="10668" y="519684"/>
                  </a:moveTo>
                  <a:lnTo>
                    <a:pt x="6096" y="515112"/>
                  </a:lnTo>
                  <a:lnTo>
                    <a:pt x="10668" y="515112"/>
                  </a:lnTo>
                  <a:lnTo>
                    <a:pt x="10668" y="519684"/>
                  </a:lnTo>
                  <a:close/>
                </a:path>
                <a:path w="847725" h="525779">
                  <a:moveTo>
                    <a:pt x="838200" y="519684"/>
                  </a:moveTo>
                  <a:lnTo>
                    <a:pt x="10668" y="519684"/>
                  </a:lnTo>
                  <a:lnTo>
                    <a:pt x="10668" y="515112"/>
                  </a:lnTo>
                  <a:lnTo>
                    <a:pt x="838200" y="515112"/>
                  </a:lnTo>
                  <a:lnTo>
                    <a:pt x="838200" y="519684"/>
                  </a:lnTo>
                  <a:close/>
                </a:path>
                <a:path w="847725" h="525779">
                  <a:moveTo>
                    <a:pt x="847344" y="519684"/>
                  </a:moveTo>
                  <a:lnTo>
                    <a:pt x="838200" y="519684"/>
                  </a:lnTo>
                  <a:lnTo>
                    <a:pt x="842772" y="515112"/>
                  </a:lnTo>
                  <a:lnTo>
                    <a:pt x="847344" y="515112"/>
                  </a:lnTo>
                  <a:lnTo>
                    <a:pt x="847344" y="519684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96178" y="3484824"/>
            <a:ext cx="6045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20" dirty="0">
                <a:latin typeface="Times New Roman"/>
                <a:cs typeface="Times New Roman"/>
              </a:rPr>
              <a:t>A</a:t>
            </a:r>
            <a:r>
              <a:rPr sz="2650" b="1" spc="10" dirty="0">
                <a:latin typeface="Times New Roman"/>
                <a:cs typeface="Times New Roman"/>
              </a:rPr>
              <a:t>c</a:t>
            </a:r>
            <a:r>
              <a:rPr sz="2650" b="1" spc="-10" dirty="0">
                <a:latin typeface="Times New Roman"/>
                <a:cs typeface="Times New Roman"/>
              </a:rPr>
              <a:t>k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70057" y="3209353"/>
            <a:ext cx="509270" cy="598170"/>
            <a:chOff x="4270057" y="3209353"/>
            <a:chExt cx="509270" cy="598170"/>
          </a:xfrm>
        </p:grpSpPr>
        <p:sp>
          <p:nvSpPr>
            <p:cNvPr id="21" name="object 21"/>
            <p:cNvSpPr/>
            <p:nvPr/>
          </p:nvSpPr>
          <p:spPr>
            <a:xfrm>
              <a:off x="4274820" y="3214116"/>
              <a:ext cx="0" cy="588645"/>
            </a:xfrm>
            <a:custGeom>
              <a:avLst/>
              <a:gdLst/>
              <a:ahLst/>
              <a:cxnLst/>
              <a:rect l="l" t="t" r="r" b="b"/>
              <a:pathLst>
                <a:path h="588645">
                  <a:moveTo>
                    <a:pt x="0" y="0"/>
                  </a:moveTo>
                  <a:lnTo>
                    <a:pt x="0" y="588263"/>
                  </a:lnTo>
                </a:path>
              </a:pathLst>
            </a:custGeom>
            <a:ln w="914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74820" y="3675888"/>
              <a:ext cx="504825" cy="83820"/>
            </a:xfrm>
            <a:custGeom>
              <a:avLst/>
              <a:gdLst/>
              <a:ahLst/>
              <a:cxnLst/>
              <a:rect l="l" t="t" r="r" b="b"/>
              <a:pathLst>
                <a:path w="504825" h="83820">
                  <a:moveTo>
                    <a:pt x="83820" y="83820"/>
                  </a:moveTo>
                  <a:lnTo>
                    <a:pt x="0" y="42672"/>
                  </a:lnTo>
                  <a:lnTo>
                    <a:pt x="83820" y="0"/>
                  </a:lnTo>
                  <a:lnTo>
                    <a:pt x="83820" y="36576"/>
                  </a:lnTo>
                  <a:lnTo>
                    <a:pt x="70104" y="36576"/>
                  </a:lnTo>
                  <a:lnTo>
                    <a:pt x="70104" y="47244"/>
                  </a:lnTo>
                  <a:lnTo>
                    <a:pt x="83820" y="47244"/>
                  </a:lnTo>
                  <a:lnTo>
                    <a:pt x="83820" y="83820"/>
                  </a:lnTo>
                  <a:close/>
                </a:path>
                <a:path w="504825" h="83820">
                  <a:moveTo>
                    <a:pt x="420624" y="83820"/>
                  </a:moveTo>
                  <a:lnTo>
                    <a:pt x="420624" y="0"/>
                  </a:lnTo>
                  <a:lnTo>
                    <a:pt x="492469" y="36576"/>
                  </a:lnTo>
                  <a:lnTo>
                    <a:pt x="434340" y="36576"/>
                  </a:lnTo>
                  <a:lnTo>
                    <a:pt x="434340" y="47244"/>
                  </a:lnTo>
                  <a:lnTo>
                    <a:pt x="495130" y="47244"/>
                  </a:lnTo>
                  <a:lnTo>
                    <a:pt x="420624" y="83820"/>
                  </a:lnTo>
                  <a:close/>
                </a:path>
                <a:path w="504825" h="83820">
                  <a:moveTo>
                    <a:pt x="83820" y="47244"/>
                  </a:moveTo>
                  <a:lnTo>
                    <a:pt x="70104" y="47244"/>
                  </a:lnTo>
                  <a:lnTo>
                    <a:pt x="70104" y="36576"/>
                  </a:lnTo>
                  <a:lnTo>
                    <a:pt x="83820" y="36576"/>
                  </a:lnTo>
                  <a:lnTo>
                    <a:pt x="83820" y="47244"/>
                  </a:lnTo>
                  <a:close/>
                </a:path>
                <a:path w="504825" h="83820">
                  <a:moveTo>
                    <a:pt x="420624" y="47244"/>
                  </a:moveTo>
                  <a:lnTo>
                    <a:pt x="83820" y="47244"/>
                  </a:lnTo>
                  <a:lnTo>
                    <a:pt x="83820" y="36576"/>
                  </a:lnTo>
                  <a:lnTo>
                    <a:pt x="420624" y="36576"/>
                  </a:lnTo>
                  <a:lnTo>
                    <a:pt x="420624" y="47244"/>
                  </a:lnTo>
                  <a:close/>
                </a:path>
                <a:path w="504825" h="83820">
                  <a:moveTo>
                    <a:pt x="495130" y="47244"/>
                  </a:moveTo>
                  <a:lnTo>
                    <a:pt x="434340" y="47244"/>
                  </a:lnTo>
                  <a:lnTo>
                    <a:pt x="434340" y="36576"/>
                  </a:lnTo>
                  <a:lnTo>
                    <a:pt x="492469" y="36576"/>
                  </a:lnTo>
                  <a:lnTo>
                    <a:pt x="504443" y="42672"/>
                  </a:lnTo>
                  <a:lnTo>
                    <a:pt x="495130" y="47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249943" y="3242512"/>
            <a:ext cx="5575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Times New Roman"/>
                <a:cs typeface="Times New Roman"/>
              </a:rPr>
              <a:t>S</a:t>
            </a:r>
            <a:r>
              <a:rPr sz="1950" b="1" spc="10" dirty="0">
                <a:latin typeface="Times New Roman"/>
                <a:cs typeface="Times New Roman"/>
              </a:rPr>
              <a:t>IF</a:t>
            </a:r>
            <a:r>
              <a:rPr sz="1950" b="1" spc="15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10028" y="3802392"/>
            <a:ext cx="3110865" cy="239395"/>
          </a:xfrm>
          <a:custGeom>
            <a:avLst/>
            <a:gdLst/>
            <a:ahLst/>
            <a:cxnLst/>
            <a:rect l="l" t="t" r="r" b="b"/>
            <a:pathLst>
              <a:path w="3110865" h="239395">
                <a:moveTo>
                  <a:pt x="10668" y="164579"/>
                </a:moveTo>
                <a:lnTo>
                  <a:pt x="0" y="164579"/>
                </a:lnTo>
                <a:lnTo>
                  <a:pt x="0" y="175247"/>
                </a:lnTo>
                <a:lnTo>
                  <a:pt x="10668" y="175247"/>
                </a:lnTo>
                <a:lnTo>
                  <a:pt x="10668" y="164579"/>
                </a:lnTo>
                <a:close/>
              </a:path>
              <a:path w="3110865" h="239395">
                <a:moveTo>
                  <a:pt x="3110484" y="230124"/>
                </a:moveTo>
                <a:lnTo>
                  <a:pt x="3101340" y="230124"/>
                </a:lnTo>
                <a:lnTo>
                  <a:pt x="3101340" y="239268"/>
                </a:lnTo>
                <a:lnTo>
                  <a:pt x="3110484" y="239268"/>
                </a:lnTo>
                <a:lnTo>
                  <a:pt x="3110484" y="230124"/>
                </a:lnTo>
                <a:close/>
              </a:path>
              <a:path w="3110865" h="239395">
                <a:moveTo>
                  <a:pt x="3110484" y="208788"/>
                </a:moveTo>
                <a:lnTo>
                  <a:pt x="3101340" y="208788"/>
                </a:lnTo>
                <a:lnTo>
                  <a:pt x="3101340" y="219456"/>
                </a:lnTo>
                <a:lnTo>
                  <a:pt x="3110484" y="219456"/>
                </a:lnTo>
                <a:lnTo>
                  <a:pt x="3110484" y="208788"/>
                </a:lnTo>
                <a:close/>
              </a:path>
              <a:path w="3110865" h="239395">
                <a:moveTo>
                  <a:pt x="3110484" y="187452"/>
                </a:moveTo>
                <a:lnTo>
                  <a:pt x="3101340" y="187452"/>
                </a:lnTo>
                <a:lnTo>
                  <a:pt x="3101340" y="198120"/>
                </a:lnTo>
                <a:lnTo>
                  <a:pt x="3110484" y="198120"/>
                </a:lnTo>
                <a:lnTo>
                  <a:pt x="3110484" y="187452"/>
                </a:lnTo>
                <a:close/>
              </a:path>
              <a:path w="3110865" h="239395">
                <a:moveTo>
                  <a:pt x="3110484" y="166116"/>
                </a:moveTo>
                <a:lnTo>
                  <a:pt x="3101340" y="166116"/>
                </a:lnTo>
                <a:lnTo>
                  <a:pt x="3101340" y="176784"/>
                </a:lnTo>
                <a:lnTo>
                  <a:pt x="3110484" y="176784"/>
                </a:lnTo>
                <a:lnTo>
                  <a:pt x="3110484" y="166116"/>
                </a:lnTo>
                <a:close/>
              </a:path>
              <a:path w="3110865" h="239395">
                <a:moveTo>
                  <a:pt x="3110484" y="146291"/>
                </a:moveTo>
                <a:lnTo>
                  <a:pt x="3101340" y="146291"/>
                </a:lnTo>
                <a:lnTo>
                  <a:pt x="3101340" y="156959"/>
                </a:lnTo>
                <a:lnTo>
                  <a:pt x="3110484" y="156959"/>
                </a:lnTo>
                <a:lnTo>
                  <a:pt x="3110484" y="146291"/>
                </a:lnTo>
                <a:close/>
              </a:path>
              <a:path w="3110865" h="239395">
                <a:moveTo>
                  <a:pt x="3110484" y="124955"/>
                </a:moveTo>
                <a:lnTo>
                  <a:pt x="3101340" y="124955"/>
                </a:lnTo>
                <a:lnTo>
                  <a:pt x="3101340" y="135623"/>
                </a:lnTo>
                <a:lnTo>
                  <a:pt x="3110484" y="135623"/>
                </a:lnTo>
                <a:lnTo>
                  <a:pt x="3110484" y="124955"/>
                </a:lnTo>
                <a:close/>
              </a:path>
              <a:path w="3110865" h="239395">
                <a:moveTo>
                  <a:pt x="3110484" y="103619"/>
                </a:moveTo>
                <a:lnTo>
                  <a:pt x="3101340" y="103619"/>
                </a:lnTo>
                <a:lnTo>
                  <a:pt x="3101340" y="114287"/>
                </a:lnTo>
                <a:lnTo>
                  <a:pt x="3110484" y="114287"/>
                </a:lnTo>
                <a:lnTo>
                  <a:pt x="3110484" y="103619"/>
                </a:lnTo>
                <a:close/>
              </a:path>
              <a:path w="3110865" h="239395">
                <a:moveTo>
                  <a:pt x="3110484" y="82283"/>
                </a:moveTo>
                <a:lnTo>
                  <a:pt x="3101340" y="82283"/>
                </a:lnTo>
                <a:lnTo>
                  <a:pt x="3101340" y="92951"/>
                </a:lnTo>
                <a:lnTo>
                  <a:pt x="3110484" y="92951"/>
                </a:lnTo>
                <a:lnTo>
                  <a:pt x="3110484" y="82283"/>
                </a:lnTo>
                <a:close/>
              </a:path>
              <a:path w="3110865" h="239395">
                <a:moveTo>
                  <a:pt x="3110484" y="62484"/>
                </a:moveTo>
                <a:lnTo>
                  <a:pt x="3101340" y="62484"/>
                </a:lnTo>
                <a:lnTo>
                  <a:pt x="3101340" y="73152"/>
                </a:lnTo>
                <a:lnTo>
                  <a:pt x="3110484" y="73152"/>
                </a:lnTo>
                <a:lnTo>
                  <a:pt x="3110484" y="62484"/>
                </a:lnTo>
                <a:close/>
              </a:path>
              <a:path w="3110865" h="239395">
                <a:moveTo>
                  <a:pt x="3110484" y="41148"/>
                </a:moveTo>
                <a:lnTo>
                  <a:pt x="3101340" y="41148"/>
                </a:lnTo>
                <a:lnTo>
                  <a:pt x="3101340" y="51816"/>
                </a:lnTo>
                <a:lnTo>
                  <a:pt x="3110484" y="51816"/>
                </a:lnTo>
                <a:lnTo>
                  <a:pt x="3110484" y="41148"/>
                </a:lnTo>
                <a:close/>
              </a:path>
              <a:path w="3110865" h="239395">
                <a:moveTo>
                  <a:pt x="3110484" y="19812"/>
                </a:moveTo>
                <a:lnTo>
                  <a:pt x="3101340" y="19812"/>
                </a:lnTo>
                <a:lnTo>
                  <a:pt x="3101340" y="30480"/>
                </a:lnTo>
                <a:lnTo>
                  <a:pt x="3110484" y="30480"/>
                </a:lnTo>
                <a:lnTo>
                  <a:pt x="3110484" y="19812"/>
                </a:lnTo>
                <a:close/>
              </a:path>
              <a:path w="3110865" h="239395">
                <a:moveTo>
                  <a:pt x="3110484" y="0"/>
                </a:moveTo>
                <a:lnTo>
                  <a:pt x="3101340" y="0"/>
                </a:lnTo>
                <a:lnTo>
                  <a:pt x="3101340" y="9144"/>
                </a:lnTo>
                <a:lnTo>
                  <a:pt x="3110484" y="9144"/>
                </a:lnTo>
                <a:lnTo>
                  <a:pt x="3110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14600" y="4319015"/>
            <a:ext cx="3101340" cy="50545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650" b="1" spc="-120" dirty="0">
                <a:latin typeface="Times New Roman"/>
                <a:cs typeface="Times New Roman"/>
              </a:rPr>
              <a:t>NAV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70929" y="4935683"/>
            <a:ext cx="19189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Times New Roman"/>
                <a:cs typeface="Times New Roman"/>
              </a:rPr>
              <a:t>Must</a:t>
            </a:r>
            <a:r>
              <a:rPr sz="1950" b="1" spc="-35" dirty="0">
                <a:latin typeface="Times New Roman"/>
                <a:cs typeface="Times New Roman"/>
              </a:rPr>
              <a:t> </a:t>
            </a:r>
            <a:r>
              <a:rPr sz="1950" b="1" spc="5" dirty="0">
                <a:latin typeface="Times New Roman"/>
                <a:cs typeface="Times New Roman"/>
              </a:rPr>
              <a:t>defer</a:t>
            </a:r>
            <a:r>
              <a:rPr sz="1950" b="1" spc="-50" dirty="0">
                <a:latin typeface="Times New Roman"/>
                <a:cs typeface="Times New Roman"/>
              </a:rPr>
              <a:t> </a:t>
            </a:r>
            <a:r>
              <a:rPr sz="1950" b="1" spc="10" dirty="0">
                <a:latin typeface="Times New Roman"/>
                <a:cs typeface="Times New Roman"/>
              </a:rPr>
              <a:t>access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15940" y="4655820"/>
            <a:ext cx="1005840" cy="83820"/>
          </a:xfrm>
          <a:custGeom>
            <a:avLst/>
            <a:gdLst/>
            <a:ahLst/>
            <a:cxnLst/>
            <a:rect l="l" t="t" r="r" b="b"/>
            <a:pathLst>
              <a:path w="1005840" h="83820">
                <a:moveTo>
                  <a:pt x="83820" y="83820"/>
                </a:moveTo>
                <a:lnTo>
                  <a:pt x="0" y="42672"/>
                </a:lnTo>
                <a:lnTo>
                  <a:pt x="83820" y="0"/>
                </a:lnTo>
                <a:lnTo>
                  <a:pt x="83820" y="36576"/>
                </a:lnTo>
                <a:lnTo>
                  <a:pt x="70104" y="36576"/>
                </a:lnTo>
                <a:lnTo>
                  <a:pt x="70104" y="47244"/>
                </a:lnTo>
                <a:lnTo>
                  <a:pt x="83820" y="47244"/>
                </a:lnTo>
                <a:lnTo>
                  <a:pt x="83820" y="83820"/>
                </a:lnTo>
                <a:close/>
              </a:path>
              <a:path w="1005840" h="83820">
                <a:moveTo>
                  <a:pt x="922020" y="83820"/>
                </a:moveTo>
                <a:lnTo>
                  <a:pt x="922020" y="0"/>
                </a:lnTo>
                <a:lnTo>
                  <a:pt x="993865" y="36576"/>
                </a:lnTo>
                <a:lnTo>
                  <a:pt x="935735" y="36576"/>
                </a:lnTo>
                <a:lnTo>
                  <a:pt x="935735" y="47244"/>
                </a:lnTo>
                <a:lnTo>
                  <a:pt x="996526" y="47244"/>
                </a:lnTo>
                <a:lnTo>
                  <a:pt x="922020" y="83820"/>
                </a:lnTo>
                <a:close/>
              </a:path>
              <a:path w="1005840" h="83820">
                <a:moveTo>
                  <a:pt x="83820" y="47244"/>
                </a:moveTo>
                <a:lnTo>
                  <a:pt x="70104" y="47244"/>
                </a:lnTo>
                <a:lnTo>
                  <a:pt x="70104" y="36576"/>
                </a:lnTo>
                <a:lnTo>
                  <a:pt x="83820" y="36576"/>
                </a:lnTo>
                <a:lnTo>
                  <a:pt x="83820" y="47244"/>
                </a:lnTo>
                <a:close/>
              </a:path>
              <a:path w="1005840" h="83820">
                <a:moveTo>
                  <a:pt x="922020" y="47244"/>
                </a:moveTo>
                <a:lnTo>
                  <a:pt x="83820" y="47244"/>
                </a:lnTo>
                <a:lnTo>
                  <a:pt x="83820" y="36576"/>
                </a:lnTo>
                <a:lnTo>
                  <a:pt x="922020" y="36576"/>
                </a:lnTo>
                <a:lnTo>
                  <a:pt x="922020" y="47244"/>
                </a:lnTo>
                <a:close/>
              </a:path>
              <a:path w="1005840" h="83820">
                <a:moveTo>
                  <a:pt x="996526" y="47244"/>
                </a:moveTo>
                <a:lnTo>
                  <a:pt x="935735" y="47244"/>
                </a:lnTo>
                <a:lnTo>
                  <a:pt x="935735" y="36576"/>
                </a:lnTo>
                <a:lnTo>
                  <a:pt x="993865" y="36576"/>
                </a:lnTo>
                <a:lnTo>
                  <a:pt x="1005840" y="42672"/>
                </a:lnTo>
                <a:lnTo>
                  <a:pt x="996526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58695" y="4332207"/>
            <a:ext cx="5981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Times New Roman"/>
                <a:cs typeface="Times New Roman"/>
              </a:rPr>
              <a:t>D</a:t>
            </a:r>
            <a:r>
              <a:rPr sz="1950" b="1" spc="10" dirty="0">
                <a:latin typeface="Times New Roman"/>
                <a:cs typeface="Times New Roman"/>
              </a:rPr>
              <a:t>IF</a:t>
            </a:r>
            <a:r>
              <a:rPr sz="1950" b="1" spc="15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06221" y="4095973"/>
            <a:ext cx="4584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Times New Roman"/>
                <a:cs typeface="Times New Roman"/>
              </a:rPr>
              <a:t>C</a:t>
            </a:r>
            <a:r>
              <a:rPr sz="1950" b="1" spc="30" dirty="0">
                <a:latin typeface="Times New Roman"/>
                <a:cs typeface="Times New Roman"/>
              </a:rPr>
              <a:t>W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17208" y="4428744"/>
            <a:ext cx="927100" cy="394970"/>
            <a:chOff x="6617208" y="4428744"/>
            <a:chExt cx="927100" cy="394970"/>
          </a:xfrm>
        </p:grpSpPr>
        <p:sp>
          <p:nvSpPr>
            <p:cNvPr id="31" name="object 31"/>
            <p:cNvSpPr/>
            <p:nvPr/>
          </p:nvSpPr>
          <p:spPr>
            <a:xfrm>
              <a:off x="6621780" y="4428744"/>
              <a:ext cx="922019" cy="83820"/>
            </a:xfrm>
            <a:custGeom>
              <a:avLst/>
              <a:gdLst/>
              <a:ahLst/>
              <a:cxnLst/>
              <a:rect l="l" t="t" r="r" b="b"/>
              <a:pathLst>
                <a:path w="922020" h="83820">
                  <a:moveTo>
                    <a:pt x="83820" y="83820"/>
                  </a:moveTo>
                  <a:lnTo>
                    <a:pt x="0" y="42672"/>
                  </a:lnTo>
                  <a:lnTo>
                    <a:pt x="83820" y="0"/>
                  </a:lnTo>
                  <a:lnTo>
                    <a:pt x="83820" y="38100"/>
                  </a:lnTo>
                  <a:lnTo>
                    <a:pt x="70104" y="38100"/>
                  </a:lnTo>
                  <a:lnTo>
                    <a:pt x="70104" y="47244"/>
                  </a:lnTo>
                  <a:lnTo>
                    <a:pt x="83820" y="47244"/>
                  </a:lnTo>
                  <a:lnTo>
                    <a:pt x="83820" y="83820"/>
                  </a:lnTo>
                  <a:close/>
                </a:path>
                <a:path w="922020" h="83820">
                  <a:moveTo>
                    <a:pt x="839724" y="83820"/>
                  </a:moveTo>
                  <a:lnTo>
                    <a:pt x="839724" y="0"/>
                  </a:lnTo>
                  <a:lnTo>
                    <a:pt x="913202" y="38100"/>
                  </a:lnTo>
                  <a:lnTo>
                    <a:pt x="853440" y="38100"/>
                  </a:lnTo>
                  <a:lnTo>
                    <a:pt x="853440" y="47244"/>
                  </a:lnTo>
                  <a:lnTo>
                    <a:pt x="912876" y="47244"/>
                  </a:lnTo>
                  <a:lnTo>
                    <a:pt x="839724" y="83820"/>
                  </a:lnTo>
                  <a:close/>
                </a:path>
                <a:path w="922020" h="83820">
                  <a:moveTo>
                    <a:pt x="83820" y="47244"/>
                  </a:moveTo>
                  <a:lnTo>
                    <a:pt x="70104" y="47244"/>
                  </a:lnTo>
                  <a:lnTo>
                    <a:pt x="70104" y="38100"/>
                  </a:lnTo>
                  <a:lnTo>
                    <a:pt x="83820" y="38100"/>
                  </a:lnTo>
                  <a:lnTo>
                    <a:pt x="83820" y="47244"/>
                  </a:lnTo>
                  <a:close/>
                </a:path>
                <a:path w="922020" h="83820">
                  <a:moveTo>
                    <a:pt x="839724" y="47244"/>
                  </a:moveTo>
                  <a:lnTo>
                    <a:pt x="83820" y="47244"/>
                  </a:lnTo>
                  <a:lnTo>
                    <a:pt x="83820" y="38100"/>
                  </a:lnTo>
                  <a:lnTo>
                    <a:pt x="839724" y="38100"/>
                  </a:lnTo>
                  <a:lnTo>
                    <a:pt x="839724" y="47244"/>
                  </a:lnTo>
                  <a:close/>
                </a:path>
                <a:path w="922020" h="83820">
                  <a:moveTo>
                    <a:pt x="912876" y="47244"/>
                  </a:moveTo>
                  <a:lnTo>
                    <a:pt x="853440" y="47244"/>
                  </a:lnTo>
                  <a:lnTo>
                    <a:pt x="853440" y="38100"/>
                  </a:lnTo>
                  <a:lnTo>
                    <a:pt x="913202" y="38100"/>
                  </a:lnTo>
                  <a:lnTo>
                    <a:pt x="922020" y="42672"/>
                  </a:lnTo>
                  <a:lnTo>
                    <a:pt x="912876" y="47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17208" y="4436363"/>
              <a:ext cx="10795" cy="387350"/>
            </a:xfrm>
            <a:custGeom>
              <a:avLst/>
              <a:gdLst/>
              <a:ahLst/>
              <a:cxnLst/>
              <a:rect l="l" t="t" r="r" b="b"/>
              <a:pathLst>
                <a:path w="10795" h="387350">
                  <a:moveTo>
                    <a:pt x="4572" y="292608"/>
                  </a:moveTo>
                  <a:lnTo>
                    <a:pt x="0" y="292608"/>
                  </a:lnTo>
                  <a:lnTo>
                    <a:pt x="0" y="303276"/>
                  </a:lnTo>
                  <a:lnTo>
                    <a:pt x="4572" y="303276"/>
                  </a:lnTo>
                  <a:lnTo>
                    <a:pt x="4572" y="292608"/>
                  </a:lnTo>
                  <a:close/>
                </a:path>
                <a:path w="10795" h="387350">
                  <a:moveTo>
                    <a:pt x="4572" y="272796"/>
                  </a:moveTo>
                  <a:lnTo>
                    <a:pt x="0" y="272796"/>
                  </a:lnTo>
                  <a:lnTo>
                    <a:pt x="0" y="281940"/>
                  </a:lnTo>
                  <a:lnTo>
                    <a:pt x="4572" y="281940"/>
                  </a:lnTo>
                  <a:lnTo>
                    <a:pt x="4572" y="272796"/>
                  </a:lnTo>
                  <a:close/>
                </a:path>
                <a:path w="10795" h="387350">
                  <a:moveTo>
                    <a:pt x="4572" y="251460"/>
                  </a:moveTo>
                  <a:lnTo>
                    <a:pt x="0" y="251460"/>
                  </a:lnTo>
                  <a:lnTo>
                    <a:pt x="0" y="262128"/>
                  </a:lnTo>
                  <a:lnTo>
                    <a:pt x="4572" y="262128"/>
                  </a:lnTo>
                  <a:lnTo>
                    <a:pt x="4572" y="251460"/>
                  </a:lnTo>
                  <a:close/>
                </a:path>
                <a:path w="10795" h="387350">
                  <a:moveTo>
                    <a:pt x="4572" y="230124"/>
                  </a:moveTo>
                  <a:lnTo>
                    <a:pt x="0" y="230124"/>
                  </a:lnTo>
                  <a:lnTo>
                    <a:pt x="0" y="240792"/>
                  </a:lnTo>
                  <a:lnTo>
                    <a:pt x="4572" y="240792"/>
                  </a:lnTo>
                  <a:lnTo>
                    <a:pt x="4572" y="230124"/>
                  </a:lnTo>
                  <a:close/>
                </a:path>
                <a:path w="10795" h="387350">
                  <a:moveTo>
                    <a:pt x="10668" y="376428"/>
                  </a:moveTo>
                  <a:lnTo>
                    <a:pt x="0" y="376428"/>
                  </a:lnTo>
                  <a:lnTo>
                    <a:pt x="0" y="387096"/>
                  </a:lnTo>
                  <a:lnTo>
                    <a:pt x="10668" y="387096"/>
                  </a:lnTo>
                  <a:lnTo>
                    <a:pt x="10668" y="376428"/>
                  </a:lnTo>
                  <a:close/>
                </a:path>
                <a:path w="10795" h="387350">
                  <a:moveTo>
                    <a:pt x="10668" y="62484"/>
                  </a:moveTo>
                  <a:lnTo>
                    <a:pt x="0" y="62484"/>
                  </a:lnTo>
                  <a:lnTo>
                    <a:pt x="0" y="73152"/>
                  </a:lnTo>
                  <a:lnTo>
                    <a:pt x="10668" y="73152"/>
                  </a:lnTo>
                  <a:lnTo>
                    <a:pt x="10668" y="62484"/>
                  </a:lnTo>
                  <a:close/>
                </a:path>
                <a:path w="10795" h="387350">
                  <a:moveTo>
                    <a:pt x="10668" y="42672"/>
                  </a:moveTo>
                  <a:lnTo>
                    <a:pt x="0" y="42672"/>
                  </a:lnTo>
                  <a:lnTo>
                    <a:pt x="0" y="51816"/>
                  </a:lnTo>
                  <a:lnTo>
                    <a:pt x="10668" y="51816"/>
                  </a:lnTo>
                  <a:lnTo>
                    <a:pt x="10668" y="42672"/>
                  </a:lnTo>
                  <a:close/>
                </a:path>
                <a:path w="10795" h="387350">
                  <a:moveTo>
                    <a:pt x="10668" y="21336"/>
                  </a:moveTo>
                  <a:lnTo>
                    <a:pt x="0" y="21336"/>
                  </a:lnTo>
                  <a:lnTo>
                    <a:pt x="0" y="32004"/>
                  </a:lnTo>
                  <a:lnTo>
                    <a:pt x="10668" y="32004"/>
                  </a:lnTo>
                  <a:lnTo>
                    <a:pt x="10668" y="21336"/>
                  </a:lnTo>
                  <a:close/>
                </a:path>
                <a:path w="10795" h="387350">
                  <a:moveTo>
                    <a:pt x="1066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0668" y="1066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21780" y="4555236"/>
              <a:ext cx="922019" cy="251460"/>
            </a:xfrm>
            <a:custGeom>
              <a:avLst/>
              <a:gdLst/>
              <a:ahLst/>
              <a:cxnLst/>
              <a:rect l="l" t="t" r="r" b="b"/>
              <a:pathLst>
                <a:path w="922020" h="251460">
                  <a:moveTo>
                    <a:pt x="922019" y="251460"/>
                  </a:moveTo>
                  <a:lnTo>
                    <a:pt x="0" y="251460"/>
                  </a:lnTo>
                  <a:lnTo>
                    <a:pt x="0" y="0"/>
                  </a:lnTo>
                  <a:lnTo>
                    <a:pt x="922019" y="0"/>
                  </a:lnTo>
                  <a:lnTo>
                    <a:pt x="922019" y="251460"/>
                  </a:lnTo>
                  <a:close/>
                </a:path>
              </a:pathLst>
            </a:custGeom>
            <a:solidFill>
              <a:srgbClr val="F66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625785" y="4935683"/>
            <a:ext cx="18192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Times New Roman"/>
                <a:cs typeface="Times New Roman"/>
              </a:rPr>
              <a:t>Random</a:t>
            </a:r>
            <a:r>
              <a:rPr sz="1950" b="1" spc="-70" dirty="0">
                <a:latin typeface="Times New Roman"/>
                <a:cs typeface="Times New Roman"/>
              </a:rPr>
              <a:t> </a:t>
            </a:r>
            <a:r>
              <a:rPr sz="1950" b="1" spc="10" dirty="0">
                <a:latin typeface="Times New Roman"/>
                <a:cs typeface="Times New Roman"/>
              </a:rPr>
              <a:t>backoff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376" y="444544"/>
            <a:ext cx="37776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Use</a:t>
            </a:r>
            <a:r>
              <a:rPr spc="-40" dirty="0"/>
              <a:t> </a:t>
            </a:r>
            <a:r>
              <a:rPr spc="10" dirty="0"/>
              <a:t>of</a:t>
            </a:r>
            <a:r>
              <a:rPr spc="-70" dirty="0"/>
              <a:t> </a:t>
            </a:r>
            <a:r>
              <a:rPr spc="10" dirty="0"/>
              <a:t>RTS/CTS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" y="2002536"/>
            <a:ext cx="9806939" cy="48752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810" y="444544"/>
            <a:ext cx="60979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Some</a:t>
            </a:r>
            <a:r>
              <a:rPr spc="-55" dirty="0"/>
              <a:t> </a:t>
            </a:r>
            <a:r>
              <a:rPr spc="5" dirty="0"/>
              <a:t>More</a:t>
            </a:r>
            <a:r>
              <a:rPr spc="-50" dirty="0"/>
              <a:t> </a:t>
            </a:r>
            <a:r>
              <a:rPr spc="10" dirty="0"/>
              <a:t>MAC</a:t>
            </a:r>
            <a:r>
              <a:rPr spc="-25" dirty="0"/>
              <a:t> </a:t>
            </a:r>
            <a:r>
              <a:rPr dirty="0"/>
              <a:t>Features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38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89265" y="2031330"/>
            <a:ext cx="8616950" cy="46412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7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Use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RTS/CTS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controlled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RTS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threshold</a:t>
            </a:r>
            <a:endParaRPr sz="2650">
              <a:latin typeface="Arial"/>
              <a:cs typeface="Arial"/>
            </a:endParaRPr>
          </a:p>
          <a:p>
            <a:pPr marL="765175" marR="798195" indent="-250190">
              <a:lnSpc>
                <a:spcPts val="2140"/>
              </a:lnSpc>
              <a:spcBef>
                <a:spcPts val="76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RTS/CTS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only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10" dirty="0">
                <a:latin typeface="Arial"/>
                <a:cs typeface="Arial"/>
              </a:rPr>
              <a:t> data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longer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than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RTS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threshold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Pointless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RTS/CTS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short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spc="10" dirty="0">
                <a:latin typeface="Arial"/>
                <a:cs typeface="Arial"/>
              </a:rPr>
              <a:t> high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overhead!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1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Number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retries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limited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Retry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Counter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Short </a:t>
            </a:r>
            <a:r>
              <a:rPr sz="1950" b="1" spc="5" dirty="0">
                <a:latin typeface="Arial"/>
                <a:cs typeface="Arial"/>
              </a:rPr>
              <a:t>retry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counter: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shorter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than</a:t>
            </a:r>
            <a:r>
              <a:rPr sz="1950" b="1" spc="15" dirty="0">
                <a:latin typeface="Arial"/>
                <a:cs typeface="Arial"/>
              </a:rPr>
              <a:t> RTS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threshold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Long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retry </a:t>
            </a:r>
            <a:r>
              <a:rPr sz="1950" b="1" spc="15" dirty="0">
                <a:latin typeface="Arial"/>
                <a:cs typeface="Arial"/>
              </a:rPr>
              <a:t>counter: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 </a:t>
            </a:r>
            <a:r>
              <a:rPr sz="1950" b="1" spc="10" dirty="0">
                <a:latin typeface="Arial"/>
                <a:cs typeface="Arial"/>
              </a:rPr>
              <a:t>packets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longer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RTS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threshold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0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Packets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can be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fragmented.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Each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fragment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acknowledged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1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But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fragments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sent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one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sequence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Sending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shorter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frames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reduce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impact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bit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errors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Lifetime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timer: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maximum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time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fragments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frame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814069" marR="5080" indent="-585470">
              <a:lnSpc>
                <a:spcPts val="4220"/>
              </a:lnSpc>
              <a:spcBef>
                <a:spcPts val="685"/>
              </a:spcBef>
            </a:pPr>
            <a:r>
              <a:rPr dirty="0"/>
              <a:t>Summary</a:t>
            </a:r>
            <a:r>
              <a:rPr spc="-45" dirty="0"/>
              <a:t> </a:t>
            </a:r>
            <a:r>
              <a:rPr dirty="0"/>
              <a:t>802.11</a:t>
            </a:r>
            <a:r>
              <a:rPr spc="-60" dirty="0"/>
              <a:t> </a:t>
            </a:r>
            <a:r>
              <a:rPr spc="10" dirty="0"/>
              <a:t>MAC </a:t>
            </a:r>
            <a:r>
              <a:rPr spc="-969" dirty="0"/>
              <a:t> </a:t>
            </a:r>
            <a:r>
              <a:rPr spc="5" dirty="0"/>
              <a:t>Protocol</a:t>
            </a:r>
            <a:r>
              <a:rPr spc="-65" dirty="0"/>
              <a:t> </a:t>
            </a:r>
            <a:r>
              <a:rPr dirty="0"/>
              <a:t>Features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39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182063" y="2372780"/>
            <a:ext cx="5302885" cy="36112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Supports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MAC </a:t>
            </a:r>
            <a:r>
              <a:rPr sz="2650" b="1" spc="-15" dirty="0">
                <a:latin typeface="Arial"/>
                <a:cs typeface="Arial"/>
              </a:rPr>
              <a:t>functionality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IEEE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addressing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7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CSMA/CA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Error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detection </a:t>
            </a:r>
            <a:r>
              <a:rPr sz="2650" b="1" spc="-10" dirty="0">
                <a:latin typeface="Arial"/>
                <a:cs typeface="Arial"/>
              </a:rPr>
              <a:t>(checksum)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Error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correction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(ACK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frame)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Flow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control: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stop-and-wait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Fragmentation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(More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Frag)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Collision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Avoidance </a:t>
            </a:r>
            <a:r>
              <a:rPr sz="2650" b="1" spc="-10" dirty="0">
                <a:latin typeface="Arial"/>
                <a:cs typeface="Arial"/>
              </a:rPr>
              <a:t>(RTS-CTS)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757555" marR="5080" indent="182880">
              <a:lnSpc>
                <a:spcPts val="4220"/>
              </a:lnSpc>
              <a:spcBef>
                <a:spcPts val="685"/>
              </a:spcBef>
            </a:pPr>
            <a:r>
              <a:rPr dirty="0"/>
              <a:t>Implications </a:t>
            </a:r>
            <a:r>
              <a:rPr spc="-5" dirty="0"/>
              <a:t>for </a:t>
            </a:r>
            <a:r>
              <a:rPr dirty="0"/>
              <a:t> Wireless</a:t>
            </a:r>
            <a:r>
              <a:rPr spc="-60" dirty="0"/>
              <a:t> </a:t>
            </a:r>
            <a:r>
              <a:rPr spc="5" dirty="0"/>
              <a:t>Ethernet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63" y="1948437"/>
            <a:ext cx="7698740" cy="44488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3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Collision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detection</a:t>
            </a:r>
            <a:r>
              <a:rPr sz="2650" b="1" spc="2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not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practical</a:t>
            </a:r>
            <a:endParaRPr sz="2650">
              <a:latin typeface="Arial"/>
              <a:cs typeface="Arial"/>
            </a:endParaRPr>
          </a:p>
          <a:p>
            <a:pPr marL="765175" marR="5080" indent="-250190">
              <a:lnSpc>
                <a:spcPts val="1870"/>
              </a:lnSpc>
              <a:spcBef>
                <a:spcPts val="71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Ratio of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transmitted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power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received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power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too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high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transmitter</a:t>
            </a:r>
            <a:endParaRPr sz="1950">
              <a:latin typeface="Arial"/>
              <a:cs typeface="Arial"/>
            </a:endParaRPr>
          </a:p>
          <a:p>
            <a:pPr marL="765175" marR="31750" indent="-250190">
              <a:lnSpc>
                <a:spcPct val="80000"/>
              </a:lnSpc>
              <a:spcBef>
                <a:spcPts val="7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Transmitter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cannot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detect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competing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transmitters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(is </a:t>
            </a:r>
            <a:r>
              <a:rPr sz="1950" b="1" spc="15" dirty="0">
                <a:latin typeface="Arial"/>
                <a:cs typeface="Arial"/>
              </a:rPr>
              <a:t>deaf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while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transmitting)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So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how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do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you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detect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collisions?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Not</a:t>
            </a:r>
            <a:r>
              <a:rPr sz="2650" b="1" spc="-10" dirty="0">
                <a:latin typeface="Arial"/>
                <a:cs typeface="Arial"/>
              </a:rPr>
              <a:t> all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nodes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hear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each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other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Ethernet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nodes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hear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each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other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by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design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“Listen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before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you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talk”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often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fails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Hidden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terminals,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exposed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terminals,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Capture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effects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6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Made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worse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fading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Changes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time!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21452" y="3869435"/>
            <a:ext cx="4290060" cy="3627120"/>
            <a:chOff x="5521452" y="3869435"/>
            <a:chExt cx="4290060" cy="3627120"/>
          </a:xfrm>
        </p:grpSpPr>
        <p:sp>
          <p:nvSpPr>
            <p:cNvPr id="5" name="object 5"/>
            <p:cNvSpPr/>
            <p:nvPr/>
          </p:nvSpPr>
          <p:spPr>
            <a:xfrm>
              <a:off x="6944868" y="4707635"/>
              <a:ext cx="2030095" cy="2028825"/>
            </a:xfrm>
            <a:custGeom>
              <a:avLst/>
              <a:gdLst/>
              <a:ahLst/>
              <a:cxnLst/>
              <a:rect l="l" t="t" r="r" b="b"/>
              <a:pathLst>
                <a:path w="2030095" h="2028825">
                  <a:moveTo>
                    <a:pt x="0" y="1013460"/>
                  </a:moveTo>
                  <a:lnTo>
                    <a:pt x="0" y="987551"/>
                  </a:lnTo>
                  <a:lnTo>
                    <a:pt x="2958" y="937260"/>
                  </a:lnTo>
                  <a:lnTo>
                    <a:pt x="3048" y="929640"/>
                  </a:lnTo>
                  <a:lnTo>
                    <a:pt x="24383" y="931164"/>
                  </a:lnTo>
                  <a:lnTo>
                    <a:pt x="24383" y="937260"/>
                  </a:lnTo>
                  <a:lnTo>
                    <a:pt x="21335" y="963167"/>
                  </a:lnTo>
                  <a:lnTo>
                    <a:pt x="21335" y="1004316"/>
                  </a:lnTo>
                  <a:lnTo>
                    <a:pt x="15239" y="1004316"/>
                  </a:lnTo>
                  <a:lnTo>
                    <a:pt x="0" y="1013460"/>
                  </a:lnTo>
                  <a:close/>
                </a:path>
                <a:path w="2030095" h="2028825">
                  <a:moveTo>
                    <a:pt x="9144" y="1025651"/>
                  </a:moveTo>
                  <a:lnTo>
                    <a:pt x="6096" y="1024128"/>
                  </a:lnTo>
                  <a:lnTo>
                    <a:pt x="4571" y="1022603"/>
                  </a:lnTo>
                  <a:lnTo>
                    <a:pt x="15239" y="1004316"/>
                  </a:lnTo>
                  <a:lnTo>
                    <a:pt x="21335" y="1004316"/>
                  </a:lnTo>
                  <a:lnTo>
                    <a:pt x="21335" y="1013460"/>
                  </a:lnTo>
                  <a:lnTo>
                    <a:pt x="19812" y="1013460"/>
                  </a:lnTo>
                  <a:lnTo>
                    <a:pt x="19812" y="1019555"/>
                  </a:lnTo>
                  <a:lnTo>
                    <a:pt x="18287" y="1021080"/>
                  </a:lnTo>
                  <a:lnTo>
                    <a:pt x="9144" y="1025651"/>
                  </a:lnTo>
                  <a:close/>
                </a:path>
                <a:path w="2030095" h="2028825">
                  <a:moveTo>
                    <a:pt x="19812" y="1027176"/>
                  </a:moveTo>
                  <a:lnTo>
                    <a:pt x="0" y="1027176"/>
                  </a:lnTo>
                  <a:lnTo>
                    <a:pt x="0" y="1013460"/>
                  </a:lnTo>
                  <a:lnTo>
                    <a:pt x="9905" y="1013460"/>
                  </a:lnTo>
                  <a:lnTo>
                    <a:pt x="4571" y="1022603"/>
                  </a:lnTo>
                  <a:lnTo>
                    <a:pt x="6096" y="1024128"/>
                  </a:lnTo>
                  <a:lnTo>
                    <a:pt x="9144" y="1025651"/>
                  </a:lnTo>
                  <a:lnTo>
                    <a:pt x="19812" y="1025651"/>
                  </a:lnTo>
                  <a:lnTo>
                    <a:pt x="19812" y="1027176"/>
                  </a:lnTo>
                  <a:close/>
                </a:path>
                <a:path w="2030095" h="2028825">
                  <a:moveTo>
                    <a:pt x="19812" y="1019555"/>
                  </a:moveTo>
                  <a:lnTo>
                    <a:pt x="19812" y="1013460"/>
                  </a:lnTo>
                  <a:lnTo>
                    <a:pt x="21335" y="1013460"/>
                  </a:lnTo>
                  <a:lnTo>
                    <a:pt x="21335" y="1018032"/>
                  </a:lnTo>
                  <a:lnTo>
                    <a:pt x="19812" y="1019555"/>
                  </a:lnTo>
                  <a:close/>
                </a:path>
                <a:path w="2030095" h="2028825">
                  <a:moveTo>
                    <a:pt x="19812" y="1025651"/>
                  </a:moveTo>
                  <a:lnTo>
                    <a:pt x="9144" y="1025651"/>
                  </a:lnTo>
                  <a:lnTo>
                    <a:pt x="18287" y="1021080"/>
                  </a:lnTo>
                  <a:lnTo>
                    <a:pt x="19812" y="1019555"/>
                  </a:lnTo>
                  <a:lnTo>
                    <a:pt x="19812" y="1025651"/>
                  </a:lnTo>
                  <a:close/>
                </a:path>
                <a:path w="2030095" h="2028825">
                  <a:moveTo>
                    <a:pt x="30480" y="870203"/>
                  </a:moveTo>
                  <a:lnTo>
                    <a:pt x="10667" y="867156"/>
                  </a:lnTo>
                  <a:lnTo>
                    <a:pt x="12192" y="859535"/>
                  </a:lnTo>
                  <a:lnTo>
                    <a:pt x="15239" y="835151"/>
                  </a:lnTo>
                  <a:lnTo>
                    <a:pt x="19812" y="809244"/>
                  </a:lnTo>
                  <a:lnTo>
                    <a:pt x="25908" y="784860"/>
                  </a:lnTo>
                  <a:lnTo>
                    <a:pt x="25908" y="783335"/>
                  </a:lnTo>
                  <a:lnTo>
                    <a:pt x="45719" y="789432"/>
                  </a:lnTo>
                  <a:lnTo>
                    <a:pt x="32003" y="862584"/>
                  </a:lnTo>
                  <a:lnTo>
                    <a:pt x="30480" y="870203"/>
                  </a:lnTo>
                  <a:close/>
                </a:path>
                <a:path w="2030095" h="2028825">
                  <a:moveTo>
                    <a:pt x="62483" y="728471"/>
                  </a:moveTo>
                  <a:lnTo>
                    <a:pt x="42671" y="722376"/>
                  </a:lnTo>
                  <a:lnTo>
                    <a:pt x="45719" y="711708"/>
                  </a:lnTo>
                  <a:lnTo>
                    <a:pt x="60960" y="665987"/>
                  </a:lnTo>
                  <a:lnTo>
                    <a:pt x="70103" y="643128"/>
                  </a:lnTo>
                  <a:lnTo>
                    <a:pt x="89916" y="650748"/>
                  </a:lnTo>
                  <a:lnTo>
                    <a:pt x="80771" y="672084"/>
                  </a:lnTo>
                  <a:lnTo>
                    <a:pt x="65532" y="717803"/>
                  </a:lnTo>
                  <a:lnTo>
                    <a:pt x="62483" y="728471"/>
                  </a:lnTo>
                  <a:close/>
                </a:path>
                <a:path w="2030095" h="2028825">
                  <a:moveTo>
                    <a:pt x="114300" y="592835"/>
                  </a:moveTo>
                  <a:lnTo>
                    <a:pt x="94487" y="585216"/>
                  </a:lnTo>
                  <a:lnTo>
                    <a:pt x="99060" y="574548"/>
                  </a:lnTo>
                  <a:lnTo>
                    <a:pt x="121919" y="530351"/>
                  </a:lnTo>
                  <a:lnTo>
                    <a:pt x="134112" y="509016"/>
                  </a:lnTo>
                  <a:lnTo>
                    <a:pt x="152400" y="519683"/>
                  </a:lnTo>
                  <a:lnTo>
                    <a:pt x="140208" y="539496"/>
                  </a:lnTo>
                  <a:lnTo>
                    <a:pt x="118871" y="582167"/>
                  </a:lnTo>
                  <a:lnTo>
                    <a:pt x="114300" y="592835"/>
                  </a:lnTo>
                  <a:close/>
                </a:path>
                <a:path w="2030095" h="2028825">
                  <a:moveTo>
                    <a:pt x="184403" y="466344"/>
                  </a:moveTo>
                  <a:lnTo>
                    <a:pt x="167639" y="455676"/>
                  </a:lnTo>
                  <a:lnTo>
                    <a:pt x="172212" y="446532"/>
                  </a:lnTo>
                  <a:lnTo>
                    <a:pt x="201167" y="406908"/>
                  </a:lnTo>
                  <a:lnTo>
                    <a:pt x="216408" y="387096"/>
                  </a:lnTo>
                  <a:lnTo>
                    <a:pt x="233171" y="399287"/>
                  </a:lnTo>
                  <a:lnTo>
                    <a:pt x="217932" y="419100"/>
                  </a:lnTo>
                  <a:lnTo>
                    <a:pt x="190500" y="458724"/>
                  </a:lnTo>
                  <a:lnTo>
                    <a:pt x="184403" y="466344"/>
                  </a:lnTo>
                  <a:close/>
                </a:path>
                <a:path w="2030095" h="2028825">
                  <a:moveTo>
                    <a:pt x="272796" y="352044"/>
                  </a:moveTo>
                  <a:lnTo>
                    <a:pt x="257555" y="338328"/>
                  </a:lnTo>
                  <a:lnTo>
                    <a:pt x="263651" y="332232"/>
                  </a:lnTo>
                  <a:lnTo>
                    <a:pt x="297180" y="297180"/>
                  </a:lnTo>
                  <a:lnTo>
                    <a:pt x="316992" y="277367"/>
                  </a:lnTo>
                  <a:lnTo>
                    <a:pt x="330708" y="292608"/>
                  </a:lnTo>
                  <a:lnTo>
                    <a:pt x="312419" y="310896"/>
                  </a:lnTo>
                  <a:lnTo>
                    <a:pt x="278892" y="345948"/>
                  </a:lnTo>
                  <a:lnTo>
                    <a:pt x="272796" y="352044"/>
                  </a:lnTo>
                  <a:close/>
                </a:path>
                <a:path w="2030095" h="2028825">
                  <a:moveTo>
                    <a:pt x="377951" y="251460"/>
                  </a:moveTo>
                  <a:lnTo>
                    <a:pt x="364235" y="236219"/>
                  </a:lnTo>
                  <a:lnTo>
                    <a:pt x="368808" y="231648"/>
                  </a:lnTo>
                  <a:lnTo>
                    <a:pt x="406908" y="201167"/>
                  </a:lnTo>
                  <a:lnTo>
                    <a:pt x="431292" y="184403"/>
                  </a:lnTo>
                  <a:lnTo>
                    <a:pt x="443483" y="201167"/>
                  </a:lnTo>
                  <a:lnTo>
                    <a:pt x="420624" y="217932"/>
                  </a:lnTo>
                  <a:lnTo>
                    <a:pt x="382524" y="246887"/>
                  </a:lnTo>
                  <a:lnTo>
                    <a:pt x="377951" y="251460"/>
                  </a:lnTo>
                  <a:close/>
                </a:path>
                <a:path w="2030095" h="2028825">
                  <a:moveTo>
                    <a:pt x="495300" y="166116"/>
                  </a:moveTo>
                  <a:lnTo>
                    <a:pt x="483108" y="149352"/>
                  </a:lnTo>
                  <a:lnTo>
                    <a:pt x="487680" y="146304"/>
                  </a:lnTo>
                  <a:lnTo>
                    <a:pt x="530351" y="121920"/>
                  </a:lnTo>
                  <a:lnTo>
                    <a:pt x="557783" y="108204"/>
                  </a:lnTo>
                  <a:lnTo>
                    <a:pt x="566928" y="126491"/>
                  </a:lnTo>
                  <a:lnTo>
                    <a:pt x="541019" y="140208"/>
                  </a:lnTo>
                  <a:lnTo>
                    <a:pt x="499871" y="163067"/>
                  </a:lnTo>
                  <a:lnTo>
                    <a:pt x="495300" y="166116"/>
                  </a:lnTo>
                  <a:close/>
                </a:path>
                <a:path w="2030095" h="2028825">
                  <a:moveTo>
                    <a:pt x="623316" y="100583"/>
                  </a:moveTo>
                  <a:lnTo>
                    <a:pt x="614171" y="80772"/>
                  </a:lnTo>
                  <a:lnTo>
                    <a:pt x="618744" y="79248"/>
                  </a:lnTo>
                  <a:lnTo>
                    <a:pt x="693419" y="50291"/>
                  </a:lnTo>
                  <a:lnTo>
                    <a:pt x="701039" y="70104"/>
                  </a:lnTo>
                  <a:lnTo>
                    <a:pt x="673608" y="80772"/>
                  </a:lnTo>
                  <a:lnTo>
                    <a:pt x="627887" y="97536"/>
                  </a:lnTo>
                  <a:lnTo>
                    <a:pt x="623316" y="100583"/>
                  </a:lnTo>
                  <a:close/>
                </a:path>
                <a:path w="2030095" h="2028825">
                  <a:moveTo>
                    <a:pt x="760476" y="53340"/>
                  </a:moveTo>
                  <a:lnTo>
                    <a:pt x="754380" y="32004"/>
                  </a:lnTo>
                  <a:lnTo>
                    <a:pt x="784860" y="24383"/>
                  </a:lnTo>
                  <a:lnTo>
                    <a:pt x="809244" y="19812"/>
                  </a:lnTo>
                  <a:lnTo>
                    <a:pt x="835151" y="15240"/>
                  </a:lnTo>
                  <a:lnTo>
                    <a:pt x="836676" y="13716"/>
                  </a:lnTo>
                  <a:lnTo>
                    <a:pt x="841248" y="35052"/>
                  </a:lnTo>
                  <a:lnTo>
                    <a:pt x="838200" y="35052"/>
                  </a:lnTo>
                  <a:lnTo>
                    <a:pt x="813816" y="39624"/>
                  </a:lnTo>
                  <a:lnTo>
                    <a:pt x="790955" y="45720"/>
                  </a:lnTo>
                  <a:lnTo>
                    <a:pt x="760476" y="53340"/>
                  </a:lnTo>
                  <a:close/>
                </a:path>
                <a:path w="2030095" h="2028825">
                  <a:moveTo>
                    <a:pt x="902208" y="25908"/>
                  </a:moveTo>
                  <a:lnTo>
                    <a:pt x="900684" y="4572"/>
                  </a:lnTo>
                  <a:lnTo>
                    <a:pt x="911351" y="4572"/>
                  </a:lnTo>
                  <a:lnTo>
                    <a:pt x="935735" y="1524"/>
                  </a:lnTo>
                  <a:lnTo>
                    <a:pt x="961644" y="0"/>
                  </a:lnTo>
                  <a:lnTo>
                    <a:pt x="984503" y="0"/>
                  </a:lnTo>
                  <a:lnTo>
                    <a:pt x="984503" y="19812"/>
                  </a:lnTo>
                  <a:lnTo>
                    <a:pt x="912876" y="24383"/>
                  </a:lnTo>
                  <a:lnTo>
                    <a:pt x="902208" y="25908"/>
                  </a:lnTo>
                  <a:close/>
                </a:path>
                <a:path w="2030095" h="2028825">
                  <a:moveTo>
                    <a:pt x="1129284" y="27432"/>
                  </a:moveTo>
                  <a:lnTo>
                    <a:pt x="1117092" y="24383"/>
                  </a:lnTo>
                  <a:lnTo>
                    <a:pt x="1065276" y="21336"/>
                  </a:lnTo>
                  <a:lnTo>
                    <a:pt x="1046987" y="21336"/>
                  </a:lnTo>
                  <a:lnTo>
                    <a:pt x="1048512" y="0"/>
                  </a:lnTo>
                  <a:lnTo>
                    <a:pt x="1066800" y="0"/>
                  </a:lnTo>
                  <a:lnTo>
                    <a:pt x="1092708" y="1524"/>
                  </a:lnTo>
                  <a:lnTo>
                    <a:pt x="1132332" y="6096"/>
                  </a:lnTo>
                  <a:lnTo>
                    <a:pt x="1129284" y="27432"/>
                  </a:lnTo>
                  <a:close/>
                </a:path>
                <a:path w="2030095" h="2028825">
                  <a:moveTo>
                    <a:pt x="1272539" y="53340"/>
                  </a:moveTo>
                  <a:lnTo>
                    <a:pt x="1263396" y="51816"/>
                  </a:lnTo>
                  <a:lnTo>
                    <a:pt x="1214628" y="39624"/>
                  </a:lnTo>
                  <a:lnTo>
                    <a:pt x="1191767" y="35052"/>
                  </a:lnTo>
                  <a:lnTo>
                    <a:pt x="1194816" y="15240"/>
                  </a:lnTo>
                  <a:lnTo>
                    <a:pt x="1243584" y="24383"/>
                  </a:lnTo>
                  <a:lnTo>
                    <a:pt x="1267967" y="30480"/>
                  </a:lnTo>
                  <a:lnTo>
                    <a:pt x="1277112" y="33528"/>
                  </a:lnTo>
                  <a:lnTo>
                    <a:pt x="1272539" y="53340"/>
                  </a:lnTo>
                  <a:close/>
                </a:path>
                <a:path w="2030095" h="2028825">
                  <a:moveTo>
                    <a:pt x="1408176" y="100583"/>
                  </a:moveTo>
                  <a:lnTo>
                    <a:pt x="1402080" y="97536"/>
                  </a:lnTo>
                  <a:lnTo>
                    <a:pt x="1331976" y="71628"/>
                  </a:lnTo>
                  <a:lnTo>
                    <a:pt x="1338071" y="51816"/>
                  </a:lnTo>
                  <a:lnTo>
                    <a:pt x="1363980" y="60960"/>
                  </a:lnTo>
                  <a:lnTo>
                    <a:pt x="1417319" y="82296"/>
                  </a:lnTo>
                  <a:lnTo>
                    <a:pt x="1408176" y="100583"/>
                  </a:lnTo>
                  <a:close/>
                </a:path>
                <a:path w="2030095" h="2028825">
                  <a:moveTo>
                    <a:pt x="1537716" y="167640"/>
                  </a:moveTo>
                  <a:lnTo>
                    <a:pt x="1530096" y="164591"/>
                  </a:lnTo>
                  <a:lnTo>
                    <a:pt x="1488948" y="140208"/>
                  </a:lnTo>
                  <a:lnTo>
                    <a:pt x="1464564" y="128016"/>
                  </a:lnTo>
                  <a:lnTo>
                    <a:pt x="1473708" y="109728"/>
                  </a:lnTo>
                  <a:lnTo>
                    <a:pt x="1498092" y="121920"/>
                  </a:lnTo>
                  <a:lnTo>
                    <a:pt x="1540764" y="146304"/>
                  </a:lnTo>
                  <a:lnTo>
                    <a:pt x="1548384" y="150875"/>
                  </a:lnTo>
                  <a:lnTo>
                    <a:pt x="1537716" y="167640"/>
                  </a:lnTo>
                  <a:close/>
                </a:path>
                <a:path w="2030095" h="2028825">
                  <a:moveTo>
                    <a:pt x="1653539" y="252983"/>
                  </a:moveTo>
                  <a:lnTo>
                    <a:pt x="1647444" y="246887"/>
                  </a:lnTo>
                  <a:lnTo>
                    <a:pt x="1589532" y="202692"/>
                  </a:lnTo>
                  <a:lnTo>
                    <a:pt x="1600200" y="185928"/>
                  </a:lnTo>
                  <a:lnTo>
                    <a:pt x="1621535" y="201167"/>
                  </a:lnTo>
                  <a:lnTo>
                    <a:pt x="1659635" y="230124"/>
                  </a:lnTo>
                  <a:lnTo>
                    <a:pt x="1667255" y="237744"/>
                  </a:lnTo>
                  <a:lnTo>
                    <a:pt x="1653539" y="252983"/>
                  </a:lnTo>
                  <a:close/>
                </a:path>
                <a:path w="2030095" h="2028825">
                  <a:moveTo>
                    <a:pt x="1758696" y="355092"/>
                  </a:moveTo>
                  <a:lnTo>
                    <a:pt x="1751076" y="345948"/>
                  </a:lnTo>
                  <a:lnTo>
                    <a:pt x="1717548" y="310896"/>
                  </a:lnTo>
                  <a:lnTo>
                    <a:pt x="1700784" y="295656"/>
                  </a:lnTo>
                  <a:lnTo>
                    <a:pt x="1714500" y="280416"/>
                  </a:lnTo>
                  <a:lnTo>
                    <a:pt x="1732787" y="295656"/>
                  </a:lnTo>
                  <a:lnTo>
                    <a:pt x="1766316" y="330708"/>
                  </a:lnTo>
                  <a:lnTo>
                    <a:pt x="1773935" y="341376"/>
                  </a:lnTo>
                  <a:lnTo>
                    <a:pt x="1758696" y="355092"/>
                  </a:lnTo>
                  <a:close/>
                </a:path>
                <a:path w="2030095" h="2028825">
                  <a:moveTo>
                    <a:pt x="1845564" y="469392"/>
                  </a:moveTo>
                  <a:lnTo>
                    <a:pt x="1839468" y="458724"/>
                  </a:lnTo>
                  <a:lnTo>
                    <a:pt x="1798319" y="402335"/>
                  </a:lnTo>
                  <a:lnTo>
                    <a:pt x="1813560" y="388619"/>
                  </a:lnTo>
                  <a:lnTo>
                    <a:pt x="1827276" y="406908"/>
                  </a:lnTo>
                  <a:lnTo>
                    <a:pt x="1856232" y="446532"/>
                  </a:lnTo>
                  <a:lnTo>
                    <a:pt x="1863851" y="458724"/>
                  </a:lnTo>
                  <a:lnTo>
                    <a:pt x="1845564" y="469392"/>
                  </a:lnTo>
                  <a:close/>
                </a:path>
                <a:path w="2030095" h="2028825">
                  <a:moveTo>
                    <a:pt x="1915668" y="595883"/>
                  </a:moveTo>
                  <a:lnTo>
                    <a:pt x="1911096" y="583692"/>
                  </a:lnTo>
                  <a:lnTo>
                    <a:pt x="1888235" y="541019"/>
                  </a:lnTo>
                  <a:lnTo>
                    <a:pt x="1879092" y="522732"/>
                  </a:lnTo>
                  <a:lnTo>
                    <a:pt x="1895855" y="512064"/>
                  </a:lnTo>
                  <a:lnTo>
                    <a:pt x="1906524" y="530351"/>
                  </a:lnTo>
                  <a:lnTo>
                    <a:pt x="1929384" y="574548"/>
                  </a:lnTo>
                  <a:lnTo>
                    <a:pt x="1935480" y="586740"/>
                  </a:lnTo>
                  <a:lnTo>
                    <a:pt x="1915668" y="595883"/>
                  </a:lnTo>
                  <a:close/>
                </a:path>
                <a:path w="2030095" h="2028825">
                  <a:moveTo>
                    <a:pt x="1967484" y="731519"/>
                  </a:moveTo>
                  <a:lnTo>
                    <a:pt x="1964435" y="719328"/>
                  </a:lnTo>
                  <a:lnTo>
                    <a:pt x="1947671" y="672084"/>
                  </a:lnTo>
                  <a:lnTo>
                    <a:pt x="1940051" y="653796"/>
                  </a:lnTo>
                  <a:lnTo>
                    <a:pt x="1959864" y="646176"/>
                  </a:lnTo>
                  <a:lnTo>
                    <a:pt x="1967484" y="664464"/>
                  </a:lnTo>
                  <a:lnTo>
                    <a:pt x="1984248" y="711708"/>
                  </a:lnTo>
                  <a:lnTo>
                    <a:pt x="1987296" y="725424"/>
                  </a:lnTo>
                  <a:lnTo>
                    <a:pt x="1967484" y="731519"/>
                  </a:lnTo>
                  <a:close/>
                </a:path>
                <a:path w="2030095" h="2028825">
                  <a:moveTo>
                    <a:pt x="1997964" y="873251"/>
                  </a:moveTo>
                  <a:lnTo>
                    <a:pt x="1996439" y="862584"/>
                  </a:lnTo>
                  <a:lnTo>
                    <a:pt x="1993392" y="838200"/>
                  </a:lnTo>
                  <a:lnTo>
                    <a:pt x="1988819" y="813816"/>
                  </a:lnTo>
                  <a:lnTo>
                    <a:pt x="1982724" y="790956"/>
                  </a:lnTo>
                  <a:lnTo>
                    <a:pt x="2004060" y="786384"/>
                  </a:lnTo>
                  <a:lnTo>
                    <a:pt x="2008632" y="809244"/>
                  </a:lnTo>
                  <a:lnTo>
                    <a:pt x="2013203" y="833628"/>
                  </a:lnTo>
                  <a:lnTo>
                    <a:pt x="2017776" y="859535"/>
                  </a:lnTo>
                  <a:lnTo>
                    <a:pt x="2019300" y="870203"/>
                  </a:lnTo>
                  <a:lnTo>
                    <a:pt x="1997964" y="873251"/>
                  </a:lnTo>
                  <a:close/>
                </a:path>
                <a:path w="2030095" h="2028825">
                  <a:moveTo>
                    <a:pt x="2029968" y="1018032"/>
                  </a:moveTo>
                  <a:lnTo>
                    <a:pt x="2008632" y="1018032"/>
                  </a:lnTo>
                  <a:lnTo>
                    <a:pt x="2008542" y="987551"/>
                  </a:lnTo>
                  <a:lnTo>
                    <a:pt x="2005584" y="937260"/>
                  </a:lnTo>
                  <a:lnTo>
                    <a:pt x="2005584" y="934212"/>
                  </a:lnTo>
                  <a:lnTo>
                    <a:pt x="2025396" y="932687"/>
                  </a:lnTo>
                  <a:lnTo>
                    <a:pt x="2026919" y="935735"/>
                  </a:lnTo>
                  <a:lnTo>
                    <a:pt x="2028444" y="961644"/>
                  </a:lnTo>
                  <a:lnTo>
                    <a:pt x="2028533" y="989076"/>
                  </a:lnTo>
                  <a:lnTo>
                    <a:pt x="2029968" y="1013460"/>
                  </a:lnTo>
                  <a:lnTo>
                    <a:pt x="2029968" y="1018032"/>
                  </a:lnTo>
                  <a:close/>
                </a:path>
                <a:path w="2030095" h="2028825">
                  <a:moveTo>
                    <a:pt x="2017776" y="1164335"/>
                  </a:moveTo>
                  <a:lnTo>
                    <a:pt x="1997964" y="1161287"/>
                  </a:lnTo>
                  <a:lnTo>
                    <a:pt x="2001012" y="1141476"/>
                  </a:lnTo>
                  <a:lnTo>
                    <a:pt x="2004060" y="1115567"/>
                  </a:lnTo>
                  <a:lnTo>
                    <a:pt x="2005584" y="1091184"/>
                  </a:lnTo>
                  <a:lnTo>
                    <a:pt x="2007108" y="1078992"/>
                  </a:lnTo>
                  <a:lnTo>
                    <a:pt x="2026919" y="1080516"/>
                  </a:lnTo>
                  <a:lnTo>
                    <a:pt x="2026919" y="1092708"/>
                  </a:lnTo>
                  <a:lnTo>
                    <a:pt x="2023871" y="1117092"/>
                  </a:lnTo>
                  <a:lnTo>
                    <a:pt x="2020824" y="1143000"/>
                  </a:lnTo>
                  <a:lnTo>
                    <a:pt x="2017776" y="1164335"/>
                  </a:lnTo>
                  <a:close/>
                </a:path>
                <a:path w="2030095" h="2028825">
                  <a:moveTo>
                    <a:pt x="1985771" y="1309116"/>
                  </a:moveTo>
                  <a:lnTo>
                    <a:pt x="1965960" y="1303019"/>
                  </a:lnTo>
                  <a:lnTo>
                    <a:pt x="1970532" y="1286256"/>
                  </a:lnTo>
                  <a:lnTo>
                    <a:pt x="1976628" y="1261871"/>
                  </a:lnTo>
                  <a:lnTo>
                    <a:pt x="1982724" y="1239012"/>
                  </a:lnTo>
                  <a:lnTo>
                    <a:pt x="1987296" y="1222248"/>
                  </a:lnTo>
                  <a:lnTo>
                    <a:pt x="2007108" y="1226819"/>
                  </a:lnTo>
                  <a:lnTo>
                    <a:pt x="2004060" y="1243584"/>
                  </a:lnTo>
                  <a:lnTo>
                    <a:pt x="1991868" y="1292351"/>
                  </a:lnTo>
                  <a:lnTo>
                    <a:pt x="1985771" y="1309116"/>
                  </a:lnTo>
                  <a:close/>
                </a:path>
                <a:path w="2030095" h="2028825">
                  <a:moveTo>
                    <a:pt x="1932432" y="1447800"/>
                  </a:moveTo>
                  <a:lnTo>
                    <a:pt x="1914144" y="1438656"/>
                  </a:lnTo>
                  <a:lnTo>
                    <a:pt x="1930908" y="1400556"/>
                  </a:lnTo>
                  <a:lnTo>
                    <a:pt x="1946148" y="1362456"/>
                  </a:lnTo>
                  <a:lnTo>
                    <a:pt x="1965960" y="1370076"/>
                  </a:lnTo>
                  <a:lnTo>
                    <a:pt x="1949196" y="1408176"/>
                  </a:lnTo>
                  <a:lnTo>
                    <a:pt x="1932432" y="1447800"/>
                  </a:lnTo>
                  <a:close/>
                </a:path>
                <a:path w="2030095" h="2028825">
                  <a:moveTo>
                    <a:pt x="1859280" y="1575816"/>
                  </a:moveTo>
                  <a:lnTo>
                    <a:pt x="1842516" y="1565148"/>
                  </a:lnTo>
                  <a:lnTo>
                    <a:pt x="1865376" y="1530096"/>
                  </a:lnTo>
                  <a:lnTo>
                    <a:pt x="1885187" y="1493519"/>
                  </a:lnTo>
                  <a:lnTo>
                    <a:pt x="1903476" y="1504187"/>
                  </a:lnTo>
                  <a:lnTo>
                    <a:pt x="1882139" y="1540764"/>
                  </a:lnTo>
                  <a:lnTo>
                    <a:pt x="1859280" y="1575816"/>
                  </a:lnTo>
                  <a:close/>
                </a:path>
                <a:path w="2030095" h="2028825">
                  <a:moveTo>
                    <a:pt x="1769364" y="1693164"/>
                  </a:moveTo>
                  <a:lnTo>
                    <a:pt x="1754124" y="1679448"/>
                  </a:lnTo>
                  <a:lnTo>
                    <a:pt x="1781555" y="1645919"/>
                  </a:lnTo>
                  <a:lnTo>
                    <a:pt x="1805939" y="1615440"/>
                  </a:lnTo>
                  <a:lnTo>
                    <a:pt x="1822703" y="1627632"/>
                  </a:lnTo>
                  <a:lnTo>
                    <a:pt x="1798319" y="1659635"/>
                  </a:lnTo>
                  <a:lnTo>
                    <a:pt x="1769364" y="1693164"/>
                  </a:lnTo>
                  <a:close/>
                </a:path>
                <a:path w="2030095" h="2028825">
                  <a:moveTo>
                    <a:pt x="1662684" y="1795271"/>
                  </a:moveTo>
                  <a:lnTo>
                    <a:pt x="1648968" y="1778508"/>
                  </a:lnTo>
                  <a:lnTo>
                    <a:pt x="1682496" y="1749551"/>
                  </a:lnTo>
                  <a:lnTo>
                    <a:pt x="1709928" y="1723644"/>
                  </a:lnTo>
                  <a:lnTo>
                    <a:pt x="1725168" y="1738884"/>
                  </a:lnTo>
                  <a:lnTo>
                    <a:pt x="1697735" y="1764792"/>
                  </a:lnTo>
                  <a:lnTo>
                    <a:pt x="1662684" y="1795271"/>
                  </a:lnTo>
                  <a:close/>
                </a:path>
                <a:path w="2030095" h="2028825">
                  <a:moveTo>
                    <a:pt x="1542287" y="1880616"/>
                  </a:moveTo>
                  <a:lnTo>
                    <a:pt x="1531619" y="1863851"/>
                  </a:lnTo>
                  <a:lnTo>
                    <a:pt x="1569719" y="1837944"/>
                  </a:lnTo>
                  <a:lnTo>
                    <a:pt x="1600200" y="1816608"/>
                  </a:lnTo>
                  <a:lnTo>
                    <a:pt x="1612392" y="1833371"/>
                  </a:lnTo>
                  <a:lnTo>
                    <a:pt x="1581912" y="1854708"/>
                  </a:lnTo>
                  <a:lnTo>
                    <a:pt x="1542287" y="1880616"/>
                  </a:lnTo>
                  <a:close/>
                </a:path>
                <a:path w="2030095" h="2028825">
                  <a:moveTo>
                    <a:pt x="1411224" y="1949196"/>
                  </a:moveTo>
                  <a:lnTo>
                    <a:pt x="1402080" y="1929384"/>
                  </a:lnTo>
                  <a:lnTo>
                    <a:pt x="1444751" y="1909571"/>
                  </a:lnTo>
                  <a:lnTo>
                    <a:pt x="1476755" y="1894332"/>
                  </a:lnTo>
                  <a:lnTo>
                    <a:pt x="1487424" y="1912619"/>
                  </a:lnTo>
                  <a:lnTo>
                    <a:pt x="1455419" y="1929384"/>
                  </a:lnTo>
                  <a:lnTo>
                    <a:pt x="1411224" y="1949196"/>
                  </a:lnTo>
                  <a:close/>
                </a:path>
                <a:path w="2030095" h="2028825">
                  <a:moveTo>
                    <a:pt x="1271016" y="1996440"/>
                  </a:moveTo>
                  <a:lnTo>
                    <a:pt x="1264919" y="1976628"/>
                  </a:lnTo>
                  <a:lnTo>
                    <a:pt x="1286255" y="1970532"/>
                  </a:lnTo>
                  <a:lnTo>
                    <a:pt x="1344167" y="1952244"/>
                  </a:lnTo>
                  <a:lnTo>
                    <a:pt x="1351787" y="1972056"/>
                  </a:lnTo>
                  <a:lnTo>
                    <a:pt x="1292351" y="1990344"/>
                  </a:lnTo>
                  <a:lnTo>
                    <a:pt x="1271016" y="1996440"/>
                  </a:lnTo>
                  <a:close/>
                </a:path>
                <a:path w="2030095" h="2028825">
                  <a:moveTo>
                    <a:pt x="1124712" y="2022348"/>
                  </a:moveTo>
                  <a:lnTo>
                    <a:pt x="1123187" y="2002535"/>
                  </a:lnTo>
                  <a:lnTo>
                    <a:pt x="1141476" y="1999487"/>
                  </a:lnTo>
                  <a:lnTo>
                    <a:pt x="1165860" y="1996440"/>
                  </a:lnTo>
                  <a:lnTo>
                    <a:pt x="1190244" y="1991868"/>
                  </a:lnTo>
                  <a:lnTo>
                    <a:pt x="1205484" y="1990344"/>
                  </a:lnTo>
                  <a:lnTo>
                    <a:pt x="1208532" y="2010156"/>
                  </a:lnTo>
                  <a:lnTo>
                    <a:pt x="1194816" y="2013203"/>
                  </a:lnTo>
                  <a:lnTo>
                    <a:pt x="1168908" y="2016251"/>
                  </a:lnTo>
                  <a:lnTo>
                    <a:pt x="1144524" y="2020824"/>
                  </a:lnTo>
                  <a:lnTo>
                    <a:pt x="1124712" y="2022348"/>
                  </a:lnTo>
                  <a:close/>
                </a:path>
                <a:path w="2030095" h="2028825">
                  <a:moveTo>
                    <a:pt x="1040892" y="2028444"/>
                  </a:moveTo>
                  <a:lnTo>
                    <a:pt x="976884" y="2028444"/>
                  </a:lnTo>
                  <a:lnTo>
                    <a:pt x="978408" y="2007108"/>
                  </a:lnTo>
                  <a:lnTo>
                    <a:pt x="1060703" y="2007108"/>
                  </a:lnTo>
                  <a:lnTo>
                    <a:pt x="1062228" y="2026919"/>
                  </a:lnTo>
                  <a:lnTo>
                    <a:pt x="1040892" y="2028444"/>
                  </a:lnTo>
                  <a:close/>
                </a:path>
                <a:path w="2030095" h="2028825">
                  <a:moveTo>
                    <a:pt x="914400" y="2023871"/>
                  </a:moveTo>
                  <a:lnTo>
                    <a:pt x="911351" y="2023871"/>
                  </a:lnTo>
                  <a:lnTo>
                    <a:pt x="861060" y="2017776"/>
                  </a:lnTo>
                  <a:lnTo>
                    <a:pt x="835151" y="2013203"/>
                  </a:lnTo>
                  <a:lnTo>
                    <a:pt x="830580" y="2011680"/>
                  </a:lnTo>
                  <a:lnTo>
                    <a:pt x="833628" y="1991868"/>
                  </a:lnTo>
                  <a:lnTo>
                    <a:pt x="838200" y="1991868"/>
                  </a:lnTo>
                  <a:lnTo>
                    <a:pt x="862584" y="1996440"/>
                  </a:lnTo>
                  <a:lnTo>
                    <a:pt x="912876" y="2002535"/>
                  </a:lnTo>
                  <a:lnTo>
                    <a:pt x="915924" y="2002535"/>
                  </a:lnTo>
                  <a:lnTo>
                    <a:pt x="914400" y="2023871"/>
                  </a:lnTo>
                  <a:close/>
                </a:path>
                <a:path w="2030095" h="2028825">
                  <a:moveTo>
                    <a:pt x="768096" y="1999487"/>
                  </a:moveTo>
                  <a:lnTo>
                    <a:pt x="762000" y="1996440"/>
                  </a:lnTo>
                  <a:lnTo>
                    <a:pt x="737616" y="1990344"/>
                  </a:lnTo>
                  <a:lnTo>
                    <a:pt x="713232" y="1982724"/>
                  </a:lnTo>
                  <a:lnTo>
                    <a:pt x="687324" y="1975103"/>
                  </a:lnTo>
                  <a:lnTo>
                    <a:pt x="693419" y="1955292"/>
                  </a:lnTo>
                  <a:lnTo>
                    <a:pt x="719328" y="1962912"/>
                  </a:lnTo>
                  <a:lnTo>
                    <a:pt x="742187" y="1970532"/>
                  </a:lnTo>
                  <a:lnTo>
                    <a:pt x="772667" y="1978151"/>
                  </a:lnTo>
                  <a:lnTo>
                    <a:pt x="768096" y="1999487"/>
                  </a:lnTo>
                  <a:close/>
                </a:path>
                <a:path w="2030095" h="2028825">
                  <a:moveTo>
                    <a:pt x="627887" y="1952244"/>
                  </a:moveTo>
                  <a:lnTo>
                    <a:pt x="620267" y="1949196"/>
                  </a:lnTo>
                  <a:lnTo>
                    <a:pt x="574548" y="1929384"/>
                  </a:lnTo>
                  <a:lnTo>
                    <a:pt x="551687" y="1917192"/>
                  </a:lnTo>
                  <a:lnTo>
                    <a:pt x="560832" y="1898903"/>
                  </a:lnTo>
                  <a:lnTo>
                    <a:pt x="583692" y="1909571"/>
                  </a:lnTo>
                  <a:lnTo>
                    <a:pt x="627887" y="1929384"/>
                  </a:lnTo>
                  <a:lnTo>
                    <a:pt x="635508" y="1932432"/>
                  </a:lnTo>
                  <a:lnTo>
                    <a:pt x="627887" y="1952244"/>
                  </a:lnTo>
                  <a:close/>
                </a:path>
                <a:path w="2030095" h="2028825">
                  <a:moveTo>
                    <a:pt x="495300" y="1886712"/>
                  </a:moveTo>
                  <a:lnTo>
                    <a:pt x="489203" y="1882140"/>
                  </a:lnTo>
                  <a:lnTo>
                    <a:pt x="448055" y="1856232"/>
                  </a:lnTo>
                  <a:lnTo>
                    <a:pt x="425196" y="1839468"/>
                  </a:lnTo>
                  <a:lnTo>
                    <a:pt x="437387" y="1822703"/>
                  </a:lnTo>
                  <a:lnTo>
                    <a:pt x="458724" y="1837944"/>
                  </a:lnTo>
                  <a:lnTo>
                    <a:pt x="499871" y="1863851"/>
                  </a:lnTo>
                  <a:lnTo>
                    <a:pt x="505967" y="1868424"/>
                  </a:lnTo>
                  <a:lnTo>
                    <a:pt x="495300" y="1886712"/>
                  </a:lnTo>
                  <a:close/>
                </a:path>
                <a:path w="2030095" h="2028825">
                  <a:moveTo>
                    <a:pt x="374903" y="1801368"/>
                  </a:moveTo>
                  <a:lnTo>
                    <a:pt x="368808" y="1796796"/>
                  </a:lnTo>
                  <a:lnTo>
                    <a:pt x="332232" y="1764792"/>
                  </a:lnTo>
                  <a:lnTo>
                    <a:pt x="310896" y="1744980"/>
                  </a:lnTo>
                  <a:lnTo>
                    <a:pt x="326135" y="1729740"/>
                  </a:lnTo>
                  <a:lnTo>
                    <a:pt x="345948" y="1749551"/>
                  </a:lnTo>
                  <a:lnTo>
                    <a:pt x="382524" y="1781556"/>
                  </a:lnTo>
                  <a:lnTo>
                    <a:pt x="387096" y="1784603"/>
                  </a:lnTo>
                  <a:lnTo>
                    <a:pt x="374903" y="1801368"/>
                  </a:lnTo>
                  <a:close/>
                </a:path>
                <a:path w="2030095" h="2028825">
                  <a:moveTo>
                    <a:pt x="266700" y="1700784"/>
                  </a:moveTo>
                  <a:lnTo>
                    <a:pt x="263651" y="1696212"/>
                  </a:lnTo>
                  <a:lnTo>
                    <a:pt x="231648" y="1659635"/>
                  </a:lnTo>
                  <a:lnTo>
                    <a:pt x="211835" y="1635251"/>
                  </a:lnTo>
                  <a:lnTo>
                    <a:pt x="228600" y="1623060"/>
                  </a:lnTo>
                  <a:lnTo>
                    <a:pt x="246887" y="1645919"/>
                  </a:lnTo>
                  <a:lnTo>
                    <a:pt x="278892" y="1682496"/>
                  </a:lnTo>
                  <a:lnTo>
                    <a:pt x="281939" y="1685544"/>
                  </a:lnTo>
                  <a:lnTo>
                    <a:pt x="266700" y="1700784"/>
                  </a:lnTo>
                  <a:close/>
                </a:path>
                <a:path w="2030095" h="2028825">
                  <a:moveTo>
                    <a:pt x="175260" y="1584960"/>
                  </a:moveTo>
                  <a:lnTo>
                    <a:pt x="173735" y="1581912"/>
                  </a:lnTo>
                  <a:lnTo>
                    <a:pt x="146303" y="1540764"/>
                  </a:lnTo>
                  <a:lnTo>
                    <a:pt x="131064" y="1511808"/>
                  </a:lnTo>
                  <a:lnTo>
                    <a:pt x="149351" y="1501140"/>
                  </a:lnTo>
                  <a:lnTo>
                    <a:pt x="164592" y="1528571"/>
                  </a:lnTo>
                  <a:lnTo>
                    <a:pt x="190500" y="1569719"/>
                  </a:lnTo>
                  <a:lnTo>
                    <a:pt x="192024" y="1572767"/>
                  </a:lnTo>
                  <a:lnTo>
                    <a:pt x="175260" y="1584960"/>
                  </a:lnTo>
                  <a:close/>
                </a:path>
                <a:path w="2030095" h="2028825">
                  <a:moveTo>
                    <a:pt x="100583" y="1456944"/>
                  </a:moveTo>
                  <a:lnTo>
                    <a:pt x="100583" y="1453896"/>
                  </a:lnTo>
                  <a:lnTo>
                    <a:pt x="79248" y="1409700"/>
                  </a:lnTo>
                  <a:lnTo>
                    <a:pt x="67055" y="1379219"/>
                  </a:lnTo>
                  <a:lnTo>
                    <a:pt x="86867" y="1371600"/>
                  </a:lnTo>
                  <a:lnTo>
                    <a:pt x="99060" y="1400556"/>
                  </a:lnTo>
                  <a:lnTo>
                    <a:pt x="118871" y="1444751"/>
                  </a:lnTo>
                  <a:lnTo>
                    <a:pt x="118871" y="1446276"/>
                  </a:lnTo>
                  <a:lnTo>
                    <a:pt x="100583" y="1456944"/>
                  </a:lnTo>
                  <a:close/>
                </a:path>
                <a:path w="2030095" h="2028825">
                  <a:moveTo>
                    <a:pt x="45719" y="1318260"/>
                  </a:moveTo>
                  <a:lnTo>
                    <a:pt x="45719" y="1316735"/>
                  </a:lnTo>
                  <a:lnTo>
                    <a:pt x="38100" y="1292351"/>
                  </a:lnTo>
                  <a:lnTo>
                    <a:pt x="24383" y="1237487"/>
                  </a:lnTo>
                  <a:lnTo>
                    <a:pt x="44196" y="1232916"/>
                  </a:lnTo>
                  <a:lnTo>
                    <a:pt x="45719" y="1239012"/>
                  </a:lnTo>
                  <a:lnTo>
                    <a:pt x="51816" y="1261871"/>
                  </a:lnTo>
                  <a:lnTo>
                    <a:pt x="57912" y="1286256"/>
                  </a:lnTo>
                  <a:lnTo>
                    <a:pt x="65532" y="1309116"/>
                  </a:lnTo>
                  <a:lnTo>
                    <a:pt x="65532" y="1312164"/>
                  </a:lnTo>
                  <a:lnTo>
                    <a:pt x="45719" y="1318260"/>
                  </a:lnTo>
                  <a:close/>
                </a:path>
                <a:path w="2030095" h="2028825">
                  <a:moveTo>
                    <a:pt x="12192" y="1175003"/>
                  </a:moveTo>
                  <a:lnTo>
                    <a:pt x="10667" y="1168908"/>
                  </a:lnTo>
                  <a:lnTo>
                    <a:pt x="7619" y="1143000"/>
                  </a:lnTo>
                  <a:lnTo>
                    <a:pt x="4571" y="1118616"/>
                  </a:lnTo>
                  <a:lnTo>
                    <a:pt x="3048" y="1092708"/>
                  </a:lnTo>
                  <a:lnTo>
                    <a:pt x="3048" y="1091184"/>
                  </a:lnTo>
                  <a:lnTo>
                    <a:pt x="22860" y="1089660"/>
                  </a:lnTo>
                  <a:lnTo>
                    <a:pt x="25908" y="1115567"/>
                  </a:lnTo>
                  <a:lnTo>
                    <a:pt x="28955" y="1139951"/>
                  </a:lnTo>
                  <a:lnTo>
                    <a:pt x="32003" y="1165860"/>
                  </a:lnTo>
                  <a:lnTo>
                    <a:pt x="33528" y="1171956"/>
                  </a:lnTo>
                  <a:lnTo>
                    <a:pt x="12192" y="1175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6032" y="5637276"/>
              <a:ext cx="167640" cy="1676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41948" y="4623816"/>
              <a:ext cx="2030095" cy="2028825"/>
            </a:xfrm>
            <a:custGeom>
              <a:avLst/>
              <a:gdLst/>
              <a:ahLst/>
              <a:cxnLst/>
              <a:rect l="l" t="t" r="r" b="b"/>
              <a:pathLst>
                <a:path w="2030095" h="2028825">
                  <a:moveTo>
                    <a:pt x="0" y="1013460"/>
                  </a:moveTo>
                  <a:lnTo>
                    <a:pt x="0" y="987551"/>
                  </a:lnTo>
                  <a:lnTo>
                    <a:pt x="3048" y="935735"/>
                  </a:lnTo>
                  <a:lnTo>
                    <a:pt x="4571" y="929639"/>
                  </a:lnTo>
                  <a:lnTo>
                    <a:pt x="24383" y="931164"/>
                  </a:lnTo>
                  <a:lnTo>
                    <a:pt x="24383" y="937260"/>
                  </a:lnTo>
                  <a:lnTo>
                    <a:pt x="21425" y="987551"/>
                  </a:lnTo>
                  <a:lnTo>
                    <a:pt x="21335" y="1004316"/>
                  </a:lnTo>
                  <a:lnTo>
                    <a:pt x="15239" y="1004316"/>
                  </a:lnTo>
                  <a:lnTo>
                    <a:pt x="0" y="1013460"/>
                  </a:lnTo>
                  <a:close/>
                </a:path>
                <a:path w="2030095" h="2028825">
                  <a:moveTo>
                    <a:pt x="13716" y="1025651"/>
                  </a:moveTo>
                  <a:lnTo>
                    <a:pt x="9144" y="1025651"/>
                  </a:lnTo>
                  <a:lnTo>
                    <a:pt x="6096" y="1024128"/>
                  </a:lnTo>
                  <a:lnTo>
                    <a:pt x="6096" y="1022603"/>
                  </a:lnTo>
                  <a:lnTo>
                    <a:pt x="15239" y="1004316"/>
                  </a:lnTo>
                  <a:lnTo>
                    <a:pt x="21335" y="1004316"/>
                  </a:lnTo>
                  <a:lnTo>
                    <a:pt x="21335" y="1018032"/>
                  </a:lnTo>
                  <a:lnTo>
                    <a:pt x="19812" y="1021080"/>
                  </a:lnTo>
                  <a:lnTo>
                    <a:pt x="16764" y="1022603"/>
                  </a:lnTo>
                  <a:lnTo>
                    <a:pt x="13716" y="1025651"/>
                  </a:lnTo>
                  <a:close/>
                </a:path>
                <a:path w="2030095" h="2028825">
                  <a:moveTo>
                    <a:pt x="21335" y="1027176"/>
                  </a:moveTo>
                  <a:lnTo>
                    <a:pt x="0" y="1027176"/>
                  </a:lnTo>
                  <a:lnTo>
                    <a:pt x="0" y="1013460"/>
                  </a:lnTo>
                  <a:lnTo>
                    <a:pt x="10667" y="1013460"/>
                  </a:lnTo>
                  <a:lnTo>
                    <a:pt x="6096" y="1022603"/>
                  </a:lnTo>
                  <a:lnTo>
                    <a:pt x="6096" y="1024128"/>
                  </a:lnTo>
                  <a:lnTo>
                    <a:pt x="9144" y="1025651"/>
                  </a:lnTo>
                  <a:lnTo>
                    <a:pt x="21335" y="1025651"/>
                  </a:lnTo>
                  <a:lnTo>
                    <a:pt x="21335" y="1027176"/>
                  </a:lnTo>
                  <a:close/>
                </a:path>
                <a:path w="2030095" h="2028825">
                  <a:moveTo>
                    <a:pt x="21335" y="1025651"/>
                  </a:moveTo>
                  <a:lnTo>
                    <a:pt x="13716" y="1025651"/>
                  </a:lnTo>
                  <a:lnTo>
                    <a:pt x="16764" y="1022603"/>
                  </a:lnTo>
                  <a:lnTo>
                    <a:pt x="19812" y="1021080"/>
                  </a:lnTo>
                  <a:lnTo>
                    <a:pt x="21335" y="1018032"/>
                  </a:lnTo>
                  <a:lnTo>
                    <a:pt x="21335" y="1025651"/>
                  </a:lnTo>
                  <a:close/>
                </a:path>
                <a:path w="2030095" h="2028825">
                  <a:moveTo>
                    <a:pt x="32003" y="870203"/>
                  </a:moveTo>
                  <a:lnTo>
                    <a:pt x="10667" y="867155"/>
                  </a:lnTo>
                  <a:lnTo>
                    <a:pt x="12191" y="859535"/>
                  </a:lnTo>
                  <a:lnTo>
                    <a:pt x="16764" y="835151"/>
                  </a:lnTo>
                  <a:lnTo>
                    <a:pt x="21335" y="809244"/>
                  </a:lnTo>
                  <a:lnTo>
                    <a:pt x="25907" y="784860"/>
                  </a:lnTo>
                  <a:lnTo>
                    <a:pt x="27432" y="783335"/>
                  </a:lnTo>
                  <a:lnTo>
                    <a:pt x="47244" y="789432"/>
                  </a:lnTo>
                  <a:lnTo>
                    <a:pt x="41148" y="813816"/>
                  </a:lnTo>
                  <a:lnTo>
                    <a:pt x="36575" y="838200"/>
                  </a:lnTo>
                  <a:lnTo>
                    <a:pt x="33528" y="862584"/>
                  </a:lnTo>
                  <a:lnTo>
                    <a:pt x="32003" y="870203"/>
                  </a:lnTo>
                  <a:close/>
                </a:path>
                <a:path w="2030095" h="2028825">
                  <a:moveTo>
                    <a:pt x="62483" y="728471"/>
                  </a:moveTo>
                  <a:lnTo>
                    <a:pt x="42671" y="722376"/>
                  </a:lnTo>
                  <a:lnTo>
                    <a:pt x="45719" y="713232"/>
                  </a:lnTo>
                  <a:lnTo>
                    <a:pt x="62483" y="665987"/>
                  </a:lnTo>
                  <a:lnTo>
                    <a:pt x="70103" y="643128"/>
                  </a:lnTo>
                  <a:lnTo>
                    <a:pt x="89916" y="650748"/>
                  </a:lnTo>
                  <a:lnTo>
                    <a:pt x="82296" y="672084"/>
                  </a:lnTo>
                  <a:lnTo>
                    <a:pt x="65532" y="717803"/>
                  </a:lnTo>
                  <a:lnTo>
                    <a:pt x="62483" y="728471"/>
                  </a:lnTo>
                  <a:close/>
                </a:path>
                <a:path w="2030095" h="2028825">
                  <a:moveTo>
                    <a:pt x="114300" y="592835"/>
                  </a:moveTo>
                  <a:lnTo>
                    <a:pt x="96012" y="585216"/>
                  </a:lnTo>
                  <a:lnTo>
                    <a:pt x="100583" y="574548"/>
                  </a:lnTo>
                  <a:lnTo>
                    <a:pt x="123444" y="530351"/>
                  </a:lnTo>
                  <a:lnTo>
                    <a:pt x="135635" y="509016"/>
                  </a:lnTo>
                  <a:lnTo>
                    <a:pt x="152400" y="519683"/>
                  </a:lnTo>
                  <a:lnTo>
                    <a:pt x="141732" y="539496"/>
                  </a:lnTo>
                  <a:lnTo>
                    <a:pt x="118871" y="583691"/>
                  </a:lnTo>
                  <a:lnTo>
                    <a:pt x="114300" y="592835"/>
                  </a:lnTo>
                  <a:close/>
                </a:path>
                <a:path w="2030095" h="2028825">
                  <a:moveTo>
                    <a:pt x="185928" y="466344"/>
                  </a:moveTo>
                  <a:lnTo>
                    <a:pt x="167639" y="455676"/>
                  </a:lnTo>
                  <a:lnTo>
                    <a:pt x="173735" y="446532"/>
                  </a:lnTo>
                  <a:lnTo>
                    <a:pt x="202691" y="406907"/>
                  </a:lnTo>
                  <a:lnTo>
                    <a:pt x="217932" y="387096"/>
                  </a:lnTo>
                  <a:lnTo>
                    <a:pt x="234696" y="400812"/>
                  </a:lnTo>
                  <a:lnTo>
                    <a:pt x="219455" y="419100"/>
                  </a:lnTo>
                  <a:lnTo>
                    <a:pt x="192023" y="458723"/>
                  </a:lnTo>
                  <a:lnTo>
                    <a:pt x="185928" y="466344"/>
                  </a:lnTo>
                  <a:close/>
                </a:path>
                <a:path w="2030095" h="2028825">
                  <a:moveTo>
                    <a:pt x="274319" y="352044"/>
                  </a:moveTo>
                  <a:lnTo>
                    <a:pt x="257555" y="338328"/>
                  </a:lnTo>
                  <a:lnTo>
                    <a:pt x="263651" y="332232"/>
                  </a:lnTo>
                  <a:lnTo>
                    <a:pt x="297180" y="297180"/>
                  </a:lnTo>
                  <a:lnTo>
                    <a:pt x="316991" y="277367"/>
                  </a:lnTo>
                  <a:lnTo>
                    <a:pt x="332232" y="292607"/>
                  </a:lnTo>
                  <a:lnTo>
                    <a:pt x="312419" y="310896"/>
                  </a:lnTo>
                  <a:lnTo>
                    <a:pt x="280416" y="345948"/>
                  </a:lnTo>
                  <a:lnTo>
                    <a:pt x="274319" y="352044"/>
                  </a:lnTo>
                  <a:close/>
                </a:path>
                <a:path w="2030095" h="2028825">
                  <a:moveTo>
                    <a:pt x="377951" y="251459"/>
                  </a:moveTo>
                  <a:lnTo>
                    <a:pt x="364235" y="236219"/>
                  </a:lnTo>
                  <a:lnTo>
                    <a:pt x="370332" y="231648"/>
                  </a:lnTo>
                  <a:lnTo>
                    <a:pt x="408432" y="201167"/>
                  </a:lnTo>
                  <a:lnTo>
                    <a:pt x="431291" y="184403"/>
                  </a:lnTo>
                  <a:lnTo>
                    <a:pt x="443483" y="201167"/>
                  </a:lnTo>
                  <a:lnTo>
                    <a:pt x="420623" y="217932"/>
                  </a:lnTo>
                  <a:lnTo>
                    <a:pt x="384048" y="246887"/>
                  </a:lnTo>
                  <a:lnTo>
                    <a:pt x="377951" y="251459"/>
                  </a:lnTo>
                  <a:close/>
                </a:path>
                <a:path w="2030095" h="2028825">
                  <a:moveTo>
                    <a:pt x="495300" y="166116"/>
                  </a:moveTo>
                  <a:lnTo>
                    <a:pt x="484632" y="149351"/>
                  </a:lnTo>
                  <a:lnTo>
                    <a:pt x="489203" y="146303"/>
                  </a:lnTo>
                  <a:lnTo>
                    <a:pt x="531875" y="121919"/>
                  </a:lnTo>
                  <a:lnTo>
                    <a:pt x="557783" y="108203"/>
                  </a:lnTo>
                  <a:lnTo>
                    <a:pt x="568451" y="126491"/>
                  </a:lnTo>
                  <a:lnTo>
                    <a:pt x="542544" y="140208"/>
                  </a:lnTo>
                  <a:lnTo>
                    <a:pt x="499871" y="164591"/>
                  </a:lnTo>
                  <a:lnTo>
                    <a:pt x="495300" y="166116"/>
                  </a:lnTo>
                  <a:close/>
                </a:path>
                <a:path w="2030095" h="2028825">
                  <a:moveTo>
                    <a:pt x="624839" y="100583"/>
                  </a:moveTo>
                  <a:lnTo>
                    <a:pt x="615696" y="80772"/>
                  </a:lnTo>
                  <a:lnTo>
                    <a:pt x="620267" y="79248"/>
                  </a:lnTo>
                  <a:lnTo>
                    <a:pt x="665987" y="60959"/>
                  </a:lnTo>
                  <a:lnTo>
                    <a:pt x="694944" y="50291"/>
                  </a:lnTo>
                  <a:lnTo>
                    <a:pt x="701039" y="70103"/>
                  </a:lnTo>
                  <a:lnTo>
                    <a:pt x="629412" y="97535"/>
                  </a:lnTo>
                  <a:lnTo>
                    <a:pt x="624839" y="100583"/>
                  </a:lnTo>
                  <a:close/>
                </a:path>
                <a:path w="2030095" h="2028825">
                  <a:moveTo>
                    <a:pt x="760475" y="53340"/>
                  </a:moveTo>
                  <a:lnTo>
                    <a:pt x="755903" y="32003"/>
                  </a:lnTo>
                  <a:lnTo>
                    <a:pt x="786384" y="24383"/>
                  </a:lnTo>
                  <a:lnTo>
                    <a:pt x="835151" y="15240"/>
                  </a:lnTo>
                  <a:lnTo>
                    <a:pt x="838200" y="13716"/>
                  </a:lnTo>
                  <a:lnTo>
                    <a:pt x="841248" y="35051"/>
                  </a:lnTo>
                  <a:lnTo>
                    <a:pt x="839723" y="35051"/>
                  </a:lnTo>
                  <a:lnTo>
                    <a:pt x="815339" y="39624"/>
                  </a:lnTo>
                  <a:lnTo>
                    <a:pt x="760475" y="53340"/>
                  </a:lnTo>
                  <a:close/>
                </a:path>
                <a:path w="2030095" h="2028825">
                  <a:moveTo>
                    <a:pt x="903732" y="25908"/>
                  </a:moveTo>
                  <a:lnTo>
                    <a:pt x="900684" y="6095"/>
                  </a:lnTo>
                  <a:lnTo>
                    <a:pt x="911351" y="4572"/>
                  </a:lnTo>
                  <a:lnTo>
                    <a:pt x="937259" y="1524"/>
                  </a:lnTo>
                  <a:lnTo>
                    <a:pt x="963167" y="0"/>
                  </a:lnTo>
                  <a:lnTo>
                    <a:pt x="984503" y="0"/>
                  </a:lnTo>
                  <a:lnTo>
                    <a:pt x="986028" y="19811"/>
                  </a:lnTo>
                  <a:lnTo>
                    <a:pt x="964691" y="21335"/>
                  </a:lnTo>
                  <a:lnTo>
                    <a:pt x="914400" y="24383"/>
                  </a:lnTo>
                  <a:lnTo>
                    <a:pt x="903732" y="25908"/>
                  </a:lnTo>
                  <a:close/>
                </a:path>
                <a:path w="2030095" h="2028825">
                  <a:moveTo>
                    <a:pt x="1130807" y="27432"/>
                  </a:moveTo>
                  <a:lnTo>
                    <a:pt x="1117091" y="25908"/>
                  </a:lnTo>
                  <a:lnTo>
                    <a:pt x="1092707" y="22859"/>
                  </a:lnTo>
                  <a:lnTo>
                    <a:pt x="1066800" y="21335"/>
                  </a:lnTo>
                  <a:lnTo>
                    <a:pt x="1048512" y="21335"/>
                  </a:lnTo>
                  <a:lnTo>
                    <a:pt x="1048512" y="0"/>
                  </a:lnTo>
                  <a:lnTo>
                    <a:pt x="1068323" y="0"/>
                  </a:lnTo>
                  <a:lnTo>
                    <a:pt x="1092707" y="1524"/>
                  </a:lnTo>
                  <a:lnTo>
                    <a:pt x="1132332" y="6095"/>
                  </a:lnTo>
                  <a:lnTo>
                    <a:pt x="1130807" y="27432"/>
                  </a:lnTo>
                  <a:close/>
                </a:path>
                <a:path w="2030095" h="2028825">
                  <a:moveTo>
                    <a:pt x="1272539" y="53340"/>
                  </a:moveTo>
                  <a:lnTo>
                    <a:pt x="1263396" y="51816"/>
                  </a:lnTo>
                  <a:lnTo>
                    <a:pt x="1240535" y="45719"/>
                  </a:lnTo>
                  <a:lnTo>
                    <a:pt x="1216151" y="39624"/>
                  </a:lnTo>
                  <a:lnTo>
                    <a:pt x="1191767" y="35051"/>
                  </a:lnTo>
                  <a:lnTo>
                    <a:pt x="1196339" y="15240"/>
                  </a:lnTo>
                  <a:lnTo>
                    <a:pt x="1219200" y="19811"/>
                  </a:lnTo>
                  <a:lnTo>
                    <a:pt x="1245107" y="25908"/>
                  </a:lnTo>
                  <a:lnTo>
                    <a:pt x="1269491" y="30480"/>
                  </a:lnTo>
                  <a:lnTo>
                    <a:pt x="1278635" y="33527"/>
                  </a:lnTo>
                  <a:lnTo>
                    <a:pt x="1272539" y="53340"/>
                  </a:lnTo>
                  <a:close/>
                </a:path>
                <a:path w="2030095" h="2028825">
                  <a:moveTo>
                    <a:pt x="1409700" y="102108"/>
                  </a:moveTo>
                  <a:lnTo>
                    <a:pt x="1402080" y="99059"/>
                  </a:lnTo>
                  <a:lnTo>
                    <a:pt x="1357884" y="80772"/>
                  </a:lnTo>
                  <a:lnTo>
                    <a:pt x="1331975" y="71627"/>
                  </a:lnTo>
                  <a:lnTo>
                    <a:pt x="1338071" y="51816"/>
                  </a:lnTo>
                  <a:lnTo>
                    <a:pt x="1363980" y="60959"/>
                  </a:lnTo>
                  <a:lnTo>
                    <a:pt x="1417319" y="82295"/>
                  </a:lnTo>
                  <a:lnTo>
                    <a:pt x="1409700" y="102108"/>
                  </a:lnTo>
                  <a:close/>
                </a:path>
                <a:path w="2030095" h="2028825">
                  <a:moveTo>
                    <a:pt x="1537716" y="169164"/>
                  </a:moveTo>
                  <a:lnTo>
                    <a:pt x="1531619" y="164591"/>
                  </a:lnTo>
                  <a:lnTo>
                    <a:pt x="1488948" y="140208"/>
                  </a:lnTo>
                  <a:lnTo>
                    <a:pt x="1466087" y="128016"/>
                  </a:lnTo>
                  <a:lnTo>
                    <a:pt x="1475232" y="109727"/>
                  </a:lnTo>
                  <a:lnTo>
                    <a:pt x="1499616" y="121919"/>
                  </a:lnTo>
                  <a:lnTo>
                    <a:pt x="1548384" y="150875"/>
                  </a:lnTo>
                  <a:lnTo>
                    <a:pt x="1537716" y="169164"/>
                  </a:lnTo>
                  <a:close/>
                </a:path>
                <a:path w="2030095" h="2028825">
                  <a:moveTo>
                    <a:pt x="1655064" y="252983"/>
                  </a:moveTo>
                  <a:lnTo>
                    <a:pt x="1610868" y="217932"/>
                  </a:lnTo>
                  <a:lnTo>
                    <a:pt x="1589532" y="202691"/>
                  </a:lnTo>
                  <a:lnTo>
                    <a:pt x="1601723" y="185927"/>
                  </a:lnTo>
                  <a:lnTo>
                    <a:pt x="1623059" y="201167"/>
                  </a:lnTo>
                  <a:lnTo>
                    <a:pt x="1661159" y="230124"/>
                  </a:lnTo>
                  <a:lnTo>
                    <a:pt x="1668780" y="237743"/>
                  </a:lnTo>
                  <a:lnTo>
                    <a:pt x="1655064" y="252983"/>
                  </a:lnTo>
                  <a:close/>
                </a:path>
                <a:path w="2030095" h="2028825">
                  <a:moveTo>
                    <a:pt x="1758696" y="355091"/>
                  </a:moveTo>
                  <a:lnTo>
                    <a:pt x="1751075" y="345948"/>
                  </a:lnTo>
                  <a:lnTo>
                    <a:pt x="1719071" y="310896"/>
                  </a:lnTo>
                  <a:lnTo>
                    <a:pt x="1700784" y="295655"/>
                  </a:lnTo>
                  <a:lnTo>
                    <a:pt x="1716023" y="280416"/>
                  </a:lnTo>
                  <a:lnTo>
                    <a:pt x="1732787" y="295655"/>
                  </a:lnTo>
                  <a:lnTo>
                    <a:pt x="1766316" y="332232"/>
                  </a:lnTo>
                  <a:lnTo>
                    <a:pt x="1773935" y="341376"/>
                  </a:lnTo>
                  <a:lnTo>
                    <a:pt x="1758696" y="355091"/>
                  </a:lnTo>
                  <a:close/>
                </a:path>
                <a:path w="2030095" h="2028825">
                  <a:moveTo>
                    <a:pt x="1847087" y="469391"/>
                  </a:moveTo>
                  <a:lnTo>
                    <a:pt x="1839468" y="458723"/>
                  </a:lnTo>
                  <a:lnTo>
                    <a:pt x="1812035" y="419100"/>
                  </a:lnTo>
                  <a:lnTo>
                    <a:pt x="1798319" y="402335"/>
                  </a:lnTo>
                  <a:lnTo>
                    <a:pt x="1815084" y="390144"/>
                  </a:lnTo>
                  <a:lnTo>
                    <a:pt x="1828800" y="406907"/>
                  </a:lnTo>
                  <a:lnTo>
                    <a:pt x="1856232" y="446532"/>
                  </a:lnTo>
                  <a:lnTo>
                    <a:pt x="1863851" y="458723"/>
                  </a:lnTo>
                  <a:lnTo>
                    <a:pt x="1847087" y="469391"/>
                  </a:lnTo>
                  <a:close/>
                </a:path>
                <a:path w="2030095" h="2028825">
                  <a:moveTo>
                    <a:pt x="1917191" y="595883"/>
                  </a:moveTo>
                  <a:lnTo>
                    <a:pt x="1889759" y="541019"/>
                  </a:lnTo>
                  <a:lnTo>
                    <a:pt x="1879091" y="522732"/>
                  </a:lnTo>
                  <a:lnTo>
                    <a:pt x="1897380" y="512064"/>
                  </a:lnTo>
                  <a:lnTo>
                    <a:pt x="1908048" y="530351"/>
                  </a:lnTo>
                  <a:lnTo>
                    <a:pt x="1929384" y="574548"/>
                  </a:lnTo>
                  <a:lnTo>
                    <a:pt x="1935480" y="586739"/>
                  </a:lnTo>
                  <a:lnTo>
                    <a:pt x="1917191" y="595883"/>
                  </a:lnTo>
                  <a:close/>
                </a:path>
                <a:path w="2030095" h="2028825">
                  <a:moveTo>
                    <a:pt x="1969007" y="731519"/>
                  </a:moveTo>
                  <a:lnTo>
                    <a:pt x="1964435" y="719328"/>
                  </a:lnTo>
                  <a:lnTo>
                    <a:pt x="1949196" y="672084"/>
                  </a:lnTo>
                  <a:lnTo>
                    <a:pt x="1941575" y="653796"/>
                  </a:lnTo>
                  <a:lnTo>
                    <a:pt x="1961387" y="646176"/>
                  </a:lnTo>
                  <a:lnTo>
                    <a:pt x="1969007" y="664464"/>
                  </a:lnTo>
                  <a:lnTo>
                    <a:pt x="1984248" y="711707"/>
                  </a:lnTo>
                  <a:lnTo>
                    <a:pt x="1988819" y="725423"/>
                  </a:lnTo>
                  <a:lnTo>
                    <a:pt x="1969007" y="731519"/>
                  </a:lnTo>
                  <a:close/>
                </a:path>
                <a:path w="2030095" h="2028825">
                  <a:moveTo>
                    <a:pt x="1999487" y="873251"/>
                  </a:moveTo>
                  <a:lnTo>
                    <a:pt x="1997964" y="862584"/>
                  </a:lnTo>
                  <a:lnTo>
                    <a:pt x="1988819" y="813816"/>
                  </a:lnTo>
                  <a:lnTo>
                    <a:pt x="1984248" y="790955"/>
                  </a:lnTo>
                  <a:lnTo>
                    <a:pt x="2004059" y="786384"/>
                  </a:lnTo>
                  <a:lnTo>
                    <a:pt x="2010155" y="809244"/>
                  </a:lnTo>
                  <a:lnTo>
                    <a:pt x="2014728" y="833628"/>
                  </a:lnTo>
                  <a:lnTo>
                    <a:pt x="2017775" y="859535"/>
                  </a:lnTo>
                  <a:lnTo>
                    <a:pt x="2019300" y="870203"/>
                  </a:lnTo>
                  <a:lnTo>
                    <a:pt x="1999487" y="873251"/>
                  </a:lnTo>
                  <a:close/>
                </a:path>
                <a:path w="2030095" h="2028825">
                  <a:moveTo>
                    <a:pt x="2029968" y="1018032"/>
                  </a:moveTo>
                  <a:lnTo>
                    <a:pt x="2008632" y="1018032"/>
                  </a:lnTo>
                  <a:lnTo>
                    <a:pt x="2008542" y="987551"/>
                  </a:lnTo>
                  <a:lnTo>
                    <a:pt x="2005584" y="937260"/>
                  </a:lnTo>
                  <a:lnTo>
                    <a:pt x="2005584" y="934212"/>
                  </a:lnTo>
                  <a:lnTo>
                    <a:pt x="2026919" y="932687"/>
                  </a:lnTo>
                  <a:lnTo>
                    <a:pt x="2027009" y="937260"/>
                  </a:lnTo>
                  <a:lnTo>
                    <a:pt x="2029968" y="987551"/>
                  </a:lnTo>
                  <a:lnTo>
                    <a:pt x="2029968" y="1018032"/>
                  </a:lnTo>
                  <a:close/>
                </a:path>
                <a:path w="2030095" h="2028825">
                  <a:moveTo>
                    <a:pt x="2019300" y="1164335"/>
                  </a:moveTo>
                  <a:lnTo>
                    <a:pt x="1997964" y="1162812"/>
                  </a:lnTo>
                  <a:lnTo>
                    <a:pt x="2001012" y="1141476"/>
                  </a:lnTo>
                  <a:lnTo>
                    <a:pt x="2004059" y="1115567"/>
                  </a:lnTo>
                  <a:lnTo>
                    <a:pt x="2007107" y="1091184"/>
                  </a:lnTo>
                  <a:lnTo>
                    <a:pt x="2007107" y="1078991"/>
                  </a:lnTo>
                  <a:lnTo>
                    <a:pt x="2028444" y="1080516"/>
                  </a:lnTo>
                  <a:lnTo>
                    <a:pt x="2026919" y="1092707"/>
                  </a:lnTo>
                  <a:lnTo>
                    <a:pt x="2025396" y="1117091"/>
                  </a:lnTo>
                  <a:lnTo>
                    <a:pt x="2022348" y="1143000"/>
                  </a:lnTo>
                  <a:lnTo>
                    <a:pt x="2019300" y="1164335"/>
                  </a:lnTo>
                  <a:close/>
                </a:path>
                <a:path w="2030095" h="2028825">
                  <a:moveTo>
                    <a:pt x="1987296" y="1309116"/>
                  </a:moveTo>
                  <a:lnTo>
                    <a:pt x="1965959" y="1303019"/>
                  </a:lnTo>
                  <a:lnTo>
                    <a:pt x="1972055" y="1286255"/>
                  </a:lnTo>
                  <a:lnTo>
                    <a:pt x="1978151" y="1263396"/>
                  </a:lnTo>
                  <a:lnTo>
                    <a:pt x="1984248" y="1239012"/>
                  </a:lnTo>
                  <a:lnTo>
                    <a:pt x="1987296" y="1223771"/>
                  </a:lnTo>
                  <a:lnTo>
                    <a:pt x="2007107" y="1226819"/>
                  </a:lnTo>
                  <a:lnTo>
                    <a:pt x="2004059" y="1243584"/>
                  </a:lnTo>
                  <a:lnTo>
                    <a:pt x="1991868" y="1292351"/>
                  </a:lnTo>
                  <a:lnTo>
                    <a:pt x="1987296" y="1309116"/>
                  </a:lnTo>
                  <a:close/>
                </a:path>
                <a:path w="2030095" h="2028825">
                  <a:moveTo>
                    <a:pt x="1933955" y="1447800"/>
                  </a:moveTo>
                  <a:lnTo>
                    <a:pt x="1914144" y="1438655"/>
                  </a:lnTo>
                  <a:lnTo>
                    <a:pt x="1930907" y="1402080"/>
                  </a:lnTo>
                  <a:lnTo>
                    <a:pt x="1946148" y="1362455"/>
                  </a:lnTo>
                  <a:lnTo>
                    <a:pt x="1965959" y="1370076"/>
                  </a:lnTo>
                  <a:lnTo>
                    <a:pt x="1950719" y="1409700"/>
                  </a:lnTo>
                  <a:lnTo>
                    <a:pt x="1933955" y="1447800"/>
                  </a:lnTo>
                  <a:close/>
                </a:path>
                <a:path w="2030095" h="2028825">
                  <a:moveTo>
                    <a:pt x="1860803" y="1575816"/>
                  </a:moveTo>
                  <a:lnTo>
                    <a:pt x="1842516" y="1565148"/>
                  </a:lnTo>
                  <a:lnTo>
                    <a:pt x="1865375" y="1530096"/>
                  </a:lnTo>
                  <a:lnTo>
                    <a:pt x="1886712" y="1493519"/>
                  </a:lnTo>
                  <a:lnTo>
                    <a:pt x="1905000" y="1504187"/>
                  </a:lnTo>
                  <a:lnTo>
                    <a:pt x="1883664" y="1540764"/>
                  </a:lnTo>
                  <a:lnTo>
                    <a:pt x="1860803" y="1575816"/>
                  </a:lnTo>
                  <a:close/>
                </a:path>
                <a:path w="2030095" h="2028825">
                  <a:moveTo>
                    <a:pt x="1769364" y="1693164"/>
                  </a:moveTo>
                  <a:lnTo>
                    <a:pt x="1754123" y="1679448"/>
                  </a:lnTo>
                  <a:lnTo>
                    <a:pt x="1781555" y="1645919"/>
                  </a:lnTo>
                  <a:lnTo>
                    <a:pt x="1807464" y="1615439"/>
                  </a:lnTo>
                  <a:lnTo>
                    <a:pt x="1824228" y="1627632"/>
                  </a:lnTo>
                  <a:lnTo>
                    <a:pt x="1798319" y="1659635"/>
                  </a:lnTo>
                  <a:lnTo>
                    <a:pt x="1769364" y="1693164"/>
                  </a:lnTo>
                  <a:close/>
                </a:path>
                <a:path w="2030095" h="2028825">
                  <a:moveTo>
                    <a:pt x="1662684" y="1795271"/>
                  </a:moveTo>
                  <a:lnTo>
                    <a:pt x="1648968" y="1780032"/>
                  </a:lnTo>
                  <a:lnTo>
                    <a:pt x="1684019" y="1749551"/>
                  </a:lnTo>
                  <a:lnTo>
                    <a:pt x="1711451" y="1723644"/>
                  </a:lnTo>
                  <a:lnTo>
                    <a:pt x="1725168" y="1738884"/>
                  </a:lnTo>
                  <a:lnTo>
                    <a:pt x="1697735" y="1764791"/>
                  </a:lnTo>
                  <a:lnTo>
                    <a:pt x="1662684" y="1795271"/>
                  </a:lnTo>
                  <a:close/>
                </a:path>
                <a:path w="2030095" h="2028825">
                  <a:moveTo>
                    <a:pt x="1542287" y="1880616"/>
                  </a:moveTo>
                  <a:lnTo>
                    <a:pt x="1531619" y="1863851"/>
                  </a:lnTo>
                  <a:lnTo>
                    <a:pt x="1571244" y="1837944"/>
                  </a:lnTo>
                  <a:lnTo>
                    <a:pt x="1600200" y="1816607"/>
                  </a:lnTo>
                  <a:lnTo>
                    <a:pt x="1612391" y="1834896"/>
                  </a:lnTo>
                  <a:lnTo>
                    <a:pt x="1583435" y="1856232"/>
                  </a:lnTo>
                  <a:lnTo>
                    <a:pt x="1542287" y="1880616"/>
                  </a:lnTo>
                  <a:close/>
                </a:path>
                <a:path w="2030095" h="2028825">
                  <a:moveTo>
                    <a:pt x="1411223" y="1949196"/>
                  </a:moveTo>
                  <a:lnTo>
                    <a:pt x="1403603" y="1929384"/>
                  </a:lnTo>
                  <a:lnTo>
                    <a:pt x="1446275" y="1909571"/>
                  </a:lnTo>
                  <a:lnTo>
                    <a:pt x="1478280" y="1894332"/>
                  </a:lnTo>
                  <a:lnTo>
                    <a:pt x="1487423" y="1912619"/>
                  </a:lnTo>
                  <a:lnTo>
                    <a:pt x="1455419" y="1929384"/>
                  </a:lnTo>
                  <a:lnTo>
                    <a:pt x="1411223" y="1949196"/>
                  </a:lnTo>
                  <a:close/>
                </a:path>
                <a:path w="2030095" h="2028825">
                  <a:moveTo>
                    <a:pt x="1271016" y="1996439"/>
                  </a:moveTo>
                  <a:lnTo>
                    <a:pt x="1266444" y="1976628"/>
                  </a:lnTo>
                  <a:lnTo>
                    <a:pt x="1287780" y="1970532"/>
                  </a:lnTo>
                  <a:lnTo>
                    <a:pt x="1310639" y="1962912"/>
                  </a:lnTo>
                  <a:lnTo>
                    <a:pt x="1345691" y="1952244"/>
                  </a:lnTo>
                  <a:lnTo>
                    <a:pt x="1351787" y="1972055"/>
                  </a:lnTo>
                  <a:lnTo>
                    <a:pt x="1316735" y="1982723"/>
                  </a:lnTo>
                  <a:lnTo>
                    <a:pt x="1293875" y="1990344"/>
                  </a:lnTo>
                  <a:lnTo>
                    <a:pt x="1271016" y="1996439"/>
                  </a:lnTo>
                  <a:close/>
                </a:path>
                <a:path w="2030095" h="2028825">
                  <a:moveTo>
                    <a:pt x="1126235" y="2022348"/>
                  </a:moveTo>
                  <a:lnTo>
                    <a:pt x="1123187" y="2002535"/>
                  </a:lnTo>
                  <a:lnTo>
                    <a:pt x="1141475" y="1999487"/>
                  </a:lnTo>
                  <a:lnTo>
                    <a:pt x="1165859" y="1996439"/>
                  </a:lnTo>
                  <a:lnTo>
                    <a:pt x="1191767" y="1991868"/>
                  </a:lnTo>
                  <a:lnTo>
                    <a:pt x="1205484" y="1990344"/>
                  </a:lnTo>
                  <a:lnTo>
                    <a:pt x="1210055" y="2010155"/>
                  </a:lnTo>
                  <a:lnTo>
                    <a:pt x="1194816" y="2013203"/>
                  </a:lnTo>
                  <a:lnTo>
                    <a:pt x="1170432" y="2017776"/>
                  </a:lnTo>
                  <a:lnTo>
                    <a:pt x="1144523" y="2020823"/>
                  </a:lnTo>
                  <a:lnTo>
                    <a:pt x="1126235" y="2022348"/>
                  </a:lnTo>
                  <a:close/>
                </a:path>
                <a:path w="2030095" h="2028825">
                  <a:moveTo>
                    <a:pt x="1040891" y="2028444"/>
                  </a:moveTo>
                  <a:lnTo>
                    <a:pt x="978407" y="2028444"/>
                  </a:lnTo>
                  <a:lnTo>
                    <a:pt x="978407" y="2007107"/>
                  </a:lnTo>
                  <a:lnTo>
                    <a:pt x="1062228" y="2007107"/>
                  </a:lnTo>
                  <a:lnTo>
                    <a:pt x="1062228" y="2026919"/>
                  </a:lnTo>
                  <a:lnTo>
                    <a:pt x="1040891" y="2028444"/>
                  </a:lnTo>
                  <a:close/>
                </a:path>
                <a:path w="2030095" h="2028825">
                  <a:moveTo>
                    <a:pt x="914400" y="2023871"/>
                  </a:moveTo>
                  <a:lnTo>
                    <a:pt x="911351" y="2023871"/>
                  </a:lnTo>
                  <a:lnTo>
                    <a:pt x="861059" y="2017776"/>
                  </a:lnTo>
                  <a:lnTo>
                    <a:pt x="835151" y="2013203"/>
                  </a:lnTo>
                  <a:lnTo>
                    <a:pt x="830580" y="2011680"/>
                  </a:lnTo>
                  <a:lnTo>
                    <a:pt x="835151" y="1991868"/>
                  </a:lnTo>
                  <a:lnTo>
                    <a:pt x="839723" y="1991868"/>
                  </a:lnTo>
                  <a:lnTo>
                    <a:pt x="864107" y="1996439"/>
                  </a:lnTo>
                  <a:lnTo>
                    <a:pt x="914400" y="2002535"/>
                  </a:lnTo>
                  <a:lnTo>
                    <a:pt x="915923" y="2002535"/>
                  </a:lnTo>
                  <a:lnTo>
                    <a:pt x="914400" y="2023871"/>
                  </a:lnTo>
                  <a:close/>
                </a:path>
                <a:path w="2030095" h="2028825">
                  <a:moveTo>
                    <a:pt x="769619" y="1999487"/>
                  </a:moveTo>
                  <a:lnTo>
                    <a:pt x="762000" y="1996439"/>
                  </a:lnTo>
                  <a:lnTo>
                    <a:pt x="737616" y="1990344"/>
                  </a:lnTo>
                  <a:lnTo>
                    <a:pt x="713232" y="1982723"/>
                  </a:lnTo>
                  <a:lnTo>
                    <a:pt x="687323" y="1975103"/>
                  </a:lnTo>
                  <a:lnTo>
                    <a:pt x="694944" y="1955291"/>
                  </a:lnTo>
                  <a:lnTo>
                    <a:pt x="743712" y="1970532"/>
                  </a:lnTo>
                  <a:lnTo>
                    <a:pt x="766571" y="1976628"/>
                  </a:lnTo>
                  <a:lnTo>
                    <a:pt x="774191" y="1978151"/>
                  </a:lnTo>
                  <a:lnTo>
                    <a:pt x="769619" y="1999487"/>
                  </a:lnTo>
                  <a:close/>
                </a:path>
                <a:path w="2030095" h="2028825">
                  <a:moveTo>
                    <a:pt x="629412" y="1952244"/>
                  </a:moveTo>
                  <a:lnTo>
                    <a:pt x="620267" y="1949196"/>
                  </a:lnTo>
                  <a:lnTo>
                    <a:pt x="576071" y="1929384"/>
                  </a:lnTo>
                  <a:lnTo>
                    <a:pt x="551687" y="1917191"/>
                  </a:lnTo>
                  <a:lnTo>
                    <a:pt x="560832" y="1898903"/>
                  </a:lnTo>
                  <a:lnTo>
                    <a:pt x="583691" y="1909571"/>
                  </a:lnTo>
                  <a:lnTo>
                    <a:pt x="627887" y="1929384"/>
                  </a:lnTo>
                  <a:lnTo>
                    <a:pt x="637032" y="1932432"/>
                  </a:lnTo>
                  <a:lnTo>
                    <a:pt x="629412" y="1952244"/>
                  </a:lnTo>
                  <a:close/>
                </a:path>
                <a:path w="2030095" h="2028825">
                  <a:moveTo>
                    <a:pt x="496823" y="1886712"/>
                  </a:moveTo>
                  <a:lnTo>
                    <a:pt x="489203" y="1882139"/>
                  </a:lnTo>
                  <a:lnTo>
                    <a:pt x="448055" y="1856232"/>
                  </a:lnTo>
                  <a:lnTo>
                    <a:pt x="425196" y="1839468"/>
                  </a:lnTo>
                  <a:lnTo>
                    <a:pt x="437387" y="1822703"/>
                  </a:lnTo>
                  <a:lnTo>
                    <a:pt x="458723" y="1837944"/>
                  </a:lnTo>
                  <a:lnTo>
                    <a:pt x="499871" y="1863851"/>
                  </a:lnTo>
                  <a:lnTo>
                    <a:pt x="507491" y="1868423"/>
                  </a:lnTo>
                  <a:lnTo>
                    <a:pt x="496823" y="1886712"/>
                  </a:lnTo>
                  <a:close/>
                </a:path>
                <a:path w="2030095" h="2028825">
                  <a:moveTo>
                    <a:pt x="374903" y="1801368"/>
                  </a:moveTo>
                  <a:lnTo>
                    <a:pt x="370332" y="1796796"/>
                  </a:lnTo>
                  <a:lnTo>
                    <a:pt x="333755" y="1764791"/>
                  </a:lnTo>
                  <a:lnTo>
                    <a:pt x="312419" y="1744980"/>
                  </a:lnTo>
                  <a:lnTo>
                    <a:pt x="326135" y="1729739"/>
                  </a:lnTo>
                  <a:lnTo>
                    <a:pt x="347471" y="1749551"/>
                  </a:lnTo>
                  <a:lnTo>
                    <a:pt x="382523" y="1781555"/>
                  </a:lnTo>
                  <a:lnTo>
                    <a:pt x="388619" y="1784603"/>
                  </a:lnTo>
                  <a:lnTo>
                    <a:pt x="374903" y="1801368"/>
                  </a:lnTo>
                  <a:close/>
                </a:path>
                <a:path w="2030095" h="2028825">
                  <a:moveTo>
                    <a:pt x="268223" y="1700784"/>
                  </a:moveTo>
                  <a:lnTo>
                    <a:pt x="263651" y="1696212"/>
                  </a:lnTo>
                  <a:lnTo>
                    <a:pt x="231648" y="1659635"/>
                  </a:lnTo>
                  <a:lnTo>
                    <a:pt x="213359" y="1635251"/>
                  </a:lnTo>
                  <a:lnTo>
                    <a:pt x="230123" y="1623060"/>
                  </a:lnTo>
                  <a:lnTo>
                    <a:pt x="248412" y="1645919"/>
                  </a:lnTo>
                  <a:lnTo>
                    <a:pt x="278891" y="1682496"/>
                  </a:lnTo>
                  <a:lnTo>
                    <a:pt x="283464" y="1685544"/>
                  </a:lnTo>
                  <a:lnTo>
                    <a:pt x="268223" y="1700784"/>
                  </a:lnTo>
                  <a:close/>
                </a:path>
                <a:path w="2030095" h="2028825">
                  <a:moveTo>
                    <a:pt x="175259" y="1584960"/>
                  </a:moveTo>
                  <a:lnTo>
                    <a:pt x="173735" y="1581912"/>
                  </a:lnTo>
                  <a:lnTo>
                    <a:pt x="147828" y="1540764"/>
                  </a:lnTo>
                  <a:lnTo>
                    <a:pt x="131064" y="1511807"/>
                  </a:lnTo>
                  <a:lnTo>
                    <a:pt x="149351" y="1502664"/>
                  </a:lnTo>
                  <a:lnTo>
                    <a:pt x="164591" y="1528571"/>
                  </a:lnTo>
                  <a:lnTo>
                    <a:pt x="190500" y="1569719"/>
                  </a:lnTo>
                  <a:lnTo>
                    <a:pt x="193548" y="1572768"/>
                  </a:lnTo>
                  <a:lnTo>
                    <a:pt x="175259" y="1584960"/>
                  </a:lnTo>
                  <a:close/>
                </a:path>
                <a:path w="2030095" h="2028825">
                  <a:moveTo>
                    <a:pt x="102107" y="1456944"/>
                  </a:moveTo>
                  <a:lnTo>
                    <a:pt x="100583" y="1453896"/>
                  </a:lnTo>
                  <a:lnTo>
                    <a:pt x="80771" y="1409700"/>
                  </a:lnTo>
                  <a:lnTo>
                    <a:pt x="68580" y="1379219"/>
                  </a:lnTo>
                  <a:lnTo>
                    <a:pt x="86867" y="1371600"/>
                  </a:lnTo>
                  <a:lnTo>
                    <a:pt x="99059" y="1400555"/>
                  </a:lnTo>
                  <a:lnTo>
                    <a:pt x="118871" y="1444751"/>
                  </a:lnTo>
                  <a:lnTo>
                    <a:pt x="120396" y="1446276"/>
                  </a:lnTo>
                  <a:lnTo>
                    <a:pt x="102107" y="1456944"/>
                  </a:lnTo>
                  <a:close/>
                </a:path>
                <a:path w="2030095" h="2028825">
                  <a:moveTo>
                    <a:pt x="47244" y="1319784"/>
                  </a:moveTo>
                  <a:lnTo>
                    <a:pt x="45719" y="1316735"/>
                  </a:lnTo>
                  <a:lnTo>
                    <a:pt x="38100" y="1292351"/>
                  </a:lnTo>
                  <a:lnTo>
                    <a:pt x="24383" y="1237487"/>
                  </a:lnTo>
                  <a:lnTo>
                    <a:pt x="45719" y="1232916"/>
                  </a:lnTo>
                  <a:lnTo>
                    <a:pt x="47244" y="1239012"/>
                  </a:lnTo>
                  <a:lnTo>
                    <a:pt x="51816" y="1261871"/>
                  </a:lnTo>
                  <a:lnTo>
                    <a:pt x="59435" y="1286255"/>
                  </a:lnTo>
                  <a:lnTo>
                    <a:pt x="65532" y="1309116"/>
                  </a:lnTo>
                  <a:lnTo>
                    <a:pt x="67055" y="1312164"/>
                  </a:lnTo>
                  <a:lnTo>
                    <a:pt x="47244" y="1319784"/>
                  </a:lnTo>
                  <a:close/>
                </a:path>
                <a:path w="2030095" h="2028825">
                  <a:moveTo>
                    <a:pt x="13716" y="1175003"/>
                  </a:moveTo>
                  <a:lnTo>
                    <a:pt x="12191" y="1168907"/>
                  </a:lnTo>
                  <a:lnTo>
                    <a:pt x="7619" y="1143000"/>
                  </a:lnTo>
                  <a:lnTo>
                    <a:pt x="6096" y="1118616"/>
                  </a:lnTo>
                  <a:lnTo>
                    <a:pt x="3048" y="1092707"/>
                  </a:lnTo>
                  <a:lnTo>
                    <a:pt x="3048" y="1091184"/>
                  </a:lnTo>
                  <a:lnTo>
                    <a:pt x="24383" y="1089660"/>
                  </a:lnTo>
                  <a:lnTo>
                    <a:pt x="25907" y="1115567"/>
                  </a:lnTo>
                  <a:lnTo>
                    <a:pt x="28955" y="1139951"/>
                  </a:lnTo>
                  <a:lnTo>
                    <a:pt x="32003" y="1165860"/>
                  </a:lnTo>
                  <a:lnTo>
                    <a:pt x="33528" y="1171955"/>
                  </a:lnTo>
                  <a:lnTo>
                    <a:pt x="13716" y="1175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3112" y="5554980"/>
              <a:ext cx="167640" cy="1661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21452" y="5466587"/>
              <a:ext cx="2030095" cy="2030095"/>
            </a:xfrm>
            <a:custGeom>
              <a:avLst/>
              <a:gdLst/>
              <a:ahLst/>
              <a:cxnLst/>
              <a:rect l="l" t="t" r="r" b="b"/>
              <a:pathLst>
                <a:path w="2030095" h="2030095">
                  <a:moveTo>
                    <a:pt x="0" y="1014984"/>
                  </a:moveTo>
                  <a:lnTo>
                    <a:pt x="0" y="989076"/>
                  </a:lnTo>
                  <a:lnTo>
                    <a:pt x="2958" y="938783"/>
                  </a:lnTo>
                  <a:lnTo>
                    <a:pt x="3048" y="931164"/>
                  </a:lnTo>
                  <a:lnTo>
                    <a:pt x="24383" y="932688"/>
                  </a:lnTo>
                  <a:lnTo>
                    <a:pt x="24383" y="938783"/>
                  </a:lnTo>
                  <a:lnTo>
                    <a:pt x="22860" y="964692"/>
                  </a:lnTo>
                  <a:lnTo>
                    <a:pt x="21335" y="989076"/>
                  </a:lnTo>
                  <a:lnTo>
                    <a:pt x="21335" y="1005840"/>
                  </a:lnTo>
                  <a:lnTo>
                    <a:pt x="15240" y="1005840"/>
                  </a:lnTo>
                  <a:lnTo>
                    <a:pt x="0" y="1014984"/>
                  </a:lnTo>
                  <a:close/>
                </a:path>
                <a:path w="2030095" h="2030095">
                  <a:moveTo>
                    <a:pt x="13716" y="1025651"/>
                  </a:moveTo>
                  <a:lnTo>
                    <a:pt x="9144" y="1025651"/>
                  </a:lnTo>
                  <a:lnTo>
                    <a:pt x="6096" y="1024128"/>
                  </a:lnTo>
                  <a:lnTo>
                    <a:pt x="15240" y="1005840"/>
                  </a:lnTo>
                  <a:lnTo>
                    <a:pt x="21335" y="1005840"/>
                  </a:lnTo>
                  <a:lnTo>
                    <a:pt x="21335" y="1019556"/>
                  </a:lnTo>
                  <a:lnTo>
                    <a:pt x="19812" y="1022604"/>
                  </a:lnTo>
                  <a:lnTo>
                    <a:pt x="13716" y="1025651"/>
                  </a:lnTo>
                  <a:close/>
                </a:path>
                <a:path w="2030095" h="2030095">
                  <a:moveTo>
                    <a:pt x="21335" y="1028700"/>
                  </a:moveTo>
                  <a:lnTo>
                    <a:pt x="0" y="1028700"/>
                  </a:lnTo>
                  <a:lnTo>
                    <a:pt x="0" y="1014984"/>
                  </a:lnTo>
                  <a:lnTo>
                    <a:pt x="10668" y="1014984"/>
                  </a:lnTo>
                  <a:lnTo>
                    <a:pt x="6096" y="1024128"/>
                  </a:lnTo>
                  <a:lnTo>
                    <a:pt x="9144" y="1025651"/>
                  </a:lnTo>
                  <a:lnTo>
                    <a:pt x="21335" y="1025651"/>
                  </a:lnTo>
                  <a:lnTo>
                    <a:pt x="21335" y="1028700"/>
                  </a:lnTo>
                  <a:close/>
                </a:path>
                <a:path w="2030095" h="2030095">
                  <a:moveTo>
                    <a:pt x="21335" y="1025651"/>
                  </a:moveTo>
                  <a:lnTo>
                    <a:pt x="13716" y="1025651"/>
                  </a:lnTo>
                  <a:lnTo>
                    <a:pt x="19812" y="1022604"/>
                  </a:lnTo>
                  <a:lnTo>
                    <a:pt x="21335" y="1019556"/>
                  </a:lnTo>
                  <a:lnTo>
                    <a:pt x="21335" y="1025651"/>
                  </a:lnTo>
                  <a:close/>
                </a:path>
                <a:path w="2030095" h="2030095">
                  <a:moveTo>
                    <a:pt x="32003" y="871728"/>
                  </a:moveTo>
                  <a:lnTo>
                    <a:pt x="10667" y="868680"/>
                  </a:lnTo>
                  <a:lnTo>
                    <a:pt x="12192" y="861060"/>
                  </a:lnTo>
                  <a:lnTo>
                    <a:pt x="16764" y="835151"/>
                  </a:lnTo>
                  <a:lnTo>
                    <a:pt x="25908" y="786383"/>
                  </a:lnTo>
                  <a:lnTo>
                    <a:pt x="25908" y="784860"/>
                  </a:lnTo>
                  <a:lnTo>
                    <a:pt x="47244" y="789432"/>
                  </a:lnTo>
                  <a:lnTo>
                    <a:pt x="47244" y="790956"/>
                  </a:lnTo>
                  <a:lnTo>
                    <a:pt x="41148" y="815340"/>
                  </a:lnTo>
                  <a:lnTo>
                    <a:pt x="32003" y="864108"/>
                  </a:lnTo>
                  <a:lnTo>
                    <a:pt x="32003" y="871728"/>
                  </a:lnTo>
                  <a:close/>
                </a:path>
                <a:path w="2030095" h="2030095">
                  <a:moveTo>
                    <a:pt x="62483" y="729996"/>
                  </a:moveTo>
                  <a:lnTo>
                    <a:pt x="42671" y="723900"/>
                  </a:lnTo>
                  <a:lnTo>
                    <a:pt x="45719" y="713232"/>
                  </a:lnTo>
                  <a:lnTo>
                    <a:pt x="62483" y="665988"/>
                  </a:lnTo>
                  <a:lnTo>
                    <a:pt x="70103" y="644651"/>
                  </a:lnTo>
                  <a:lnTo>
                    <a:pt x="89916" y="652272"/>
                  </a:lnTo>
                  <a:lnTo>
                    <a:pt x="82296" y="673608"/>
                  </a:lnTo>
                  <a:lnTo>
                    <a:pt x="65532" y="719328"/>
                  </a:lnTo>
                  <a:lnTo>
                    <a:pt x="62483" y="729996"/>
                  </a:lnTo>
                  <a:close/>
                </a:path>
                <a:path w="2030095" h="2030095">
                  <a:moveTo>
                    <a:pt x="114300" y="594360"/>
                  </a:moveTo>
                  <a:lnTo>
                    <a:pt x="96012" y="586740"/>
                  </a:lnTo>
                  <a:lnTo>
                    <a:pt x="100583" y="576072"/>
                  </a:lnTo>
                  <a:lnTo>
                    <a:pt x="121919" y="531876"/>
                  </a:lnTo>
                  <a:lnTo>
                    <a:pt x="134112" y="510540"/>
                  </a:lnTo>
                  <a:lnTo>
                    <a:pt x="152400" y="521208"/>
                  </a:lnTo>
                  <a:lnTo>
                    <a:pt x="118871" y="583692"/>
                  </a:lnTo>
                  <a:lnTo>
                    <a:pt x="114300" y="594360"/>
                  </a:lnTo>
                  <a:close/>
                </a:path>
                <a:path w="2030095" h="2030095">
                  <a:moveTo>
                    <a:pt x="185928" y="467867"/>
                  </a:moveTo>
                  <a:lnTo>
                    <a:pt x="167640" y="457200"/>
                  </a:lnTo>
                  <a:lnTo>
                    <a:pt x="173735" y="448056"/>
                  </a:lnTo>
                  <a:lnTo>
                    <a:pt x="201167" y="408432"/>
                  </a:lnTo>
                  <a:lnTo>
                    <a:pt x="217932" y="388619"/>
                  </a:lnTo>
                  <a:lnTo>
                    <a:pt x="233171" y="400812"/>
                  </a:lnTo>
                  <a:lnTo>
                    <a:pt x="219455" y="420624"/>
                  </a:lnTo>
                  <a:lnTo>
                    <a:pt x="190500" y="458724"/>
                  </a:lnTo>
                  <a:lnTo>
                    <a:pt x="185928" y="467867"/>
                  </a:lnTo>
                  <a:close/>
                </a:path>
                <a:path w="2030095" h="2030095">
                  <a:moveTo>
                    <a:pt x="274319" y="353567"/>
                  </a:moveTo>
                  <a:lnTo>
                    <a:pt x="257555" y="339851"/>
                  </a:lnTo>
                  <a:lnTo>
                    <a:pt x="263651" y="333756"/>
                  </a:lnTo>
                  <a:lnTo>
                    <a:pt x="297180" y="297180"/>
                  </a:lnTo>
                  <a:lnTo>
                    <a:pt x="316992" y="278892"/>
                  </a:lnTo>
                  <a:lnTo>
                    <a:pt x="330708" y="294132"/>
                  </a:lnTo>
                  <a:lnTo>
                    <a:pt x="312419" y="312419"/>
                  </a:lnTo>
                  <a:lnTo>
                    <a:pt x="278892" y="347472"/>
                  </a:lnTo>
                  <a:lnTo>
                    <a:pt x="274319" y="353567"/>
                  </a:lnTo>
                  <a:close/>
                </a:path>
                <a:path w="2030095" h="2030095">
                  <a:moveTo>
                    <a:pt x="377951" y="252983"/>
                  </a:moveTo>
                  <a:lnTo>
                    <a:pt x="364235" y="236219"/>
                  </a:lnTo>
                  <a:lnTo>
                    <a:pt x="368808" y="231648"/>
                  </a:lnTo>
                  <a:lnTo>
                    <a:pt x="431292" y="185928"/>
                  </a:lnTo>
                  <a:lnTo>
                    <a:pt x="443483" y="202692"/>
                  </a:lnTo>
                  <a:lnTo>
                    <a:pt x="420624" y="217932"/>
                  </a:lnTo>
                  <a:lnTo>
                    <a:pt x="382524" y="248412"/>
                  </a:lnTo>
                  <a:lnTo>
                    <a:pt x="377951" y="252983"/>
                  </a:lnTo>
                  <a:close/>
                </a:path>
                <a:path w="2030095" h="2030095">
                  <a:moveTo>
                    <a:pt x="495300" y="167640"/>
                  </a:moveTo>
                  <a:lnTo>
                    <a:pt x="484632" y="150876"/>
                  </a:lnTo>
                  <a:lnTo>
                    <a:pt x="489203" y="147828"/>
                  </a:lnTo>
                  <a:lnTo>
                    <a:pt x="531876" y="123444"/>
                  </a:lnTo>
                  <a:lnTo>
                    <a:pt x="557783" y="109728"/>
                  </a:lnTo>
                  <a:lnTo>
                    <a:pt x="566928" y="128016"/>
                  </a:lnTo>
                  <a:lnTo>
                    <a:pt x="541019" y="141732"/>
                  </a:lnTo>
                  <a:lnTo>
                    <a:pt x="499871" y="164592"/>
                  </a:lnTo>
                  <a:lnTo>
                    <a:pt x="495300" y="167640"/>
                  </a:lnTo>
                  <a:close/>
                </a:path>
                <a:path w="2030095" h="2030095">
                  <a:moveTo>
                    <a:pt x="623316" y="100583"/>
                  </a:moveTo>
                  <a:lnTo>
                    <a:pt x="615696" y="82296"/>
                  </a:lnTo>
                  <a:lnTo>
                    <a:pt x="620267" y="80772"/>
                  </a:lnTo>
                  <a:lnTo>
                    <a:pt x="665987" y="62483"/>
                  </a:lnTo>
                  <a:lnTo>
                    <a:pt x="694944" y="51816"/>
                  </a:lnTo>
                  <a:lnTo>
                    <a:pt x="701040" y="71628"/>
                  </a:lnTo>
                  <a:lnTo>
                    <a:pt x="673608" y="80772"/>
                  </a:lnTo>
                  <a:lnTo>
                    <a:pt x="627887" y="99060"/>
                  </a:lnTo>
                  <a:lnTo>
                    <a:pt x="623316" y="100583"/>
                  </a:lnTo>
                  <a:close/>
                </a:path>
                <a:path w="2030095" h="2030095">
                  <a:moveTo>
                    <a:pt x="760476" y="54864"/>
                  </a:moveTo>
                  <a:lnTo>
                    <a:pt x="755903" y="33528"/>
                  </a:lnTo>
                  <a:lnTo>
                    <a:pt x="786383" y="25908"/>
                  </a:lnTo>
                  <a:lnTo>
                    <a:pt x="835151" y="16764"/>
                  </a:lnTo>
                  <a:lnTo>
                    <a:pt x="838200" y="15240"/>
                  </a:lnTo>
                  <a:lnTo>
                    <a:pt x="841248" y="36576"/>
                  </a:lnTo>
                  <a:lnTo>
                    <a:pt x="839724" y="36576"/>
                  </a:lnTo>
                  <a:lnTo>
                    <a:pt x="815340" y="41148"/>
                  </a:lnTo>
                  <a:lnTo>
                    <a:pt x="790955" y="47244"/>
                  </a:lnTo>
                  <a:lnTo>
                    <a:pt x="766571" y="51816"/>
                  </a:lnTo>
                  <a:lnTo>
                    <a:pt x="760476" y="54864"/>
                  </a:lnTo>
                  <a:close/>
                </a:path>
                <a:path w="2030095" h="2030095">
                  <a:moveTo>
                    <a:pt x="902208" y="27432"/>
                  </a:moveTo>
                  <a:lnTo>
                    <a:pt x="900683" y="6096"/>
                  </a:lnTo>
                  <a:lnTo>
                    <a:pt x="911351" y="6096"/>
                  </a:lnTo>
                  <a:lnTo>
                    <a:pt x="937260" y="3048"/>
                  </a:lnTo>
                  <a:lnTo>
                    <a:pt x="963167" y="1524"/>
                  </a:lnTo>
                  <a:lnTo>
                    <a:pt x="984503" y="0"/>
                  </a:lnTo>
                  <a:lnTo>
                    <a:pt x="986028" y="21335"/>
                  </a:lnTo>
                  <a:lnTo>
                    <a:pt x="964692" y="22860"/>
                  </a:lnTo>
                  <a:lnTo>
                    <a:pt x="912876" y="25908"/>
                  </a:lnTo>
                  <a:lnTo>
                    <a:pt x="902208" y="27432"/>
                  </a:lnTo>
                  <a:close/>
                </a:path>
                <a:path w="2030095" h="2030095">
                  <a:moveTo>
                    <a:pt x="1130808" y="27432"/>
                  </a:moveTo>
                  <a:lnTo>
                    <a:pt x="1117092" y="25908"/>
                  </a:lnTo>
                  <a:lnTo>
                    <a:pt x="1066800" y="22860"/>
                  </a:lnTo>
                  <a:lnTo>
                    <a:pt x="1046987" y="21335"/>
                  </a:lnTo>
                  <a:lnTo>
                    <a:pt x="1048512" y="1524"/>
                  </a:lnTo>
                  <a:lnTo>
                    <a:pt x="1066800" y="1524"/>
                  </a:lnTo>
                  <a:lnTo>
                    <a:pt x="1092708" y="3048"/>
                  </a:lnTo>
                  <a:lnTo>
                    <a:pt x="1132332" y="7619"/>
                  </a:lnTo>
                  <a:lnTo>
                    <a:pt x="1130808" y="27432"/>
                  </a:lnTo>
                  <a:close/>
                </a:path>
                <a:path w="2030095" h="2030095">
                  <a:moveTo>
                    <a:pt x="1272540" y="54864"/>
                  </a:moveTo>
                  <a:lnTo>
                    <a:pt x="1263396" y="53340"/>
                  </a:lnTo>
                  <a:lnTo>
                    <a:pt x="1239012" y="47244"/>
                  </a:lnTo>
                  <a:lnTo>
                    <a:pt x="1216151" y="41148"/>
                  </a:lnTo>
                  <a:lnTo>
                    <a:pt x="1191767" y="36576"/>
                  </a:lnTo>
                  <a:lnTo>
                    <a:pt x="1194816" y="16764"/>
                  </a:lnTo>
                  <a:lnTo>
                    <a:pt x="1243584" y="25908"/>
                  </a:lnTo>
                  <a:lnTo>
                    <a:pt x="1267967" y="32004"/>
                  </a:lnTo>
                  <a:lnTo>
                    <a:pt x="1278635" y="35051"/>
                  </a:lnTo>
                  <a:lnTo>
                    <a:pt x="1272540" y="54864"/>
                  </a:lnTo>
                  <a:close/>
                </a:path>
                <a:path w="2030095" h="2030095">
                  <a:moveTo>
                    <a:pt x="1409700" y="102108"/>
                  </a:moveTo>
                  <a:lnTo>
                    <a:pt x="1402080" y="99060"/>
                  </a:lnTo>
                  <a:lnTo>
                    <a:pt x="1357884" y="82296"/>
                  </a:lnTo>
                  <a:lnTo>
                    <a:pt x="1331976" y="73151"/>
                  </a:lnTo>
                  <a:lnTo>
                    <a:pt x="1338071" y="53340"/>
                  </a:lnTo>
                  <a:lnTo>
                    <a:pt x="1363980" y="62483"/>
                  </a:lnTo>
                  <a:lnTo>
                    <a:pt x="1417319" y="83819"/>
                  </a:lnTo>
                  <a:lnTo>
                    <a:pt x="1409700" y="102108"/>
                  </a:lnTo>
                  <a:close/>
                </a:path>
                <a:path w="2030095" h="2030095">
                  <a:moveTo>
                    <a:pt x="1537716" y="169164"/>
                  </a:moveTo>
                  <a:lnTo>
                    <a:pt x="1530096" y="166116"/>
                  </a:lnTo>
                  <a:lnTo>
                    <a:pt x="1488948" y="141732"/>
                  </a:lnTo>
                  <a:lnTo>
                    <a:pt x="1464564" y="129540"/>
                  </a:lnTo>
                  <a:lnTo>
                    <a:pt x="1475232" y="111251"/>
                  </a:lnTo>
                  <a:lnTo>
                    <a:pt x="1498092" y="123444"/>
                  </a:lnTo>
                  <a:lnTo>
                    <a:pt x="1540764" y="147828"/>
                  </a:lnTo>
                  <a:lnTo>
                    <a:pt x="1548384" y="152400"/>
                  </a:lnTo>
                  <a:lnTo>
                    <a:pt x="1537716" y="169164"/>
                  </a:lnTo>
                  <a:close/>
                </a:path>
                <a:path w="2030095" h="2030095">
                  <a:moveTo>
                    <a:pt x="1655064" y="254508"/>
                  </a:moveTo>
                  <a:lnTo>
                    <a:pt x="1647444" y="248412"/>
                  </a:lnTo>
                  <a:lnTo>
                    <a:pt x="1589532" y="204216"/>
                  </a:lnTo>
                  <a:lnTo>
                    <a:pt x="1601724" y="187451"/>
                  </a:lnTo>
                  <a:lnTo>
                    <a:pt x="1621535" y="202692"/>
                  </a:lnTo>
                  <a:lnTo>
                    <a:pt x="1661160" y="231648"/>
                  </a:lnTo>
                  <a:lnTo>
                    <a:pt x="1668780" y="239267"/>
                  </a:lnTo>
                  <a:lnTo>
                    <a:pt x="1655064" y="254508"/>
                  </a:lnTo>
                  <a:close/>
                </a:path>
                <a:path w="2030095" h="2030095">
                  <a:moveTo>
                    <a:pt x="1758696" y="355092"/>
                  </a:moveTo>
                  <a:lnTo>
                    <a:pt x="1751076" y="347472"/>
                  </a:lnTo>
                  <a:lnTo>
                    <a:pt x="1717548" y="312419"/>
                  </a:lnTo>
                  <a:lnTo>
                    <a:pt x="1700784" y="295656"/>
                  </a:lnTo>
                  <a:lnTo>
                    <a:pt x="1716024" y="281940"/>
                  </a:lnTo>
                  <a:lnTo>
                    <a:pt x="1732787" y="297180"/>
                  </a:lnTo>
                  <a:lnTo>
                    <a:pt x="1766316" y="332232"/>
                  </a:lnTo>
                  <a:lnTo>
                    <a:pt x="1773935" y="341376"/>
                  </a:lnTo>
                  <a:lnTo>
                    <a:pt x="1758696" y="355092"/>
                  </a:lnTo>
                  <a:close/>
                </a:path>
                <a:path w="2030095" h="2030095">
                  <a:moveTo>
                    <a:pt x="1847087" y="470916"/>
                  </a:moveTo>
                  <a:lnTo>
                    <a:pt x="1839468" y="460248"/>
                  </a:lnTo>
                  <a:lnTo>
                    <a:pt x="1812035" y="420624"/>
                  </a:lnTo>
                  <a:lnTo>
                    <a:pt x="1798319" y="403860"/>
                  </a:lnTo>
                  <a:lnTo>
                    <a:pt x="1815084" y="390144"/>
                  </a:lnTo>
                  <a:lnTo>
                    <a:pt x="1828800" y="408432"/>
                  </a:lnTo>
                  <a:lnTo>
                    <a:pt x="1856232" y="448056"/>
                  </a:lnTo>
                  <a:lnTo>
                    <a:pt x="1863851" y="460248"/>
                  </a:lnTo>
                  <a:lnTo>
                    <a:pt x="1847087" y="470916"/>
                  </a:lnTo>
                  <a:close/>
                </a:path>
                <a:path w="2030095" h="2030095">
                  <a:moveTo>
                    <a:pt x="1917192" y="597408"/>
                  </a:moveTo>
                  <a:lnTo>
                    <a:pt x="1889760" y="542544"/>
                  </a:lnTo>
                  <a:lnTo>
                    <a:pt x="1879092" y="524256"/>
                  </a:lnTo>
                  <a:lnTo>
                    <a:pt x="1897380" y="513588"/>
                  </a:lnTo>
                  <a:lnTo>
                    <a:pt x="1908048" y="531876"/>
                  </a:lnTo>
                  <a:lnTo>
                    <a:pt x="1929384" y="574548"/>
                  </a:lnTo>
                  <a:lnTo>
                    <a:pt x="1935480" y="588264"/>
                  </a:lnTo>
                  <a:lnTo>
                    <a:pt x="1917192" y="597408"/>
                  </a:lnTo>
                  <a:close/>
                </a:path>
                <a:path w="2030095" h="2030095">
                  <a:moveTo>
                    <a:pt x="1967484" y="733044"/>
                  </a:moveTo>
                  <a:lnTo>
                    <a:pt x="1964435" y="719328"/>
                  </a:lnTo>
                  <a:lnTo>
                    <a:pt x="1949196" y="673608"/>
                  </a:lnTo>
                  <a:lnTo>
                    <a:pt x="1941576" y="655319"/>
                  </a:lnTo>
                  <a:lnTo>
                    <a:pt x="1961387" y="646176"/>
                  </a:lnTo>
                  <a:lnTo>
                    <a:pt x="1969008" y="665988"/>
                  </a:lnTo>
                  <a:lnTo>
                    <a:pt x="1984248" y="713232"/>
                  </a:lnTo>
                  <a:lnTo>
                    <a:pt x="1988819" y="726948"/>
                  </a:lnTo>
                  <a:lnTo>
                    <a:pt x="1967484" y="733044"/>
                  </a:lnTo>
                  <a:close/>
                </a:path>
                <a:path w="2030095" h="2030095">
                  <a:moveTo>
                    <a:pt x="1999487" y="874776"/>
                  </a:moveTo>
                  <a:lnTo>
                    <a:pt x="1997964" y="864108"/>
                  </a:lnTo>
                  <a:lnTo>
                    <a:pt x="1988819" y="815340"/>
                  </a:lnTo>
                  <a:lnTo>
                    <a:pt x="1984248" y="792480"/>
                  </a:lnTo>
                  <a:lnTo>
                    <a:pt x="2004060" y="787908"/>
                  </a:lnTo>
                  <a:lnTo>
                    <a:pt x="2008632" y="810767"/>
                  </a:lnTo>
                  <a:lnTo>
                    <a:pt x="2014728" y="835151"/>
                  </a:lnTo>
                  <a:lnTo>
                    <a:pt x="2017776" y="861060"/>
                  </a:lnTo>
                  <a:lnTo>
                    <a:pt x="2019300" y="871728"/>
                  </a:lnTo>
                  <a:lnTo>
                    <a:pt x="1999487" y="874776"/>
                  </a:lnTo>
                  <a:close/>
                </a:path>
                <a:path w="2030095" h="2030095">
                  <a:moveTo>
                    <a:pt x="2029968" y="1019556"/>
                  </a:moveTo>
                  <a:lnTo>
                    <a:pt x="2008632" y="1019556"/>
                  </a:lnTo>
                  <a:lnTo>
                    <a:pt x="2008632" y="989076"/>
                  </a:lnTo>
                  <a:lnTo>
                    <a:pt x="2007108" y="964692"/>
                  </a:lnTo>
                  <a:lnTo>
                    <a:pt x="2005584" y="938783"/>
                  </a:lnTo>
                  <a:lnTo>
                    <a:pt x="2005584" y="935735"/>
                  </a:lnTo>
                  <a:lnTo>
                    <a:pt x="2026919" y="934212"/>
                  </a:lnTo>
                  <a:lnTo>
                    <a:pt x="2027009" y="938783"/>
                  </a:lnTo>
                  <a:lnTo>
                    <a:pt x="2029968" y="989076"/>
                  </a:lnTo>
                  <a:lnTo>
                    <a:pt x="2029968" y="1019556"/>
                  </a:lnTo>
                  <a:close/>
                </a:path>
                <a:path w="2030095" h="2030095">
                  <a:moveTo>
                    <a:pt x="2019300" y="1165860"/>
                  </a:moveTo>
                  <a:lnTo>
                    <a:pt x="1997964" y="1162812"/>
                  </a:lnTo>
                  <a:lnTo>
                    <a:pt x="2001012" y="1141476"/>
                  </a:lnTo>
                  <a:lnTo>
                    <a:pt x="2004060" y="1117092"/>
                  </a:lnTo>
                  <a:lnTo>
                    <a:pt x="2005584" y="1092708"/>
                  </a:lnTo>
                  <a:lnTo>
                    <a:pt x="2007108" y="1080516"/>
                  </a:lnTo>
                  <a:lnTo>
                    <a:pt x="2028444" y="1082040"/>
                  </a:lnTo>
                  <a:lnTo>
                    <a:pt x="2026919" y="1092708"/>
                  </a:lnTo>
                  <a:lnTo>
                    <a:pt x="2025396" y="1118616"/>
                  </a:lnTo>
                  <a:lnTo>
                    <a:pt x="2022348" y="1144524"/>
                  </a:lnTo>
                  <a:lnTo>
                    <a:pt x="2019300" y="1165860"/>
                  </a:lnTo>
                  <a:close/>
                </a:path>
                <a:path w="2030095" h="2030095">
                  <a:moveTo>
                    <a:pt x="1985771" y="1310640"/>
                  </a:moveTo>
                  <a:lnTo>
                    <a:pt x="1965960" y="1304544"/>
                  </a:lnTo>
                  <a:lnTo>
                    <a:pt x="1972055" y="1287780"/>
                  </a:lnTo>
                  <a:lnTo>
                    <a:pt x="1978151" y="1263396"/>
                  </a:lnTo>
                  <a:lnTo>
                    <a:pt x="1984248" y="1240535"/>
                  </a:lnTo>
                  <a:lnTo>
                    <a:pt x="1987296" y="1223772"/>
                  </a:lnTo>
                  <a:lnTo>
                    <a:pt x="2007108" y="1228344"/>
                  </a:lnTo>
                  <a:lnTo>
                    <a:pt x="2004060" y="1245108"/>
                  </a:lnTo>
                  <a:lnTo>
                    <a:pt x="1991868" y="1293876"/>
                  </a:lnTo>
                  <a:lnTo>
                    <a:pt x="1985771" y="1310640"/>
                  </a:lnTo>
                  <a:close/>
                </a:path>
                <a:path w="2030095" h="2030095">
                  <a:moveTo>
                    <a:pt x="1932432" y="1447800"/>
                  </a:moveTo>
                  <a:lnTo>
                    <a:pt x="1914144" y="1440180"/>
                  </a:lnTo>
                  <a:lnTo>
                    <a:pt x="1930908" y="1402080"/>
                  </a:lnTo>
                  <a:lnTo>
                    <a:pt x="1946148" y="1362456"/>
                  </a:lnTo>
                  <a:lnTo>
                    <a:pt x="1965960" y="1371600"/>
                  </a:lnTo>
                  <a:lnTo>
                    <a:pt x="1950719" y="1409700"/>
                  </a:lnTo>
                  <a:lnTo>
                    <a:pt x="1932432" y="1447800"/>
                  </a:lnTo>
                  <a:close/>
                </a:path>
                <a:path w="2030095" h="2030095">
                  <a:moveTo>
                    <a:pt x="1860803" y="1577340"/>
                  </a:moveTo>
                  <a:lnTo>
                    <a:pt x="1842516" y="1565148"/>
                  </a:lnTo>
                  <a:lnTo>
                    <a:pt x="1865376" y="1531619"/>
                  </a:lnTo>
                  <a:lnTo>
                    <a:pt x="1885187" y="1495044"/>
                  </a:lnTo>
                  <a:lnTo>
                    <a:pt x="1903476" y="1505712"/>
                  </a:lnTo>
                  <a:lnTo>
                    <a:pt x="1883664" y="1540764"/>
                  </a:lnTo>
                  <a:lnTo>
                    <a:pt x="1860803" y="1577340"/>
                  </a:lnTo>
                  <a:close/>
                </a:path>
                <a:path w="2030095" h="2030095">
                  <a:moveTo>
                    <a:pt x="1769364" y="1694688"/>
                  </a:moveTo>
                  <a:lnTo>
                    <a:pt x="1754124" y="1680972"/>
                  </a:lnTo>
                  <a:lnTo>
                    <a:pt x="1781555" y="1647444"/>
                  </a:lnTo>
                  <a:lnTo>
                    <a:pt x="1807464" y="1615440"/>
                  </a:lnTo>
                  <a:lnTo>
                    <a:pt x="1822703" y="1629156"/>
                  </a:lnTo>
                  <a:lnTo>
                    <a:pt x="1798319" y="1661160"/>
                  </a:lnTo>
                  <a:lnTo>
                    <a:pt x="1769364" y="1694688"/>
                  </a:lnTo>
                  <a:close/>
                </a:path>
                <a:path w="2030095" h="2030095">
                  <a:moveTo>
                    <a:pt x="1662684" y="1796796"/>
                  </a:moveTo>
                  <a:lnTo>
                    <a:pt x="1648968" y="1780032"/>
                  </a:lnTo>
                  <a:lnTo>
                    <a:pt x="1684019" y="1751076"/>
                  </a:lnTo>
                  <a:lnTo>
                    <a:pt x="1711451" y="1725168"/>
                  </a:lnTo>
                  <a:lnTo>
                    <a:pt x="1725168" y="1740408"/>
                  </a:lnTo>
                  <a:lnTo>
                    <a:pt x="1697735" y="1766316"/>
                  </a:lnTo>
                  <a:lnTo>
                    <a:pt x="1662684" y="1796796"/>
                  </a:lnTo>
                  <a:close/>
                </a:path>
                <a:path w="2030095" h="2030095">
                  <a:moveTo>
                    <a:pt x="1542287" y="1882140"/>
                  </a:moveTo>
                  <a:lnTo>
                    <a:pt x="1531619" y="1865376"/>
                  </a:lnTo>
                  <a:lnTo>
                    <a:pt x="1571244" y="1839468"/>
                  </a:lnTo>
                  <a:lnTo>
                    <a:pt x="1600200" y="1818132"/>
                  </a:lnTo>
                  <a:lnTo>
                    <a:pt x="1612392" y="1834896"/>
                  </a:lnTo>
                  <a:lnTo>
                    <a:pt x="1583435" y="1856232"/>
                  </a:lnTo>
                  <a:lnTo>
                    <a:pt x="1542287" y="1882140"/>
                  </a:lnTo>
                  <a:close/>
                </a:path>
                <a:path w="2030095" h="2030095">
                  <a:moveTo>
                    <a:pt x="1411224" y="1949196"/>
                  </a:moveTo>
                  <a:lnTo>
                    <a:pt x="1402080" y="1930908"/>
                  </a:lnTo>
                  <a:lnTo>
                    <a:pt x="1446276" y="1911096"/>
                  </a:lnTo>
                  <a:lnTo>
                    <a:pt x="1478280" y="1894332"/>
                  </a:lnTo>
                  <a:lnTo>
                    <a:pt x="1487424" y="1914144"/>
                  </a:lnTo>
                  <a:lnTo>
                    <a:pt x="1455419" y="1929384"/>
                  </a:lnTo>
                  <a:lnTo>
                    <a:pt x="1411224" y="1949196"/>
                  </a:lnTo>
                  <a:close/>
                </a:path>
                <a:path w="2030095" h="2030095">
                  <a:moveTo>
                    <a:pt x="1271016" y="1997964"/>
                  </a:moveTo>
                  <a:lnTo>
                    <a:pt x="1264919" y="1976628"/>
                  </a:lnTo>
                  <a:lnTo>
                    <a:pt x="1287780" y="1972056"/>
                  </a:lnTo>
                  <a:lnTo>
                    <a:pt x="1310640" y="1964435"/>
                  </a:lnTo>
                  <a:lnTo>
                    <a:pt x="1345692" y="1952244"/>
                  </a:lnTo>
                  <a:lnTo>
                    <a:pt x="1351787" y="1972056"/>
                  </a:lnTo>
                  <a:lnTo>
                    <a:pt x="1316735" y="1984248"/>
                  </a:lnTo>
                  <a:lnTo>
                    <a:pt x="1292351" y="1991868"/>
                  </a:lnTo>
                  <a:lnTo>
                    <a:pt x="1271016" y="1997964"/>
                  </a:lnTo>
                  <a:close/>
                </a:path>
                <a:path w="2030095" h="2030095">
                  <a:moveTo>
                    <a:pt x="1126235" y="2023872"/>
                  </a:moveTo>
                  <a:lnTo>
                    <a:pt x="1123187" y="2002535"/>
                  </a:lnTo>
                  <a:lnTo>
                    <a:pt x="1141476" y="2001012"/>
                  </a:lnTo>
                  <a:lnTo>
                    <a:pt x="1165860" y="1997964"/>
                  </a:lnTo>
                  <a:lnTo>
                    <a:pt x="1190244" y="1993392"/>
                  </a:lnTo>
                  <a:lnTo>
                    <a:pt x="1205484" y="1990344"/>
                  </a:lnTo>
                  <a:lnTo>
                    <a:pt x="1208532" y="2011680"/>
                  </a:lnTo>
                  <a:lnTo>
                    <a:pt x="1194816" y="2014728"/>
                  </a:lnTo>
                  <a:lnTo>
                    <a:pt x="1170432" y="2017776"/>
                  </a:lnTo>
                  <a:lnTo>
                    <a:pt x="1144524" y="2022348"/>
                  </a:lnTo>
                  <a:lnTo>
                    <a:pt x="1126235" y="2023872"/>
                  </a:lnTo>
                  <a:close/>
                </a:path>
                <a:path w="2030095" h="2030095">
                  <a:moveTo>
                    <a:pt x="1040892" y="2029968"/>
                  </a:moveTo>
                  <a:lnTo>
                    <a:pt x="978408" y="2029968"/>
                  </a:lnTo>
                  <a:lnTo>
                    <a:pt x="978408" y="2008632"/>
                  </a:lnTo>
                  <a:lnTo>
                    <a:pt x="1060703" y="2008632"/>
                  </a:lnTo>
                  <a:lnTo>
                    <a:pt x="1062228" y="2028444"/>
                  </a:lnTo>
                  <a:lnTo>
                    <a:pt x="1040892" y="2029968"/>
                  </a:lnTo>
                  <a:close/>
                </a:path>
                <a:path w="2030095" h="2030095">
                  <a:moveTo>
                    <a:pt x="914400" y="2025396"/>
                  </a:moveTo>
                  <a:lnTo>
                    <a:pt x="911351" y="2025396"/>
                  </a:lnTo>
                  <a:lnTo>
                    <a:pt x="861060" y="2019300"/>
                  </a:lnTo>
                  <a:lnTo>
                    <a:pt x="835151" y="2014728"/>
                  </a:lnTo>
                  <a:lnTo>
                    <a:pt x="830580" y="2013204"/>
                  </a:lnTo>
                  <a:lnTo>
                    <a:pt x="835151" y="1993392"/>
                  </a:lnTo>
                  <a:lnTo>
                    <a:pt x="839724" y="1993392"/>
                  </a:lnTo>
                  <a:lnTo>
                    <a:pt x="864108" y="1997964"/>
                  </a:lnTo>
                  <a:lnTo>
                    <a:pt x="912876" y="2004060"/>
                  </a:lnTo>
                  <a:lnTo>
                    <a:pt x="915924" y="2004060"/>
                  </a:lnTo>
                  <a:lnTo>
                    <a:pt x="914400" y="2025396"/>
                  </a:lnTo>
                  <a:close/>
                </a:path>
                <a:path w="2030095" h="2030095">
                  <a:moveTo>
                    <a:pt x="768096" y="1999488"/>
                  </a:moveTo>
                  <a:lnTo>
                    <a:pt x="737616" y="1991868"/>
                  </a:lnTo>
                  <a:lnTo>
                    <a:pt x="713232" y="1984248"/>
                  </a:lnTo>
                  <a:lnTo>
                    <a:pt x="687324" y="1976628"/>
                  </a:lnTo>
                  <a:lnTo>
                    <a:pt x="694944" y="1956816"/>
                  </a:lnTo>
                  <a:lnTo>
                    <a:pt x="719328" y="1964435"/>
                  </a:lnTo>
                  <a:lnTo>
                    <a:pt x="742187" y="1972056"/>
                  </a:lnTo>
                  <a:lnTo>
                    <a:pt x="766571" y="1978151"/>
                  </a:lnTo>
                  <a:lnTo>
                    <a:pt x="774192" y="1979676"/>
                  </a:lnTo>
                  <a:lnTo>
                    <a:pt x="768096" y="1999488"/>
                  </a:lnTo>
                  <a:close/>
                </a:path>
                <a:path w="2030095" h="2030095">
                  <a:moveTo>
                    <a:pt x="627887" y="1953768"/>
                  </a:moveTo>
                  <a:lnTo>
                    <a:pt x="620267" y="1950719"/>
                  </a:lnTo>
                  <a:lnTo>
                    <a:pt x="576071" y="1930908"/>
                  </a:lnTo>
                  <a:lnTo>
                    <a:pt x="551687" y="1918716"/>
                  </a:lnTo>
                  <a:lnTo>
                    <a:pt x="560832" y="1898904"/>
                  </a:lnTo>
                  <a:lnTo>
                    <a:pt x="583692" y="1911096"/>
                  </a:lnTo>
                  <a:lnTo>
                    <a:pt x="627887" y="1930908"/>
                  </a:lnTo>
                  <a:lnTo>
                    <a:pt x="635508" y="1933956"/>
                  </a:lnTo>
                  <a:lnTo>
                    <a:pt x="627887" y="1953768"/>
                  </a:lnTo>
                  <a:close/>
                </a:path>
                <a:path w="2030095" h="2030095">
                  <a:moveTo>
                    <a:pt x="496824" y="1888235"/>
                  </a:moveTo>
                  <a:lnTo>
                    <a:pt x="489203" y="1883664"/>
                  </a:lnTo>
                  <a:lnTo>
                    <a:pt x="448055" y="1857756"/>
                  </a:lnTo>
                  <a:lnTo>
                    <a:pt x="425196" y="1840992"/>
                  </a:lnTo>
                  <a:lnTo>
                    <a:pt x="437387" y="1824228"/>
                  </a:lnTo>
                  <a:lnTo>
                    <a:pt x="458724" y="1839468"/>
                  </a:lnTo>
                  <a:lnTo>
                    <a:pt x="499871" y="1865376"/>
                  </a:lnTo>
                  <a:lnTo>
                    <a:pt x="505967" y="1869948"/>
                  </a:lnTo>
                  <a:lnTo>
                    <a:pt x="496824" y="1888235"/>
                  </a:lnTo>
                  <a:close/>
                </a:path>
                <a:path w="2030095" h="2030095">
                  <a:moveTo>
                    <a:pt x="374903" y="1802892"/>
                  </a:moveTo>
                  <a:lnTo>
                    <a:pt x="370332" y="1798319"/>
                  </a:lnTo>
                  <a:lnTo>
                    <a:pt x="332232" y="1766316"/>
                  </a:lnTo>
                  <a:lnTo>
                    <a:pt x="312419" y="1746504"/>
                  </a:lnTo>
                  <a:lnTo>
                    <a:pt x="326135" y="1731264"/>
                  </a:lnTo>
                  <a:lnTo>
                    <a:pt x="345948" y="1751076"/>
                  </a:lnTo>
                  <a:lnTo>
                    <a:pt x="382524" y="1781556"/>
                  </a:lnTo>
                  <a:lnTo>
                    <a:pt x="388619" y="1786128"/>
                  </a:lnTo>
                  <a:lnTo>
                    <a:pt x="374903" y="1802892"/>
                  </a:lnTo>
                  <a:close/>
                </a:path>
                <a:path w="2030095" h="2030095">
                  <a:moveTo>
                    <a:pt x="266700" y="1702308"/>
                  </a:moveTo>
                  <a:lnTo>
                    <a:pt x="263651" y="1697735"/>
                  </a:lnTo>
                  <a:lnTo>
                    <a:pt x="231648" y="1661160"/>
                  </a:lnTo>
                  <a:lnTo>
                    <a:pt x="213360" y="1636776"/>
                  </a:lnTo>
                  <a:lnTo>
                    <a:pt x="228600" y="1623060"/>
                  </a:lnTo>
                  <a:lnTo>
                    <a:pt x="248412" y="1647444"/>
                  </a:lnTo>
                  <a:lnTo>
                    <a:pt x="278892" y="1684019"/>
                  </a:lnTo>
                  <a:lnTo>
                    <a:pt x="281940" y="1687068"/>
                  </a:lnTo>
                  <a:lnTo>
                    <a:pt x="266700" y="1702308"/>
                  </a:lnTo>
                  <a:close/>
                </a:path>
                <a:path w="2030095" h="2030095">
                  <a:moveTo>
                    <a:pt x="175260" y="1584960"/>
                  </a:moveTo>
                  <a:lnTo>
                    <a:pt x="173735" y="1583435"/>
                  </a:lnTo>
                  <a:lnTo>
                    <a:pt x="147828" y="1542288"/>
                  </a:lnTo>
                  <a:lnTo>
                    <a:pt x="131064" y="1513332"/>
                  </a:lnTo>
                  <a:lnTo>
                    <a:pt x="149351" y="1502664"/>
                  </a:lnTo>
                  <a:lnTo>
                    <a:pt x="164592" y="1530096"/>
                  </a:lnTo>
                  <a:lnTo>
                    <a:pt x="190500" y="1571244"/>
                  </a:lnTo>
                  <a:lnTo>
                    <a:pt x="192024" y="1574292"/>
                  </a:lnTo>
                  <a:lnTo>
                    <a:pt x="175260" y="1584960"/>
                  </a:lnTo>
                  <a:close/>
                </a:path>
                <a:path w="2030095" h="2030095">
                  <a:moveTo>
                    <a:pt x="102108" y="1458467"/>
                  </a:moveTo>
                  <a:lnTo>
                    <a:pt x="100583" y="1455419"/>
                  </a:lnTo>
                  <a:lnTo>
                    <a:pt x="79248" y="1411224"/>
                  </a:lnTo>
                  <a:lnTo>
                    <a:pt x="68580" y="1380744"/>
                  </a:lnTo>
                  <a:lnTo>
                    <a:pt x="86867" y="1371600"/>
                  </a:lnTo>
                  <a:lnTo>
                    <a:pt x="99060" y="1402080"/>
                  </a:lnTo>
                  <a:lnTo>
                    <a:pt x="118871" y="1446276"/>
                  </a:lnTo>
                  <a:lnTo>
                    <a:pt x="120396" y="1447800"/>
                  </a:lnTo>
                  <a:lnTo>
                    <a:pt x="102108" y="1458467"/>
                  </a:lnTo>
                  <a:close/>
                </a:path>
                <a:path w="2030095" h="2030095">
                  <a:moveTo>
                    <a:pt x="47244" y="1319784"/>
                  </a:moveTo>
                  <a:lnTo>
                    <a:pt x="45719" y="1316735"/>
                  </a:lnTo>
                  <a:lnTo>
                    <a:pt x="38100" y="1293876"/>
                  </a:lnTo>
                  <a:lnTo>
                    <a:pt x="24383" y="1239012"/>
                  </a:lnTo>
                  <a:lnTo>
                    <a:pt x="45719" y="1234440"/>
                  </a:lnTo>
                  <a:lnTo>
                    <a:pt x="45719" y="1239012"/>
                  </a:lnTo>
                  <a:lnTo>
                    <a:pt x="57912" y="1287780"/>
                  </a:lnTo>
                  <a:lnTo>
                    <a:pt x="65532" y="1310640"/>
                  </a:lnTo>
                  <a:lnTo>
                    <a:pt x="67055" y="1313688"/>
                  </a:lnTo>
                  <a:lnTo>
                    <a:pt x="47244" y="1319784"/>
                  </a:lnTo>
                  <a:close/>
                </a:path>
                <a:path w="2030095" h="2030095">
                  <a:moveTo>
                    <a:pt x="12192" y="1176528"/>
                  </a:moveTo>
                  <a:lnTo>
                    <a:pt x="12192" y="1170432"/>
                  </a:lnTo>
                  <a:lnTo>
                    <a:pt x="7619" y="1144524"/>
                  </a:lnTo>
                  <a:lnTo>
                    <a:pt x="4571" y="1118616"/>
                  </a:lnTo>
                  <a:lnTo>
                    <a:pt x="3048" y="1094232"/>
                  </a:lnTo>
                  <a:lnTo>
                    <a:pt x="3048" y="1092708"/>
                  </a:lnTo>
                  <a:lnTo>
                    <a:pt x="24383" y="1091184"/>
                  </a:lnTo>
                  <a:lnTo>
                    <a:pt x="25908" y="1117092"/>
                  </a:lnTo>
                  <a:lnTo>
                    <a:pt x="32003" y="1165860"/>
                  </a:lnTo>
                  <a:lnTo>
                    <a:pt x="33528" y="1173480"/>
                  </a:lnTo>
                  <a:lnTo>
                    <a:pt x="12192" y="1176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2616" y="6397751"/>
              <a:ext cx="167639" cy="1676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58128" y="5292851"/>
              <a:ext cx="2030095" cy="2030095"/>
            </a:xfrm>
            <a:custGeom>
              <a:avLst/>
              <a:gdLst/>
              <a:ahLst/>
              <a:cxnLst/>
              <a:rect l="l" t="t" r="r" b="b"/>
              <a:pathLst>
                <a:path w="2030095" h="2030095">
                  <a:moveTo>
                    <a:pt x="0" y="1014984"/>
                  </a:moveTo>
                  <a:lnTo>
                    <a:pt x="1523" y="989076"/>
                  </a:lnTo>
                  <a:lnTo>
                    <a:pt x="1523" y="963167"/>
                  </a:lnTo>
                  <a:lnTo>
                    <a:pt x="3048" y="937260"/>
                  </a:lnTo>
                  <a:lnTo>
                    <a:pt x="4571" y="931164"/>
                  </a:lnTo>
                  <a:lnTo>
                    <a:pt x="24383" y="932687"/>
                  </a:lnTo>
                  <a:lnTo>
                    <a:pt x="24383" y="938783"/>
                  </a:lnTo>
                  <a:lnTo>
                    <a:pt x="22859" y="963167"/>
                  </a:lnTo>
                  <a:lnTo>
                    <a:pt x="21335" y="989076"/>
                  </a:lnTo>
                  <a:lnTo>
                    <a:pt x="21335" y="1005840"/>
                  </a:lnTo>
                  <a:lnTo>
                    <a:pt x="15239" y="1005840"/>
                  </a:lnTo>
                  <a:lnTo>
                    <a:pt x="0" y="1014984"/>
                  </a:lnTo>
                  <a:close/>
                </a:path>
                <a:path w="2030095" h="2030095">
                  <a:moveTo>
                    <a:pt x="13716" y="1025651"/>
                  </a:moveTo>
                  <a:lnTo>
                    <a:pt x="9143" y="1025651"/>
                  </a:lnTo>
                  <a:lnTo>
                    <a:pt x="6095" y="1024128"/>
                  </a:lnTo>
                  <a:lnTo>
                    <a:pt x="15239" y="1005840"/>
                  </a:lnTo>
                  <a:lnTo>
                    <a:pt x="21335" y="1005840"/>
                  </a:lnTo>
                  <a:lnTo>
                    <a:pt x="21335" y="1018032"/>
                  </a:lnTo>
                  <a:lnTo>
                    <a:pt x="19811" y="1021080"/>
                  </a:lnTo>
                  <a:lnTo>
                    <a:pt x="16764" y="1024128"/>
                  </a:lnTo>
                  <a:lnTo>
                    <a:pt x="13716" y="1025651"/>
                  </a:lnTo>
                  <a:close/>
                </a:path>
                <a:path w="2030095" h="2030095">
                  <a:moveTo>
                    <a:pt x="21335" y="1028700"/>
                  </a:moveTo>
                  <a:lnTo>
                    <a:pt x="0" y="1028700"/>
                  </a:lnTo>
                  <a:lnTo>
                    <a:pt x="0" y="1014984"/>
                  </a:lnTo>
                  <a:lnTo>
                    <a:pt x="10667" y="1014984"/>
                  </a:lnTo>
                  <a:lnTo>
                    <a:pt x="6095" y="1024128"/>
                  </a:lnTo>
                  <a:lnTo>
                    <a:pt x="9143" y="1025651"/>
                  </a:lnTo>
                  <a:lnTo>
                    <a:pt x="21335" y="1025651"/>
                  </a:lnTo>
                  <a:lnTo>
                    <a:pt x="21335" y="1028700"/>
                  </a:lnTo>
                  <a:close/>
                </a:path>
                <a:path w="2030095" h="2030095">
                  <a:moveTo>
                    <a:pt x="21335" y="1025651"/>
                  </a:moveTo>
                  <a:lnTo>
                    <a:pt x="13716" y="1025651"/>
                  </a:lnTo>
                  <a:lnTo>
                    <a:pt x="16764" y="1024128"/>
                  </a:lnTo>
                  <a:lnTo>
                    <a:pt x="19811" y="1021080"/>
                  </a:lnTo>
                  <a:lnTo>
                    <a:pt x="21335" y="1018032"/>
                  </a:lnTo>
                  <a:lnTo>
                    <a:pt x="21335" y="1025651"/>
                  </a:lnTo>
                  <a:close/>
                </a:path>
                <a:path w="2030095" h="2030095">
                  <a:moveTo>
                    <a:pt x="32003" y="870203"/>
                  </a:moveTo>
                  <a:lnTo>
                    <a:pt x="10667" y="867155"/>
                  </a:lnTo>
                  <a:lnTo>
                    <a:pt x="12191" y="861060"/>
                  </a:lnTo>
                  <a:lnTo>
                    <a:pt x="16764" y="835151"/>
                  </a:lnTo>
                  <a:lnTo>
                    <a:pt x="25907" y="786383"/>
                  </a:lnTo>
                  <a:lnTo>
                    <a:pt x="27432" y="784860"/>
                  </a:lnTo>
                  <a:lnTo>
                    <a:pt x="47243" y="789432"/>
                  </a:lnTo>
                  <a:lnTo>
                    <a:pt x="41148" y="813816"/>
                  </a:lnTo>
                  <a:lnTo>
                    <a:pt x="36575" y="838200"/>
                  </a:lnTo>
                  <a:lnTo>
                    <a:pt x="33527" y="862583"/>
                  </a:lnTo>
                  <a:lnTo>
                    <a:pt x="32003" y="870203"/>
                  </a:lnTo>
                  <a:close/>
                </a:path>
                <a:path w="2030095" h="2030095">
                  <a:moveTo>
                    <a:pt x="62483" y="729996"/>
                  </a:moveTo>
                  <a:lnTo>
                    <a:pt x="42671" y="723900"/>
                  </a:lnTo>
                  <a:lnTo>
                    <a:pt x="45719" y="713232"/>
                  </a:lnTo>
                  <a:lnTo>
                    <a:pt x="62483" y="665987"/>
                  </a:lnTo>
                  <a:lnTo>
                    <a:pt x="71627" y="643128"/>
                  </a:lnTo>
                  <a:lnTo>
                    <a:pt x="89916" y="650748"/>
                  </a:lnTo>
                  <a:lnTo>
                    <a:pt x="82295" y="672083"/>
                  </a:lnTo>
                  <a:lnTo>
                    <a:pt x="65532" y="719328"/>
                  </a:lnTo>
                  <a:lnTo>
                    <a:pt x="62483" y="729996"/>
                  </a:lnTo>
                  <a:close/>
                </a:path>
                <a:path w="2030095" h="2030095">
                  <a:moveTo>
                    <a:pt x="114300" y="594360"/>
                  </a:moveTo>
                  <a:lnTo>
                    <a:pt x="96011" y="585216"/>
                  </a:lnTo>
                  <a:lnTo>
                    <a:pt x="100583" y="574548"/>
                  </a:lnTo>
                  <a:lnTo>
                    <a:pt x="123443" y="531876"/>
                  </a:lnTo>
                  <a:lnTo>
                    <a:pt x="135635" y="510540"/>
                  </a:lnTo>
                  <a:lnTo>
                    <a:pt x="153923" y="521208"/>
                  </a:lnTo>
                  <a:lnTo>
                    <a:pt x="141732" y="541019"/>
                  </a:lnTo>
                  <a:lnTo>
                    <a:pt x="120395" y="583692"/>
                  </a:lnTo>
                  <a:lnTo>
                    <a:pt x="114300" y="594360"/>
                  </a:lnTo>
                  <a:close/>
                </a:path>
                <a:path w="2030095" h="2030095">
                  <a:moveTo>
                    <a:pt x="185927" y="467867"/>
                  </a:moveTo>
                  <a:lnTo>
                    <a:pt x="167639" y="455676"/>
                  </a:lnTo>
                  <a:lnTo>
                    <a:pt x="173735" y="448055"/>
                  </a:lnTo>
                  <a:lnTo>
                    <a:pt x="202691" y="408432"/>
                  </a:lnTo>
                  <a:lnTo>
                    <a:pt x="217932" y="387096"/>
                  </a:lnTo>
                  <a:lnTo>
                    <a:pt x="234695" y="400812"/>
                  </a:lnTo>
                  <a:lnTo>
                    <a:pt x="219455" y="419100"/>
                  </a:lnTo>
                  <a:lnTo>
                    <a:pt x="192023" y="458724"/>
                  </a:lnTo>
                  <a:lnTo>
                    <a:pt x="185927" y="467867"/>
                  </a:lnTo>
                  <a:close/>
                </a:path>
                <a:path w="2030095" h="2030095">
                  <a:moveTo>
                    <a:pt x="274319" y="353567"/>
                  </a:moveTo>
                  <a:lnTo>
                    <a:pt x="259079" y="339851"/>
                  </a:lnTo>
                  <a:lnTo>
                    <a:pt x="263651" y="332232"/>
                  </a:lnTo>
                  <a:lnTo>
                    <a:pt x="297179" y="297180"/>
                  </a:lnTo>
                  <a:lnTo>
                    <a:pt x="316991" y="278892"/>
                  </a:lnTo>
                  <a:lnTo>
                    <a:pt x="332232" y="294132"/>
                  </a:lnTo>
                  <a:lnTo>
                    <a:pt x="312419" y="312419"/>
                  </a:lnTo>
                  <a:lnTo>
                    <a:pt x="280416" y="345948"/>
                  </a:lnTo>
                  <a:lnTo>
                    <a:pt x="274319" y="353567"/>
                  </a:lnTo>
                  <a:close/>
                </a:path>
                <a:path w="2030095" h="2030095">
                  <a:moveTo>
                    <a:pt x="377951" y="251460"/>
                  </a:moveTo>
                  <a:lnTo>
                    <a:pt x="364235" y="236219"/>
                  </a:lnTo>
                  <a:lnTo>
                    <a:pt x="370332" y="231648"/>
                  </a:lnTo>
                  <a:lnTo>
                    <a:pt x="408432" y="201167"/>
                  </a:lnTo>
                  <a:lnTo>
                    <a:pt x="431291" y="184403"/>
                  </a:lnTo>
                  <a:lnTo>
                    <a:pt x="443483" y="201167"/>
                  </a:lnTo>
                  <a:lnTo>
                    <a:pt x="420623" y="217932"/>
                  </a:lnTo>
                  <a:lnTo>
                    <a:pt x="384048" y="246887"/>
                  </a:lnTo>
                  <a:lnTo>
                    <a:pt x="377951" y="251460"/>
                  </a:lnTo>
                  <a:close/>
                </a:path>
                <a:path w="2030095" h="2030095">
                  <a:moveTo>
                    <a:pt x="495300" y="167640"/>
                  </a:moveTo>
                  <a:lnTo>
                    <a:pt x="484632" y="149351"/>
                  </a:lnTo>
                  <a:lnTo>
                    <a:pt x="489203" y="146303"/>
                  </a:lnTo>
                  <a:lnTo>
                    <a:pt x="531875" y="121919"/>
                  </a:lnTo>
                  <a:lnTo>
                    <a:pt x="557783" y="108203"/>
                  </a:lnTo>
                  <a:lnTo>
                    <a:pt x="568451" y="126492"/>
                  </a:lnTo>
                  <a:lnTo>
                    <a:pt x="542543" y="140208"/>
                  </a:lnTo>
                  <a:lnTo>
                    <a:pt x="499871" y="164592"/>
                  </a:lnTo>
                  <a:lnTo>
                    <a:pt x="495300" y="167640"/>
                  </a:lnTo>
                  <a:close/>
                </a:path>
                <a:path w="2030095" h="2030095">
                  <a:moveTo>
                    <a:pt x="624839" y="100583"/>
                  </a:moveTo>
                  <a:lnTo>
                    <a:pt x="615695" y="82296"/>
                  </a:lnTo>
                  <a:lnTo>
                    <a:pt x="620267" y="79248"/>
                  </a:lnTo>
                  <a:lnTo>
                    <a:pt x="665987" y="60960"/>
                  </a:lnTo>
                  <a:lnTo>
                    <a:pt x="694943" y="51816"/>
                  </a:lnTo>
                  <a:lnTo>
                    <a:pt x="701039" y="71628"/>
                  </a:lnTo>
                  <a:lnTo>
                    <a:pt x="673607" y="80771"/>
                  </a:lnTo>
                  <a:lnTo>
                    <a:pt x="629411" y="99060"/>
                  </a:lnTo>
                  <a:lnTo>
                    <a:pt x="624839" y="100583"/>
                  </a:lnTo>
                  <a:close/>
                </a:path>
                <a:path w="2030095" h="2030095">
                  <a:moveTo>
                    <a:pt x="760475" y="53340"/>
                  </a:moveTo>
                  <a:lnTo>
                    <a:pt x="755903" y="33528"/>
                  </a:lnTo>
                  <a:lnTo>
                    <a:pt x="810767" y="19812"/>
                  </a:lnTo>
                  <a:lnTo>
                    <a:pt x="835151" y="15240"/>
                  </a:lnTo>
                  <a:lnTo>
                    <a:pt x="838200" y="15240"/>
                  </a:lnTo>
                  <a:lnTo>
                    <a:pt x="841248" y="35051"/>
                  </a:lnTo>
                  <a:lnTo>
                    <a:pt x="839723" y="36576"/>
                  </a:lnTo>
                  <a:lnTo>
                    <a:pt x="790955" y="45719"/>
                  </a:lnTo>
                  <a:lnTo>
                    <a:pt x="760475" y="53340"/>
                  </a:lnTo>
                  <a:close/>
                </a:path>
                <a:path w="2030095" h="2030095">
                  <a:moveTo>
                    <a:pt x="903732" y="27432"/>
                  </a:moveTo>
                  <a:lnTo>
                    <a:pt x="900683" y="6096"/>
                  </a:lnTo>
                  <a:lnTo>
                    <a:pt x="911351" y="4571"/>
                  </a:lnTo>
                  <a:lnTo>
                    <a:pt x="963167" y="1524"/>
                  </a:lnTo>
                  <a:lnTo>
                    <a:pt x="984503" y="0"/>
                  </a:lnTo>
                  <a:lnTo>
                    <a:pt x="986027" y="21335"/>
                  </a:lnTo>
                  <a:lnTo>
                    <a:pt x="964691" y="21335"/>
                  </a:lnTo>
                  <a:lnTo>
                    <a:pt x="938783" y="22860"/>
                  </a:lnTo>
                  <a:lnTo>
                    <a:pt x="914400" y="25908"/>
                  </a:lnTo>
                  <a:lnTo>
                    <a:pt x="903732" y="27432"/>
                  </a:lnTo>
                  <a:close/>
                </a:path>
                <a:path w="2030095" h="2030095">
                  <a:moveTo>
                    <a:pt x="1130807" y="27432"/>
                  </a:moveTo>
                  <a:lnTo>
                    <a:pt x="1117091" y="25908"/>
                  </a:lnTo>
                  <a:lnTo>
                    <a:pt x="1092707" y="24383"/>
                  </a:lnTo>
                  <a:lnTo>
                    <a:pt x="1066800" y="21335"/>
                  </a:lnTo>
                  <a:lnTo>
                    <a:pt x="1048511" y="21335"/>
                  </a:lnTo>
                  <a:lnTo>
                    <a:pt x="1048511" y="0"/>
                  </a:lnTo>
                  <a:lnTo>
                    <a:pt x="1068323" y="1524"/>
                  </a:lnTo>
                  <a:lnTo>
                    <a:pt x="1118616" y="4571"/>
                  </a:lnTo>
                  <a:lnTo>
                    <a:pt x="1132332" y="6096"/>
                  </a:lnTo>
                  <a:lnTo>
                    <a:pt x="1130807" y="27432"/>
                  </a:lnTo>
                  <a:close/>
                </a:path>
                <a:path w="2030095" h="2030095">
                  <a:moveTo>
                    <a:pt x="1272539" y="54864"/>
                  </a:moveTo>
                  <a:lnTo>
                    <a:pt x="1263395" y="51816"/>
                  </a:lnTo>
                  <a:lnTo>
                    <a:pt x="1240535" y="45719"/>
                  </a:lnTo>
                  <a:lnTo>
                    <a:pt x="1191767" y="36576"/>
                  </a:lnTo>
                  <a:lnTo>
                    <a:pt x="1196339" y="15240"/>
                  </a:lnTo>
                  <a:lnTo>
                    <a:pt x="1219200" y="19812"/>
                  </a:lnTo>
                  <a:lnTo>
                    <a:pt x="1245107" y="25908"/>
                  </a:lnTo>
                  <a:lnTo>
                    <a:pt x="1269491" y="32003"/>
                  </a:lnTo>
                  <a:lnTo>
                    <a:pt x="1278635" y="33528"/>
                  </a:lnTo>
                  <a:lnTo>
                    <a:pt x="1272539" y="54864"/>
                  </a:lnTo>
                  <a:close/>
                </a:path>
                <a:path w="2030095" h="2030095">
                  <a:moveTo>
                    <a:pt x="1409700" y="102108"/>
                  </a:moveTo>
                  <a:lnTo>
                    <a:pt x="1402079" y="99060"/>
                  </a:lnTo>
                  <a:lnTo>
                    <a:pt x="1357884" y="80771"/>
                  </a:lnTo>
                  <a:lnTo>
                    <a:pt x="1331975" y="73151"/>
                  </a:lnTo>
                  <a:lnTo>
                    <a:pt x="1339595" y="53340"/>
                  </a:lnTo>
                  <a:lnTo>
                    <a:pt x="1363979" y="60960"/>
                  </a:lnTo>
                  <a:lnTo>
                    <a:pt x="1417319" y="82296"/>
                  </a:lnTo>
                  <a:lnTo>
                    <a:pt x="1409700" y="102108"/>
                  </a:lnTo>
                  <a:close/>
                </a:path>
                <a:path w="2030095" h="2030095">
                  <a:moveTo>
                    <a:pt x="1537716" y="169164"/>
                  </a:moveTo>
                  <a:lnTo>
                    <a:pt x="1531619" y="164592"/>
                  </a:lnTo>
                  <a:lnTo>
                    <a:pt x="1488948" y="140208"/>
                  </a:lnTo>
                  <a:lnTo>
                    <a:pt x="1466087" y="128016"/>
                  </a:lnTo>
                  <a:lnTo>
                    <a:pt x="1475232" y="109728"/>
                  </a:lnTo>
                  <a:lnTo>
                    <a:pt x="1499616" y="121919"/>
                  </a:lnTo>
                  <a:lnTo>
                    <a:pt x="1542287" y="146303"/>
                  </a:lnTo>
                  <a:lnTo>
                    <a:pt x="1548384" y="150876"/>
                  </a:lnTo>
                  <a:lnTo>
                    <a:pt x="1537716" y="169164"/>
                  </a:lnTo>
                  <a:close/>
                </a:path>
                <a:path w="2030095" h="2030095">
                  <a:moveTo>
                    <a:pt x="1655064" y="254508"/>
                  </a:moveTo>
                  <a:lnTo>
                    <a:pt x="1647443" y="248412"/>
                  </a:lnTo>
                  <a:lnTo>
                    <a:pt x="1610868" y="217932"/>
                  </a:lnTo>
                  <a:lnTo>
                    <a:pt x="1589532" y="204216"/>
                  </a:lnTo>
                  <a:lnTo>
                    <a:pt x="1601723" y="185928"/>
                  </a:lnTo>
                  <a:lnTo>
                    <a:pt x="1623059" y="201167"/>
                  </a:lnTo>
                  <a:lnTo>
                    <a:pt x="1668779" y="237744"/>
                  </a:lnTo>
                  <a:lnTo>
                    <a:pt x="1655064" y="254508"/>
                  </a:lnTo>
                  <a:close/>
                </a:path>
                <a:path w="2030095" h="2030095">
                  <a:moveTo>
                    <a:pt x="1758695" y="355092"/>
                  </a:moveTo>
                  <a:lnTo>
                    <a:pt x="1751075" y="345948"/>
                  </a:lnTo>
                  <a:lnTo>
                    <a:pt x="1719071" y="312419"/>
                  </a:lnTo>
                  <a:lnTo>
                    <a:pt x="1700784" y="295655"/>
                  </a:lnTo>
                  <a:lnTo>
                    <a:pt x="1716023" y="280416"/>
                  </a:lnTo>
                  <a:lnTo>
                    <a:pt x="1732787" y="297180"/>
                  </a:lnTo>
                  <a:lnTo>
                    <a:pt x="1766316" y="332232"/>
                  </a:lnTo>
                  <a:lnTo>
                    <a:pt x="1773935" y="341376"/>
                  </a:lnTo>
                  <a:lnTo>
                    <a:pt x="1758695" y="355092"/>
                  </a:lnTo>
                  <a:close/>
                </a:path>
                <a:path w="2030095" h="2030095">
                  <a:moveTo>
                    <a:pt x="1847087" y="469392"/>
                  </a:moveTo>
                  <a:lnTo>
                    <a:pt x="1839468" y="458724"/>
                  </a:lnTo>
                  <a:lnTo>
                    <a:pt x="1812035" y="420624"/>
                  </a:lnTo>
                  <a:lnTo>
                    <a:pt x="1798319" y="402335"/>
                  </a:lnTo>
                  <a:lnTo>
                    <a:pt x="1815084" y="390144"/>
                  </a:lnTo>
                  <a:lnTo>
                    <a:pt x="1828800" y="406908"/>
                  </a:lnTo>
                  <a:lnTo>
                    <a:pt x="1856232" y="446532"/>
                  </a:lnTo>
                  <a:lnTo>
                    <a:pt x="1863851" y="458724"/>
                  </a:lnTo>
                  <a:lnTo>
                    <a:pt x="1847087" y="469392"/>
                  </a:lnTo>
                  <a:close/>
                </a:path>
                <a:path w="2030095" h="2030095">
                  <a:moveTo>
                    <a:pt x="1917191" y="597408"/>
                  </a:moveTo>
                  <a:lnTo>
                    <a:pt x="1911095" y="583692"/>
                  </a:lnTo>
                  <a:lnTo>
                    <a:pt x="1889759" y="541019"/>
                  </a:lnTo>
                  <a:lnTo>
                    <a:pt x="1879091" y="522732"/>
                  </a:lnTo>
                  <a:lnTo>
                    <a:pt x="1897379" y="513587"/>
                  </a:lnTo>
                  <a:lnTo>
                    <a:pt x="1908048" y="530351"/>
                  </a:lnTo>
                  <a:lnTo>
                    <a:pt x="1929384" y="574548"/>
                  </a:lnTo>
                  <a:lnTo>
                    <a:pt x="1937003" y="588264"/>
                  </a:lnTo>
                  <a:lnTo>
                    <a:pt x="1917191" y="597408"/>
                  </a:lnTo>
                  <a:close/>
                </a:path>
                <a:path w="2030095" h="2030095">
                  <a:moveTo>
                    <a:pt x="1969007" y="731519"/>
                  </a:moveTo>
                  <a:lnTo>
                    <a:pt x="1964435" y="719328"/>
                  </a:lnTo>
                  <a:lnTo>
                    <a:pt x="1949195" y="673608"/>
                  </a:lnTo>
                  <a:lnTo>
                    <a:pt x="1941575" y="653796"/>
                  </a:lnTo>
                  <a:lnTo>
                    <a:pt x="1961387" y="646176"/>
                  </a:lnTo>
                  <a:lnTo>
                    <a:pt x="1969007" y="665987"/>
                  </a:lnTo>
                  <a:lnTo>
                    <a:pt x="1984248" y="713232"/>
                  </a:lnTo>
                  <a:lnTo>
                    <a:pt x="1988819" y="726948"/>
                  </a:lnTo>
                  <a:lnTo>
                    <a:pt x="1969007" y="731519"/>
                  </a:lnTo>
                  <a:close/>
                </a:path>
                <a:path w="2030095" h="2030095">
                  <a:moveTo>
                    <a:pt x="1999487" y="873251"/>
                  </a:moveTo>
                  <a:lnTo>
                    <a:pt x="1997964" y="864108"/>
                  </a:lnTo>
                  <a:lnTo>
                    <a:pt x="1993391" y="838200"/>
                  </a:lnTo>
                  <a:lnTo>
                    <a:pt x="1988819" y="813816"/>
                  </a:lnTo>
                  <a:lnTo>
                    <a:pt x="1984248" y="792480"/>
                  </a:lnTo>
                  <a:lnTo>
                    <a:pt x="2004059" y="787908"/>
                  </a:lnTo>
                  <a:lnTo>
                    <a:pt x="2010155" y="810767"/>
                  </a:lnTo>
                  <a:lnTo>
                    <a:pt x="2014727" y="835151"/>
                  </a:lnTo>
                  <a:lnTo>
                    <a:pt x="2017775" y="859535"/>
                  </a:lnTo>
                  <a:lnTo>
                    <a:pt x="2019300" y="870203"/>
                  </a:lnTo>
                  <a:lnTo>
                    <a:pt x="1999487" y="873251"/>
                  </a:lnTo>
                  <a:close/>
                </a:path>
                <a:path w="2030095" h="2030095">
                  <a:moveTo>
                    <a:pt x="2029968" y="1018032"/>
                  </a:moveTo>
                  <a:lnTo>
                    <a:pt x="2008632" y="1018032"/>
                  </a:lnTo>
                  <a:lnTo>
                    <a:pt x="2008632" y="963167"/>
                  </a:lnTo>
                  <a:lnTo>
                    <a:pt x="2005584" y="938783"/>
                  </a:lnTo>
                  <a:lnTo>
                    <a:pt x="2005584" y="935735"/>
                  </a:lnTo>
                  <a:lnTo>
                    <a:pt x="2026919" y="934212"/>
                  </a:lnTo>
                  <a:lnTo>
                    <a:pt x="2026919" y="935735"/>
                  </a:lnTo>
                  <a:lnTo>
                    <a:pt x="2028528" y="963167"/>
                  </a:lnTo>
                  <a:lnTo>
                    <a:pt x="2029968" y="989076"/>
                  </a:lnTo>
                  <a:lnTo>
                    <a:pt x="2029968" y="1018032"/>
                  </a:lnTo>
                  <a:close/>
                </a:path>
                <a:path w="2030095" h="2030095">
                  <a:moveTo>
                    <a:pt x="2019300" y="1165860"/>
                  </a:moveTo>
                  <a:lnTo>
                    <a:pt x="1997964" y="1162812"/>
                  </a:lnTo>
                  <a:lnTo>
                    <a:pt x="2001011" y="1141476"/>
                  </a:lnTo>
                  <a:lnTo>
                    <a:pt x="2004059" y="1117092"/>
                  </a:lnTo>
                  <a:lnTo>
                    <a:pt x="2007107" y="1091184"/>
                  </a:lnTo>
                  <a:lnTo>
                    <a:pt x="2007107" y="1080516"/>
                  </a:lnTo>
                  <a:lnTo>
                    <a:pt x="2028443" y="1082040"/>
                  </a:lnTo>
                  <a:lnTo>
                    <a:pt x="2026919" y="1092708"/>
                  </a:lnTo>
                  <a:lnTo>
                    <a:pt x="2025395" y="1118616"/>
                  </a:lnTo>
                  <a:lnTo>
                    <a:pt x="2022348" y="1144524"/>
                  </a:lnTo>
                  <a:lnTo>
                    <a:pt x="2019300" y="1165860"/>
                  </a:lnTo>
                  <a:close/>
                </a:path>
                <a:path w="2030095" h="2030095">
                  <a:moveTo>
                    <a:pt x="1987295" y="1310640"/>
                  </a:moveTo>
                  <a:lnTo>
                    <a:pt x="1967484" y="1304544"/>
                  </a:lnTo>
                  <a:lnTo>
                    <a:pt x="1972055" y="1287780"/>
                  </a:lnTo>
                  <a:lnTo>
                    <a:pt x="1984248" y="1239012"/>
                  </a:lnTo>
                  <a:lnTo>
                    <a:pt x="1987295" y="1223771"/>
                  </a:lnTo>
                  <a:lnTo>
                    <a:pt x="2008632" y="1228344"/>
                  </a:lnTo>
                  <a:lnTo>
                    <a:pt x="2004059" y="1243584"/>
                  </a:lnTo>
                  <a:lnTo>
                    <a:pt x="1987295" y="1310640"/>
                  </a:lnTo>
                  <a:close/>
                </a:path>
                <a:path w="2030095" h="2030095">
                  <a:moveTo>
                    <a:pt x="1933955" y="1447800"/>
                  </a:moveTo>
                  <a:lnTo>
                    <a:pt x="1914143" y="1438655"/>
                  </a:lnTo>
                  <a:lnTo>
                    <a:pt x="1930907" y="1402080"/>
                  </a:lnTo>
                  <a:lnTo>
                    <a:pt x="1946148" y="1362455"/>
                  </a:lnTo>
                  <a:lnTo>
                    <a:pt x="1965959" y="1370076"/>
                  </a:lnTo>
                  <a:lnTo>
                    <a:pt x="1950719" y="1409700"/>
                  </a:lnTo>
                  <a:lnTo>
                    <a:pt x="1933955" y="1447800"/>
                  </a:lnTo>
                  <a:close/>
                </a:path>
                <a:path w="2030095" h="2030095">
                  <a:moveTo>
                    <a:pt x="1860803" y="1575816"/>
                  </a:moveTo>
                  <a:lnTo>
                    <a:pt x="1842516" y="1565148"/>
                  </a:lnTo>
                  <a:lnTo>
                    <a:pt x="1865375" y="1530096"/>
                  </a:lnTo>
                  <a:lnTo>
                    <a:pt x="1886711" y="1493519"/>
                  </a:lnTo>
                  <a:lnTo>
                    <a:pt x="1905000" y="1504187"/>
                  </a:lnTo>
                  <a:lnTo>
                    <a:pt x="1883664" y="1540764"/>
                  </a:lnTo>
                  <a:lnTo>
                    <a:pt x="1860803" y="1575816"/>
                  </a:lnTo>
                  <a:close/>
                </a:path>
                <a:path w="2030095" h="2030095">
                  <a:moveTo>
                    <a:pt x="1769364" y="1693164"/>
                  </a:moveTo>
                  <a:lnTo>
                    <a:pt x="1754123" y="1679448"/>
                  </a:lnTo>
                  <a:lnTo>
                    <a:pt x="1783079" y="1647444"/>
                  </a:lnTo>
                  <a:lnTo>
                    <a:pt x="1807464" y="1615440"/>
                  </a:lnTo>
                  <a:lnTo>
                    <a:pt x="1824227" y="1629155"/>
                  </a:lnTo>
                  <a:lnTo>
                    <a:pt x="1798319" y="1659635"/>
                  </a:lnTo>
                  <a:lnTo>
                    <a:pt x="1769364" y="1693164"/>
                  </a:lnTo>
                  <a:close/>
                </a:path>
                <a:path w="2030095" h="2030095">
                  <a:moveTo>
                    <a:pt x="1664207" y="1795271"/>
                  </a:moveTo>
                  <a:lnTo>
                    <a:pt x="1650491" y="1780032"/>
                  </a:lnTo>
                  <a:lnTo>
                    <a:pt x="1684019" y="1751076"/>
                  </a:lnTo>
                  <a:lnTo>
                    <a:pt x="1711451" y="1723644"/>
                  </a:lnTo>
                  <a:lnTo>
                    <a:pt x="1725168" y="1738884"/>
                  </a:lnTo>
                  <a:lnTo>
                    <a:pt x="1697735" y="1766316"/>
                  </a:lnTo>
                  <a:lnTo>
                    <a:pt x="1664207" y="1795271"/>
                  </a:lnTo>
                  <a:close/>
                </a:path>
                <a:path w="2030095" h="2030095">
                  <a:moveTo>
                    <a:pt x="1543811" y="1882140"/>
                  </a:moveTo>
                  <a:lnTo>
                    <a:pt x="1531619" y="1863851"/>
                  </a:lnTo>
                  <a:lnTo>
                    <a:pt x="1571243" y="1839468"/>
                  </a:lnTo>
                  <a:lnTo>
                    <a:pt x="1600200" y="1818132"/>
                  </a:lnTo>
                  <a:lnTo>
                    <a:pt x="1612391" y="1834896"/>
                  </a:lnTo>
                  <a:lnTo>
                    <a:pt x="1583435" y="1856232"/>
                  </a:lnTo>
                  <a:lnTo>
                    <a:pt x="1543811" y="1882140"/>
                  </a:lnTo>
                  <a:close/>
                </a:path>
                <a:path w="2030095" h="2030095">
                  <a:moveTo>
                    <a:pt x="1411223" y="1949196"/>
                  </a:moveTo>
                  <a:lnTo>
                    <a:pt x="1403603" y="1930908"/>
                  </a:lnTo>
                  <a:lnTo>
                    <a:pt x="1446275" y="1911096"/>
                  </a:lnTo>
                  <a:lnTo>
                    <a:pt x="1478279" y="1894332"/>
                  </a:lnTo>
                  <a:lnTo>
                    <a:pt x="1487423" y="1912619"/>
                  </a:lnTo>
                  <a:lnTo>
                    <a:pt x="1455419" y="1929384"/>
                  </a:lnTo>
                  <a:lnTo>
                    <a:pt x="1411223" y="1949196"/>
                  </a:lnTo>
                  <a:close/>
                </a:path>
                <a:path w="2030095" h="2030095">
                  <a:moveTo>
                    <a:pt x="1271016" y="1996440"/>
                  </a:moveTo>
                  <a:lnTo>
                    <a:pt x="1266443" y="1976628"/>
                  </a:lnTo>
                  <a:lnTo>
                    <a:pt x="1287779" y="1970532"/>
                  </a:lnTo>
                  <a:lnTo>
                    <a:pt x="1310639" y="1964435"/>
                  </a:lnTo>
                  <a:lnTo>
                    <a:pt x="1345691" y="1952244"/>
                  </a:lnTo>
                  <a:lnTo>
                    <a:pt x="1351787" y="1972055"/>
                  </a:lnTo>
                  <a:lnTo>
                    <a:pt x="1318259" y="1984248"/>
                  </a:lnTo>
                  <a:lnTo>
                    <a:pt x="1293875" y="1990344"/>
                  </a:lnTo>
                  <a:lnTo>
                    <a:pt x="1271016" y="1996440"/>
                  </a:lnTo>
                  <a:close/>
                </a:path>
                <a:path w="2030095" h="2030095">
                  <a:moveTo>
                    <a:pt x="1126235" y="2023871"/>
                  </a:moveTo>
                  <a:lnTo>
                    <a:pt x="1123187" y="2002535"/>
                  </a:lnTo>
                  <a:lnTo>
                    <a:pt x="1141475" y="2001012"/>
                  </a:lnTo>
                  <a:lnTo>
                    <a:pt x="1167384" y="1996440"/>
                  </a:lnTo>
                  <a:lnTo>
                    <a:pt x="1191767" y="1993392"/>
                  </a:lnTo>
                  <a:lnTo>
                    <a:pt x="1205484" y="1990344"/>
                  </a:lnTo>
                  <a:lnTo>
                    <a:pt x="1210055" y="2010155"/>
                  </a:lnTo>
                  <a:lnTo>
                    <a:pt x="1194816" y="2013203"/>
                  </a:lnTo>
                  <a:lnTo>
                    <a:pt x="1170432" y="2017776"/>
                  </a:lnTo>
                  <a:lnTo>
                    <a:pt x="1144523" y="2020824"/>
                  </a:lnTo>
                  <a:lnTo>
                    <a:pt x="1126235" y="2023871"/>
                  </a:lnTo>
                  <a:close/>
                </a:path>
                <a:path w="2030095" h="2030095">
                  <a:moveTo>
                    <a:pt x="1014984" y="2029968"/>
                  </a:moveTo>
                  <a:lnTo>
                    <a:pt x="989075" y="2029968"/>
                  </a:lnTo>
                  <a:lnTo>
                    <a:pt x="978407" y="2028444"/>
                  </a:lnTo>
                  <a:lnTo>
                    <a:pt x="978407" y="2008632"/>
                  </a:lnTo>
                  <a:lnTo>
                    <a:pt x="1040891" y="2008632"/>
                  </a:lnTo>
                  <a:lnTo>
                    <a:pt x="1062227" y="2007108"/>
                  </a:lnTo>
                  <a:lnTo>
                    <a:pt x="1062227" y="2028444"/>
                  </a:lnTo>
                  <a:lnTo>
                    <a:pt x="1042416" y="2028444"/>
                  </a:lnTo>
                  <a:lnTo>
                    <a:pt x="1014984" y="2029968"/>
                  </a:lnTo>
                  <a:close/>
                </a:path>
                <a:path w="2030095" h="2030095">
                  <a:moveTo>
                    <a:pt x="914400" y="2025396"/>
                  </a:moveTo>
                  <a:lnTo>
                    <a:pt x="911351" y="2023871"/>
                  </a:lnTo>
                  <a:lnTo>
                    <a:pt x="861059" y="2017776"/>
                  </a:lnTo>
                  <a:lnTo>
                    <a:pt x="836675" y="2013203"/>
                  </a:lnTo>
                  <a:lnTo>
                    <a:pt x="830579" y="2013203"/>
                  </a:lnTo>
                  <a:lnTo>
                    <a:pt x="835151" y="1991868"/>
                  </a:lnTo>
                  <a:lnTo>
                    <a:pt x="839723" y="1993392"/>
                  </a:lnTo>
                  <a:lnTo>
                    <a:pt x="864107" y="1997964"/>
                  </a:lnTo>
                  <a:lnTo>
                    <a:pt x="914400" y="2004060"/>
                  </a:lnTo>
                  <a:lnTo>
                    <a:pt x="917448" y="2004060"/>
                  </a:lnTo>
                  <a:lnTo>
                    <a:pt x="914400" y="2025396"/>
                  </a:lnTo>
                  <a:close/>
                </a:path>
                <a:path w="2030095" h="2030095">
                  <a:moveTo>
                    <a:pt x="769619" y="1999487"/>
                  </a:moveTo>
                  <a:lnTo>
                    <a:pt x="762000" y="1997964"/>
                  </a:lnTo>
                  <a:lnTo>
                    <a:pt x="737616" y="1991868"/>
                  </a:lnTo>
                  <a:lnTo>
                    <a:pt x="713232" y="1984248"/>
                  </a:lnTo>
                  <a:lnTo>
                    <a:pt x="688848" y="1975103"/>
                  </a:lnTo>
                  <a:lnTo>
                    <a:pt x="694943" y="1955292"/>
                  </a:lnTo>
                  <a:lnTo>
                    <a:pt x="719327" y="1964435"/>
                  </a:lnTo>
                  <a:lnTo>
                    <a:pt x="743711" y="1970532"/>
                  </a:lnTo>
                  <a:lnTo>
                    <a:pt x="766571" y="1978151"/>
                  </a:lnTo>
                  <a:lnTo>
                    <a:pt x="774191" y="1979676"/>
                  </a:lnTo>
                  <a:lnTo>
                    <a:pt x="769619" y="1999487"/>
                  </a:lnTo>
                  <a:close/>
                </a:path>
                <a:path w="2030095" h="2030095">
                  <a:moveTo>
                    <a:pt x="629411" y="1953768"/>
                  </a:moveTo>
                  <a:lnTo>
                    <a:pt x="620267" y="1950719"/>
                  </a:lnTo>
                  <a:lnTo>
                    <a:pt x="576071" y="1929384"/>
                  </a:lnTo>
                  <a:lnTo>
                    <a:pt x="551687" y="1917192"/>
                  </a:lnTo>
                  <a:lnTo>
                    <a:pt x="560832" y="1898903"/>
                  </a:lnTo>
                  <a:lnTo>
                    <a:pt x="583691" y="1911096"/>
                  </a:lnTo>
                  <a:lnTo>
                    <a:pt x="627887" y="1930908"/>
                  </a:lnTo>
                  <a:lnTo>
                    <a:pt x="637032" y="1933955"/>
                  </a:lnTo>
                  <a:lnTo>
                    <a:pt x="629411" y="1953768"/>
                  </a:lnTo>
                  <a:close/>
                </a:path>
                <a:path w="2030095" h="2030095">
                  <a:moveTo>
                    <a:pt x="496823" y="1886712"/>
                  </a:moveTo>
                  <a:lnTo>
                    <a:pt x="489203" y="1882140"/>
                  </a:lnTo>
                  <a:lnTo>
                    <a:pt x="448055" y="1856232"/>
                  </a:lnTo>
                  <a:lnTo>
                    <a:pt x="425195" y="1840992"/>
                  </a:lnTo>
                  <a:lnTo>
                    <a:pt x="437387" y="1822703"/>
                  </a:lnTo>
                  <a:lnTo>
                    <a:pt x="460248" y="1839468"/>
                  </a:lnTo>
                  <a:lnTo>
                    <a:pt x="499871" y="1865376"/>
                  </a:lnTo>
                  <a:lnTo>
                    <a:pt x="507491" y="1868424"/>
                  </a:lnTo>
                  <a:lnTo>
                    <a:pt x="496823" y="1886712"/>
                  </a:lnTo>
                  <a:close/>
                </a:path>
                <a:path w="2030095" h="2030095">
                  <a:moveTo>
                    <a:pt x="374903" y="1802892"/>
                  </a:moveTo>
                  <a:lnTo>
                    <a:pt x="370332" y="1798319"/>
                  </a:lnTo>
                  <a:lnTo>
                    <a:pt x="333755" y="1766316"/>
                  </a:lnTo>
                  <a:lnTo>
                    <a:pt x="312419" y="1746503"/>
                  </a:lnTo>
                  <a:lnTo>
                    <a:pt x="326135" y="1731264"/>
                  </a:lnTo>
                  <a:lnTo>
                    <a:pt x="347471" y="1749551"/>
                  </a:lnTo>
                  <a:lnTo>
                    <a:pt x="382523" y="1781555"/>
                  </a:lnTo>
                  <a:lnTo>
                    <a:pt x="388619" y="1786128"/>
                  </a:lnTo>
                  <a:lnTo>
                    <a:pt x="374903" y="1802892"/>
                  </a:lnTo>
                  <a:close/>
                </a:path>
                <a:path w="2030095" h="2030095">
                  <a:moveTo>
                    <a:pt x="268223" y="1700784"/>
                  </a:moveTo>
                  <a:lnTo>
                    <a:pt x="263651" y="1697735"/>
                  </a:lnTo>
                  <a:lnTo>
                    <a:pt x="233171" y="1661160"/>
                  </a:lnTo>
                  <a:lnTo>
                    <a:pt x="213359" y="1636776"/>
                  </a:lnTo>
                  <a:lnTo>
                    <a:pt x="230123" y="1623060"/>
                  </a:lnTo>
                  <a:lnTo>
                    <a:pt x="248411" y="1647444"/>
                  </a:lnTo>
                  <a:lnTo>
                    <a:pt x="278891" y="1682496"/>
                  </a:lnTo>
                  <a:lnTo>
                    <a:pt x="283464" y="1687068"/>
                  </a:lnTo>
                  <a:lnTo>
                    <a:pt x="268223" y="1700784"/>
                  </a:lnTo>
                  <a:close/>
                </a:path>
                <a:path w="2030095" h="2030095">
                  <a:moveTo>
                    <a:pt x="175259" y="1584960"/>
                  </a:moveTo>
                  <a:lnTo>
                    <a:pt x="173735" y="1581912"/>
                  </a:lnTo>
                  <a:lnTo>
                    <a:pt x="147827" y="1540764"/>
                  </a:lnTo>
                  <a:lnTo>
                    <a:pt x="131064" y="1513332"/>
                  </a:lnTo>
                  <a:lnTo>
                    <a:pt x="149351" y="1502664"/>
                  </a:lnTo>
                  <a:lnTo>
                    <a:pt x="164591" y="1530096"/>
                  </a:lnTo>
                  <a:lnTo>
                    <a:pt x="190500" y="1569719"/>
                  </a:lnTo>
                  <a:lnTo>
                    <a:pt x="193548" y="1572767"/>
                  </a:lnTo>
                  <a:lnTo>
                    <a:pt x="175259" y="1584960"/>
                  </a:lnTo>
                  <a:close/>
                </a:path>
                <a:path w="2030095" h="2030095">
                  <a:moveTo>
                    <a:pt x="102107" y="1456944"/>
                  </a:moveTo>
                  <a:lnTo>
                    <a:pt x="100583" y="1455419"/>
                  </a:lnTo>
                  <a:lnTo>
                    <a:pt x="80771" y="1409700"/>
                  </a:lnTo>
                  <a:lnTo>
                    <a:pt x="68579" y="1379219"/>
                  </a:lnTo>
                  <a:lnTo>
                    <a:pt x="88391" y="1371600"/>
                  </a:lnTo>
                  <a:lnTo>
                    <a:pt x="99059" y="1402080"/>
                  </a:lnTo>
                  <a:lnTo>
                    <a:pt x="118871" y="1444751"/>
                  </a:lnTo>
                  <a:lnTo>
                    <a:pt x="120395" y="1447800"/>
                  </a:lnTo>
                  <a:lnTo>
                    <a:pt x="102107" y="1456944"/>
                  </a:lnTo>
                  <a:close/>
                </a:path>
                <a:path w="2030095" h="2030095">
                  <a:moveTo>
                    <a:pt x="47243" y="1319784"/>
                  </a:moveTo>
                  <a:lnTo>
                    <a:pt x="45719" y="1316735"/>
                  </a:lnTo>
                  <a:lnTo>
                    <a:pt x="39623" y="1292351"/>
                  </a:lnTo>
                  <a:lnTo>
                    <a:pt x="32003" y="1267967"/>
                  </a:lnTo>
                  <a:lnTo>
                    <a:pt x="24383" y="1237487"/>
                  </a:lnTo>
                  <a:lnTo>
                    <a:pt x="45719" y="1232916"/>
                  </a:lnTo>
                  <a:lnTo>
                    <a:pt x="53339" y="1263396"/>
                  </a:lnTo>
                  <a:lnTo>
                    <a:pt x="59435" y="1286255"/>
                  </a:lnTo>
                  <a:lnTo>
                    <a:pt x="65532" y="1310640"/>
                  </a:lnTo>
                  <a:lnTo>
                    <a:pt x="67055" y="1313687"/>
                  </a:lnTo>
                  <a:lnTo>
                    <a:pt x="47243" y="1319784"/>
                  </a:lnTo>
                  <a:close/>
                </a:path>
                <a:path w="2030095" h="2030095">
                  <a:moveTo>
                    <a:pt x="13716" y="1175003"/>
                  </a:moveTo>
                  <a:lnTo>
                    <a:pt x="12191" y="1168908"/>
                  </a:lnTo>
                  <a:lnTo>
                    <a:pt x="9143" y="1144524"/>
                  </a:lnTo>
                  <a:lnTo>
                    <a:pt x="3048" y="1092708"/>
                  </a:lnTo>
                  <a:lnTo>
                    <a:pt x="3048" y="1091184"/>
                  </a:lnTo>
                  <a:lnTo>
                    <a:pt x="24383" y="1089660"/>
                  </a:lnTo>
                  <a:lnTo>
                    <a:pt x="24479" y="1092708"/>
                  </a:lnTo>
                  <a:lnTo>
                    <a:pt x="25907" y="1115567"/>
                  </a:lnTo>
                  <a:lnTo>
                    <a:pt x="28955" y="1141476"/>
                  </a:lnTo>
                  <a:lnTo>
                    <a:pt x="32003" y="1165860"/>
                  </a:lnTo>
                  <a:lnTo>
                    <a:pt x="33527" y="1171955"/>
                  </a:lnTo>
                  <a:lnTo>
                    <a:pt x="13716" y="1175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9292" y="6224015"/>
              <a:ext cx="167640" cy="1676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81544" y="4623816"/>
              <a:ext cx="2030095" cy="2028825"/>
            </a:xfrm>
            <a:custGeom>
              <a:avLst/>
              <a:gdLst/>
              <a:ahLst/>
              <a:cxnLst/>
              <a:rect l="l" t="t" r="r" b="b"/>
              <a:pathLst>
                <a:path w="2030095" h="2028825">
                  <a:moveTo>
                    <a:pt x="0" y="1013460"/>
                  </a:moveTo>
                  <a:lnTo>
                    <a:pt x="0" y="987551"/>
                  </a:lnTo>
                  <a:lnTo>
                    <a:pt x="2958" y="937260"/>
                  </a:lnTo>
                  <a:lnTo>
                    <a:pt x="3048" y="929639"/>
                  </a:lnTo>
                  <a:lnTo>
                    <a:pt x="24383" y="931164"/>
                  </a:lnTo>
                  <a:lnTo>
                    <a:pt x="24383" y="937260"/>
                  </a:lnTo>
                  <a:lnTo>
                    <a:pt x="21425" y="987551"/>
                  </a:lnTo>
                  <a:lnTo>
                    <a:pt x="21335" y="1004316"/>
                  </a:lnTo>
                  <a:lnTo>
                    <a:pt x="15239" y="1004316"/>
                  </a:lnTo>
                  <a:lnTo>
                    <a:pt x="0" y="1013460"/>
                  </a:lnTo>
                  <a:close/>
                </a:path>
                <a:path w="2030095" h="2028825">
                  <a:moveTo>
                    <a:pt x="13716" y="1025651"/>
                  </a:moveTo>
                  <a:lnTo>
                    <a:pt x="9143" y="1025651"/>
                  </a:lnTo>
                  <a:lnTo>
                    <a:pt x="6095" y="1024128"/>
                  </a:lnTo>
                  <a:lnTo>
                    <a:pt x="6095" y="1022603"/>
                  </a:lnTo>
                  <a:lnTo>
                    <a:pt x="15239" y="1004316"/>
                  </a:lnTo>
                  <a:lnTo>
                    <a:pt x="21335" y="1004316"/>
                  </a:lnTo>
                  <a:lnTo>
                    <a:pt x="21335" y="1018032"/>
                  </a:lnTo>
                  <a:lnTo>
                    <a:pt x="19811" y="1021080"/>
                  </a:lnTo>
                  <a:lnTo>
                    <a:pt x="16763" y="1022603"/>
                  </a:lnTo>
                  <a:lnTo>
                    <a:pt x="13716" y="1025651"/>
                  </a:lnTo>
                  <a:close/>
                </a:path>
                <a:path w="2030095" h="2028825">
                  <a:moveTo>
                    <a:pt x="21335" y="1027176"/>
                  </a:moveTo>
                  <a:lnTo>
                    <a:pt x="0" y="1027176"/>
                  </a:lnTo>
                  <a:lnTo>
                    <a:pt x="0" y="1013460"/>
                  </a:lnTo>
                  <a:lnTo>
                    <a:pt x="10667" y="1013460"/>
                  </a:lnTo>
                  <a:lnTo>
                    <a:pt x="6095" y="1022603"/>
                  </a:lnTo>
                  <a:lnTo>
                    <a:pt x="6095" y="1024128"/>
                  </a:lnTo>
                  <a:lnTo>
                    <a:pt x="9143" y="1025651"/>
                  </a:lnTo>
                  <a:lnTo>
                    <a:pt x="21335" y="1025651"/>
                  </a:lnTo>
                  <a:lnTo>
                    <a:pt x="21335" y="1027176"/>
                  </a:lnTo>
                  <a:close/>
                </a:path>
                <a:path w="2030095" h="2028825">
                  <a:moveTo>
                    <a:pt x="21335" y="1025651"/>
                  </a:moveTo>
                  <a:lnTo>
                    <a:pt x="13716" y="1025651"/>
                  </a:lnTo>
                  <a:lnTo>
                    <a:pt x="16763" y="1022603"/>
                  </a:lnTo>
                  <a:lnTo>
                    <a:pt x="19811" y="1021080"/>
                  </a:lnTo>
                  <a:lnTo>
                    <a:pt x="21335" y="1018032"/>
                  </a:lnTo>
                  <a:lnTo>
                    <a:pt x="21335" y="1025651"/>
                  </a:lnTo>
                  <a:close/>
                </a:path>
                <a:path w="2030095" h="2028825">
                  <a:moveTo>
                    <a:pt x="32003" y="870203"/>
                  </a:moveTo>
                  <a:lnTo>
                    <a:pt x="10667" y="867155"/>
                  </a:lnTo>
                  <a:lnTo>
                    <a:pt x="12191" y="859535"/>
                  </a:lnTo>
                  <a:lnTo>
                    <a:pt x="15239" y="835151"/>
                  </a:lnTo>
                  <a:lnTo>
                    <a:pt x="21335" y="809244"/>
                  </a:lnTo>
                  <a:lnTo>
                    <a:pt x="25907" y="784860"/>
                  </a:lnTo>
                  <a:lnTo>
                    <a:pt x="25907" y="783335"/>
                  </a:lnTo>
                  <a:lnTo>
                    <a:pt x="47243" y="789432"/>
                  </a:lnTo>
                  <a:lnTo>
                    <a:pt x="41148" y="813816"/>
                  </a:lnTo>
                  <a:lnTo>
                    <a:pt x="32003" y="862584"/>
                  </a:lnTo>
                  <a:lnTo>
                    <a:pt x="32003" y="870203"/>
                  </a:lnTo>
                  <a:close/>
                </a:path>
                <a:path w="2030095" h="2028825">
                  <a:moveTo>
                    <a:pt x="62483" y="728471"/>
                  </a:moveTo>
                  <a:lnTo>
                    <a:pt x="42671" y="722376"/>
                  </a:lnTo>
                  <a:lnTo>
                    <a:pt x="45719" y="713232"/>
                  </a:lnTo>
                  <a:lnTo>
                    <a:pt x="60959" y="665987"/>
                  </a:lnTo>
                  <a:lnTo>
                    <a:pt x="70103" y="643128"/>
                  </a:lnTo>
                  <a:lnTo>
                    <a:pt x="89916" y="650748"/>
                  </a:lnTo>
                  <a:lnTo>
                    <a:pt x="80771" y="672084"/>
                  </a:lnTo>
                  <a:lnTo>
                    <a:pt x="65532" y="717803"/>
                  </a:lnTo>
                  <a:lnTo>
                    <a:pt x="62483" y="728471"/>
                  </a:lnTo>
                  <a:close/>
                </a:path>
                <a:path w="2030095" h="2028825">
                  <a:moveTo>
                    <a:pt x="114300" y="592835"/>
                  </a:moveTo>
                  <a:lnTo>
                    <a:pt x="96011" y="585216"/>
                  </a:lnTo>
                  <a:lnTo>
                    <a:pt x="100583" y="574548"/>
                  </a:lnTo>
                  <a:lnTo>
                    <a:pt x="121919" y="530351"/>
                  </a:lnTo>
                  <a:lnTo>
                    <a:pt x="134111" y="509016"/>
                  </a:lnTo>
                  <a:lnTo>
                    <a:pt x="152400" y="519683"/>
                  </a:lnTo>
                  <a:lnTo>
                    <a:pt x="141732" y="539496"/>
                  </a:lnTo>
                  <a:lnTo>
                    <a:pt x="118871" y="583691"/>
                  </a:lnTo>
                  <a:lnTo>
                    <a:pt x="114300" y="592835"/>
                  </a:lnTo>
                  <a:close/>
                </a:path>
                <a:path w="2030095" h="2028825">
                  <a:moveTo>
                    <a:pt x="185927" y="466344"/>
                  </a:moveTo>
                  <a:lnTo>
                    <a:pt x="167639" y="455676"/>
                  </a:lnTo>
                  <a:lnTo>
                    <a:pt x="173735" y="446532"/>
                  </a:lnTo>
                  <a:lnTo>
                    <a:pt x="201167" y="406907"/>
                  </a:lnTo>
                  <a:lnTo>
                    <a:pt x="217932" y="387096"/>
                  </a:lnTo>
                  <a:lnTo>
                    <a:pt x="233171" y="400812"/>
                  </a:lnTo>
                  <a:lnTo>
                    <a:pt x="217932" y="419100"/>
                  </a:lnTo>
                  <a:lnTo>
                    <a:pt x="190500" y="458723"/>
                  </a:lnTo>
                  <a:lnTo>
                    <a:pt x="185927" y="466344"/>
                  </a:lnTo>
                  <a:close/>
                </a:path>
                <a:path w="2030095" h="2028825">
                  <a:moveTo>
                    <a:pt x="274319" y="352044"/>
                  </a:moveTo>
                  <a:lnTo>
                    <a:pt x="257555" y="338328"/>
                  </a:lnTo>
                  <a:lnTo>
                    <a:pt x="263651" y="332232"/>
                  </a:lnTo>
                  <a:lnTo>
                    <a:pt x="297179" y="297180"/>
                  </a:lnTo>
                  <a:lnTo>
                    <a:pt x="316991" y="277367"/>
                  </a:lnTo>
                  <a:lnTo>
                    <a:pt x="330707" y="292607"/>
                  </a:lnTo>
                  <a:lnTo>
                    <a:pt x="312419" y="310896"/>
                  </a:lnTo>
                  <a:lnTo>
                    <a:pt x="278891" y="345948"/>
                  </a:lnTo>
                  <a:lnTo>
                    <a:pt x="274319" y="352044"/>
                  </a:lnTo>
                  <a:close/>
                </a:path>
                <a:path w="2030095" h="2028825">
                  <a:moveTo>
                    <a:pt x="377951" y="251459"/>
                  </a:moveTo>
                  <a:lnTo>
                    <a:pt x="364235" y="236219"/>
                  </a:lnTo>
                  <a:lnTo>
                    <a:pt x="368807" y="231648"/>
                  </a:lnTo>
                  <a:lnTo>
                    <a:pt x="406907" y="201167"/>
                  </a:lnTo>
                  <a:lnTo>
                    <a:pt x="431291" y="184403"/>
                  </a:lnTo>
                  <a:lnTo>
                    <a:pt x="443483" y="201167"/>
                  </a:lnTo>
                  <a:lnTo>
                    <a:pt x="420623" y="217932"/>
                  </a:lnTo>
                  <a:lnTo>
                    <a:pt x="382523" y="246887"/>
                  </a:lnTo>
                  <a:lnTo>
                    <a:pt x="377951" y="251459"/>
                  </a:lnTo>
                  <a:close/>
                </a:path>
                <a:path w="2030095" h="2028825">
                  <a:moveTo>
                    <a:pt x="495300" y="166116"/>
                  </a:moveTo>
                  <a:lnTo>
                    <a:pt x="484632" y="149351"/>
                  </a:lnTo>
                  <a:lnTo>
                    <a:pt x="489203" y="146303"/>
                  </a:lnTo>
                  <a:lnTo>
                    <a:pt x="530351" y="121919"/>
                  </a:lnTo>
                  <a:lnTo>
                    <a:pt x="557783" y="108203"/>
                  </a:lnTo>
                  <a:lnTo>
                    <a:pt x="566927" y="126491"/>
                  </a:lnTo>
                  <a:lnTo>
                    <a:pt x="541019" y="140208"/>
                  </a:lnTo>
                  <a:lnTo>
                    <a:pt x="499871" y="164591"/>
                  </a:lnTo>
                  <a:lnTo>
                    <a:pt x="495300" y="166116"/>
                  </a:lnTo>
                  <a:close/>
                </a:path>
                <a:path w="2030095" h="2028825">
                  <a:moveTo>
                    <a:pt x="623316" y="100583"/>
                  </a:moveTo>
                  <a:lnTo>
                    <a:pt x="615695" y="80772"/>
                  </a:lnTo>
                  <a:lnTo>
                    <a:pt x="620267" y="79248"/>
                  </a:lnTo>
                  <a:lnTo>
                    <a:pt x="665987" y="60959"/>
                  </a:lnTo>
                  <a:lnTo>
                    <a:pt x="694943" y="50291"/>
                  </a:lnTo>
                  <a:lnTo>
                    <a:pt x="701039" y="70103"/>
                  </a:lnTo>
                  <a:lnTo>
                    <a:pt x="673607" y="80772"/>
                  </a:lnTo>
                  <a:lnTo>
                    <a:pt x="627887" y="97535"/>
                  </a:lnTo>
                  <a:lnTo>
                    <a:pt x="623316" y="100583"/>
                  </a:lnTo>
                  <a:close/>
                </a:path>
                <a:path w="2030095" h="2028825">
                  <a:moveTo>
                    <a:pt x="760475" y="53340"/>
                  </a:moveTo>
                  <a:lnTo>
                    <a:pt x="754379" y="32003"/>
                  </a:lnTo>
                  <a:lnTo>
                    <a:pt x="762000" y="30480"/>
                  </a:lnTo>
                  <a:lnTo>
                    <a:pt x="786384" y="24383"/>
                  </a:lnTo>
                  <a:lnTo>
                    <a:pt x="835151" y="15240"/>
                  </a:lnTo>
                  <a:lnTo>
                    <a:pt x="838200" y="13716"/>
                  </a:lnTo>
                  <a:lnTo>
                    <a:pt x="841248" y="35051"/>
                  </a:lnTo>
                  <a:lnTo>
                    <a:pt x="839723" y="35051"/>
                  </a:lnTo>
                  <a:lnTo>
                    <a:pt x="815339" y="39624"/>
                  </a:lnTo>
                  <a:lnTo>
                    <a:pt x="760475" y="53340"/>
                  </a:lnTo>
                  <a:close/>
                </a:path>
                <a:path w="2030095" h="2028825">
                  <a:moveTo>
                    <a:pt x="902207" y="25908"/>
                  </a:moveTo>
                  <a:lnTo>
                    <a:pt x="900684" y="6095"/>
                  </a:lnTo>
                  <a:lnTo>
                    <a:pt x="911351" y="4572"/>
                  </a:lnTo>
                  <a:lnTo>
                    <a:pt x="937259" y="1524"/>
                  </a:lnTo>
                  <a:lnTo>
                    <a:pt x="963167" y="0"/>
                  </a:lnTo>
                  <a:lnTo>
                    <a:pt x="984503" y="0"/>
                  </a:lnTo>
                  <a:lnTo>
                    <a:pt x="986027" y="19811"/>
                  </a:lnTo>
                  <a:lnTo>
                    <a:pt x="964691" y="21335"/>
                  </a:lnTo>
                  <a:lnTo>
                    <a:pt x="912875" y="24383"/>
                  </a:lnTo>
                  <a:lnTo>
                    <a:pt x="902207" y="25908"/>
                  </a:lnTo>
                  <a:close/>
                </a:path>
                <a:path w="2030095" h="2028825">
                  <a:moveTo>
                    <a:pt x="1130807" y="27432"/>
                  </a:moveTo>
                  <a:lnTo>
                    <a:pt x="1091184" y="22859"/>
                  </a:lnTo>
                  <a:lnTo>
                    <a:pt x="1066800" y="21335"/>
                  </a:lnTo>
                  <a:lnTo>
                    <a:pt x="1046987" y="21335"/>
                  </a:lnTo>
                  <a:lnTo>
                    <a:pt x="1048511" y="0"/>
                  </a:lnTo>
                  <a:lnTo>
                    <a:pt x="1066800" y="0"/>
                  </a:lnTo>
                  <a:lnTo>
                    <a:pt x="1092707" y="1524"/>
                  </a:lnTo>
                  <a:lnTo>
                    <a:pt x="1132332" y="6095"/>
                  </a:lnTo>
                  <a:lnTo>
                    <a:pt x="1130807" y="27432"/>
                  </a:lnTo>
                  <a:close/>
                </a:path>
                <a:path w="2030095" h="2028825">
                  <a:moveTo>
                    <a:pt x="1272539" y="53340"/>
                  </a:moveTo>
                  <a:lnTo>
                    <a:pt x="1263395" y="51816"/>
                  </a:lnTo>
                  <a:lnTo>
                    <a:pt x="1239011" y="45719"/>
                  </a:lnTo>
                  <a:lnTo>
                    <a:pt x="1216151" y="39624"/>
                  </a:lnTo>
                  <a:lnTo>
                    <a:pt x="1191767" y="35051"/>
                  </a:lnTo>
                  <a:lnTo>
                    <a:pt x="1194816" y="15240"/>
                  </a:lnTo>
                  <a:lnTo>
                    <a:pt x="1219200" y="19811"/>
                  </a:lnTo>
                  <a:lnTo>
                    <a:pt x="1243584" y="25908"/>
                  </a:lnTo>
                  <a:lnTo>
                    <a:pt x="1267967" y="30480"/>
                  </a:lnTo>
                  <a:lnTo>
                    <a:pt x="1277111" y="33527"/>
                  </a:lnTo>
                  <a:lnTo>
                    <a:pt x="1272539" y="53340"/>
                  </a:lnTo>
                  <a:close/>
                </a:path>
                <a:path w="2030095" h="2028825">
                  <a:moveTo>
                    <a:pt x="1409700" y="102108"/>
                  </a:moveTo>
                  <a:lnTo>
                    <a:pt x="1356359" y="80772"/>
                  </a:lnTo>
                  <a:lnTo>
                    <a:pt x="1331975" y="71627"/>
                  </a:lnTo>
                  <a:lnTo>
                    <a:pt x="1338071" y="51816"/>
                  </a:lnTo>
                  <a:lnTo>
                    <a:pt x="1363979" y="60959"/>
                  </a:lnTo>
                  <a:lnTo>
                    <a:pt x="1417319" y="82295"/>
                  </a:lnTo>
                  <a:lnTo>
                    <a:pt x="1409700" y="102108"/>
                  </a:lnTo>
                  <a:close/>
                </a:path>
                <a:path w="2030095" h="2028825">
                  <a:moveTo>
                    <a:pt x="1537716" y="169164"/>
                  </a:moveTo>
                  <a:lnTo>
                    <a:pt x="1488948" y="140208"/>
                  </a:lnTo>
                  <a:lnTo>
                    <a:pt x="1464563" y="128016"/>
                  </a:lnTo>
                  <a:lnTo>
                    <a:pt x="1475232" y="109727"/>
                  </a:lnTo>
                  <a:lnTo>
                    <a:pt x="1498091" y="121919"/>
                  </a:lnTo>
                  <a:lnTo>
                    <a:pt x="1540763" y="146303"/>
                  </a:lnTo>
                  <a:lnTo>
                    <a:pt x="1548384" y="150875"/>
                  </a:lnTo>
                  <a:lnTo>
                    <a:pt x="1537716" y="169164"/>
                  </a:lnTo>
                  <a:close/>
                </a:path>
                <a:path w="2030095" h="2028825">
                  <a:moveTo>
                    <a:pt x="1655063" y="252983"/>
                  </a:moveTo>
                  <a:lnTo>
                    <a:pt x="1647443" y="246887"/>
                  </a:lnTo>
                  <a:lnTo>
                    <a:pt x="1589532" y="202691"/>
                  </a:lnTo>
                  <a:lnTo>
                    <a:pt x="1601723" y="185927"/>
                  </a:lnTo>
                  <a:lnTo>
                    <a:pt x="1621535" y="201167"/>
                  </a:lnTo>
                  <a:lnTo>
                    <a:pt x="1661159" y="230124"/>
                  </a:lnTo>
                  <a:lnTo>
                    <a:pt x="1668779" y="237743"/>
                  </a:lnTo>
                  <a:lnTo>
                    <a:pt x="1655063" y="252983"/>
                  </a:lnTo>
                  <a:close/>
                </a:path>
                <a:path w="2030095" h="2028825">
                  <a:moveTo>
                    <a:pt x="1758695" y="355091"/>
                  </a:moveTo>
                  <a:lnTo>
                    <a:pt x="1751075" y="345948"/>
                  </a:lnTo>
                  <a:lnTo>
                    <a:pt x="1717548" y="310896"/>
                  </a:lnTo>
                  <a:lnTo>
                    <a:pt x="1700784" y="295655"/>
                  </a:lnTo>
                  <a:lnTo>
                    <a:pt x="1716023" y="280416"/>
                  </a:lnTo>
                  <a:lnTo>
                    <a:pt x="1732787" y="295655"/>
                  </a:lnTo>
                  <a:lnTo>
                    <a:pt x="1766316" y="332232"/>
                  </a:lnTo>
                  <a:lnTo>
                    <a:pt x="1773935" y="341376"/>
                  </a:lnTo>
                  <a:lnTo>
                    <a:pt x="1758695" y="355091"/>
                  </a:lnTo>
                  <a:close/>
                </a:path>
                <a:path w="2030095" h="2028825">
                  <a:moveTo>
                    <a:pt x="1847087" y="469391"/>
                  </a:moveTo>
                  <a:lnTo>
                    <a:pt x="1839468" y="458723"/>
                  </a:lnTo>
                  <a:lnTo>
                    <a:pt x="1812035" y="419100"/>
                  </a:lnTo>
                  <a:lnTo>
                    <a:pt x="1798319" y="402335"/>
                  </a:lnTo>
                  <a:lnTo>
                    <a:pt x="1815084" y="390144"/>
                  </a:lnTo>
                  <a:lnTo>
                    <a:pt x="1828800" y="406907"/>
                  </a:lnTo>
                  <a:lnTo>
                    <a:pt x="1856232" y="446532"/>
                  </a:lnTo>
                  <a:lnTo>
                    <a:pt x="1863851" y="458723"/>
                  </a:lnTo>
                  <a:lnTo>
                    <a:pt x="1847087" y="469391"/>
                  </a:lnTo>
                  <a:close/>
                </a:path>
                <a:path w="2030095" h="2028825">
                  <a:moveTo>
                    <a:pt x="1917191" y="595883"/>
                  </a:moveTo>
                  <a:lnTo>
                    <a:pt x="1889759" y="541019"/>
                  </a:lnTo>
                  <a:lnTo>
                    <a:pt x="1879091" y="522732"/>
                  </a:lnTo>
                  <a:lnTo>
                    <a:pt x="1897379" y="512064"/>
                  </a:lnTo>
                  <a:lnTo>
                    <a:pt x="1906523" y="530351"/>
                  </a:lnTo>
                  <a:lnTo>
                    <a:pt x="1929384" y="574548"/>
                  </a:lnTo>
                  <a:lnTo>
                    <a:pt x="1935479" y="586739"/>
                  </a:lnTo>
                  <a:lnTo>
                    <a:pt x="1917191" y="595883"/>
                  </a:lnTo>
                  <a:close/>
                </a:path>
                <a:path w="2030095" h="2028825">
                  <a:moveTo>
                    <a:pt x="1967484" y="731519"/>
                  </a:moveTo>
                  <a:lnTo>
                    <a:pt x="1964435" y="719328"/>
                  </a:lnTo>
                  <a:lnTo>
                    <a:pt x="1949195" y="672084"/>
                  </a:lnTo>
                  <a:lnTo>
                    <a:pt x="1941575" y="653796"/>
                  </a:lnTo>
                  <a:lnTo>
                    <a:pt x="1959863" y="646176"/>
                  </a:lnTo>
                  <a:lnTo>
                    <a:pt x="1967484" y="664464"/>
                  </a:lnTo>
                  <a:lnTo>
                    <a:pt x="1984248" y="711707"/>
                  </a:lnTo>
                  <a:lnTo>
                    <a:pt x="1988819" y="725423"/>
                  </a:lnTo>
                  <a:lnTo>
                    <a:pt x="1967484" y="731519"/>
                  </a:lnTo>
                  <a:close/>
                </a:path>
                <a:path w="2030095" h="2028825">
                  <a:moveTo>
                    <a:pt x="1999487" y="873251"/>
                  </a:moveTo>
                  <a:lnTo>
                    <a:pt x="1997963" y="862584"/>
                  </a:lnTo>
                  <a:lnTo>
                    <a:pt x="1988819" y="813816"/>
                  </a:lnTo>
                  <a:lnTo>
                    <a:pt x="1984248" y="790955"/>
                  </a:lnTo>
                  <a:lnTo>
                    <a:pt x="2004059" y="786384"/>
                  </a:lnTo>
                  <a:lnTo>
                    <a:pt x="2008631" y="809244"/>
                  </a:lnTo>
                  <a:lnTo>
                    <a:pt x="2013203" y="833628"/>
                  </a:lnTo>
                  <a:lnTo>
                    <a:pt x="2017776" y="859535"/>
                  </a:lnTo>
                  <a:lnTo>
                    <a:pt x="2019299" y="870203"/>
                  </a:lnTo>
                  <a:lnTo>
                    <a:pt x="1999487" y="873251"/>
                  </a:lnTo>
                  <a:close/>
                </a:path>
                <a:path w="2030095" h="2028825">
                  <a:moveTo>
                    <a:pt x="2029967" y="1018032"/>
                  </a:moveTo>
                  <a:lnTo>
                    <a:pt x="2008631" y="1018032"/>
                  </a:lnTo>
                  <a:lnTo>
                    <a:pt x="2008541" y="987551"/>
                  </a:lnTo>
                  <a:lnTo>
                    <a:pt x="2005584" y="937260"/>
                  </a:lnTo>
                  <a:lnTo>
                    <a:pt x="2005584" y="934212"/>
                  </a:lnTo>
                  <a:lnTo>
                    <a:pt x="2026919" y="932687"/>
                  </a:lnTo>
                  <a:lnTo>
                    <a:pt x="2027009" y="937260"/>
                  </a:lnTo>
                  <a:lnTo>
                    <a:pt x="2029967" y="987551"/>
                  </a:lnTo>
                  <a:lnTo>
                    <a:pt x="2029967" y="1018032"/>
                  </a:lnTo>
                  <a:close/>
                </a:path>
                <a:path w="2030095" h="2028825">
                  <a:moveTo>
                    <a:pt x="2019299" y="1164335"/>
                  </a:moveTo>
                  <a:lnTo>
                    <a:pt x="1997963" y="1162812"/>
                  </a:lnTo>
                  <a:lnTo>
                    <a:pt x="2001012" y="1141476"/>
                  </a:lnTo>
                  <a:lnTo>
                    <a:pt x="2004059" y="1115567"/>
                  </a:lnTo>
                  <a:lnTo>
                    <a:pt x="2005584" y="1091184"/>
                  </a:lnTo>
                  <a:lnTo>
                    <a:pt x="2007108" y="1078991"/>
                  </a:lnTo>
                  <a:lnTo>
                    <a:pt x="2028444" y="1080516"/>
                  </a:lnTo>
                  <a:lnTo>
                    <a:pt x="2026919" y="1092707"/>
                  </a:lnTo>
                  <a:lnTo>
                    <a:pt x="2025395" y="1117091"/>
                  </a:lnTo>
                  <a:lnTo>
                    <a:pt x="2022348" y="1143000"/>
                  </a:lnTo>
                  <a:lnTo>
                    <a:pt x="2019299" y="1164335"/>
                  </a:lnTo>
                  <a:close/>
                </a:path>
                <a:path w="2030095" h="2028825">
                  <a:moveTo>
                    <a:pt x="1985771" y="1309116"/>
                  </a:moveTo>
                  <a:lnTo>
                    <a:pt x="1965959" y="1303019"/>
                  </a:lnTo>
                  <a:lnTo>
                    <a:pt x="1972055" y="1286255"/>
                  </a:lnTo>
                  <a:lnTo>
                    <a:pt x="1978151" y="1263396"/>
                  </a:lnTo>
                  <a:lnTo>
                    <a:pt x="1984248" y="1239012"/>
                  </a:lnTo>
                  <a:lnTo>
                    <a:pt x="1987295" y="1223771"/>
                  </a:lnTo>
                  <a:lnTo>
                    <a:pt x="2007108" y="1226819"/>
                  </a:lnTo>
                  <a:lnTo>
                    <a:pt x="2004059" y="1243584"/>
                  </a:lnTo>
                  <a:lnTo>
                    <a:pt x="1991867" y="1292351"/>
                  </a:lnTo>
                  <a:lnTo>
                    <a:pt x="1985771" y="1309116"/>
                  </a:lnTo>
                  <a:close/>
                </a:path>
                <a:path w="2030095" h="2028825">
                  <a:moveTo>
                    <a:pt x="1932432" y="1447800"/>
                  </a:moveTo>
                  <a:lnTo>
                    <a:pt x="1914143" y="1438655"/>
                  </a:lnTo>
                  <a:lnTo>
                    <a:pt x="1930907" y="1402080"/>
                  </a:lnTo>
                  <a:lnTo>
                    <a:pt x="1946148" y="1362455"/>
                  </a:lnTo>
                  <a:lnTo>
                    <a:pt x="1965959" y="1370076"/>
                  </a:lnTo>
                  <a:lnTo>
                    <a:pt x="1950719" y="1409700"/>
                  </a:lnTo>
                  <a:lnTo>
                    <a:pt x="1932432" y="1447800"/>
                  </a:lnTo>
                  <a:close/>
                </a:path>
                <a:path w="2030095" h="2028825">
                  <a:moveTo>
                    <a:pt x="1860803" y="1575816"/>
                  </a:moveTo>
                  <a:lnTo>
                    <a:pt x="1842516" y="1565148"/>
                  </a:lnTo>
                  <a:lnTo>
                    <a:pt x="1865375" y="1530096"/>
                  </a:lnTo>
                  <a:lnTo>
                    <a:pt x="1885187" y="1493519"/>
                  </a:lnTo>
                  <a:lnTo>
                    <a:pt x="1903475" y="1504187"/>
                  </a:lnTo>
                  <a:lnTo>
                    <a:pt x="1883663" y="1540764"/>
                  </a:lnTo>
                  <a:lnTo>
                    <a:pt x="1860803" y="1575816"/>
                  </a:lnTo>
                  <a:close/>
                </a:path>
                <a:path w="2030095" h="2028825">
                  <a:moveTo>
                    <a:pt x="1769363" y="1693164"/>
                  </a:moveTo>
                  <a:lnTo>
                    <a:pt x="1754123" y="1679448"/>
                  </a:lnTo>
                  <a:lnTo>
                    <a:pt x="1781555" y="1645919"/>
                  </a:lnTo>
                  <a:lnTo>
                    <a:pt x="1807463" y="1615439"/>
                  </a:lnTo>
                  <a:lnTo>
                    <a:pt x="1822703" y="1627632"/>
                  </a:lnTo>
                  <a:lnTo>
                    <a:pt x="1798319" y="1659635"/>
                  </a:lnTo>
                  <a:lnTo>
                    <a:pt x="1769363" y="1693164"/>
                  </a:lnTo>
                  <a:close/>
                </a:path>
                <a:path w="2030095" h="2028825">
                  <a:moveTo>
                    <a:pt x="1662684" y="1795271"/>
                  </a:moveTo>
                  <a:lnTo>
                    <a:pt x="1648968" y="1780032"/>
                  </a:lnTo>
                  <a:lnTo>
                    <a:pt x="1682495" y="1749551"/>
                  </a:lnTo>
                  <a:lnTo>
                    <a:pt x="1711451" y="1723644"/>
                  </a:lnTo>
                  <a:lnTo>
                    <a:pt x="1725168" y="1738884"/>
                  </a:lnTo>
                  <a:lnTo>
                    <a:pt x="1697735" y="1764791"/>
                  </a:lnTo>
                  <a:lnTo>
                    <a:pt x="1662684" y="1795271"/>
                  </a:lnTo>
                  <a:close/>
                </a:path>
                <a:path w="2030095" h="2028825">
                  <a:moveTo>
                    <a:pt x="1542287" y="1880616"/>
                  </a:moveTo>
                  <a:lnTo>
                    <a:pt x="1531619" y="1863851"/>
                  </a:lnTo>
                  <a:lnTo>
                    <a:pt x="1571243" y="1837944"/>
                  </a:lnTo>
                  <a:lnTo>
                    <a:pt x="1600200" y="1816607"/>
                  </a:lnTo>
                  <a:lnTo>
                    <a:pt x="1612391" y="1834896"/>
                  </a:lnTo>
                  <a:lnTo>
                    <a:pt x="1581911" y="1856232"/>
                  </a:lnTo>
                  <a:lnTo>
                    <a:pt x="1542287" y="1880616"/>
                  </a:lnTo>
                  <a:close/>
                </a:path>
                <a:path w="2030095" h="2028825">
                  <a:moveTo>
                    <a:pt x="1411223" y="1949196"/>
                  </a:moveTo>
                  <a:lnTo>
                    <a:pt x="1402079" y="1929384"/>
                  </a:lnTo>
                  <a:lnTo>
                    <a:pt x="1446275" y="1909571"/>
                  </a:lnTo>
                  <a:lnTo>
                    <a:pt x="1478279" y="1894332"/>
                  </a:lnTo>
                  <a:lnTo>
                    <a:pt x="1487423" y="1912619"/>
                  </a:lnTo>
                  <a:lnTo>
                    <a:pt x="1455419" y="1929384"/>
                  </a:lnTo>
                  <a:lnTo>
                    <a:pt x="1411223" y="1949196"/>
                  </a:lnTo>
                  <a:close/>
                </a:path>
                <a:path w="2030095" h="2028825">
                  <a:moveTo>
                    <a:pt x="1271016" y="1996439"/>
                  </a:moveTo>
                  <a:lnTo>
                    <a:pt x="1264919" y="1976628"/>
                  </a:lnTo>
                  <a:lnTo>
                    <a:pt x="1286255" y="1970532"/>
                  </a:lnTo>
                  <a:lnTo>
                    <a:pt x="1344167" y="1952244"/>
                  </a:lnTo>
                  <a:lnTo>
                    <a:pt x="1351787" y="1972055"/>
                  </a:lnTo>
                  <a:lnTo>
                    <a:pt x="1292351" y="1990344"/>
                  </a:lnTo>
                  <a:lnTo>
                    <a:pt x="1271016" y="1996439"/>
                  </a:lnTo>
                  <a:close/>
                </a:path>
                <a:path w="2030095" h="2028825">
                  <a:moveTo>
                    <a:pt x="1126235" y="2022348"/>
                  </a:moveTo>
                  <a:lnTo>
                    <a:pt x="1123187" y="2002535"/>
                  </a:lnTo>
                  <a:lnTo>
                    <a:pt x="1141475" y="1999487"/>
                  </a:lnTo>
                  <a:lnTo>
                    <a:pt x="1165859" y="1996439"/>
                  </a:lnTo>
                  <a:lnTo>
                    <a:pt x="1190243" y="1991868"/>
                  </a:lnTo>
                  <a:lnTo>
                    <a:pt x="1205484" y="1990344"/>
                  </a:lnTo>
                  <a:lnTo>
                    <a:pt x="1208532" y="2010155"/>
                  </a:lnTo>
                  <a:lnTo>
                    <a:pt x="1194816" y="2013203"/>
                  </a:lnTo>
                  <a:lnTo>
                    <a:pt x="1168907" y="2017776"/>
                  </a:lnTo>
                  <a:lnTo>
                    <a:pt x="1144523" y="2020823"/>
                  </a:lnTo>
                  <a:lnTo>
                    <a:pt x="1126235" y="2022348"/>
                  </a:lnTo>
                  <a:close/>
                </a:path>
                <a:path w="2030095" h="2028825">
                  <a:moveTo>
                    <a:pt x="1040891" y="2028444"/>
                  </a:moveTo>
                  <a:lnTo>
                    <a:pt x="976884" y="2028444"/>
                  </a:lnTo>
                  <a:lnTo>
                    <a:pt x="978407" y="2007107"/>
                  </a:lnTo>
                  <a:lnTo>
                    <a:pt x="1060703" y="2007107"/>
                  </a:lnTo>
                  <a:lnTo>
                    <a:pt x="1062227" y="2026919"/>
                  </a:lnTo>
                  <a:lnTo>
                    <a:pt x="1040891" y="2028444"/>
                  </a:lnTo>
                  <a:close/>
                </a:path>
                <a:path w="2030095" h="2028825">
                  <a:moveTo>
                    <a:pt x="914400" y="2023871"/>
                  </a:moveTo>
                  <a:lnTo>
                    <a:pt x="911351" y="2023871"/>
                  </a:lnTo>
                  <a:lnTo>
                    <a:pt x="861059" y="2017776"/>
                  </a:lnTo>
                  <a:lnTo>
                    <a:pt x="835151" y="2013203"/>
                  </a:lnTo>
                  <a:lnTo>
                    <a:pt x="830579" y="2011680"/>
                  </a:lnTo>
                  <a:lnTo>
                    <a:pt x="835151" y="1991868"/>
                  </a:lnTo>
                  <a:lnTo>
                    <a:pt x="839723" y="1991868"/>
                  </a:lnTo>
                  <a:lnTo>
                    <a:pt x="864107" y="1996439"/>
                  </a:lnTo>
                  <a:lnTo>
                    <a:pt x="912875" y="2002535"/>
                  </a:lnTo>
                  <a:lnTo>
                    <a:pt x="915923" y="2002535"/>
                  </a:lnTo>
                  <a:lnTo>
                    <a:pt x="914400" y="2023871"/>
                  </a:lnTo>
                  <a:close/>
                </a:path>
                <a:path w="2030095" h="2028825">
                  <a:moveTo>
                    <a:pt x="768095" y="1999487"/>
                  </a:moveTo>
                  <a:lnTo>
                    <a:pt x="762000" y="1996439"/>
                  </a:lnTo>
                  <a:lnTo>
                    <a:pt x="737616" y="1990344"/>
                  </a:lnTo>
                  <a:lnTo>
                    <a:pt x="713232" y="1982723"/>
                  </a:lnTo>
                  <a:lnTo>
                    <a:pt x="687323" y="1975103"/>
                  </a:lnTo>
                  <a:lnTo>
                    <a:pt x="694943" y="1955291"/>
                  </a:lnTo>
                  <a:lnTo>
                    <a:pt x="719327" y="1962912"/>
                  </a:lnTo>
                  <a:lnTo>
                    <a:pt x="742187" y="1970532"/>
                  </a:lnTo>
                  <a:lnTo>
                    <a:pt x="766571" y="1976628"/>
                  </a:lnTo>
                  <a:lnTo>
                    <a:pt x="774191" y="1978151"/>
                  </a:lnTo>
                  <a:lnTo>
                    <a:pt x="768095" y="1999487"/>
                  </a:lnTo>
                  <a:close/>
                </a:path>
                <a:path w="2030095" h="2028825">
                  <a:moveTo>
                    <a:pt x="627887" y="1952244"/>
                  </a:moveTo>
                  <a:lnTo>
                    <a:pt x="620267" y="1949196"/>
                  </a:lnTo>
                  <a:lnTo>
                    <a:pt x="574548" y="1929384"/>
                  </a:lnTo>
                  <a:lnTo>
                    <a:pt x="551687" y="1917191"/>
                  </a:lnTo>
                  <a:lnTo>
                    <a:pt x="560832" y="1898903"/>
                  </a:lnTo>
                  <a:lnTo>
                    <a:pt x="583691" y="1909571"/>
                  </a:lnTo>
                  <a:lnTo>
                    <a:pt x="627887" y="1929384"/>
                  </a:lnTo>
                  <a:lnTo>
                    <a:pt x="635507" y="1932432"/>
                  </a:lnTo>
                  <a:lnTo>
                    <a:pt x="627887" y="1952244"/>
                  </a:lnTo>
                  <a:close/>
                </a:path>
                <a:path w="2030095" h="2028825">
                  <a:moveTo>
                    <a:pt x="496823" y="1886712"/>
                  </a:moveTo>
                  <a:lnTo>
                    <a:pt x="489203" y="1882139"/>
                  </a:lnTo>
                  <a:lnTo>
                    <a:pt x="448055" y="1856232"/>
                  </a:lnTo>
                  <a:lnTo>
                    <a:pt x="425195" y="1839468"/>
                  </a:lnTo>
                  <a:lnTo>
                    <a:pt x="437387" y="1822703"/>
                  </a:lnTo>
                  <a:lnTo>
                    <a:pt x="458723" y="1837944"/>
                  </a:lnTo>
                  <a:lnTo>
                    <a:pt x="499871" y="1863851"/>
                  </a:lnTo>
                  <a:lnTo>
                    <a:pt x="505967" y="1868423"/>
                  </a:lnTo>
                  <a:lnTo>
                    <a:pt x="496823" y="1886712"/>
                  </a:lnTo>
                  <a:close/>
                </a:path>
                <a:path w="2030095" h="2028825">
                  <a:moveTo>
                    <a:pt x="374903" y="1801368"/>
                  </a:moveTo>
                  <a:lnTo>
                    <a:pt x="370332" y="1796796"/>
                  </a:lnTo>
                  <a:lnTo>
                    <a:pt x="332232" y="1764791"/>
                  </a:lnTo>
                  <a:lnTo>
                    <a:pt x="312419" y="1744980"/>
                  </a:lnTo>
                  <a:lnTo>
                    <a:pt x="326135" y="1729739"/>
                  </a:lnTo>
                  <a:lnTo>
                    <a:pt x="345948" y="1749551"/>
                  </a:lnTo>
                  <a:lnTo>
                    <a:pt x="382523" y="1781555"/>
                  </a:lnTo>
                  <a:lnTo>
                    <a:pt x="388619" y="1784603"/>
                  </a:lnTo>
                  <a:lnTo>
                    <a:pt x="374903" y="1801368"/>
                  </a:lnTo>
                  <a:close/>
                </a:path>
                <a:path w="2030095" h="2028825">
                  <a:moveTo>
                    <a:pt x="266700" y="1700784"/>
                  </a:moveTo>
                  <a:lnTo>
                    <a:pt x="263651" y="1696212"/>
                  </a:lnTo>
                  <a:lnTo>
                    <a:pt x="231648" y="1659635"/>
                  </a:lnTo>
                  <a:lnTo>
                    <a:pt x="213359" y="1635251"/>
                  </a:lnTo>
                  <a:lnTo>
                    <a:pt x="228600" y="1623060"/>
                  </a:lnTo>
                  <a:lnTo>
                    <a:pt x="248411" y="1645919"/>
                  </a:lnTo>
                  <a:lnTo>
                    <a:pt x="278891" y="1682496"/>
                  </a:lnTo>
                  <a:lnTo>
                    <a:pt x="281939" y="1685544"/>
                  </a:lnTo>
                  <a:lnTo>
                    <a:pt x="266700" y="1700784"/>
                  </a:lnTo>
                  <a:close/>
                </a:path>
                <a:path w="2030095" h="2028825">
                  <a:moveTo>
                    <a:pt x="175259" y="1584960"/>
                  </a:moveTo>
                  <a:lnTo>
                    <a:pt x="173735" y="1581912"/>
                  </a:lnTo>
                  <a:lnTo>
                    <a:pt x="147827" y="1540764"/>
                  </a:lnTo>
                  <a:lnTo>
                    <a:pt x="131063" y="1511807"/>
                  </a:lnTo>
                  <a:lnTo>
                    <a:pt x="149351" y="1502664"/>
                  </a:lnTo>
                  <a:lnTo>
                    <a:pt x="164591" y="1528571"/>
                  </a:lnTo>
                  <a:lnTo>
                    <a:pt x="190500" y="1569719"/>
                  </a:lnTo>
                  <a:lnTo>
                    <a:pt x="192023" y="1572768"/>
                  </a:lnTo>
                  <a:lnTo>
                    <a:pt x="175259" y="1584960"/>
                  </a:lnTo>
                  <a:close/>
                </a:path>
                <a:path w="2030095" h="2028825">
                  <a:moveTo>
                    <a:pt x="102107" y="1456944"/>
                  </a:moveTo>
                  <a:lnTo>
                    <a:pt x="100583" y="1453896"/>
                  </a:lnTo>
                  <a:lnTo>
                    <a:pt x="79248" y="1409700"/>
                  </a:lnTo>
                  <a:lnTo>
                    <a:pt x="67055" y="1379219"/>
                  </a:lnTo>
                  <a:lnTo>
                    <a:pt x="86867" y="1371600"/>
                  </a:lnTo>
                  <a:lnTo>
                    <a:pt x="99059" y="1400555"/>
                  </a:lnTo>
                  <a:lnTo>
                    <a:pt x="118871" y="1444751"/>
                  </a:lnTo>
                  <a:lnTo>
                    <a:pt x="120395" y="1446276"/>
                  </a:lnTo>
                  <a:lnTo>
                    <a:pt x="102107" y="1456944"/>
                  </a:lnTo>
                  <a:close/>
                </a:path>
                <a:path w="2030095" h="2028825">
                  <a:moveTo>
                    <a:pt x="47243" y="1319784"/>
                  </a:moveTo>
                  <a:lnTo>
                    <a:pt x="45719" y="1316735"/>
                  </a:lnTo>
                  <a:lnTo>
                    <a:pt x="38100" y="1292351"/>
                  </a:lnTo>
                  <a:lnTo>
                    <a:pt x="24383" y="1237487"/>
                  </a:lnTo>
                  <a:lnTo>
                    <a:pt x="45719" y="1232916"/>
                  </a:lnTo>
                  <a:lnTo>
                    <a:pt x="45719" y="1239012"/>
                  </a:lnTo>
                  <a:lnTo>
                    <a:pt x="51816" y="1261871"/>
                  </a:lnTo>
                  <a:lnTo>
                    <a:pt x="57911" y="1286255"/>
                  </a:lnTo>
                  <a:lnTo>
                    <a:pt x="65532" y="1309116"/>
                  </a:lnTo>
                  <a:lnTo>
                    <a:pt x="67055" y="1312164"/>
                  </a:lnTo>
                  <a:lnTo>
                    <a:pt x="47243" y="1319784"/>
                  </a:lnTo>
                  <a:close/>
                </a:path>
                <a:path w="2030095" h="2028825">
                  <a:moveTo>
                    <a:pt x="12191" y="1175003"/>
                  </a:moveTo>
                  <a:lnTo>
                    <a:pt x="12191" y="1168907"/>
                  </a:lnTo>
                  <a:lnTo>
                    <a:pt x="7619" y="1143000"/>
                  </a:lnTo>
                  <a:lnTo>
                    <a:pt x="4571" y="1118616"/>
                  </a:lnTo>
                  <a:lnTo>
                    <a:pt x="3048" y="1092707"/>
                  </a:lnTo>
                  <a:lnTo>
                    <a:pt x="3048" y="1091184"/>
                  </a:lnTo>
                  <a:lnTo>
                    <a:pt x="22859" y="1089660"/>
                  </a:lnTo>
                  <a:lnTo>
                    <a:pt x="25907" y="1115567"/>
                  </a:lnTo>
                  <a:lnTo>
                    <a:pt x="28955" y="1139951"/>
                  </a:lnTo>
                  <a:lnTo>
                    <a:pt x="32003" y="1165860"/>
                  </a:lnTo>
                  <a:lnTo>
                    <a:pt x="33527" y="1171955"/>
                  </a:lnTo>
                  <a:lnTo>
                    <a:pt x="12191" y="1175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2707" y="5554980"/>
              <a:ext cx="167640" cy="1661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81544" y="3869435"/>
              <a:ext cx="2030095" cy="2030095"/>
            </a:xfrm>
            <a:custGeom>
              <a:avLst/>
              <a:gdLst/>
              <a:ahLst/>
              <a:cxnLst/>
              <a:rect l="l" t="t" r="r" b="b"/>
              <a:pathLst>
                <a:path w="2030095" h="2030095">
                  <a:moveTo>
                    <a:pt x="0" y="1014984"/>
                  </a:moveTo>
                  <a:lnTo>
                    <a:pt x="0" y="989076"/>
                  </a:lnTo>
                  <a:lnTo>
                    <a:pt x="2958" y="938784"/>
                  </a:lnTo>
                  <a:lnTo>
                    <a:pt x="3048" y="931164"/>
                  </a:lnTo>
                  <a:lnTo>
                    <a:pt x="24383" y="932688"/>
                  </a:lnTo>
                  <a:lnTo>
                    <a:pt x="24383" y="938784"/>
                  </a:lnTo>
                  <a:lnTo>
                    <a:pt x="22859" y="964692"/>
                  </a:lnTo>
                  <a:lnTo>
                    <a:pt x="21335" y="989076"/>
                  </a:lnTo>
                  <a:lnTo>
                    <a:pt x="21335" y="1005840"/>
                  </a:lnTo>
                  <a:lnTo>
                    <a:pt x="15239" y="1005840"/>
                  </a:lnTo>
                  <a:lnTo>
                    <a:pt x="0" y="1014984"/>
                  </a:lnTo>
                  <a:close/>
                </a:path>
                <a:path w="2030095" h="2030095">
                  <a:moveTo>
                    <a:pt x="13716" y="1025651"/>
                  </a:moveTo>
                  <a:lnTo>
                    <a:pt x="9143" y="1025651"/>
                  </a:lnTo>
                  <a:lnTo>
                    <a:pt x="6095" y="1024128"/>
                  </a:lnTo>
                  <a:lnTo>
                    <a:pt x="15239" y="1005840"/>
                  </a:lnTo>
                  <a:lnTo>
                    <a:pt x="21335" y="1005840"/>
                  </a:lnTo>
                  <a:lnTo>
                    <a:pt x="21335" y="1019556"/>
                  </a:lnTo>
                  <a:lnTo>
                    <a:pt x="19811" y="1022603"/>
                  </a:lnTo>
                  <a:lnTo>
                    <a:pt x="13716" y="1025651"/>
                  </a:lnTo>
                  <a:close/>
                </a:path>
                <a:path w="2030095" h="2030095">
                  <a:moveTo>
                    <a:pt x="21335" y="1028700"/>
                  </a:moveTo>
                  <a:lnTo>
                    <a:pt x="0" y="1028700"/>
                  </a:lnTo>
                  <a:lnTo>
                    <a:pt x="0" y="1014984"/>
                  </a:lnTo>
                  <a:lnTo>
                    <a:pt x="10667" y="1014984"/>
                  </a:lnTo>
                  <a:lnTo>
                    <a:pt x="6095" y="1024128"/>
                  </a:lnTo>
                  <a:lnTo>
                    <a:pt x="9143" y="1025651"/>
                  </a:lnTo>
                  <a:lnTo>
                    <a:pt x="21335" y="1025651"/>
                  </a:lnTo>
                  <a:lnTo>
                    <a:pt x="21335" y="1028700"/>
                  </a:lnTo>
                  <a:close/>
                </a:path>
                <a:path w="2030095" h="2030095">
                  <a:moveTo>
                    <a:pt x="21335" y="1025651"/>
                  </a:moveTo>
                  <a:lnTo>
                    <a:pt x="13716" y="1025651"/>
                  </a:lnTo>
                  <a:lnTo>
                    <a:pt x="19811" y="1022603"/>
                  </a:lnTo>
                  <a:lnTo>
                    <a:pt x="21335" y="1019556"/>
                  </a:lnTo>
                  <a:lnTo>
                    <a:pt x="21335" y="1025651"/>
                  </a:lnTo>
                  <a:close/>
                </a:path>
                <a:path w="2030095" h="2030095">
                  <a:moveTo>
                    <a:pt x="32003" y="871728"/>
                  </a:moveTo>
                  <a:lnTo>
                    <a:pt x="10667" y="868680"/>
                  </a:lnTo>
                  <a:lnTo>
                    <a:pt x="12191" y="861060"/>
                  </a:lnTo>
                  <a:lnTo>
                    <a:pt x="15239" y="835152"/>
                  </a:lnTo>
                  <a:lnTo>
                    <a:pt x="21335" y="810767"/>
                  </a:lnTo>
                  <a:lnTo>
                    <a:pt x="25907" y="786384"/>
                  </a:lnTo>
                  <a:lnTo>
                    <a:pt x="25907" y="784860"/>
                  </a:lnTo>
                  <a:lnTo>
                    <a:pt x="47243" y="789432"/>
                  </a:lnTo>
                  <a:lnTo>
                    <a:pt x="47243" y="790956"/>
                  </a:lnTo>
                  <a:lnTo>
                    <a:pt x="41148" y="815340"/>
                  </a:lnTo>
                  <a:lnTo>
                    <a:pt x="32003" y="864108"/>
                  </a:lnTo>
                  <a:lnTo>
                    <a:pt x="32003" y="871728"/>
                  </a:lnTo>
                  <a:close/>
                </a:path>
                <a:path w="2030095" h="2030095">
                  <a:moveTo>
                    <a:pt x="62483" y="729996"/>
                  </a:moveTo>
                  <a:lnTo>
                    <a:pt x="42671" y="723900"/>
                  </a:lnTo>
                  <a:lnTo>
                    <a:pt x="45719" y="713232"/>
                  </a:lnTo>
                  <a:lnTo>
                    <a:pt x="60959" y="665988"/>
                  </a:lnTo>
                  <a:lnTo>
                    <a:pt x="70103" y="644652"/>
                  </a:lnTo>
                  <a:lnTo>
                    <a:pt x="89916" y="652272"/>
                  </a:lnTo>
                  <a:lnTo>
                    <a:pt x="80771" y="673608"/>
                  </a:lnTo>
                  <a:lnTo>
                    <a:pt x="65532" y="719328"/>
                  </a:lnTo>
                  <a:lnTo>
                    <a:pt x="62483" y="729996"/>
                  </a:lnTo>
                  <a:close/>
                </a:path>
                <a:path w="2030095" h="2030095">
                  <a:moveTo>
                    <a:pt x="114300" y="594360"/>
                  </a:moveTo>
                  <a:lnTo>
                    <a:pt x="96011" y="585216"/>
                  </a:lnTo>
                  <a:lnTo>
                    <a:pt x="100583" y="576072"/>
                  </a:lnTo>
                  <a:lnTo>
                    <a:pt x="121919" y="531875"/>
                  </a:lnTo>
                  <a:lnTo>
                    <a:pt x="134111" y="510540"/>
                  </a:lnTo>
                  <a:lnTo>
                    <a:pt x="152400" y="521208"/>
                  </a:lnTo>
                  <a:lnTo>
                    <a:pt x="118871" y="583692"/>
                  </a:lnTo>
                  <a:lnTo>
                    <a:pt x="114300" y="594360"/>
                  </a:lnTo>
                  <a:close/>
                </a:path>
                <a:path w="2030095" h="2030095">
                  <a:moveTo>
                    <a:pt x="185927" y="467867"/>
                  </a:moveTo>
                  <a:lnTo>
                    <a:pt x="167639" y="457200"/>
                  </a:lnTo>
                  <a:lnTo>
                    <a:pt x="173735" y="448056"/>
                  </a:lnTo>
                  <a:lnTo>
                    <a:pt x="201167" y="408432"/>
                  </a:lnTo>
                  <a:lnTo>
                    <a:pt x="217932" y="388620"/>
                  </a:lnTo>
                  <a:lnTo>
                    <a:pt x="233171" y="400812"/>
                  </a:lnTo>
                  <a:lnTo>
                    <a:pt x="217932" y="420624"/>
                  </a:lnTo>
                  <a:lnTo>
                    <a:pt x="190500" y="458724"/>
                  </a:lnTo>
                  <a:lnTo>
                    <a:pt x="185927" y="467867"/>
                  </a:lnTo>
                  <a:close/>
                </a:path>
                <a:path w="2030095" h="2030095">
                  <a:moveTo>
                    <a:pt x="274319" y="353567"/>
                  </a:moveTo>
                  <a:lnTo>
                    <a:pt x="257555" y="339852"/>
                  </a:lnTo>
                  <a:lnTo>
                    <a:pt x="263651" y="332232"/>
                  </a:lnTo>
                  <a:lnTo>
                    <a:pt x="297179" y="297180"/>
                  </a:lnTo>
                  <a:lnTo>
                    <a:pt x="316991" y="278891"/>
                  </a:lnTo>
                  <a:lnTo>
                    <a:pt x="330707" y="294132"/>
                  </a:lnTo>
                  <a:lnTo>
                    <a:pt x="278891" y="345948"/>
                  </a:lnTo>
                  <a:lnTo>
                    <a:pt x="274319" y="353567"/>
                  </a:lnTo>
                  <a:close/>
                </a:path>
                <a:path w="2030095" h="2030095">
                  <a:moveTo>
                    <a:pt x="377951" y="252983"/>
                  </a:moveTo>
                  <a:lnTo>
                    <a:pt x="364235" y="236220"/>
                  </a:lnTo>
                  <a:lnTo>
                    <a:pt x="368807" y="231648"/>
                  </a:lnTo>
                  <a:lnTo>
                    <a:pt x="406907" y="202691"/>
                  </a:lnTo>
                  <a:lnTo>
                    <a:pt x="431291" y="184404"/>
                  </a:lnTo>
                  <a:lnTo>
                    <a:pt x="443483" y="202691"/>
                  </a:lnTo>
                  <a:lnTo>
                    <a:pt x="420623" y="217932"/>
                  </a:lnTo>
                  <a:lnTo>
                    <a:pt x="382523" y="248412"/>
                  </a:lnTo>
                  <a:lnTo>
                    <a:pt x="377951" y="252983"/>
                  </a:lnTo>
                  <a:close/>
                </a:path>
                <a:path w="2030095" h="2030095">
                  <a:moveTo>
                    <a:pt x="495300" y="167640"/>
                  </a:moveTo>
                  <a:lnTo>
                    <a:pt x="484632" y="150875"/>
                  </a:lnTo>
                  <a:lnTo>
                    <a:pt x="489203" y="147828"/>
                  </a:lnTo>
                  <a:lnTo>
                    <a:pt x="530351" y="123444"/>
                  </a:lnTo>
                  <a:lnTo>
                    <a:pt x="557783" y="109728"/>
                  </a:lnTo>
                  <a:lnTo>
                    <a:pt x="566927" y="128016"/>
                  </a:lnTo>
                  <a:lnTo>
                    <a:pt x="541019" y="140208"/>
                  </a:lnTo>
                  <a:lnTo>
                    <a:pt x="499871" y="164591"/>
                  </a:lnTo>
                  <a:lnTo>
                    <a:pt x="495300" y="167640"/>
                  </a:lnTo>
                  <a:close/>
                </a:path>
                <a:path w="2030095" h="2030095">
                  <a:moveTo>
                    <a:pt x="623316" y="100583"/>
                  </a:moveTo>
                  <a:lnTo>
                    <a:pt x="615695" y="82296"/>
                  </a:lnTo>
                  <a:lnTo>
                    <a:pt x="620267" y="79248"/>
                  </a:lnTo>
                  <a:lnTo>
                    <a:pt x="694943" y="51816"/>
                  </a:lnTo>
                  <a:lnTo>
                    <a:pt x="701039" y="71628"/>
                  </a:lnTo>
                  <a:lnTo>
                    <a:pt x="673607" y="80772"/>
                  </a:lnTo>
                  <a:lnTo>
                    <a:pt x="627887" y="99060"/>
                  </a:lnTo>
                  <a:lnTo>
                    <a:pt x="623316" y="100583"/>
                  </a:lnTo>
                  <a:close/>
                </a:path>
                <a:path w="2030095" h="2030095">
                  <a:moveTo>
                    <a:pt x="760475" y="53340"/>
                  </a:moveTo>
                  <a:lnTo>
                    <a:pt x="754379" y="33528"/>
                  </a:lnTo>
                  <a:lnTo>
                    <a:pt x="762000" y="32004"/>
                  </a:lnTo>
                  <a:lnTo>
                    <a:pt x="786384" y="25908"/>
                  </a:lnTo>
                  <a:lnTo>
                    <a:pt x="810767" y="21336"/>
                  </a:lnTo>
                  <a:lnTo>
                    <a:pt x="835151" y="15240"/>
                  </a:lnTo>
                  <a:lnTo>
                    <a:pt x="838200" y="15240"/>
                  </a:lnTo>
                  <a:lnTo>
                    <a:pt x="841248" y="36575"/>
                  </a:lnTo>
                  <a:lnTo>
                    <a:pt x="839723" y="36575"/>
                  </a:lnTo>
                  <a:lnTo>
                    <a:pt x="790955" y="45720"/>
                  </a:lnTo>
                  <a:lnTo>
                    <a:pt x="760475" y="53340"/>
                  </a:lnTo>
                  <a:close/>
                </a:path>
                <a:path w="2030095" h="2030095">
                  <a:moveTo>
                    <a:pt x="902207" y="27432"/>
                  </a:moveTo>
                  <a:lnTo>
                    <a:pt x="900684" y="6096"/>
                  </a:lnTo>
                  <a:lnTo>
                    <a:pt x="911351" y="4572"/>
                  </a:lnTo>
                  <a:lnTo>
                    <a:pt x="963167" y="1524"/>
                  </a:lnTo>
                  <a:lnTo>
                    <a:pt x="984503" y="0"/>
                  </a:lnTo>
                  <a:lnTo>
                    <a:pt x="986027" y="21336"/>
                  </a:lnTo>
                  <a:lnTo>
                    <a:pt x="964691" y="22860"/>
                  </a:lnTo>
                  <a:lnTo>
                    <a:pt x="912875" y="25908"/>
                  </a:lnTo>
                  <a:lnTo>
                    <a:pt x="902207" y="27432"/>
                  </a:lnTo>
                  <a:close/>
                </a:path>
                <a:path w="2030095" h="2030095">
                  <a:moveTo>
                    <a:pt x="1130807" y="27432"/>
                  </a:moveTo>
                  <a:lnTo>
                    <a:pt x="1117091" y="25908"/>
                  </a:lnTo>
                  <a:lnTo>
                    <a:pt x="1066800" y="22860"/>
                  </a:lnTo>
                  <a:lnTo>
                    <a:pt x="1046987" y="21336"/>
                  </a:lnTo>
                  <a:lnTo>
                    <a:pt x="1048511" y="1524"/>
                  </a:lnTo>
                  <a:lnTo>
                    <a:pt x="1066800" y="1524"/>
                  </a:lnTo>
                  <a:lnTo>
                    <a:pt x="1092707" y="3048"/>
                  </a:lnTo>
                  <a:lnTo>
                    <a:pt x="1132332" y="7620"/>
                  </a:lnTo>
                  <a:lnTo>
                    <a:pt x="1130807" y="27432"/>
                  </a:lnTo>
                  <a:close/>
                </a:path>
                <a:path w="2030095" h="2030095">
                  <a:moveTo>
                    <a:pt x="1272539" y="54864"/>
                  </a:moveTo>
                  <a:lnTo>
                    <a:pt x="1263395" y="51816"/>
                  </a:lnTo>
                  <a:lnTo>
                    <a:pt x="1239011" y="47244"/>
                  </a:lnTo>
                  <a:lnTo>
                    <a:pt x="1216151" y="41148"/>
                  </a:lnTo>
                  <a:lnTo>
                    <a:pt x="1191767" y="36575"/>
                  </a:lnTo>
                  <a:lnTo>
                    <a:pt x="1194816" y="16764"/>
                  </a:lnTo>
                  <a:lnTo>
                    <a:pt x="1243584" y="25908"/>
                  </a:lnTo>
                  <a:lnTo>
                    <a:pt x="1267967" y="32004"/>
                  </a:lnTo>
                  <a:lnTo>
                    <a:pt x="1277111" y="35052"/>
                  </a:lnTo>
                  <a:lnTo>
                    <a:pt x="1272539" y="54864"/>
                  </a:lnTo>
                  <a:close/>
                </a:path>
                <a:path w="2030095" h="2030095">
                  <a:moveTo>
                    <a:pt x="1409700" y="102108"/>
                  </a:moveTo>
                  <a:lnTo>
                    <a:pt x="1402079" y="99060"/>
                  </a:lnTo>
                  <a:lnTo>
                    <a:pt x="1331975" y="73152"/>
                  </a:lnTo>
                  <a:lnTo>
                    <a:pt x="1338071" y="53340"/>
                  </a:lnTo>
                  <a:lnTo>
                    <a:pt x="1363979" y="62483"/>
                  </a:lnTo>
                  <a:lnTo>
                    <a:pt x="1409700" y="79248"/>
                  </a:lnTo>
                  <a:lnTo>
                    <a:pt x="1417319" y="83820"/>
                  </a:lnTo>
                  <a:lnTo>
                    <a:pt x="1409700" y="102108"/>
                  </a:lnTo>
                  <a:close/>
                </a:path>
                <a:path w="2030095" h="2030095">
                  <a:moveTo>
                    <a:pt x="1537716" y="169164"/>
                  </a:moveTo>
                  <a:lnTo>
                    <a:pt x="1530095" y="164591"/>
                  </a:lnTo>
                  <a:lnTo>
                    <a:pt x="1488948" y="141732"/>
                  </a:lnTo>
                  <a:lnTo>
                    <a:pt x="1464563" y="129540"/>
                  </a:lnTo>
                  <a:lnTo>
                    <a:pt x="1475232" y="109728"/>
                  </a:lnTo>
                  <a:lnTo>
                    <a:pt x="1498091" y="121920"/>
                  </a:lnTo>
                  <a:lnTo>
                    <a:pt x="1548384" y="152400"/>
                  </a:lnTo>
                  <a:lnTo>
                    <a:pt x="1537716" y="169164"/>
                  </a:lnTo>
                  <a:close/>
                </a:path>
                <a:path w="2030095" h="2030095">
                  <a:moveTo>
                    <a:pt x="1655063" y="254508"/>
                  </a:moveTo>
                  <a:lnTo>
                    <a:pt x="1647443" y="248412"/>
                  </a:lnTo>
                  <a:lnTo>
                    <a:pt x="1589532" y="204216"/>
                  </a:lnTo>
                  <a:lnTo>
                    <a:pt x="1601723" y="187452"/>
                  </a:lnTo>
                  <a:lnTo>
                    <a:pt x="1621535" y="201167"/>
                  </a:lnTo>
                  <a:lnTo>
                    <a:pt x="1661159" y="231648"/>
                  </a:lnTo>
                  <a:lnTo>
                    <a:pt x="1668779" y="239267"/>
                  </a:lnTo>
                  <a:lnTo>
                    <a:pt x="1655063" y="254508"/>
                  </a:lnTo>
                  <a:close/>
                </a:path>
                <a:path w="2030095" h="2030095">
                  <a:moveTo>
                    <a:pt x="1758695" y="355092"/>
                  </a:moveTo>
                  <a:lnTo>
                    <a:pt x="1751075" y="347472"/>
                  </a:lnTo>
                  <a:lnTo>
                    <a:pt x="1717548" y="312420"/>
                  </a:lnTo>
                  <a:lnTo>
                    <a:pt x="1700784" y="295656"/>
                  </a:lnTo>
                  <a:lnTo>
                    <a:pt x="1716023" y="280416"/>
                  </a:lnTo>
                  <a:lnTo>
                    <a:pt x="1732787" y="297180"/>
                  </a:lnTo>
                  <a:lnTo>
                    <a:pt x="1766316" y="332232"/>
                  </a:lnTo>
                  <a:lnTo>
                    <a:pt x="1773935" y="341375"/>
                  </a:lnTo>
                  <a:lnTo>
                    <a:pt x="1758695" y="355092"/>
                  </a:lnTo>
                  <a:close/>
                </a:path>
                <a:path w="2030095" h="2030095">
                  <a:moveTo>
                    <a:pt x="1847087" y="470916"/>
                  </a:moveTo>
                  <a:lnTo>
                    <a:pt x="1839468" y="460248"/>
                  </a:lnTo>
                  <a:lnTo>
                    <a:pt x="1812035" y="420624"/>
                  </a:lnTo>
                  <a:lnTo>
                    <a:pt x="1798319" y="403860"/>
                  </a:lnTo>
                  <a:lnTo>
                    <a:pt x="1815084" y="390144"/>
                  </a:lnTo>
                  <a:lnTo>
                    <a:pt x="1828800" y="408432"/>
                  </a:lnTo>
                  <a:lnTo>
                    <a:pt x="1856232" y="448056"/>
                  </a:lnTo>
                  <a:lnTo>
                    <a:pt x="1863851" y="458724"/>
                  </a:lnTo>
                  <a:lnTo>
                    <a:pt x="1847087" y="470916"/>
                  </a:lnTo>
                  <a:close/>
                </a:path>
                <a:path w="2030095" h="2030095">
                  <a:moveTo>
                    <a:pt x="1917191" y="597408"/>
                  </a:moveTo>
                  <a:lnTo>
                    <a:pt x="1911095" y="585216"/>
                  </a:lnTo>
                  <a:lnTo>
                    <a:pt x="1889759" y="541020"/>
                  </a:lnTo>
                  <a:lnTo>
                    <a:pt x="1879091" y="524256"/>
                  </a:lnTo>
                  <a:lnTo>
                    <a:pt x="1897379" y="513588"/>
                  </a:lnTo>
                  <a:lnTo>
                    <a:pt x="1906523" y="531875"/>
                  </a:lnTo>
                  <a:lnTo>
                    <a:pt x="1929384" y="574548"/>
                  </a:lnTo>
                  <a:lnTo>
                    <a:pt x="1935479" y="588264"/>
                  </a:lnTo>
                  <a:lnTo>
                    <a:pt x="1917191" y="597408"/>
                  </a:lnTo>
                  <a:close/>
                </a:path>
                <a:path w="2030095" h="2030095">
                  <a:moveTo>
                    <a:pt x="1967484" y="733044"/>
                  </a:moveTo>
                  <a:lnTo>
                    <a:pt x="1964435" y="719328"/>
                  </a:lnTo>
                  <a:lnTo>
                    <a:pt x="1949195" y="673608"/>
                  </a:lnTo>
                  <a:lnTo>
                    <a:pt x="1941575" y="653796"/>
                  </a:lnTo>
                  <a:lnTo>
                    <a:pt x="1959863" y="646175"/>
                  </a:lnTo>
                  <a:lnTo>
                    <a:pt x="1967484" y="665988"/>
                  </a:lnTo>
                  <a:lnTo>
                    <a:pt x="1984248" y="713232"/>
                  </a:lnTo>
                  <a:lnTo>
                    <a:pt x="1988819" y="726948"/>
                  </a:lnTo>
                  <a:lnTo>
                    <a:pt x="1967484" y="733044"/>
                  </a:lnTo>
                  <a:close/>
                </a:path>
                <a:path w="2030095" h="2030095">
                  <a:moveTo>
                    <a:pt x="1999487" y="874775"/>
                  </a:moveTo>
                  <a:lnTo>
                    <a:pt x="1997963" y="864108"/>
                  </a:lnTo>
                  <a:lnTo>
                    <a:pt x="1988819" y="815340"/>
                  </a:lnTo>
                  <a:lnTo>
                    <a:pt x="1984248" y="792480"/>
                  </a:lnTo>
                  <a:lnTo>
                    <a:pt x="2004059" y="787908"/>
                  </a:lnTo>
                  <a:lnTo>
                    <a:pt x="2008631" y="810767"/>
                  </a:lnTo>
                  <a:lnTo>
                    <a:pt x="2013203" y="835152"/>
                  </a:lnTo>
                  <a:lnTo>
                    <a:pt x="2017776" y="861060"/>
                  </a:lnTo>
                  <a:lnTo>
                    <a:pt x="2019299" y="871728"/>
                  </a:lnTo>
                  <a:lnTo>
                    <a:pt x="1999487" y="874775"/>
                  </a:lnTo>
                  <a:close/>
                </a:path>
                <a:path w="2030095" h="2030095">
                  <a:moveTo>
                    <a:pt x="2029967" y="1018032"/>
                  </a:moveTo>
                  <a:lnTo>
                    <a:pt x="2008631" y="1018032"/>
                  </a:lnTo>
                  <a:lnTo>
                    <a:pt x="2008631" y="989076"/>
                  </a:lnTo>
                  <a:lnTo>
                    <a:pt x="2007108" y="964692"/>
                  </a:lnTo>
                  <a:lnTo>
                    <a:pt x="2005584" y="938784"/>
                  </a:lnTo>
                  <a:lnTo>
                    <a:pt x="2005584" y="935736"/>
                  </a:lnTo>
                  <a:lnTo>
                    <a:pt x="2026919" y="934212"/>
                  </a:lnTo>
                  <a:lnTo>
                    <a:pt x="2027009" y="938784"/>
                  </a:lnTo>
                  <a:lnTo>
                    <a:pt x="2029967" y="989076"/>
                  </a:lnTo>
                  <a:lnTo>
                    <a:pt x="2029967" y="1018032"/>
                  </a:lnTo>
                  <a:close/>
                </a:path>
                <a:path w="2030095" h="2030095">
                  <a:moveTo>
                    <a:pt x="2019299" y="1165860"/>
                  </a:moveTo>
                  <a:lnTo>
                    <a:pt x="1997963" y="1162812"/>
                  </a:lnTo>
                  <a:lnTo>
                    <a:pt x="2001012" y="1141476"/>
                  </a:lnTo>
                  <a:lnTo>
                    <a:pt x="2004059" y="1117092"/>
                  </a:lnTo>
                  <a:lnTo>
                    <a:pt x="2005584" y="1091184"/>
                  </a:lnTo>
                  <a:lnTo>
                    <a:pt x="2007108" y="1080516"/>
                  </a:lnTo>
                  <a:lnTo>
                    <a:pt x="2028444" y="1082040"/>
                  </a:lnTo>
                  <a:lnTo>
                    <a:pt x="2026919" y="1092708"/>
                  </a:lnTo>
                  <a:lnTo>
                    <a:pt x="2025395" y="1118616"/>
                  </a:lnTo>
                  <a:lnTo>
                    <a:pt x="2022348" y="1144524"/>
                  </a:lnTo>
                  <a:lnTo>
                    <a:pt x="2019299" y="1165860"/>
                  </a:lnTo>
                  <a:close/>
                </a:path>
                <a:path w="2030095" h="2030095">
                  <a:moveTo>
                    <a:pt x="1985771" y="1310640"/>
                  </a:moveTo>
                  <a:lnTo>
                    <a:pt x="1965959" y="1304544"/>
                  </a:lnTo>
                  <a:lnTo>
                    <a:pt x="1972055" y="1287780"/>
                  </a:lnTo>
                  <a:lnTo>
                    <a:pt x="1978151" y="1263396"/>
                  </a:lnTo>
                  <a:lnTo>
                    <a:pt x="1984248" y="1240535"/>
                  </a:lnTo>
                  <a:lnTo>
                    <a:pt x="1987295" y="1223771"/>
                  </a:lnTo>
                  <a:lnTo>
                    <a:pt x="2007108" y="1228344"/>
                  </a:lnTo>
                  <a:lnTo>
                    <a:pt x="2004059" y="1243584"/>
                  </a:lnTo>
                  <a:lnTo>
                    <a:pt x="1991867" y="1292351"/>
                  </a:lnTo>
                  <a:lnTo>
                    <a:pt x="1985771" y="1310640"/>
                  </a:lnTo>
                  <a:close/>
                </a:path>
                <a:path w="2030095" h="2030095">
                  <a:moveTo>
                    <a:pt x="1932432" y="1447800"/>
                  </a:moveTo>
                  <a:lnTo>
                    <a:pt x="1914143" y="1440180"/>
                  </a:lnTo>
                  <a:lnTo>
                    <a:pt x="1930907" y="1402080"/>
                  </a:lnTo>
                  <a:lnTo>
                    <a:pt x="1946148" y="1362456"/>
                  </a:lnTo>
                  <a:lnTo>
                    <a:pt x="1965959" y="1370076"/>
                  </a:lnTo>
                  <a:lnTo>
                    <a:pt x="1950719" y="1409700"/>
                  </a:lnTo>
                  <a:lnTo>
                    <a:pt x="1932432" y="1447800"/>
                  </a:lnTo>
                  <a:close/>
                </a:path>
                <a:path w="2030095" h="2030095">
                  <a:moveTo>
                    <a:pt x="1860803" y="1577340"/>
                  </a:moveTo>
                  <a:lnTo>
                    <a:pt x="1842516" y="1565148"/>
                  </a:lnTo>
                  <a:lnTo>
                    <a:pt x="1865375" y="1530096"/>
                  </a:lnTo>
                  <a:lnTo>
                    <a:pt x="1885187" y="1495044"/>
                  </a:lnTo>
                  <a:lnTo>
                    <a:pt x="1903475" y="1505712"/>
                  </a:lnTo>
                  <a:lnTo>
                    <a:pt x="1883663" y="1540764"/>
                  </a:lnTo>
                  <a:lnTo>
                    <a:pt x="1860803" y="1577340"/>
                  </a:lnTo>
                  <a:close/>
                </a:path>
                <a:path w="2030095" h="2030095">
                  <a:moveTo>
                    <a:pt x="1769363" y="1693164"/>
                  </a:moveTo>
                  <a:lnTo>
                    <a:pt x="1754123" y="1679448"/>
                  </a:lnTo>
                  <a:lnTo>
                    <a:pt x="1781555" y="1647444"/>
                  </a:lnTo>
                  <a:lnTo>
                    <a:pt x="1807463" y="1615440"/>
                  </a:lnTo>
                  <a:lnTo>
                    <a:pt x="1822703" y="1629156"/>
                  </a:lnTo>
                  <a:lnTo>
                    <a:pt x="1798319" y="1661160"/>
                  </a:lnTo>
                  <a:lnTo>
                    <a:pt x="1769363" y="1693164"/>
                  </a:lnTo>
                  <a:close/>
                </a:path>
                <a:path w="2030095" h="2030095">
                  <a:moveTo>
                    <a:pt x="1662684" y="1796796"/>
                  </a:moveTo>
                  <a:lnTo>
                    <a:pt x="1648968" y="1780032"/>
                  </a:lnTo>
                  <a:lnTo>
                    <a:pt x="1682495" y="1751076"/>
                  </a:lnTo>
                  <a:lnTo>
                    <a:pt x="1711451" y="1725168"/>
                  </a:lnTo>
                  <a:lnTo>
                    <a:pt x="1725168" y="1740408"/>
                  </a:lnTo>
                  <a:lnTo>
                    <a:pt x="1697735" y="1766316"/>
                  </a:lnTo>
                  <a:lnTo>
                    <a:pt x="1662684" y="1796796"/>
                  </a:lnTo>
                  <a:close/>
                </a:path>
                <a:path w="2030095" h="2030095">
                  <a:moveTo>
                    <a:pt x="1542287" y="1882140"/>
                  </a:moveTo>
                  <a:lnTo>
                    <a:pt x="1531619" y="1863851"/>
                  </a:lnTo>
                  <a:lnTo>
                    <a:pt x="1571243" y="1839468"/>
                  </a:lnTo>
                  <a:lnTo>
                    <a:pt x="1600200" y="1818132"/>
                  </a:lnTo>
                  <a:lnTo>
                    <a:pt x="1612391" y="1834896"/>
                  </a:lnTo>
                  <a:lnTo>
                    <a:pt x="1581911" y="1856232"/>
                  </a:lnTo>
                  <a:lnTo>
                    <a:pt x="1542287" y="1882140"/>
                  </a:lnTo>
                  <a:close/>
                </a:path>
                <a:path w="2030095" h="2030095">
                  <a:moveTo>
                    <a:pt x="1411223" y="1949196"/>
                  </a:moveTo>
                  <a:lnTo>
                    <a:pt x="1402079" y="1930908"/>
                  </a:lnTo>
                  <a:lnTo>
                    <a:pt x="1446275" y="1911096"/>
                  </a:lnTo>
                  <a:lnTo>
                    <a:pt x="1478279" y="1894332"/>
                  </a:lnTo>
                  <a:lnTo>
                    <a:pt x="1487423" y="1914144"/>
                  </a:lnTo>
                  <a:lnTo>
                    <a:pt x="1455419" y="1929384"/>
                  </a:lnTo>
                  <a:lnTo>
                    <a:pt x="1411223" y="1949196"/>
                  </a:lnTo>
                  <a:close/>
                </a:path>
                <a:path w="2030095" h="2030095">
                  <a:moveTo>
                    <a:pt x="1271016" y="1997964"/>
                  </a:moveTo>
                  <a:lnTo>
                    <a:pt x="1264919" y="1976628"/>
                  </a:lnTo>
                  <a:lnTo>
                    <a:pt x="1286255" y="1972056"/>
                  </a:lnTo>
                  <a:lnTo>
                    <a:pt x="1310639" y="1964435"/>
                  </a:lnTo>
                  <a:lnTo>
                    <a:pt x="1344167" y="1952244"/>
                  </a:lnTo>
                  <a:lnTo>
                    <a:pt x="1351787" y="1972056"/>
                  </a:lnTo>
                  <a:lnTo>
                    <a:pt x="1316735" y="1984248"/>
                  </a:lnTo>
                  <a:lnTo>
                    <a:pt x="1292351" y="1991868"/>
                  </a:lnTo>
                  <a:lnTo>
                    <a:pt x="1271016" y="1997964"/>
                  </a:lnTo>
                  <a:close/>
                </a:path>
                <a:path w="2030095" h="2030095">
                  <a:moveTo>
                    <a:pt x="1126235" y="2023871"/>
                  </a:moveTo>
                  <a:lnTo>
                    <a:pt x="1123187" y="2002535"/>
                  </a:lnTo>
                  <a:lnTo>
                    <a:pt x="1141475" y="2001012"/>
                  </a:lnTo>
                  <a:lnTo>
                    <a:pt x="1165859" y="1997964"/>
                  </a:lnTo>
                  <a:lnTo>
                    <a:pt x="1190243" y="1993392"/>
                  </a:lnTo>
                  <a:lnTo>
                    <a:pt x="1205484" y="1990344"/>
                  </a:lnTo>
                  <a:lnTo>
                    <a:pt x="1208532" y="2011680"/>
                  </a:lnTo>
                  <a:lnTo>
                    <a:pt x="1194816" y="2014728"/>
                  </a:lnTo>
                  <a:lnTo>
                    <a:pt x="1168907" y="2017776"/>
                  </a:lnTo>
                  <a:lnTo>
                    <a:pt x="1144523" y="2022348"/>
                  </a:lnTo>
                  <a:lnTo>
                    <a:pt x="1126235" y="2023871"/>
                  </a:lnTo>
                  <a:close/>
                </a:path>
                <a:path w="2030095" h="2030095">
                  <a:moveTo>
                    <a:pt x="1040891" y="2029968"/>
                  </a:moveTo>
                  <a:lnTo>
                    <a:pt x="976884" y="2029968"/>
                  </a:lnTo>
                  <a:lnTo>
                    <a:pt x="978407" y="2008632"/>
                  </a:lnTo>
                  <a:lnTo>
                    <a:pt x="1040891" y="2008632"/>
                  </a:lnTo>
                  <a:lnTo>
                    <a:pt x="1060703" y="2007108"/>
                  </a:lnTo>
                  <a:lnTo>
                    <a:pt x="1062227" y="2028444"/>
                  </a:lnTo>
                  <a:lnTo>
                    <a:pt x="1040891" y="2029968"/>
                  </a:lnTo>
                  <a:close/>
                </a:path>
                <a:path w="2030095" h="2030095">
                  <a:moveTo>
                    <a:pt x="914400" y="2025396"/>
                  </a:moveTo>
                  <a:lnTo>
                    <a:pt x="911351" y="2025396"/>
                  </a:lnTo>
                  <a:lnTo>
                    <a:pt x="885443" y="2022348"/>
                  </a:lnTo>
                  <a:lnTo>
                    <a:pt x="861059" y="2017776"/>
                  </a:lnTo>
                  <a:lnTo>
                    <a:pt x="835151" y="2014728"/>
                  </a:lnTo>
                  <a:lnTo>
                    <a:pt x="830579" y="2013203"/>
                  </a:lnTo>
                  <a:lnTo>
                    <a:pt x="835151" y="1993392"/>
                  </a:lnTo>
                  <a:lnTo>
                    <a:pt x="839723" y="1993392"/>
                  </a:lnTo>
                  <a:lnTo>
                    <a:pt x="864107" y="1997964"/>
                  </a:lnTo>
                  <a:lnTo>
                    <a:pt x="912875" y="2004060"/>
                  </a:lnTo>
                  <a:lnTo>
                    <a:pt x="915923" y="2004060"/>
                  </a:lnTo>
                  <a:lnTo>
                    <a:pt x="914400" y="2025396"/>
                  </a:lnTo>
                  <a:close/>
                </a:path>
                <a:path w="2030095" h="2030095">
                  <a:moveTo>
                    <a:pt x="768095" y="1999487"/>
                  </a:moveTo>
                  <a:lnTo>
                    <a:pt x="737616" y="1991868"/>
                  </a:lnTo>
                  <a:lnTo>
                    <a:pt x="713232" y="1984248"/>
                  </a:lnTo>
                  <a:lnTo>
                    <a:pt x="687323" y="1975103"/>
                  </a:lnTo>
                  <a:lnTo>
                    <a:pt x="694943" y="1955292"/>
                  </a:lnTo>
                  <a:lnTo>
                    <a:pt x="719327" y="1964435"/>
                  </a:lnTo>
                  <a:lnTo>
                    <a:pt x="742187" y="1972056"/>
                  </a:lnTo>
                  <a:lnTo>
                    <a:pt x="766571" y="1978151"/>
                  </a:lnTo>
                  <a:lnTo>
                    <a:pt x="774191" y="1979676"/>
                  </a:lnTo>
                  <a:lnTo>
                    <a:pt x="768095" y="1999487"/>
                  </a:lnTo>
                  <a:close/>
                </a:path>
                <a:path w="2030095" h="2030095">
                  <a:moveTo>
                    <a:pt x="627887" y="1953768"/>
                  </a:moveTo>
                  <a:lnTo>
                    <a:pt x="620267" y="1950719"/>
                  </a:lnTo>
                  <a:lnTo>
                    <a:pt x="551687" y="1918716"/>
                  </a:lnTo>
                  <a:lnTo>
                    <a:pt x="560832" y="1898903"/>
                  </a:lnTo>
                  <a:lnTo>
                    <a:pt x="583691" y="1911096"/>
                  </a:lnTo>
                  <a:lnTo>
                    <a:pt x="627887" y="1930908"/>
                  </a:lnTo>
                  <a:lnTo>
                    <a:pt x="635507" y="1933956"/>
                  </a:lnTo>
                  <a:lnTo>
                    <a:pt x="627887" y="1953768"/>
                  </a:lnTo>
                  <a:close/>
                </a:path>
                <a:path w="2030095" h="2030095">
                  <a:moveTo>
                    <a:pt x="496823" y="1886712"/>
                  </a:moveTo>
                  <a:lnTo>
                    <a:pt x="489203" y="1883664"/>
                  </a:lnTo>
                  <a:lnTo>
                    <a:pt x="425195" y="1840992"/>
                  </a:lnTo>
                  <a:lnTo>
                    <a:pt x="437387" y="1824228"/>
                  </a:lnTo>
                  <a:lnTo>
                    <a:pt x="458723" y="1839468"/>
                  </a:lnTo>
                  <a:lnTo>
                    <a:pt x="499871" y="1865376"/>
                  </a:lnTo>
                  <a:lnTo>
                    <a:pt x="505967" y="1869948"/>
                  </a:lnTo>
                  <a:lnTo>
                    <a:pt x="496823" y="1886712"/>
                  </a:lnTo>
                  <a:close/>
                </a:path>
                <a:path w="2030095" h="2030095">
                  <a:moveTo>
                    <a:pt x="374903" y="1802892"/>
                  </a:moveTo>
                  <a:lnTo>
                    <a:pt x="370332" y="1798319"/>
                  </a:lnTo>
                  <a:lnTo>
                    <a:pt x="332232" y="1766316"/>
                  </a:lnTo>
                  <a:lnTo>
                    <a:pt x="312419" y="1746503"/>
                  </a:lnTo>
                  <a:lnTo>
                    <a:pt x="326135" y="1731264"/>
                  </a:lnTo>
                  <a:lnTo>
                    <a:pt x="345948" y="1751076"/>
                  </a:lnTo>
                  <a:lnTo>
                    <a:pt x="382523" y="1781556"/>
                  </a:lnTo>
                  <a:lnTo>
                    <a:pt x="388619" y="1786128"/>
                  </a:lnTo>
                  <a:lnTo>
                    <a:pt x="374903" y="1802892"/>
                  </a:lnTo>
                  <a:close/>
                </a:path>
                <a:path w="2030095" h="2030095">
                  <a:moveTo>
                    <a:pt x="266700" y="1700784"/>
                  </a:moveTo>
                  <a:lnTo>
                    <a:pt x="263651" y="1697735"/>
                  </a:lnTo>
                  <a:lnTo>
                    <a:pt x="231648" y="1661160"/>
                  </a:lnTo>
                  <a:lnTo>
                    <a:pt x="213359" y="1636776"/>
                  </a:lnTo>
                  <a:lnTo>
                    <a:pt x="228600" y="1623060"/>
                  </a:lnTo>
                  <a:lnTo>
                    <a:pt x="248411" y="1647444"/>
                  </a:lnTo>
                  <a:lnTo>
                    <a:pt x="278891" y="1684019"/>
                  </a:lnTo>
                  <a:lnTo>
                    <a:pt x="281939" y="1687068"/>
                  </a:lnTo>
                  <a:lnTo>
                    <a:pt x="266700" y="1700784"/>
                  </a:lnTo>
                  <a:close/>
                </a:path>
                <a:path w="2030095" h="2030095">
                  <a:moveTo>
                    <a:pt x="175259" y="1584960"/>
                  </a:moveTo>
                  <a:lnTo>
                    <a:pt x="173735" y="1583435"/>
                  </a:lnTo>
                  <a:lnTo>
                    <a:pt x="147827" y="1542287"/>
                  </a:lnTo>
                  <a:lnTo>
                    <a:pt x="131063" y="1513332"/>
                  </a:lnTo>
                  <a:lnTo>
                    <a:pt x="149351" y="1502664"/>
                  </a:lnTo>
                  <a:lnTo>
                    <a:pt x="164591" y="1530096"/>
                  </a:lnTo>
                  <a:lnTo>
                    <a:pt x="190500" y="1571244"/>
                  </a:lnTo>
                  <a:lnTo>
                    <a:pt x="192023" y="1572767"/>
                  </a:lnTo>
                  <a:lnTo>
                    <a:pt x="175259" y="1584960"/>
                  </a:lnTo>
                  <a:close/>
                </a:path>
                <a:path w="2030095" h="2030095">
                  <a:moveTo>
                    <a:pt x="102107" y="1456944"/>
                  </a:moveTo>
                  <a:lnTo>
                    <a:pt x="100583" y="1455419"/>
                  </a:lnTo>
                  <a:lnTo>
                    <a:pt x="79248" y="1409700"/>
                  </a:lnTo>
                  <a:lnTo>
                    <a:pt x="67055" y="1379219"/>
                  </a:lnTo>
                  <a:lnTo>
                    <a:pt x="86867" y="1371600"/>
                  </a:lnTo>
                  <a:lnTo>
                    <a:pt x="99059" y="1402080"/>
                  </a:lnTo>
                  <a:lnTo>
                    <a:pt x="118871" y="1446276"/>
                  </a:lnTo>
                  <a:lnTo>
                    <a:pt x="120395" y="1447800"/>
                  </a:lnTo>
                  <a:lnTo>
                    <a:pt x="102107" y="1456944"/>
                  </a:lnTo>
                  <a:close/>
                </a:path>
                <a:path w="2030095" h="2030095">
                  <a:moveTo>
                    <a:pt x="47243" y="1319784"/>
                  </a:moveTo>
                  <a:lnTo>
                    <a:pt x="32003" y="1269492"/>
                  </a:lnTo>
                  <a:lnTo>
                    <a:pt x="24383" y="1237487"/>
                  </a:lnTo>
                  <a:lnTo>
                    <a:pt x="45719" y="1234440"/>
                  </a:lnTo>
                  <a:lnTo>
                    <a:pt x="45719" y="1239012"/>
                  </a:lnTo>
                  <a:lnTo>
                    <a:pt x="57911" y="1287780"/>
                  </a:lnTo>
                  <a:lnTo>
                    <a:pt x="65532" y="1310640"/>
                  </a:lnTo>
                  <a:lnTo>
                    <a:pt x="67055" y="1313687"/>
                  </a:lnTo>
                  <a:lnTo>
                    <a:pt x="47243" y="1319784"/>
                  </a:lnTo>
                  <a:close/>
                </a:path>
                <a:path w="2030095" h="2030095">
                  <a:moveTo>
                    <a:pt x="12191" y="1176528"/>
                  </a:moveTo>
                  <a:lnTo>
                    <a:pt x="12191" y="1170432"/>
                  </a:lnTo>
                  <a:lnTo>
                    <a:pt x="7619" y="1144524"/>
                  </a:lnTo>
                  <a:lnTo>
                    <a:pt x="4571" y="1118616"/>
                  </a:lnTo>
                  <a:lnTo>
                    <a:pt x="3048" y="1092708"/>
                  </a:lnTo>
                  <a:lnTo>
                    <a:pt x="3048" y="1091184"/>
                  </a:lnTo>
                  <a:lnTo>
                    <a:pt x="22859" y="1091184"/>
                  </a:lnTo>
                  <a:lnTo>
                    <a:pt x="25907" y="1117092"/>
                  </a:lnTo>
                  <a:lnTo>
                    <a:pt x="32003" y="1165860"/>
                  </a:lnTo>
                  <a:lnTo>
                    <a:pt x="33527" y="1171956"/>
                  </a:lnTo>
                  <a:lnTo>
                    <a:pt x="12191" y="1176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2707" y="4800599"/>
              <a:ext cx="167640" cy="16763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4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1B7112C-359D-2507-01A5-3565640D7E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4</a:t>
            </a:fld>
            <a:endParaRPr lang="en-US" spc="1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499" y="444544"/>
            <a:ext cx="523303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Now</a:t>
            </a:r>
            <a:r>
              <a:rPr spc="-30" dirty="0"/>
              <a:t> </a:t>
            </a:r>
            <a:r>
              <a:rPr dirty="0"/>
              <a:t>What</a:t>
            </a:r>
            <a:r>
              <a:rPr spc="-25" dirty="0"/>
              <a:t> </a:t>
            </a:r>
            <a:r>
              <a:rPr spc="5" dirty="0"/>
              <a:t>about</a:t>
            </a:r>
            <a:r>
              <a:rPr spc="-25" dirty="0"/>
              <a:t> </a:t>
            </a:r>
            <a:r>
              <a:rPr dirty="0"/>
              <a:t>PCF?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8908" y="5647944"/>
            <a:ext cx="7554595" cy="756285"/>
            <a:chOff x="1168908" y="5647944"/>
            <a:chExt cx="7554595" cy="756285"/>
          </a:xfrm>
        </p:grpSpPr>
        <p:sp>
          <p:nvSpPr>
            <p:cNvPr id="4" name="object 4"/>
            <p:cNvSpPr/>
            <p:nvPr/>
          </p:nvSpPr>
          <p:spPr>
            <a:xfrm>
              <a:off x="1168908" y="5647956"/>
              <a:ext cx="3950335" cy="756285"/>
            </a:xfrm>
            <a:custGeom>
              <a:avLst/>
              <a:gdLst/>
              <a:ahLst/>
              <a:cxnLst/>
              <a:rect l="l" t="t" r="r" b="b"/>
              <a:pathLst>
                <a:path w="3950335" h="756285">
                  <a:moveTo>
                    <a:pt x="10655" y="0"/>
                  </a:moveTo>
                  <a:lnTo>
                    <a:pt x="0" y="0"/>
                  </a:lnTo>
                  <a:lnTo>
                    <a:pt x="0" y="755904"/>
                  </a:lnTo>
                  <a:lnTo>
                    <a:pt x="10655" y="755904"/>
                  </a:lnTo>
                  <a:lnTo>
                    <a:pt x="10655" y="0"/>
                  </a:lnTo>
                  <a:close/>
                </a:path>
                <a:path w="3950335" h="756285">
                  <a:moveTo>
                    <a:pt x="3950208" y="0"/>
                  </a:moveTo>
                  <a:lnTo>
                    <a:pt x="3939540" y="0"/>
                  </a:lnTo>
                  <a:lnTo>
                    <a:pt x="3939540" y="330695"/>
                  </a:lnTo>
                  <a:lnTo>
                    <a:pt x="1848599" y="330695"/>
                  </a:lnTo>
                  <a:lnTo>
                    <a:pt x="1848599" y="339852"/>
                  </a:lnTo>
                  <a:lnTo>
                    <a:pt x="3939540" y="339852"/>
                  </a:lnTo>
                  <a:lnTo>
                    <a:pt x="3939540" y="755904"/>
                  </a:lnTo>
                  <a:lnTo>
                    <a:pt x="3950208" y="755904"/>
                  </a:lnTo>
                  <a:lnTo>
                    <a:pt x="3950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5004" y="5815584"/>
              <a:ext cx="1842770" cy="337185"/>
            </a:xfrm>
            <a:custGeom>
              <a:avLst/>
              <a:gdLst/>
              <a:ahLst/>
              <a:cxnLst/>
              <a:rect l="l" t="t" r="r" b="b"/>
              <a:pathLst>
                <a:path w="1842770" h="337185">
                  <a:moveTo>
                    <a:pt x="1842515" y="336803"/>
                  </a:moveTo>
                  <a:lnTo>
                    <a:pt x="0" y="336803"/>
                  </a:lnTo>
                  <a:lnTo>
                    <a:pt x="0" y="0"/>
                  </a:lnTo>
                  <a:lnTo>
                    <a:pt x="1842515" y="0"/>
                  </a:lnTo>
                  <a:lnTo>
                    <a:pt x="1842515" y="336803"/>
                  </a:lnTo>
                  <a:close/>
                </a:path>
              </a:pathLst>
            </a:custGeom>
            <a:solidFill>
              <a:srgbClr val="F66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8908" y="5647956"/>
              <a:ext cx="7554595" cy="756285"/>
            </a:xfrm>
            <a:custGeom>
              <a:avLst/>
              <a:gdLst/>
              <a:ahLst/>
              <a:cxnLst/>
              <a:rect l="l" t="t" r="r" b="b"/>
              <a:pathLst>
                <a:path w="7554595" h="756285">
                  <a:moveTo>
                    <a:pt x="1853184" y="163068"/>
                  </a:moveTo>
                  <a:lnTo>
                    <a:pt x="1844040" y="163068"/>
                  </a:lnTo>
                  <a:lnTo>
                    <a:pt x="1844040" y="173736"/>
                  </a:lnTo>
                  <a:lnTo>
                    <a:pt x="1844040" y="499872"/>
                  </a:lnTo>
                  <a:lnTo>
                    <a:pt x="10668" y="499872"/>
                  </a:lnTo>
                  <a:lnTo>
                    <a:pt x="10668" y="173736"/>
                  </a:lnTo>
                  <a:lnTo>
                    <a:pt x="1844040" y="173736"/>
                  </a:lnTo>
                  <a:lnTo>
                    <a:pt x="1844040" y="163068"/>
                  </a:lnTo>
                  <a:lnTo>
                    <a:pt x="0" y="163068"/>
                  </a:lnTo>
                  <a:lnTo>
                    <a:pt x="0" y="509016"/>
                  </a:lnTo>
                  <a:lnTo>
                    <a:pt x="1853184" y="509016"/>
                  </a:lnTo>
                  <a:lnTo>
                    <a:pt x="1853184" y="504444"/>
                  </a:lnTo>
                  <a:lnTo>
                    <a:pt x="1853184" y="499872"/>
                  </a:lnTo>
                  <a:lnTo>
                    <a:pt x="1853184" y="173736"/>
                  </a:lnTo>
                  <a:lnTo>
                    <a:pt x="1853184" y="167640"/>
                  </a:lnTo>
                  <a:lnTo>
                    <a:pt x="1853184" y="163068"/>
                  </a:lnTo>
                  <a:close/>
                </a:path>
                <a:path w="7554595" h="756285">
                  <a:moveTo>
                    <a:pt x="7554468" y="0"/>
                  </a:moveTo>
                  <a:lnTo>
                    <a:pt x="7543787" y="0"/>
                  </a:lnTo>
                  <a:lnTo>
                    <a:pt x="7543787" y="330695"/>
                  </a:lnTo>
                  <a:lnTo>
                    <a:pt x="5789663" y="330695"/>
                  </a:lnTo>
                  <a:lnTo>
                    <a:pt x="5789663" y="339852"/>
                  </a:lnTo>
                  <a:lnTo>
                    <a:pt x="7543787" y="339852"/>
                  </a:lnTo>
                  <a:lnTo>
                    <a:pt x="7543787" y="755904"/>
                  </a:lnTo>
                  <a:lnTo>
                    <a:pt x="7554468" y="755904"/>
                  </a:lnTo>
                  <a:lnTo>
                    <a:pt x="75544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79575" y="5757135"/>
            <a:ext cx="18383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928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latin typeface="Times New Roman"/>
                <a:cs typeface="Times New Roman"/>
              </a:rPr>
              <a:t>CFP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08447" y="5811011"/>
            <a:ext cx="1854835" cy="346075"/>
            <a:chOff x="5108447" y="5811011"/>
            <a:chExt cx="1854835" cy="346075"/>
          </a:xfrm>
        </p:grpSpPr>
        <p:sp>
          <p:nvSpPr>
            <p:cNvPr id="9" name="object 9"/>
            <p:cNvSpPr/>
            <p:nvPr/>
          </p:nvSpPr>
          <p:spPr>
            <a:xfrm>
              <a:off x="5113019" y="5815583"/>
              <a:ext cx="1845945" cy="337185"/>
            </a:xfrm>
            <a:custGeom>
              <a:avLst/>
              <a:gdLst/>
              <a:ahLst/>
              <a:cxnLst/>
              <a:rect l="l" t="t" r="r" b="b"/>
              <a:pathLst>
                <a:path w="1845945" h="337185">
                  <a:moveTo>
                    <a:pt x="1845564" y="336803"/>
                  </a:moveTo>
                  <a:lnTo>
                    <a:pt x="0" y="336803"/>
                  </a:lnTo>
                  <a:lnTo>
                    <a:pt x="0" y="0"/>
                  </a:lnTo>
                  <a:lnTo>
                    <a:pt x="1845564" y="0"/>
                  </a:lnTo>
                  <a:lnTo>
                    <a:pt x="1845564" y="336803"/>
                  </a:lnTo>
                  <a:close/>
                </a:path>
              </a:pathLst>
            </a:custGeom>
            <a:solidFill>
              <a:srgbClr val="F66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08447" y="5811011"/>
              <a:ext cx="1854835" cy="346075"/>
            </a:xfrm>
            <a:custGeom>
              <a:avLst/>
              <a:gdLst/>
              <a:ahLst/>
              <a:cxnLst/>
              <a:rect l="l" t="t" r="r" b="b"/>
              <a:pathLst>
                <a:path w="1854834" h="346075">
                  <a:moveTo>
                    <a:pt x="1854708" y="345948"/>
                  </a:moveTo>
                  <a:lnTo>
                    <a:pt x="0" y="345948"/>
                  </a:lnTo>
                  <a:lnTo>
                    <a:pt x="0" y="0"/>
                  </a:lnTo>
                  <a:lnTo>
                    <a:pt x="1854708" y="0"/>
                  </a:lnTo>
                  <a:lnTo>
                    <a:pt x="185470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336804"/>
                  </a:lnTo>
                  <a:lnTo>
                    <a:pt x="4572" y="336804"/>
                  </a:lnTo>
                  <a:lnTo>
                    <a:pt x="10668" y="341376"/>
                  </a:lnTo>
                  <a:lnTo>
                    <a:pt x="1854708" y="341376"/>
                  </a:lnTo>
                  <a:lnTo>
                    <a:pt x="1854708" y="345948"/>
                  </a:lnTo>
                  <a:close/>
                </a:path>
                <a:path w="1854834" h="34607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854834" h="346075">
                  <a:moveTo>
                    <a:pt x="1845564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845564" y="4572"/>
                  </a:lnTo>
                  <a:lnTo>
                    <a:pt x="1845564" y="10668"/>
                  </a:lnTo>
                  <a:close/>
                </a:path>
                <a:path w="1854834" h="346075">
                  <a:moveTo>
                    <a:pt x="1845564" y="341376"/>
                  </a:moveTo>
                  <a:lnTo>
                    <a:pt x="1845564" y="4572"/>
                  </a:lnTo>
                  <a:lnTo>
                    <a:pt x="1850136" y="10668"/>
                  </a:lnTo>
                  <a:lnTo>
                    <a:pt x="1854708" y="10668"/>
                  </a:lnTo>
                  <a:lnTo>
                    <a:pt x="1854708" y="336804"/>
                  </a:lnTo>
                  <a:lnTo>
                    <a:pt x="1850136" y="336804"/>
                  </a:lnTo>
                  <a:lnTo>
                    <a:pt x="1845564" y="341376"/>
                  </a:lnTo>
                  <a:close/>
                </a:path>
                <a:path w="1854834" h="346075">
                  <a:moveTo>
                    <a:pt x="1854708" y="10668"/>
                  </a:moveTo>
                  <a:lnTo>
                    <a:pt x="1850136" y="10668"/>
                  </a:lnTo>
                  <a:lnTo>
                    <a:pt x="1845564" y="4572"/>
                  </a:lnTo>
                  <a:lnTo>
                    <a:pt x="1854708" y="4572"/>
                  </a:lnTo>
                  <a:lnTo>
                    <a:pt x="1854708" y="10668"/>
                  </a:lnTo>
                  <a:close/>
                </a:path>
                <a:path w="1854834" h="346075">
                  <a:moveTo>
                    <a:pt x="10668" y="341376"/>
                  </a:moveTo>
                  <a:lnTo>
                    <a:pt x="4572" y="336804"/>
                  </a:lnTo>
                  <a:lnTo>
                    <a:pt x="10668" y="336804"/>
                  </a:lnTo>
                  <a:lnTo>
                    <a:pt x="10668" y="341376"/>
                  </a:lnTo>
                  <a:close/>
                </a:path>
                <a:path w="1854834" h="346075">
                  <a:moveTo>
                    <a:pt x="1845564" y="341376"/>
                  </a:moveTo>
                  <a:lnTo>
                    <a:pt x="10668" y="341376"/>
                  </a:lnTo>
                  <a:lnTo>
                    <a:pt x="10668" y="336804"/>
                  </a:lnTo>
                  <a:lnTo>
                    <a:pt x="1845564" y="336804"/>
                  </a:lnTo>
                  <a:lnTo>
                    <a:pt x="1845564" y="341376"/>
                  </a:lnTo>
                  <a:close/>
                </a:path>
                <a:path w="1854834" h="346075">
                  <a:moveTo>
                    <a:pt x="1854708" y="341376"/>
                  </a:moveTo>
                  <a:lnTo>
                    <a:pt x="1845564" y="341376"/>
                  </a:lnTo>
                  <a:lnTo>
                    <a:pt x="1850136" y="336804"/>
                  </a:lnTo>
                  <a:lnTo>
                    <a:pt x="1854708" y="336804"/>
                  </a:lnTo>
                  <a:lnTo>
                    <a:pt x="1854708" y="341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08934" y="5806342"/>
            <a:ext cx="24257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85"/>
              </a:lnSpc>
            </a:pPr>
            <a:r>
              <a:rPr sz="2650" b="1" spc="-10" dirty="0">
                <a:latin typeface="Times New Roman"/>
                <a:cs typeface="Times New Roman"/>
              </a:rPr>
              <a:t>C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1135" y="5815584"/>
            <a:ext cx="917575" cy="337185"/>
          </a:xfrm>
          <a:prstGeom prst="rect">
            <a:avLst/>
          </a:prstGeom>
          <a:solidFill>
            <a:srgbClr val="F666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sz="2650" b="1" spc="-10" dirty="0">
                <a:latin typeface="Times New Roman"/>
                <a:cs typeface="Times New Roman"/>
              </a:rPr>
              <a:t>FP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5003" y="6265164"/>
            <a:ext cx="3938270" cy="109855"/>
          </a:xfrm>
          <a:custGeom>
            <a:avLst/>
            <a:gdLst/>
            <a:ahLst/>
            <a:cxnLst/>
            <a:rect l="l" t="t" r="r" b="b"/>
            <a:pathLst>
              <a:path w="3938270" h="109854">
                <a:moveTo>
                  <a:pt x="12192" y="59436"/>
                </a:moveTo>
                <a:lnTo>
                  <a:pt x="9144" y="59436"/>
                </a:lnTo>
                <a:lnTo>
                  <a:pt x="9144" y="49529"/>
                </a:lnTo>
                <a:lnTo>
                  <a:pt x="91440" y="1524"/>
                </a:lnTo>
                <a:lnTo>
                  <a:pt x="92964" y="0"/>
                </a:lnTo>
                <a:lnTo>
                  <a:pt x="96012" y="0"/>
                </a:lnTo>
                <a:lnTo>
                  <a:pt x="99060" y="6096"/>
                </a:lnTo>
                <a:lnTo>
                  <a:pt x="99060" y="9144"/>
                </a:lnTo>
                <a:lnTo>
                  <a:pt x="96012" y="10668"/>
                </a:lnTo>
                <a:lnTo>
                  <a:pt x="27908" y="50292"/>
                </a:lnTo>
                <a:lnTo>
                  <a:pt x="12192" y="50292"/>
                </a:lnTo>
                <a:lnTo>
                  <a:pt x="12192" y="59436"/>
                </a:lnTo>
                <a:close/>
              </a:path>
              <a:path w="3938270" h="109854">
                <a:moveTo>
                  <a:pt x="3917966" y="54864"/>
                </a:moveTo>
                <a:lnTo>
                  <a:pt x="3842004" y="10668"/>
                </a:lnTo>
                <a:lnTo>
                  <a:pt x="3838955" y="9144"/>
                </a:lnTo>
                <a:lnTo>
                  <a:pt x="3838955" y="6096"/>
                </a:lnTo>
                <a:lnTo>
                  <a:pt x="3842004" y="0"/>
                </a:lnTo>
                <a:lnTo>
                  <a:pt x="3845052" y="0"/>
                </a:lnTo>
                <a:lnTo>
                  <a:pt x="3846576" y="1524"/>
                </a:lnTo>
                <a:lnTo>
                  <a:pt x="3928872" y="49529"/>
                </a:lnTo>
                <a:lnTo>
                  <a:pt x="3928872" y="50292"/>
                </a:lnTo>
                <a:lnTo>
                  <a:pt x="3925824" y="50292"/>
                </a:lnTo>
                <a:lnTo>
                  <a:pt x="3917966" y="54864"/>
                </a:lnTo>
                <a:close/>
              </a:path>
              <a:path w="3938270" h="109854">
                <a:moveTo>
                  <a:pt x="9144" y="49530"/>
                </a:moveTo>
                <a:lnTo>
                  <a:pt x="9144" y="48768"/>
                </a:lnTo>
                <a:lnTo>
                  <a:pt x="10450" y="48768"/>
                </a:lnTo>
                <a:lnTo>
                  <a:pt x="9144" y="49530"/>
                </a:lnTo>
                <a:close/>
              </a:path>
              <a:path w="3938270" h="109854">
                <a:moveTo>
                  <a:pt x="3910107" y="59436"/>
                </a:moveTo>
                <a:lnTo>
                  <a:pt x="27908" y="59436"/>
                </a:lnTo>
                <a:lnTo>
                  <a:pt x="20050" y="54864"/>
                </a:lnTo>
                <a:lnTo>
                  <a:pt x="30527" y="48768"/>
                </a:lnTo>
                <a:lnTo>
                  <a:pt x="3907488" y="48768"/>
                </a:lnTo>
                <a:lnTo>
                  <a:pt x="3917966" y="54864"/>
                </a:lnTo>
                <a:lnTo>
                  <a:pt x="3910107" y="59436"/>
                </a:lnTo>
                <a:close/>
              </a:path>
              <a:path w="3938270" h="109854">
                <a:moveTo>
                  <a:pt x="3928872" y="49529"/>
                </a:moveTo>
                <a:lnTo>
                  <a:pt x="3927565" y="48768"/>
                </a:lnTo>
                <a:lnTo>
                  <a:pt x="3928872" y="48768"/>
                </a:lnTo>
                <a:lnTo>
                  <a:pt x="3928872" y="49529"/>
                </a:lnTo>
                <a:close/>
              </a:path>
              <a:path w="3938270" h="109854">
                <a:moveTo>
                  <a:pt x="3930178" y="59436"/>
                </a:moveTo>
                <a:lnTo>
                  <a:pt x="3928872" y="59436"/>
                </a:lnTo>
                <a:lnTo>
                  <a:pt x="3928872" y="49529"/>
                </a:lnTo>
                <a:lnTo>
                  <a:pt x="3938016" y="54864"/>
                </a:lnTo>
                <a:lnTo>
                  <a:pt x="3930178" y="59436"/>
                </a:lnTo>
                <a:close/>
              </a:path>
              <a:path w="3938270" h="109854">
                <a:moveTo>
                  <a:pt x="92964" y="109728"/>
                </a:moveTo>
                <a:lnTo>
                  <a:pt x="91440" y="108204"/>
                </a:lnTo>
                <a:lnTo>
                  <a:pt x="0" y="54864"/>
                </a:lnTo>
                <a:lnTo>
                  <a:pt x="9144" y="49530"/>
                </a:lnTo>
                <a:lnTo>
                  <a:pt x="9144" y="59436"/>
                </a:lnTo>
                <a:lnTo>
                  <a:pt x="27908" y="59436"/>
                </a:lnTo>
                <a:lnTo>
                  <a:pt x="96012" y="99060"/>
                </a:lnTo>
                <a:lnTo>
                  <a:pt x="99060" y="100584"/>
                </a:lnTo>
                <a:lnTo>
                  <a:pt x="99060" y="103632"/>
                </a:lnTo>
                <a:lnTo>
                  <a:pt x="97536" y="106680"/>
                </a:lnTo>
                <a:lnTo>
                  <a:pt x="96012" y="108204"/>
                </a:lnTo>
                <a:lnTo>
                  <a:pt x="92964" y="109728"/>
                </a:lnTo>
                <a:close/>
              </a:path>
              <a:path w="3938270" h="109854">
                <a:moveTo>
                  <a:pt x="12192" y="59436"/>
                </a:moveTo>
                <a:lnTo>
                  <a:pt x="12192" y="50292"/>
                </a:lnTo>
                <a:lnTo>
                  <a:pt x="20050" y="54864"/>
                </a:lnTo>
                <a:lnTo>
                  <a:pt x="12192" y="59436"/>
                </a:lnTo>
                <a:close/>
              </a:path>
              <a:path w="3938270" h="109854">
                <a:moveTo>
                  <a:pt x="20050" y="54864"/>
                </a:moveTo>
                <a:lnTo>
                  <a:pt x="12192" y="50292"/>
                </a:lnTo>
                <a:lnTo>
                  <a:pt x="27908" y="50292"/>
                </a:lnTo>
                <a:lnTo>
                  <a:pt x="20050" y="54864"/>
                </a:lnTo>
                <a:close/>
              </a:path>
              <a:path w="3938270" h="109854">
                <a:moveTo>
                  <a:pt x="3925824" y="59436"/>
                </a:moveTo>
                <a:lnTo>
                  <a:pt x="3917966" y="54864"/>
                </a:lnTo>
                <a:lnTo>
                  <a:pt x="3925824" y="50292"/>
                </a:lnTo>
                <a:lnTo>
                  <a:pt x="3925824" y="59436"/>
                </a:lnTo>
                <a:close/>
              </a:path>
              <a:path w="3938270" h="109854">
                <a:moveTo>
                  <a:pt x="3928872" y="59436"/>
                </a:moveTo>
                <a:lnTo>
                  <a:pt x="3925824" y="59436"/>
                </a:lnTo>
                <a:lnTo>
                  <a:pt x="3925824" y="50292"/>
                </a:lnTo>
                <a:lnTo>
                  <a:pt x="3928872" y="50292"/>
                </a:lnTo>
                <a:lnTo>
                  <a:pt x="3928872" y="59436"/>
                </a:lnTo>
                <a:close/>
              </a:path>
              <a:path w="3938270" h="109854">
                <a:moveTo>
                  <a:pt x="27908" y="59436"/>
                </a:moveTo>
                <a:lnTo>
                  <a:pt x="12192" y="59436"/>
                </a:lnTo>
                <a:lnTo>
                  <a:pt x="20050" y="54864"/>
                </a:lnTo>
                <a:lnTo>
                  <a:pt x="27908" y="59436"/>
                </a:lnTo>
                <a:close/>
              </a:path>
              <a:path w="3938270" h="109854">
                <a:moveTo>
                  <a:pt x="3845052" y="109728"/>
                </a:moveTo>
                <a:lnTo>
                  <a:pt x="3842004" y="108204"/>
                </a:lnTo>
                <a:lnTo>
                  <a:pt x="3840480" y="106680"/>
                </a:lnTo>
                <a:lnTo>
                  <a:pt x="3838955" y="103632"/>
                </a:lnTo>
                <a:lnTo>
                  <a:pt x="3838955" y="100584"/>
                </a:lnTo>
                <a:lnTo>
                  <a:pt x="3842004" y="99060"/>
                </a:lnTo>
                <a:lnTo>
                  <a:pt x="3917966" y="54864"/>
                </a:lnTo>
                <a:lnTo>
                  <a:pt x="3925824" y="59436"/>
                </a:lnTo>
                <a:lnTo>
                  <a:pt x="3930178" y="59436"/>
                </a:lnTo>
                <a:lnTo>
                  <a:pt x="3846576" y="108204"/>
                </a:lnTo>
                <a:lnTo>
                  <a:pt x="3845052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7891" y="6305730"/>
            <a:ext cx="16935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5" dirty="0">
                <a:latin typeface="Times New Roman"/>
                <a:cs typeface="Times New Roman"/>
              </a:rPr>
              <a:t>Super-frame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56988" y="5644896"/>
            <a:ext cx="3028315" cy="754380"/>
            <a:chOff x="4856988" y="5644896"/>
            <a:chExt cx="3028315" cy="754380"/>
          </a:xfrm>
        </p:grpSpPr>
        <p:sp>
          <p:nvSpPr>
            <p:cNvPr id="16" name="object 16"/>
            <p:cNvSpPr/>
            <p:nvPr/>
          </p:nvSpPr>
          <p:spPr>
            <a:xfrm>
              <a:off x="6030455" y="5644908"/>
              <a:ext cx="1854835" cy="754380"/>
            </a:xfrm>
            <a:custGeom>
              <a:avLst/>
              <a:gdLst/>
              <a:ahLst/>
              <a:cxnLst/>
              <a:rect l="l" t="t" r="r" b="b"/>
              <a:pathLst>
                <a:path w="1854834" h="754379">
                  <a:moveTo>
                    <a:pt x="1854720" y="336791"/>
                  </a:moveTo>
                  <a:lnTo>
                    <a:pt x="1844040" y="336791"/>
                  </a:lnTo>
                  <a:lnTo>
                    <a:pt x="1844040" y="669404"/>
                  </a:lnTo>
                  <a:lnTo>
                    <a:pt x="1838172" y="665975"/>
                  </a:lnTo>
                  <a:lnTo>
                    <a:pt x="1757184" y="618731"/>
                  </a:lnTo>
                  <a:lnTo>
                    <a:pt x="1755660" y="617207"/>
                  </a:lnTo>
                  <a:lnTo>
                    <a:pt x="1751088" y="617207"/>
                  </a:lnTo>
                  <a:lnTo>
                    <a:pt x="1749564" y="620255"/>
                  </a:lnTo>
                  <a:lnTo>
                    <a:pt x="1749564" y="626351"/>
                  </a:lnTo>
                  <a:lnTo>
                    <a:pt x="1752612" y="626351"/>
                  </a:lnTo>
                  <a:lnTo>
                    <a:pt x="1818627" y="665975"/>
                  </a:lnTo>
                  <a:lnTo>
                    <a:pt x="10668" y="665975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754380"/>
                  </a:lnTo>
                  <a:lnTo>
                    <a:pt x="10668" y="754380"/>
                  </a:lnTo>
                  <a:lnTo>
                    <a:pt x="10668" y="676643"/>
                  </a:lnTo>
                  <a:lnTo>
                    <a:pt x="1820710" y="676643"/>
                  </a:lnTo>
                  <a:lnTo>
                    <a:pt x="1752612" y="716267"/>
                  </a:lnTo>
                  <a:lnTo>
                    <a:pt x="1749564" y="717791"/>
                  </a:lnTo>
                  <a:lnTo>
                    <a:pt x="1749564" y="722363"/>
                  </a:lnTo>
                  <a:lnTo>
                    <a:pt x="1751088" y="725411"/>
                  </a:lnTo>
                  <a:lnTo>
                    <a:pt x="1755660" y="726935"/>
                  </a:lnTo>
                  <a:lnTo>
                    <a:pt x="1757184" y="725411"/>
                  </a:lnTo>
                  <a:lnTo>
                    <a:pt x="1840776" y="676643"/>
                  </a:lnTo>
                  <a:lnTo>
                    <a:pt x="1844040" y="674751"/>
                  </a:lnTo>
                  <a:lnTo>
                    <a:pt x="1844040" y="754380"/>
                  </a:lnTo>
                  <a:lnTo>
                    <a:pt x="1854720" y="754380"/>
                  </a:lnTo>
                  <a:lnTo>
                    <a:pt x="1854720" y="336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63083" y="5814060"/>
              <a:ext cx="1173480" cy="335280"/>
            </a:xfrm>
            <a:custGeom>
              <a:avLst/>
              <a:gdLst/>
              <a:ahLst/>
              <a:cxnLst/>
              <a:rect l="l" t="t" r="r" b="b"/>
              <a:pathLst>
                <a:path w="1173479" h="335279">
                  <a:moveTo>
                    <a:pt x="1173480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1173480" y="0"/>
                  </a:lnTo>
                  <a:lnTo>
                    <a:pt x="1173480" y="335279"/>
                  </a:lnTo>
                  <a:close/>
                </a:path>
              </a:pathLst>
            </a:custGeom>
            <a:solidFill>
              <a:srgbClr val="608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56988" y="5809487"/>
              <a:ext cx="1184275" cy="344805"/>
            </a:xfrm>
            <a:custGeom>
              <a:avLst/>
              <a:gdLst/>
              <a:ahLst/>
              <a:cxnLst/>
              <a:rect l="l" t="t" r="r" b="b"/>
              <a:pathLst>
                <a:path w="1184275" h="344804">
                  <a:moveTo>
                    <a:pt x="1184148" y="344424"/>
                  </a:moveTo>
                  <a:lnTo>
                    <a:pt x="0" y="344424"/>
                  </a:lnTo>
                  <a:lnTo>
                    <a:pt x="0" y="0"/>
                  </a:lnTo>
                  <a:lnTo>
                    <a:pt x="1184148" y="0"/>
                  </a:lnTo>
                  <a:lnTo>
                    <a:pt x="1184148" y="4572"/>
                  </a:ln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lnTo>
                    <a:pt x="10668" y="333756"/>
                  </a:lnTo>
                  <a:lnTo>
                    <a:pt x="6096" y="333756"/>
                  </a:lnTo>
                  <a:lnTo>
                    <a:pt x="10668" y="339852"/>
                  </a:lnTo>
                  <a:lnTo>
                    <a:pt x="1184148" y="339852"/>
                  </a:lnTo>
                  <a:lnTo>
                    <a:pt x="1184148" y="344424"/>
                  </a:lnTo>
                  <a:close/>
                </a:path>
                <a:path w="1184275" h="344804">
                  <a:moveTo>
                    <a:pt x="10668" y="9144"/>
                  </a:move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1184275" h="344804">
                  <a:moveTo>
                    <a:pt x="1173480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1173480" y="4572"/>
                  </a:lnTo>
                  <a:lnTo>
                    <a:pt x="1173480" y="9144"/>
                  </a:lnTo>
                  <a:close/>
                </a:path>
                <a:path w="1184275" h="344804">
                  <a:moveTo>
                    <a:pt x="1173480" y="339852"/>
                  </a:moveTo>
                  <a:lnTo>
                    <a:pt x="1173480" y="4572"/>
                  </a:lnTo>
                  <a:lnTo>
                    <a:pt x="1179575" y="9144"/>
                  </a:lnTo>
                  <a:lnTo>
                    <a:pt x="1184148" y="9144"/>
                  </a:lnTo>
                  <a:lnTo>
                    <a:pt x="1184148" y="333756"/>
                  </a:lnTo>
                  <a:lnTo>
                    <a:pt x="1179575" y="333756"/>
                  </a:lnTo>
                  <a:lnTo>
                    <a:pt x="1173480" y="339852"/>
                  </a:lnTo>
                  <a:close/>
                </a:path>
                <a:path w="1184275" h="344804">
                  <a:moveTo>
                    <a:pt x="1184148" y="9144"/>
                  </a:moveTo>
                  <a:lnTo>
                    <a:pt x="1179575" y="9144"/>
                  </a:lnTo>
                  <a:lnTo>
                    <a:pt x="1173480" y="4572"/>
                  </a:lnTo>
                  <a:lnTo>
                    <a:pt x="1184148" y="4572"/>
                  </a:lnTo>
                  <a:lnTo>
                    <a:pt x="1184148" y="9144"/>
                  </a:lnTo>
                  <a:close/>
                </a:path>
                <a:path w="1184275" h="344804">
                  <a:moveTo>
                    <a:pt x="10668" y="339852"/>
                  </a:moveTo>
                  <a:lnTo>
                    <a:pt x="6096" y="333756"/>
                  </a:lnTo>
                  <a:lnTo>
                    <a:pt x="10668" y="333756"/>
                  </a:lnTo>
                  <a:lnTo>
                    <a:pt x="10668" y="339852"/>
                  </a:lnTo>
                  <a:close/>
                </a:path>
                <a:path w="1184275" h="344804">
                  <a:moveTo>
                    <a:pt x="1173480" y="339852"/>
                  </a:moveTo>
                  <a:lnTo>
                    <a:pt x="10668" y="339852"/>
                  </a:lnTo>
                  <a:lnTo>
                    <a:pt x="10668" y="333756"/>
                  </a:lnTo>
                  <a:lnTo>
                    <a:pt x="1173480" y="333756"/>
                  </a:lnTo>
                  <a:lnTo>
                    <a:pt x="1173480" y="339852"/>
                  </a:lnTo>
                  <a:close/>
                </a:path>
                <a:path w="1184275" h="344804">
                  <a:moveTo>
                    <a:pt x="1184148" y="339852"/>
                  </a:moveTo>
                  <a:lnTo>
                    <a:pt x="1173480" y="339852"/>
                  </a:lnTo>
                  <a:lnTo>
                    <a:pt x="1179575" y="333756"/>
                  </a:lnTo>
                  <a:lnTo>
                    <a:pt x="1184148" y="333756"/>
                  </a:lnTo>
                  <a:lnTo>
                    <a:pt x="1184148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22865" y="6424749"/>
            <a:ext cx="2063114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Shortened</a:t>
            </a:r>
            <a:r>
              <a:rPr sz="2650" spc="-7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CFP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7338" y="5755661"/>
            <a:ext cx="88201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30" dirty="0">
                <a:latin typeface="Times New Roman"/>
                <a:cs typeface="Times New Roman"/>
              </a:rPr>
              <a:t>F</a:t>
            </a:r>
            <a:r>
              <a:rPr sz="2650" spc="10" dirty="0">
                <a:latin typeface="Times New Roman"/>
                <a:cs typeface="Times New Roman"/>
              </a:rPr>
              <a:t>r</a:t>
            </a:r>
            <a:r>
              <a:rPr sz="2650" spc="-20" dirty="0">
                <a:latin typeface="Times New Roman"/>
                <a:cs typeface="Times New Roman"/>
              </a:rPr>
              <a:t>a</a:t>
            </a:r>
            <a:r>
              <a:rPr sz="2650" spc="-5" dirty="0">
                <a:latin typeface="Times New Roman"/>
                <a:cs typeface="Times New Roman"/>
              </a:rPr>
              <a:t>me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13020" y="5591555"/>
            <a:ext cx="923925" cy="109855"/>
          </a:xfrm>
          <a:custGeom>
            <a:avLst/>
            <a:gdLst/>
            <a:ahLst/>
            <a:cxnLst/>
            <a:rect l="l" t="t" r="r" b="b"/>
            <a:pathLst>
              <a:path w="923925" h="109854">
                <a:moveTo>
                  <a:pt x="901969" y="54864"/>
                </a:moveTo>
                <a:lnTo>
                  <a:pt x="826008" y="10668"/>
                </a:lnTo>
                <a:lnTo>
                  <a:pt x="824484" y="9144"/>
                </a:lnTo>
                <a:lnTo>
                  <a:pt x="822960" y="6096"/>
                </a:lnTo>
                <a:lnTo>
                  <a:pt x="824484" y="3048"/>
                </a:lnTo>
                <a:lnTo>
                  <a:pt x="826008" y="1524"/>
                </a:lnTo>
                <a:lnTo>
                  <a:pt x="829056" y="0"/>
                </a:lnTo>
                <a:lnTo>
                  <a:pt x="832104" y="1524"/>
                </a:lnTo>
                <a:lnTo>
                  <a:pt x="915706" y="50292"/>
                </a:lnTo>
                <a:lnTo>
                  <a:pt x="909827" y="50292"/>
                </a:lnTo>
                <a:lnTo>
                  <a:pt x="901969" y="54864"/>
                </a:lnTo>
                <a:close/>
              </a:path>
              <a:path w="923925" h="109854">
                <a:moveTo>
                  <a:pt x="891492" y="60960"/>
                </a:moveTo>
                <a:lnTo>
                  <a:pt x="0" y="60960"/>
                </a:lnTo>
                <a:lnTo>
                  <a:pt x="0" y="50292"/>
                </a:lnTo>
                <a:lnTo>
                  <a:pt x="894111" y="50292"/>
                </a:lnTo>
                <a:lnTo>
                  <a:pt x="901969" y="54864"/>
                </a:lnTo>
                <a:lnTo>
                  <a:pt x="891492" y="60960"/>
                </a:lnTo>
                <a:close/>
              </a:path>
              <a:path w="923925" h="109854">
                <a:moveTo>
                  <a:pt x="909827" y="59436"/>
                </a:moveTo>
                <a:lnTo>
                  <a:pt x="901969" y="54864"/>
                </a:lnTo>
                <a:lnTo>
                  <a:pt x="909827" y="50292"/>
                </a:lnTo>
                <a:lnTo>
                  <a:pt x="909827" y="59436"/>
                </a:lnTo>
                <a:close/>
              </a:path>
              <a:path w="923925" h="109854">
                <a:moveTo>
                  <a:pt x="912875" y="59436"/>
                </a:moveTo>
                <a:lnTo>
                  <a:pt x="909827" y="59436"/>
                </a:lnTo>
                <a:lnTo>
                  <a:pt x="909827" y="50292"/>
                </a:lnTo>
                <a:lnTo>
                  <a:pt x="912875" y="50292"/>
                </a:lnTo>
                <a:lnTo>
                  <a:pt x="912875" y="59436"/>
                </a:lnTo>
                <a:close/>
              </a:path>
              <a:path w="923925" h="109854">
                <a:moveTo>
                  <a:pt x="913093" y="60960"/>
                </a:moveTo>
                <a:lnTo>
                  <a:pt x="912875" y="60960"/>
                </a:lnTo>
                <a:lnTo>
                  <a:pt x="912875" y="50292"/>
                </a:lnTo>
                <a:lnTo>
                  <a:pt x="915706" y="50292"/>
                </a:lnTo>
                <a:lnTo>
                  <a:pt x="923544" y="54864"/>
                </a:lnTo>
                <a:lnTo>
                  <a:pt x="913093" y="60960"/>
                </a:lnTo>
                <a:close/>
              </a:path>
              <a:path w="923925" h="109854">
                <a:moveTo>
                  <a:pt x="829056" y="109728"/>
                </a:moveTo>
                <a:lnTo>
                  <a:pt x="826008" y="109728"/>
                </a:lnTo>
                <a:lnTo>
                  <a:pt x="822960" y="103632"/>
                </a:lnTo>
                <a:lnTo>
                  <a:pt x="824484" y="100584"/>
                </a:lnTo>
                <a:lnTo>
                  <a:pt x="826008" y="99060"/>
                </a:lnTo>
                <a:lnTo>
                  <a:pt x="901969" y="54864"/>
                </a:lnTo>
                <a:lnTo>
                  <a:pt x="909827" y="59436"/>
                </a:lnTo>
                <a:lnTo>
                  <a:pt x="912875" y="59436"/>
                </a:lnTo>
                <a:lnTo>
                  <a:pt x="912875" y="60960"/>
                </a:lnTo>
                <a:lnTo>
                  <a:pt x="913093" y="60960"/>
                </a:lnTo>
                <a:lnTo>
                  <a:pt x="832104" y="108204"/>
                </a:lnTo>
                <a:lnTo>
                  <a:pt x="829056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8620" marR="5080" indent="-37655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spc="-10" dirty="0"/>
              <a:t>IEEE</a:t>
            </a:r>
            <a:r>
              <a:rPr spc="-25" dirty="0"/>
              <a:t> </a:t>
            </a:r>
            <a:r>
              <a:rPr spc="-10" dirty="0"/>
              <a:t>802.11</a:t>
            </a:r>
            <a:r>
              <a:rPr spc="-20" dirty="0"/>
              <a:t> </a:t>
            </a:r>
            <a:r>
              <a:rPr spc="-10" dirty="0"/>
              <a:t>combines</a:t>
            </a:r>
            <a:r>
              <a:rPr spc="-20" dirty="0"/>
              <a:t> </a:t>
            </a:r>
            <a:r>
              <a:rPr spc="-15" dirty="0"/>
              <a:t>random</a:t>
            </a:r>
            <a:r>
              <a:rPr spc="-25" dirty="0"/>
              <a:t> </a:t>
            </a:r>
            <a:r>
              <a:rPr spc="-10" dirty="0"/>
              <a:t>access</a:t>
            </a:r>
            <a:r>
              <a:rPr spc="-2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10" dirty="0"/>
              <a:t>a </a:t>
            </a:r>
            <a:r>
              <a:rPr spc="-725" dirty="0"/>
              <a:t> </a:t>
            </a:r>
            <a:r>
              <a:rPr spc="-10" dirty="0"/>
              <a:t>“taking</a:t>
            </a:r>
            <a:r>
              <a:rPr spc="-35" dirty="0"/>
              <a:t> </a:t>
            </a:r>
            <a:r>
              <a:rPr spc="-10" dirty="0"/>
              <a:t>turns”</a:t>
            </a:r>
            <a:r>
              <a:rPr dirty="0"/>
              <a:t> </a:t>
            </a:r>
            <a:r>
              <a:rPr spc="-15" dirty="0"/>
              <a:t>protocol</a:t>
            </a:r>
          </a:p>
          <a:p>
            <a:pPr marL="515620">
              <a:lnSpc>
                <a:spcPct val="100000"/>
              </a:lnSpc>
              <a:spcBef>
                <a:spcPts val="459"/>
              </a:spcBef>
              <a:tabLst>
                <a:tab pos="828040" algn="l"/>
              </a:tabLst>
            </a:pPr>
            <a:r>
              <a:rPr sz="1950" b="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spc="15" dirty="0"/>
              <a:t>DCF</a:t>
            </a:r>
            <a:r>
              <a:rPr sz="1950" spc="10" dirty="0"/>
              <a:t> (Distributed</a:t>
            </a:r>
            <a:r>
              <a:rPr sz="1950" spc="-5" dirty="0"/>
              <a:t> </a:t>
            </a:r>
            <a:r>
              <a:rPr sz="1950" spc="10" dirty="0"/>
              <a:t>Coordination</a:t>
            </a:r>
            <a:r>
              <a:rPr sz="1950" spc="-30" dirty="0"/>
              <a:t> </a:t>
            </a:r>
            <a:r>
              <a:rPr sz="1950" spc="10" dirty="0"/>
              <a:t>Mode) </a:t>
            </a:r>
            <a:r>
              <a:rPr sz="1950" spc="15" dirty="0"/>
              <a:t>–</a:t>
            </a:r>
            <a:r>
              <a:rPr sz="1950" dirty="0"/>
              <a:t> </a:t>
            </a:r>
            <a:r>
              <a:rPr sz="1950" spc="20" dirty="0"/>
              <a:t>Random</a:t>
            </a:r>
            <a:r>
              <a:rPr sz="1950" spc="-25" dirty="0"/>
              <a:t> </a:t>
            </a:r>
            <a:r>
              <a:rPr sz="1950" spc="15" dirty="0"/>
              <a:t>access</a:t>
            </a:r>
            <a:endParaRPr sz="1950">
              <a:latin typeface="Arial MT"/>
              <a:cs typeface="Arial MT"/>
            </a:endParaRPr>
          </a:p>
          <a:p>
            <a:pPr marL="1205865" lvl="1" indent="-25209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1206500" algn="l"/>
              </a:tabLst>
            </a:pPr>
            <a:r>
              <a:rPr sz="1950" b="1" spc="15" dirty="0">
                <a:latin typeface="Arial"/>
                <a:cs typeface="Arial"/>
              </a:rPr>
              <a:t>CP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(Contention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Period):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CSMA/CA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  <a:tabLst>
                <a:tab pos="828040" algn="l"/>
              </a:tabLst>
            </a:pPr>
            <a:r>
              <a:rPr sz="1950" b="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spc="20" dirty="0"/>
              <a:t>PCF</a:t>
            </a:r>
            <a:r>
              <a:rPr sz="1950" spc="-10" dirty="0"/>
              <a:t> </a:t>
            </a:r>
            <a:r>
              <a:rPr sz="1950" spc="15" dirty="0"/>
              <a:t>(Point</a:t>
            </a:r>
            <a:r>
              <a:rPr sz="1950" spc="-15" dirty="0"/>
              <a:t> </a:t>
            </a:r>
            <a:r>
              <a:rPr sz="1950" spc="10" dirty="0"/>
              <a:t>Coordination</a:t>
            </a:r>
            <a:r>
              <a:rPr sz="1950" spc="-30" dirty="0"/>
              <a:t> </a:t>
            </a:r>
            <a:r>
              <a:rPr sz="1950" spc="10" dirty="0"/>
              <a:t>Mode)</a:t>
            </a:r>
            <a:r>
              <a:rPr sz="1950" spc="5" dirty="0"/>
              <a:t> </a:t>
            </a:r>
            <a:r>
              <a:rPr sz="1950" spc="15" dirty="0"/>
              <a:t>–</a:t>
            </a:r>
            <a:r>
              <a:rPr sz="1950" dirty="0"/>
              <a:t> </a:t>
            </a:r>
            <a:r>
              <a:rPr sz="1950" spc="10" dirty="0"/>
              <a:t>Polling</a:t>
            </a:r>
            <a:endParaRPr sz="1950">
              <a:latin typeface="Arial MT"/>
              <a:cs typeface="Arial MT"/>
            </a:endParaRPr>
          </a:p>
          <a:p>
            <a:pPr marL="1205865" lvl="1" indent="-252095">
              <a:lnSpc>
                <a:spcPct val="100000"/>
              </a:lnSpc>
              <a:spcBef>
                <a:spcPts val="490"/>
              </a:spcBef>
              <a:buFont typeface="Arial MT"/>
              <a:buChar char="–"/>
              <a:tabLst>
                <a:tab pos="1206500" algn="l"/>
              </a:tabLst>
            </a:pPr>
            <a:r>
              <a:rPr sz="1950" b="1" spc="15" dirty="0">
                <a:latin typeface="Arial"/>
                <a:cs typeface="Arial"/>
              </a:rPr>
              <a:t>CFP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(Contention-Free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Period):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AP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polls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hosts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/>
          </a:p>
          <a:p>
            <a:pPr marL="2003425" algn="ctr">
              <a:lnSpc>
                <a:spcPts val="2770"/>
              </a:lnSpc>
              <a:spcBef>
                <a:spcPts val="5"/>
              </a:spcBef>
            </a:pPr>
            <a:r>
              <a:rPr b="0" spc="-10" dirty="0">
                <a:latin typeface="Times New Roman"/>
                <a:cs typeface="Times New Roman"/>
              </a:rPr>
              <a:t>Extend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CP</a:t>
            </a:r>
          </a:p>
          <a:p>
            <a:pPr marR="1362710" algn="ctr">
              <a:lnSpc>
                <a:spcPts val="2770"/>
              </a:lnSpc>
            </a:pPr>
            <a:r>
              <a:rPr spc="-15" dirty="0">
                <a:latin typeface="Times New Roman"/>
                <a:cs typeface="Times New Roman"/>
              </a:rPr>
              <a:t>CP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40</a:t>
            </a:fld>
            <a:endParaRPr spc="1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78765" marR="5080" indent="179705">
              <a:lnSpc>
                <a:spcPts val="4220"/>
              </a:lnSpc>
              <a:spcBef>
                <a:spcPts val="685"/>
              </a:spcBef>
            </a:pPr>
            <a:r>
              <a:rPr spc="5" dirty="0"/>
              <a:t>Playing</a:t>
            </a:r>
            <a:r>
              <a:rPr spc="-50" dirty="0"/>
              <a:t> </a:t>
            </a:r>
            <a:r>
              <a:rPr dirty="0"/>
              <a:t>Games</a:t>
            </a:r>
            <a:r>
              <a:rPr spc="-80" dirty="0"/>
              <a:t> </a:t>
            </a:r>
            <a:r>
              <a:rPr dirty="0"/>
              <a:t>with </a:t>
            </a:r>
            <a:r>
              <a:rPr spc="-969" dirty="0"/>
              <a:t> </a:t>
            </a:r>
            <a:r>
              <a:rPr dirty="0"/>
              <a:t>Inter</a:t>
            </a:r>
            <a:r>
              <a:rPr spc="-10" dirty="0"/>
              <a:t> </a:t>
            </a:r>
            <a:r>
              <a:rPr spc="-5" dirty="0"/>
              <a:t>Frame</a:t>
            </a:r>
            <a:r>
              <a:rPr spc="-15" dirty="0"/>
              <a:t> </a:t>
            </a:r>
            <a:r>
              <a:rPr dirty="0"/>
              <a:t>Spacing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265" y="1991288"/>
            <a:ext cx="8623300" cy="307975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26390" marR="909955" indent="-314325">
              <a:lnSpc>
                <a:spcPts val="2860"/>
              </a:lnSpc>
              <a:spcBef>
                <a:spcPts val="4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Assigning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different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IFS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effectively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provides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mechanism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prioritizing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packets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events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SIFS </a:t>
            </a:r>
            <a:r>
              <a:rPr sz="2650" b="1" spc="-5" dirty="0">
                <a:latin typeface="Arial"/>
                <a:cs typeface="Arial"/>
              </a:rPr>
              <a:t>-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short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IFS: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high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priority </a:t>
            </a:r>
            <a:r>
              <a:rPr sz="2650" b="1" spc="-15" dirty="0">
                <a:latin typeface="Arial"/>
                <a:cs typeface="Arial"/>
              </a:rPr>
              <a:t>transmissions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ts val="2840"/>
              </a:lnSpc>
              <a:spcBef>
                <a:spcPts val="9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PIFS </a:t>
            </a:r>
            <a:r>
              <a:rPr sz="2650" b="1" spc="-10" dirty="0">
                <a:latin typeface="Arial"/>
                <a:cs typeface="Arial"/>
              </a:rPr>
              <a:t>– PCF </a:t>
            </a:r>
            <a:r>
              <a:rPr sz="2650" b="1" spc="-15" dirty="0">
                <a:latin typeface="Arial"/>
                <a:cs typeface="Arial"/>
              </a:rPr>
              <a:t>IFS: </a:t>
            </a:r>
            <a:r>
              <a:rPr sz="2650" b="1" spc="-10" dirty="0">
                <a:latin typeface="Arial"/>
                <a:cs typeface="Arial"/>
              </a:rPr>
              <a:t>used by PCF during </a:t>
            </a:r>
            <a:r>
              <a:rPr sz="2650" b="1" spc="-15" dirty="0">
                <a:latin typeface="Arial"/>
                <a:cs typeface="Arial"/>
              </a:rPr>
              <a:t>contention-free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period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DIFS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DCF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IFS: used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contention-based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services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1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EIFS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extended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IFS: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when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there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an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error</a:t>
            </a:r>
            <a:endParaRPr sz="26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2495" y="6518147"/>
            <a:ext cx="7198359" cy="556260"/>
            <a:chOff x="1682495" y="6518147"/>
            <a:chExt cx="7198359" cy="556260"/>
          </a:xfrm>
        </p:grpSpPr>
        <p:sp>
          <p:nvSpPr>
            <p:cNvPr id="5" name="object 5"/>
            <p:cNvSpPr/>
            <p:nvPr/>
          </p:nvSpPr>
          <p:spPr>
            <a:xfrm>
              <a:off x="2100071" y="6565392"/>
              <a:ext cx="1841500" cy="502920"/>
            </a:xfrm>
            <a:custGeom>
              <a:avLst/>
              <a:gdLst/>
              <a:ahLst/>
              <a:cxnLst/>
              <a:rect l="l" t="t" r="r" b="b"/>
              <a:pathLst>
                <a:path w="1841500" h="502920">
                  <a:moveTo>
                    <a:pt x="1840992" y="502919"/>
                  </a:moveTo>
                  <a:lnTo>
                    <a:pt x="0" y="502919"/>
                  </a:lnTo>
                  <a:lnTo>
                    <a:pt x="0" y="0"/>
                  </a:lnTo>
                  <a:lnTo>
                    <a:pt x="1840992" y="0"/>
                  </a:lnTo>
                  <a:lnTo>
                    <a:pt x="1840992" y="502919"/>
                  </a:lnTo>
                  <a:close/>
                </a:path>
              </a:pathLst>
            </a:custGeom>
            <a:solidFill>
              <a:srgbClr val="608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3975" y="6559296"/>
              <a:ext cx="1854835" cy="515620"/>
            </a:xfrm>
            <a:custGeom>
              <a:avLst/>
              <a:gdLst/>
              <a:ahLst/>
              <a:cxnLst/>
              <a:rect l="l" t="t" r="r" b="b"/>
              <a:pathLst>
                <a:path w="1854835" h="515620">
                  <a:moveTo>
                    <a:pt x="1854708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854708" y="0"/>
                  </a:lnTo>
                  <a:lnTo>
                    <a:pt x="1854708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501396"/>
                  </a:lnTo>
                  <a:lnTo>
                    <a:pt x="6096" y="501396"/>
                  </a:lnTo>
                  <a:lnTo>
                    <a:pt x="13716" y="509016"/>
                  </a:lnTo>
                  <a:lnTo>
                    <a:pt x="1854708" y="509016"/>
                  </a:lnTo>
                  <a:lnTo>
                    <a:pt x="1854708" y="515112"/>
                  </a:lnTo>
                  <a:close/>
                </a:path>
                <a:path w="1854835" h="51562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854835" h="515620">
                  <a:moveTo>
                    <a:pt x="1840992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840992" y="6096"/>
                  </a:lnTo>
                  <a:lnTo>
                    <a:pt x="1840992" y="13716"/>
                  </a:lnTo>
                  <a:close/>
                </a:path>
                <a:path w="1854835" h="515620">
                  <a:moveTo>
                    <a:pt x="1840992" y="509016"/>
                  </a:moveTo>
                  <a:lnTo>
                    <a:pt x="1840992" y="6096"/>
                  </a:lnTo>
                  <a:lnTo>
                    <a:pt x="1847088" y="13716"/>
                  </a:lnTo>
                  <a:lnTo>
                    <a:pt x="1854708" y="13716"/>
                  </a:lnTo>
                  <a:lnTo>
                    <a:pt x="1854708" y="501396"/>
                  </a:lnTo>
                  <a:lnTo>
                    <a:pt x="1847088" y="501396"/>
                  </a:lnTo>
                  <a:lnTo>
                    <a:pt x="1840992" y="509016"/>
                  </a:lnTo>
                  <a:close/>
                </a:path>
                <a:path w="1854835" h="515620">
                  <a:moveTo>
                    <a:pt x="1854708" y="13716"/>
                  </a:moveTo>
                  <a:lnTo>
                    <a:pt x="1847088" y="13716"/>
                  </a:lnTo>
                  <a:lnTo>
                    <a:pt x="1840992" y="6096"/>
                  </a:lnTo>
                  <a:lnTo>
                    <a:pt x="1854708" y="6096"/>
                  </a:lnTo>
                  <a:lnTo>
                    <a:pt x="1854708" y="13716"/>
                  </a:lnTo>
                  <a:close/>
                </a:path>
                <a:path w="1854835" h="515620">
                  <a:moveTo>
                    <a:pt x="13716" y="509016"/>
                  </a:moveTo>
                  <a:lnTo>
                    <a:pt x="6096" y="501396"/>
                  </a:lnTo>
                  <a:lnTo>
                    <a:pt x="13716" y="501396"/>
                  </a:lnTo>
                  <a:lnTo>
                    <a:pt x="13716" y="509016"/>
                  </a:lnTo>
                  <a:close/>
                </a:path>
                <a:path w="1854835" h="515620">
                  <a:moveTo>
                    <a:pt x="1840992" y="509016"/>
                  </a:moveTo>
                  <a:lnTo>
                    <a:pt x="13716" y="509016"/>
                  </a:lnTo>
                  <a:lnTo>
                    <a:pt x="13716" y="501396"/>
                  </a:lnTo>
                  <a:lnTo>
                    <a:pt x="1840992" y="501396"/>
                  </a:lnTo>
                  <a:lnTo>
                    <a:pt x="1840992" y="509016"/>
                  </a:lnTo>
                  <a:close/>
                </a:path>
                <a:path w="1854835" h="515620">
                  <a:moveTo>
                    <a:pt x="1854708" y="509016"/>
                  </a:moveTo>
                  <a:lnTo>
                    <a:pt x="1840992" y="509016"/>
                  </a:lnTo>
                  <a:lnTo>
                    <a:pt x="1847088" y="501396"/>
                  </a:lnTo>
                  <a:lnTo>
                    <a:pt x="1854708" y="501396"/>
                  </a:lnTo>
                  <a:lnTo>
                    <a:pt x="1854708" y="509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5039" y="6565392"/>
              <a:ext cx="1841500" cy="502920"/>
            </a:xfrm>
            <a:custGeom>
              <a:avLst/>
              <a:gdLst/>
              <a:ahLst/>
              <a:cxnLst/>
              <a:rect l="l" t="t" r="r" b="b"/>
              <a:pathLst>
                <a:path w="1841500" h="502920">
                  <a:moveTo>
                    <a:pt x="1840992" y="502919"/>
                  </a:moveTo>
                  <a:lnTo>
                    <a:pt x="0" y="502919"/>
                  </a:lnTo>
                  <a:lnTo>
                    <a:pt x="0" y="0"/>
                  </a:lnTo>
                  <a:lnTo>
                    <a:pt x="1840992" y="0"/>
                  </a:lnTo>
                  <a:lnTo>
                    <a:pt x="1840992" y="502919"/>
                  </a:lnTo>
                  <a:close/>
                </a:path>
              </a:pathLst>
            </a:custGeom>
            <a:solidFill>
              <a:srgbClr val="F66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2483" y="6518147"/>
              <a:ext cx="7198359" cy="556895"/>
            </a:xfrm>
            <a:custGeom>
              <a:avLst/>
              <a:gdLst/>
              <a:ahLst/>
              <a:cxnLst/>
              <a:rect l="l" t="t" r="r" b="b"/>
              <a:pathLst>
                <a:path w="7198359" h="556895">
                  <a:moveTo>
                    <a:pt x="7197865" y="47244"/>
                  </a:moveTo>
                  <a:lnTo>
                    <a:pt x="7167385" y="32004"/>
                  </a:lnTo>
                  <a:lnTo>
                    <a:pt x="7103377" y="0"/>
                  </a:lnTo>
                  <a:lnTo>
                    <a:pt x="7103377" y="32004"/>
                  </a:lnTo>
                  <a:lnTo>
                    <a:pt x="6185916" y="32004"/>
                  </a:lnTo>
                  <a:lnTo>
                    <a:pt x="6185916" y="62484"/>
                  </a:lnTo>
                  <a:lnTo>
                    <a:pt x="6185916" y="542556"/>
                  </a:lnTo>
                  <a:lnTo>
                    <a:pt x="4358640" y="542556"/>
                  </a:lnTo>
                  <a:lnTo>
                    <a:pt x="4358640" y="62484"/>
                  </a:lnTo>
                  <a:lnTo>
                    <a:pt x="6185916" y="62484"/>
                  </a:lnTo>
                  <a:lnTo>
                    <a:pt x="6185916" y="32004"/>
                  </a:lnTo>
                  <a:lnTo>
                    <a:pt x="0" y="32004"/>
                  </a:lnTo>
                  <a:lnTo>
                    <a:pt x="0" y="62484"/>
                  </a:lnTo>
                  <a:lnTo>
                    <a:pt x="4344924" y="62484"/>
                  </a:lnTo>
                  <a:lnTo>
                    <a:pt x="4344924" y="556272"/>
                  </a:lnTo>
                  <a:lnTo>
                    <a:pt x="6199632" y="556272"/>
                  </a:lnTo>
                  <a:lnTo>
                    <a:pt x="6199632" y="550176"/>
                  </a:lnTo>
                  <a:lnTo>
                    <a:pt x="6199632" y="542556"/>
                  </a:lnTo>
                  <a:lnTo>
                    <a:pt x="6199632" y="62484"/>
                  </a:lnTo>
                  <a:lnTo>
                    <a:pt x="7103377" y="62484"/>
                  </a:lnTo>
                  <a:lnTo>
                    <a:pt x="7103377" y="94488"/>
                  </a:lnTo>
                  <a:lnTo>
                    <a:pt x="7167385" y="62484"/>
                  </a:lnTo>
                  <a:lnTo>
                    <a:pt x="7197865" y="47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4480" y="6565392"/>
              <a:ext cx="1841500" cy="502920"/>
            </a:xfrm>
            <a:custGeom>
              <a:avLst/>
              <a:gdLst/>
              <a:ahLst/>
              <a:cxnLst/>
              <a:rect l="l" t="t" r="r" b="b"/>
              <a:pathLst>
                <a:path w="1841500" h="502920">
                  <a:moveTo>
                    <a:pt x="1840991" y="502919"/>
                  </a:moveTo>
                  <a:lnTo>
                    <a:pt x="0" y="502919"/>
                  </a:lnTo>
                  <a:lnTo>
                    <a:pt x="0" y="0"/>
                  </a:lnTo>
                  <a:lnTo>
                    <a:pt x="1840991" y="0"/>
                  </a:lnTo>
                  <a:lnTo>
                    <a:pt x="1840991" y="502919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58383" y="6559296"/>
              <a:ext cx="1854835" cy="515620"/>
            </a:xfrm>
            <a:custGeom>
              <a:avLst/>
              <a:gdLst/>
              <a:ahLst/>
              <a:cxnLst/>
              <a:rect l="l" t="t" r="r" b="b"/>
              <a:pathLst>
                <a:path w="1854834" h="515620">
                  <a:moveTo>
                    <a:pt x="1854708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854708" y="0"/>
                  </a:lnTo>
                  <a:lnTo>
                    <a:pt x="1854708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501396"/>
                  </a:lnTo>
                  <a:lnTo>
                    <a:pt x="6096" y="501396"/>
                  </a:lnTo>
                  <a:lnTo>
                    <a:pt x="13716" y="509016"/>
                  </a:lnTo>
                  <a:lnTo>
                    <a:pt x="1854708" y="509016"/>
                  </a:lnTo>
                  <a:lnTo>
                    <a:pt x="1854708" y="515112"/>
                  </a:lnTo>
                  <a:close/>
                </a:path>
                <a:path w="1854834" h="51562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854834" h="515620">
                  <a:moveTo>
                    <a:pt x="1840992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840992" y="6096"/>
                  </a:lnTo>
                  <a:lnTo>
                    <a:pt x="1840992" y="13716"/>
                  </a:lnTo>
                  <a:close/>
                </a:path>
                <a:path w="1854834" h="515620">
                  <a:moveTo>
                    <a:pt x="1840992" y="509016"/>
                  </a:moveTo>
                  <a:lnTo>
                    <a:pt x="1840992" y="6096"/>
                  </a:lnTo>
                  <a:lnTo>
                    <a:pt x="1847088" y="13716"/>
                  </a:lnTo>
                  <a:lnTo>
                    <a:pt x="1854708" y="13716"/>
                  </a:lnTo>
                  <a:lnTo>
                    <a:pt x="1854708" y="501396"/>
                  </a:lnTo>
                  <a:lnTo>
                    <a:pt x="1847088" y="501396"/>
                  </a:lnTo>
                  <a:lnTo>
                    <a:pt x="1840992" y="509016"/>
                  </a:lnTo>
                  <a:close/>
                </a:path>
                <a:path w="1854834" h="515620">
                  <a:moveTo>
                    <a:pt x="1854708" y="13716"/>
                  </a:moveTo>
                  <a:lnTo>
                    <a:pt x="1847088" y="13716"/>
                  </a:lnTo>
                  <a:lnTo>
                    <a:pt x="1840992" y="6096"/>
                  </a:lnTo>
                  <a:lnTo>
                    <a:pt x="1854708" y="6096"/>
                  </a:lnTo>
                  <a:lnTo>
                    <a:pt x="1854708" y="13716"/>
                  </a:lnTo>
                  <a:close/>
                </a:path>
                <a:path w="1854834" h="515620">
                  <a:moveTo>
                    <a:pt x="13716" y="509016"/>
                  </a:moveTo>
                  <a:lnTo>
                    <a:pt x="6096" y="501396"/>
                  </a:lnTo>
                  <a:lnTo>
                    <a:pt x="13716" y="501396"/>
                  </a:lnTo>
                  <a:lnTo>
                    <a:pt x="13716" y="509016"/>
                  </a:lnTo>
                  <a:close/>
                </a:path>
                <a:path w="1854834" h="515620">
                  <a:moveTo>
                    <a:pt x="1840992" y="509016"/>
                  </a:moveTo>
                  <a:lnTo>
                    <a:pt x="13716" y="509016"/>
                  </a:lnTo>
                  <a:lnTo>
                    <a:pt x="13716" y="501396"/>
                  </a:lnTo>
                  <a:lnTo>
                    <a:pt x="1840992" y="501396"/>
                  </a:lnTo>
                  <a:lnTo>
                    <a:pt x="1840992" y="509016"/>
                  </a:lnTo>
                  <a:close/>
                </a:path>
                <a:path w="1854834" h="515620">
                  <a:moveTo>
                    <a:pt x="1854708" y="509016"/>
                  </a:moveTo>
                  <a:lnTo>
                    <a:pt x="1840992" y="509016"/>
                  </a:lnTo>
                  <a:lnTo>
                    <a:pt x="1847088" y="501396"/>
                  </a:lnTo>
                  <a:lnTo>
                    <a:pt x="1854708" y="501396"/>
                  </a:lnTo>
                  <a:lnTo>
                    <a:pt x="1854708" y="509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448100" y="6674571"/>
            <a:ext cx="5473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Times New Roman"/>
                <a:cs typeface="Times New Roman"/>
              </a:rPr>
              <a:t>I</a:t>
            </a:r>
            <a:r>
              <a:rPr sz="2650" b="1" spc="-15" dirty="0">
                <a:latin typeface="Times New Roman"/>
                <a:cs typeface="Times New Roman"/>
              </a:rPr>
              <a:t>F</a:t>
            </a:r>
            <a:r>
              <a:rPr sz="2650" b="1" spc="-10" dirty="0"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41064" y="6064008"/>
            <a:ext cx="2094230" cy="334010"/>
          </a:xfrm>
          <a:custGeom>
            <a:avLst/>
            <a:gdLst/>
            <a:ahLst/>
            <a:cxnLst/>
            <a:rect l="l" t="t" r="r" b="b"/>
            <a:pathLst>
              <a:path w="2094229" h="334010">
                <a:moveTo>
                  <a:pt x="2093976" y="83820"/>
                </a:moveTo>
                <a:lnTo>
                  <a:pt x="2036064" y="54864"/>
                </a:lnTo>
                <a:lnTo>
                  <a:pt x="1926336" y="0"/>
                </a:lnTo>
                <a:lnTo>
                  <a:pt x="1926336" y="54864"/>
                </a:lnTo>
                <a:lnTo>
                  <a:pt x="167640" y="54864"/>
                </a:lnTo>
                <a:lnTo>
                  <a:pt x="167640" y="0"/>
                </a:lnTo>
                <a:lnTo>
                  <a:pt x="0" y="83820"/>
                </a:lnTo>
                <a:lnTo>
                  <a:pt x="167614" y="166116"/>
                </a:lnTo>
                <a:lnTo>
                  <a:pt x="0" y="249936"/>
                </a:lnTo>
                <a:lnTo>
                  <a:pt x="167640" y="333756"/>
                </a:lnTo>
                <a:lnTo>
                  <a:pt x="167640" y="278892"/>
                </a:lnTo>
                <a:lnTo>
                  <a:pt x="1255776" y="278892"/>
                </a:lnTo>
                <a:lnTo>
                  <a:pt x="1255776" y="333756"/>
                </a:lnTo>
                <a:lnTo>
                  <a:pt x="1365504" y="278892"/>
                </a:lnTo>
                <a:lnTo>
                  <a:pt x="1423416" y="249936"/>
                </a:lnTo>
                <a:lnTo>
                  <a:pt x="1368552" y="222491"/>
                </a:lnTo>
                <a:lnTo>
                  <a:pt x="1255776" y="166103"/>
                </a:lnTo>
                <a:lnTo>
                  <a:pt x="1255776" y="222491"/>
                </a:lnTo>
                <a:lnTo>
                  <a:pt x="167640" y="222491"/>
                </a:lnTo>
                <a:lnTo>
                  <a:pt x="167640" y="166116"/>
                </a:lnTo>
                <a:lnTo>
                  <a:pt x="167640" y="111252"/>
                </a:lnTo>
                <a:lnTo>
                  <a:pt x="1926336" y="111252"/>
                </a:lnTo>
                <a:lnTo>
                  <a:pt x="1926336" y="166116"/>
                </a:lnTo>
                <a:lnTo>
                  <a:pt x="2038096" y="111252"/>
                </a:lnTo>
                <a:lnTo>
                  <a:pt x="209397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41</a:t>
            </a:fld>
            <a:endParaRPr spc="1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754" y="444544"/>
            <a:ext cx="514604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Effect</a:t>
            </a:r>
            <a:r>
              <a:rPr spc="-25" dirty="0"/>
              <a:t> </a:t>
            </a:r>
            <a:r>
              <a:rPr spc="10" dirty="0"/>
              <a:t>of</a:t>
            </a:r>
            <a:r>
              <a:rPr spc="-10" dirty="0"/>
              <a:t> </a:t>
            </a:r>
            <a:r>
              <a:rPr dirty="0"/>
              <a:t>Different</a:t>
            </a:r>
            <a:r>
              <a:rPr spc="-25" dirty="0"/>
              <a:t> </a:t>
            </a:r>
            <a:r>
              <a:rPr spc="-10" dirty="0"/>
              <a:t>IFS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2336" y="2078492"/>
            <a:ext cx="8851900" cy="5157470"/>
            <a:chOff x="402336" y="2078492"/>
            <a:chExt cx="8851900" cy="5157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336" y="2078492"/>
              <a:ext cx="8851392" cy="34157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95756" y="4808219"/>
              <a:ext cx="7868920" cy="2428240"/>
            </a:xfrm>
            <a:custGeom>
              <a:avLst/>
              <a:gdLst/>
              <a:ahLst/>
              <a:cxnLst/>
              <a:rect l="l" t="t" r="r" b="b"/>
              <a:pathLst>
                <a:path w="7868920" h="2428240">
                  <a:moveTo>
                    <a:pt x="7868411" y="2427732"/>
                  </a:moveTo>
                  <a:lnTo>
                    <a:pt x="0" y="2427732"/>
                  </a:lnTo>
                  <a:lnTo>
                    <a:pt x="0" y="0"/>
                  </a:lnTo>
                  <a:lnTo>
                    <a:pt x="7868411" y="0"/>
                  </a:lnTo>
                  <a:lnTo>
                    <a:pt x="7868411" y="24277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82117" y="5604738"/>
            <a:ext cx="715010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6390" marR="5080" indent="-314325">
              <a:lnSpc>
                <a:spcPts val="2380"/>
              </a:lnSpc>
              <a:spcBef>
                <a:spcPts val="3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PCF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transmissions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effectively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get priority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over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DCF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transmission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because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they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use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shorter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IFS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42</a:t>
            </a:fld>
            <a:endParaRPr spc="1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697" y="444544"/>
            <a:ext cx="58356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PCF</a:t>
            </a:r>
            <a:r>
              <a:rPr spc="-25" dirty="0"/>
              <a:t> </a:t>
            </a:r>
            <a:r>
              <a:rPr dirty="0"/>
              <a:t>Operation</a:t>
            </a:r>
            <a:r>
              <a:rPr spc="-40" dirty="0"/>
              <a:t> </a:t>
            </a:r>
            <a:r>
              <a:rPr spc="5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43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3072" y="1952039"/>
            <a:ext cx="8130540" cy="51244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7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PC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Point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Coordinator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Uses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polling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eliminates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contention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Polling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list</a:t>
            </a:r>
            <a:r>
              <a:rPr sz="1950" b="1" spc="10" dirty="0">
                <a:latin typeface="Arial"/>
                <a:cs typeface="Arial"/>
              </a:rPr>
              <a:t> ensures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access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registered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stations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dirty="0">
                <a:latin typeface="Arial"/>
                <a:cs typeface="Arial"/>
              </a:rPr>
              <a:t>Over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DCF</a:t>
            </a:r>
            <a:r>
              <a:rPr sz="1950" b="1" spc="10" dirty="0">
                <a:latin typeface="Arial"/>
                <a:cs typeface="Arial"/>
              </a:rPr>
              <a:t> but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PIFS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instead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of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DIFS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gets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priority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0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CFP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Contention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Free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Period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Alternate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with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DCF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1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Periodic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Beacon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contains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length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CFP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NAV </a:t>
            </a:r>
            <a:r>
              <a:rPr sz="1950" b="1" spc="10" dirty="0">
                <a:latin typeface="Arial"/>
                <a:cs typeface="Arial"/>
              </a:rPr>
              <a:t>prevents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transmission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during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CFP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CF-End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resets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NAV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0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CF-Poll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Contention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Free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Poll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PC</a:t>
            </a:r>
            <a:endParaRPr sz="2650">
              <a:latin typeface="Arial"/>
              <a:cs typeface="Arial"/>
            </a:endParaRPr>
          </a:p>
          <a:p>
            <a:pPr marL="765175" marR="5080" indent="-250190">
              <a:lnSpc>
                <a:spcPts val="2140"/>
              </a:lnSpc>
              <a:spcBef>
                <a:spcPts val="7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Stations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return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10" dirty="0">
                <a:latin typeface="Arial"/>
                <a:cs typeface="Arial"/>
              </a:rPr>
              <a:t> indicate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whether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they</a:t>
            </a:r>
            <a:r>
              <a:rPr sz="1950" b="1" spc="5" dirty="0">
                <a:latin typeface="Arial"/>
                <a:cs typeface="Arial"/>
              </a:rPr>
              <a:t> have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more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7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CF-ACK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CF-POLL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piggybacked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10" dirty="0">
                <a:latin typeface="Arial"/>
                <a:cs typeface="Arial"/>
              </a:rPr>
              <a:t> data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161" y="444544"/>
            <a:ext cx="59118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And</a:t>
            </a:r>
            <a:r>
              <a:rPr spc="-20" dirty="0"/>
              <a:t> </a:t>
            </a:r>
            <a:r>
              <a:rPr dirty="0"/>
              <a:t>What</a:t>
            </a:r>
            <a:r>
              <a:rPr spc="-25" dirty="0"/>
              <a:t> </a:t>
            </a:r>
            <a:r>
              <a:rPr spc="5" dirty="0"/>
              <a:t>about</a:t>
            </a:r>
            <a:r>
              <a:rPr spc="-65" dirty="0"/>
              <a:t> </a:t>
            </a:r>
            <a:r>
              <a:rPr spc="5" dirty="0"/>
              <a:t>Ad</a:t>
            </a:r>
            <a:r>
              <a:rPr spc="-20" dirty="0"/>
              <a:t> </a:t>
            </a:r>
            <a:r>
              <a:rPr dirty="0"/>
              <a:t>Hoc?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46783" y="1947564"/>
            <a:ext cx="8243570" cy="48825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7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Infrastructure mode: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access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points relay </a:t>
            </a:r>
            <a:r>
              <a:rPr sz="2650" b="1" spc="-15" dirty="0">
                <a:latin typeface="Arial"/>
                <a:cs typeface="Arial"/>
              </a:rPr>
              <a:t>packets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Based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Infrastructure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BSS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APs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connected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through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 </a:t>
            </a:r>
            <a:r>
              <a:rPr sz="1950" b="1" spc="10" dirty="0">
                <a:latin typeface="Arial"/>
                <a:cs typeface="Arial"/>
              </a:rPr>
              <a:t>distribution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system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0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Ad-hoc</a:t>
            </a:r>
            <a:r>
              <a:rPr sz="2650" b="1" spc="-10" dirty="0">
                <a:latin typeface="Arial"/>
                <a:cs typeface="Arial"/>
              </a:rPr>
              <a:t> mode: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no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fixed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network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infrastructure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Based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Independent</a:t>
            </a:r>
            <a:r>
              <a:rPr sz="1950" b="1" spc="-6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BSS</a:t>
            </a:r>
            <a:endParaRPr sz="1950">
              <a:latin typeface="Arial"/>
              <a:cs typeface="Arial"/>
            </a:endParaRPr>
          </a:p>
          <a:p>
            <a:pPr marL="765175" marR="5080" indent="-250190">
              <a:lnSpc>
                <a:spcPts val="2140"/>
              </a:lnSpc>
              <a:spcBef>
                <a:spcPts val="74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A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wireless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endpoint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sends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nodes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within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range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pick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up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Each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carries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destination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source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address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Effectively </a:t>
            </a:r>
            <a:r>
              <a:rPr sz="1950" b="1" spc="15" dirty="0">
                <a:latin typeface="Arial"/>
                <a:cs typeface="Arial"/>
              </a:rPr>
              <a:t>need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5" dirty="0">
                <a:latin typeface="Arial"/>
                <a:cs typeface="Arial"/>
              </a:rPr>
              <a:t> implement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“network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layer”</a:t>
            </a:r>
            <a:endParaRPr sz="1950">
              <a:latin typeface="Arial"/>
              <a:cs typeface="Arial"/>
            </a:endParaRPr>
          </a:p>
          <a:p>
            <a:pPr marL="1268095" lvl="1" indent="-252095">
              <a:lnSpc>
                <a:spcPct val="100000"/>
              </a:lnSpc>
              <a:spcBef>
                <a:spcPts val="515"/>
              </a:spcBef>
              <a:buFont typeface="Arial MT"/>
              <a:buChar char="–"/>
              <a:tabLst>
                <a:tab pos="1268730" algn="l"/>
              </a:tabLst>
            </a:pPr>
            <a:r>
              <a:rPr sz="1950" b="1" spc="15" dirty="0">
                <a:latin typeface="Arial"/>
                <a:cs typeface="Arial"/>
              </a:rPr>
              <a:t>How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know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who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network?</a:t>
            </a:r>
            <a:endParaRPr sz="1950">
              <a:latin typeface="Arial"/>
              <a:cs typeface="Arial"/>
            </a:endParaRPr>
          </a:p>
          <a:p>
            <a:pPr marL="1268095" lvl="1" indent="-252095">
              <a:lnSpc>
                <a:spcPct val="100000"/>
              </a:lnSpc>
              <a:spcBef>
                <a:spcPts val="505"/>
              </a:spcBef>
              <a:buFont typeface="Arial MT"/>
              <a:buChar char="–"/>
              <a:tabLst>
                <a:tab pos="1268730" algn="l"/>
              </a:tabLst>
            </a:pPr>
            <a:r>
              <a:rPr sz="1950" b="1" spc="10" dirty="0">
                <a:latin typeface="Arial"/>
                <a:cs typeface="Arial"/>
              </a:rPr>
              <a:t>Routing?</a:t>
            </a:r>
            <a:endParaRPr sz="1950">
              <a:latin typeface="Arial"/>
              <a:cs typeface="Arial"/>
            </a:endParaRPr>
          </a:p>
          <a:p>
            <a:pPr marL="1268095" lvl="1" indent="-252095">
              <a:lnSpc>
                <a:spcPct val="100000"/>
              </a:lnSpc>
              <a:spcBef>
                <a:spcPts val="505"/>
              </a:spcBef>
              <a:buFont typeface="Arial MT"/>
              <a:buChar char="–"/>
              <a:tabLst>
                <a:tab pos="1268730" algn="l"/>
              </a:tabLst>
            </a:pPr>
            <a:r>
              <a:rPr sz="1950" b="1" spc="10" dirty="0">
                <a:latin typeface="Arial"/>
                <a:cs typeface="Arial"/>
              </a:rPr>
              <a:t>Security?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Research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discussed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later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course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48" y="444544"/>
            <a:ext cx="35026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Summary</a:t>
            </a:r>
            <a:r>
              <a:rPr spc="-70" dirty="0"/>
              <a:t> </a:t>
            </a:r>
            <a:r>
              <a:rPr dirty="0"/>
              <a:t>WiFi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182063" y="2200118"/>
            <a:ext cx="7644765" cy="37306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Supports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infrastructure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hoc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mode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Uses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ACKs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 </a:t>
            </a:r>
            <a:r>
              <a:rPr sz="2650" b="1" spc="-15" dirty="0">
                <a:latin typeface="Arial"/>
                <a:cs typeface="Arial"/>
              </a:rPr>
              <a:t>detect</a:t>
            </a:r>
            <a:r>
              <a:rPr sz="2650" b="1" spc="-10" dirty="0">
                <a:latin typeface="Arial"/>
                <a:cs typeface="Arial"/>
              </a:rPr>
              <a:t> collisions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Uses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RTS-CTS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avoid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hidden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terminals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Adds</a:t>
            </a:r>
            <a:r>
              <a:rPr sz="1950" b="1" dirty="0">
                <a:latin typeface="Arial"/>
                <a:cs typeface="Arial"/>
              </a:rPr>
              <a:t> virtual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carrier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sense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physical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carrier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sense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Almost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never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because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overhead</a:t>
            </a:r>
            <a:endParaRPr sz="1950">
              <a:latin typeface="Arial"/>
              <a:cs typeface="Arial"/>
            </a:endParaRPr>
          </a:p>
          <a:p>
            <a:pPr marL="326390" marR="235585" indent="-314325">
              <a:lnSpc>
                <a:spcPts val="2820"/>
              </a:lnSpc>
              <a:spcBef>
                <a:spcPts val="9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Supports a </a:t>
            </a:r>
            <a:r>
              <a:rPr sz="2650" b="1" spc="-15" dirty="0">
                <a:latin typeface="Arial"/>
                <a:cs typeface="Arial"/>
              </a:rPr>
              <a:t>point control function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0" dirty="0">
                <a:latin typeface="Arial"/>
                <a:cs typeface="Arial"/>
              </a:rPr>
              <a:t>addition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distributed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control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4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Supports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scheduled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access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addition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random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access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Almost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never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because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overhead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952" y="444544"/>
            <a:ext cx="61106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Hidden</a:t>
            </a:r>
            <a:r>
              <a:rPr spc="-20" dirty="0"/>
              <a:t> </a:t>
            </a:r>
            <a:r>
              <a:rPr spc="-5" dirty="0"/>
              <a:t>Terminal</a:t>
            </a:r>
            <a:r>
              <a:rPr spc="-25" dirty="0"/>
              <a:t> </a:t>
            </a:r>
            <a:r>
              <a:rPr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64" y="5217586"/>
            <a:ext cx="7018020" cy="16751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6390" marR="1120140" indent="-314325">
              <a:lnSpc>
                <a:spcPts val="2340"/>
              </a:lnSpc>
              <a:spcBef>
                <a:spcPts val="42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Lack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signal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between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S1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S2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 cause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collision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R1 </a:t>
            </a:r>
            <a:r>
              <a:rPr sz="2200" b="1" spc="-5" dirty="0">
                <a:latin typeface="Arial"/>
                <a:cs typeface="Arial"/>
              </a:rPr>
              <a:t>because</a:t>
            </a:r>
            <a:r>
              <a:rPr sz="2200" b="1" spc="-10" dirty="0">
                <a:latin typeface="Arial"/>
                <a:cs typeface="Arial"/>
              </a:rPr>
              <a:t> carrier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sense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fails</a:t>
            </a:r>
            <a:endParaRPr sz="2200">
              <a:latin typeface="Arial"/>
              <a:cs typeface="Arial"/>
            </a:endParaRPr>
          </a:p>
          <a:p>
            <a:pPr marL="326390" marR="5080" indent="-314325">
              <a:lnSpc>
                <a:spcPts val="2340"/>
              </a:lnSpc>
              <a:spcBef>
                <a:spcPts val="80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Severity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of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problem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depends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sensitivity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r>
              <a:rPr sz="2200" b="1" spc="-10" dirty="0">
                <a:latin typeface="Arial"/>
                <a:cs typeface="Arial"/>
              </a:rPr>
              <a:t> the </a:t>
            </a:r>
            <a:r>
              <a:rPr sz="2200" b="1" spc="-5" dirty="0">
                <a:latin typeface="Arial"/>
                <a:cs typeface="Arial"/>
              </a:rPr>
              <a:t>carrier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sense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mechanism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00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Clear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Channel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Assessment</a:t>
            </a:r>
            <a:r>
              <a:rPr sz="1750" b="1" spc="60" dirty="0">
                <a:latin typeface="Arial"/>
                <a:cs typeface="Arial"/>
              </a:rPr>
              <a:t> </a:t>
            </a:r>
            <a:r>
              <a:rPr sz="1750" b="1" spc="-15" dirty="0">
                <a:latin typeface="Arial"/>
                <a:cs typeface="Arial"/>
              </a:rPr>
              <a:t>(CCA)</a:t>
            </a:r>
            <a:r>
              <a:rPr sz="1750" b="1" spc="6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threshold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8116" y="2183892"/>
            <a:ext cx="8495030" cy="1842770"/>
            <a:chOff x="928116" y="2183892"/>
            <a:chExt cx="8495030" cy="18427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7492" y="2965704"/>
              <a:ext cx="1295503" cy="10607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6" y="2965704"/>
              <a:ext cx="1295503" cy="10607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7804" y="2965704"/>
              <a:ext cx="1295503" cy="10607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48612" y="2269248"/>
              <a:ext cx="6529070" cy="1323340"/>
            </a:xfrm>
            <a:custGeom>
              <a:avLst/>
              <a:gdLst/>
              <a:ahLst/>
              <a:cxnLst/>
              <a:rect l="l" t="t" r="r" b="b"/>
              <a:pathLst>
                <a:path w="6529070" h="1323339">
                  <a:moveTo>
                    <a:pt x="195072" y="667512"/>
                  </a:moveTo>
                  <a:lnTo>
                    <a:pt x="179832" y="612648"/>
                  </a:lnTo>
                  <a:lnTo>
                    <a:pt x="151790" y="621449"/>
                  </a:lnTo>
                  <a:lnTo>
                    <a:pt x="135636" y="568452"/>
                  </a:lnTo>
                  <a:lnTo>
                    <a:pt x="0" y="696455"/>
                  </a:lnTo>
                  <a:lnTo>
                    <a:pt x="184404" y="728472"/>
                  </a:lnTo>
                  <a:lnTo>
                    <a:pt x="170459" y="682752"/>
                  </a:lnTo>
                  <a:lnTo>
                    <a:pt x="168160" y="675195"/>
                  </a:lnTo>
                  <a:lnTo>
                    <a:pt x="195072" y="667512"/>
                  </a:lnTo>
                  <a:close/>
                </a:path>
                <a:path w="6529070" h="1323339">
                  <a:moveTo>
                    <a:pt x="301752" y="633971"/>
                  </a:moveTo>
                  <a:lnTo>
                    <a:pt x="286512" y="580644"/>
                  </a:lnTo>
                  <a:lnTo>
                    <a:pt x="233172" y="597395"/>
                  </a:lnTo>
                  <a:lnTo>
                    <a:pt x="248412" y="650748"/>
                  </a:lnTo>
                  <a:lnTo>
                    <a:pt x="301752" y="633971"/>
                  </a:lnTo>
                  <a:close/>
                </a:path>
                <a:path w="6529070" h="1323339">
                  <a:moveTo>
                    <a:pt x="408432" y="601980"/>
                  </a:moveTo>
                  <a:lnTo>
                    <a:pt x="393192" y="548640"/>
                  </a:lnTo>
                  <a:lnTo>
                    <a:pt x="339852" y="563880"/>
                  </a:lnTo>
                  <a:lnTo>
                    <a:pt x="355092" y="617220"/>
                  </a:lnTo>
                  <a:lnTo>
                    <a:pt x="408432" y="601980"/>
                  </a:lnTo>
                  <a:close/>
                </a:path>
                <a:path w="6529070" h="1323339">
                  <a:moveTo>
                    <a:pt x="515112" y="569963"/>
                  </a:moveTo>
                  <a:lnTo>
                    <a:pt x="499872" y="516636"/>
                  </a:lnTo>
                  <a:lnTo>
                    <a:pt x="446532" y="531863"/>
                  </a:lnTo>
                  <a:lnTo>
                    <a:pt x="461772" y="585216"/>
                  </a:lnTo>
                  <a:lnTo>
                    <a:pt x="515112" y="569963"/>
                  </a:lnTo>
                  <a:close/>
                </a:path>
                <a:path w="6529070" h="1323339">
                  <a:moveTo>
                    <a:pt x="621779" y="537972"/>
                  </a:moveTo>
                  <a:lnTo>
                    <a:pt x="606552" y="483095"/>
                  </a:lnTo>
                  <a:lnTo>
                    <a:pt x="605028" y="484632"/>
                  </a:lnTo>
                  <a:lnTo>
                    <a:pt x="553212" y="499872"/>
                  </a:lnTo>
                  <a:lnTo>
                    <a:pt x="568452" y="553212"/>
                  </a:lnTo>
                  <a:lnTo>
                    <a:pt x="620268" y="537972"/>
                  </a:lnTo>
                  <a:lnTo>
                    <a:pt x="621779" y="537972"/>
                  </a:lnTo>
                  <a:close/>
                </a:path>
                <a:path w="6529070" h="1323339">
                  <a:moveTo>
                    <a:pt x="729996" y="505955"/>
                  </a:moveTo>
                  <a:lnTo>
                    <a:pt x="713219" y="452628"/>
                  </a:lnTo>
                  <a:lnTo>
                    <a:pt x="659879" y="467855"/>
                  </a:lnTo>
                  <a:lnTo>
                    <a:pt x="676656" y="521195"/>
                  </a:lnTo>
                  <a:lnTo>
                    <a:pt x="729996" y="505955"/>
                  </a:lnTo>
                  <a:close/>
                </a:path>
                <a:path w="6529070" h="1323339">
                  <a:moveTo>
                    <a:pt x="836676" y="475488"/>
                  </a:moveTo>
                  <a:lnTo>
                    <a:pt x="821436" y="420624"/>
                  </a:lnTo>
                  <a:lnTo>
                    <a:pt x="809244" y="425196"/>
                  </a:lnTo>
                  <a:lnTo>
                    <a:pt x="768096" y="437388"/>
                  </a:lnTo>
                  <a:lnTo>
                    <a:pt x="783336" y="490728"/>
                  </a:lnTo>
                  <a:lnTo>
                    <a:pt x="824484" y="478536"/>
                  </a:lnTo>
                  <a:lnTo>
                    <a:pt x="836676" y="475488"/>
                  </a:lnTo>
                  <a:close/>
                </a:path>
                <a:path w="6529070" h="1323339">
                  <a:moveTo>
                    <a:pt x="943356" y="444995"/>
                  </a:moveTo>
                  <a:lnTo>
                    <a:pt x="928103" y="390144"/>
                  </a:lnTo>
                  <a:lnTo>
                    <a:pt x="874776" y="405371"/>
                  </a:lnTo>
                  <a:lnTo>
                    <a:pt x="890003" y="460248"/>
                  </a:lnTo>
                  <a:lnTo>
                    <a:pt x="943356" y="444995"/>
                  </a:lnTo>
                  <a:close/>
                </a:path>
                <a:path w="6529070" h="1323339">
                  <a:moveTo>
                    <a:pt x="1051560" y="414528"/>
                  </a:moveTo>
                  <a:lnTo>
                    <a:pt x="1036320" y="361188"/>
                  </a:lnTo>
                  <a:lnTo>
                    <a:pt x="1013460" y="367271"/>
                  </a:lnTo>
                  <a:lnTo>
                    <a:pt x="982980" y="374904"/>
                  </a:lnTo>
                  <a:lnTo>
                    <a:pt x="998220" y="429755"/>
                  </a:lnTo>
                  <a:lnTo>
                    <a:pt x="1028687" y="420624"/>
                  </a:lnTo>
                  <a:lnTo>
                    <a:pt x="1051560" y="414528"/>
                  </a:lnTo>
                  <a:close/>
                </a:path>
                <a:path w="6529070" h="1323339">
                  <a:moveTo>
                    <a:pt x="1158240" y="385572"/>
                  </a:moveTo>
                  <a:lnTo>
                    <a:pt x="1144511" y="330695"/>
                  </a:lnTo>
                  <a:lnTo>
                    <a:pt x="1089660" y="345948"/>
                  </a:lnTo>
                  <a:lnTo>
                    <a:pt x="1104887" y="399288"/>
                  </a:lnTo>
                  <a:lnTo>
                    <a:pt x="1158240" y="385572"/>
                  </a:lnTo>
                  <a:close/>
                </a:path>
                <a:path w="6529070" h="1323339">
                  <a:moveTo>
                    <a:pt x="1266444" y="356616"/>
                  </a:moveTo>
                  <a:lnTo>
                    <a:pt x="1252728" y="301752"/>
                  </a:lnTo>
                  <a:lnTo>
                    <a:pt x="1217676" y="310896"/>
                  </a:lnTo>
                  <a:lnTo>
                    <a:pt x="1197864" y="316979"/>
                  </a:lnTo>
                  <a:lnTo>
                    <a:pt x="1213104" y="370332"/>
                  </a:lnTo>
                  <a:lnTo>
                    <a:pt x="1231379" y="365760"/>
                  </a:lnTo>
                  <a:lnTo>
                    <a:pt x="1266444" y="356616"/>
                  </a:lnTo>
                  <a:close/>
                </a:path>
                <a:path w="6529070" h="1323339">
                  <a:moveTo>
                    <a:pt x="1374648" y="329171"/>
                  </a:moveTo>
                  <a:lnTo>
                    <a:pt x="1360932" y="274320"/>
                  </a:lnTo>
                  <a:lnTo>
                    <a:pt x="1306068" y="288036"/>
                  </a:lnTo>
                  <a:lnTo>
                    <a:pt x="1319784" y="342887"/>
                  </a:lnTo>
                  <a:lnTo>
                    <a:pt x="1374648" y="329171"/>
                  </a:lnTo>
                  <a:close/>
                </a:path>
                <a:path w="6529070" h="1323339">
                  <a:moveTo>
                    <a:pt x="1481328" y="301752"/>
                  </a:moveTo>
                  <a:lnTo>
                    <a:pt x="1469136" y="246888"/>
                  </a:lnTo>
                  <a:lnTo>
                    <a:pt x="1421879" y="259080"/>
                  </a:lnTo>
                  <a:lnTo>
                    <a:pt x="1414272" y="260604"/>
                  </a:lnTo>
                  <a:lnTo>
                    <a:pt x="1427988" y="315455"/>
                  </a:lnTo>
                  <a:lnTo>
                    <a:pt x="1435595" y="312420"/>
                  </a:lnTo>
                  <a:lnTo>
                    <a:pt x="1481328" y="301752"/>
                  </a:lnTo>
                  <a:close/>
                </a:path>
                <a:path w="6529070" h="1323339">
                  <a:moveTo>
                    <a:pt x="1591056" y="275844"/>
                  </a:moveTo>
                  <a:lnTo>
                    <a:pt x="1577340" y="220980"/>
                  </a:lnTo>
                  <a:lnTo>
                    <a:pt x="1523987" y="234696"/>
                  </a:lnTo>
                  <a:lnTo>
                    <a:pt x="1536179" y="288036"/>
                  </a:lnTo>
                  <a:lnTo>
                    <a:pt x="1591056" y="275844"/>
                  </a:lnTo>
                  <a:close/>
                </a:path>
                <a:path w="6529070" h="1323339">
                  <a:moveTo>
                    <a:pt x="1699260" y="251460"/>
                  </a:moveTo>
                  <a:lnTo>
                    <a:pt x="1687068" y="196596"/>
                  </a:lnTo>
                  <a:lnTo>
                    <a:pt x="1632204" y="208788"/>
                  </a:lnTo>
                  <a:lnTo>
                    <a:pt x="1644396" y="262128"/>
                  </a:lnTo>
                  <a:lnTo>
                    <a:pt x="1699260" y="251460"/>
                  </a:lnTo>
                  <a:close/>
                </a:path>
                <a:path w="6529070" h="1323339">
                  <a:moveTo>
                    <a:pt x="1807464" y="227063"/>
                  </a:moveTo>
                  <a:lnTo>
                    <a:pt x="1795272" y="172212"/>
                  </a:lnTo>
                  <a:lnTo>
                    <a:pt x="1741932" y="184404"/>
                  </a:lnTo>
                  <a:lnTo>
                    <a:pt x="1752587" y="239255"/>
                  </a:lnTo>
                  <a:lnTo>
                    <a:pt x="1807464" y="227063"/>
                  </a:lnTo>
                  <a:close/>
                </a:path>
                <a:path w="6529070" h="1323339">
                  <a:moveTo>
                    <a:pt x="1917179" y="204216"/>
                  </a:moveTo>
                  <a:lnTo>
                    <a:pt x="1904987" y="149352"/>
                  </a:lnTo>
                  <a:lnTo>
                    <a:pt x="1851660" y="160020"/>
                  </a:lnTo>
                  <a:lnTo>
                    <a:pt x="1862328" y="214871"/>
                  </a:lnTo>
                  <a:lnTo>
                    <a:pt x="1917179" y="204216"/>
                  </a:lnTo>
                  <a:close/>
                </a:path>
                <a:path w="6529070" h="1323339">
                  <a:moveTo>
                    <a:pt x="2025396" y="182880"/>
                  </a:moveTo>
                  <a:lnTo>
                    <a:pt x="2014728" y="128016"/>
                  </a:lnTo>
                  <a:lnTo>
                    <a:pt x="1959864" y="138684"/>
                  </a:lnTo>
                  <a:lnTo>
                    <a:pt x="1970532" y="193548"/>
                  </a:lnTo>
                  <a:lnTo>
                    <a:pt x="2025396" y="182880"/>
                  </a:lnTo>
                  <a:close/>
                </a:path>
                <a:path w="6529070" h="1323339">
                  <a:moveTo>
                    <a:pt x="2135124" y="163068"/>
                  </a:moveTo>
                  <a:lnTo>
                    <a:pt x="2125980" y="108204"/>
                  </a:lnTo>
                  <a:lnTo>
                    <a:pt x="2071116" y="117348"/>
                  </a:lnTo>
                  <a:lnTo>
                    <a:pt x="2080260" y="172212"/>
                  </a:lnTo>
                  <a:lnTo>
                    <a:pt x="2135124" y="163068"/>
                  </a:lnTo>
                  <a:close/>
                </a:path>
                <a:path w="6529070" h="1323339">
                  <a:moveTo>
                    <a:pt x="2244852" y="143256"/>
                  </a:moveTo>
                  <a:lnTo>
                    <a:pt x="2235708" y="88392"/>
                  </a:lnTo>
                  <a:lnTo>
                    <a:pt x="2180844" y="99060"/>
                  </a:lnTo>
                  <a:lnTo>
                    <a:pt x="2189988" y="153924"/>
                  </a:lnTo>
                  <a:lnTo>
                    <a:pt x="2244852" y="143256"/>
                  </a:lnTo>
                  <a:close/>
                </a:path>
                <a:path w="6529070" h="1323339">
                  <a:moveTo>
                    <a:pt x="2354580" y="128016"/>
                  </a:moveTo>
                  <a:lnTo>
                    <a:pt x="2346960" y="71628"/>
                  </a:lnTo>
                  <a:lnTo>
                    <a:pt x="2292096" y="80772"/>
                  </a:lnTo>
                  <a:lnTo>
                    <a:pt x="2299716" y="135636"/>
                  </a:lnTo>
                  <a:lnTo>
                    <a:pt x="2354580" y="128016"/>
                  </a:lnTo>
                  <a:close/>
                </a:path>
                <a:path w="6529070" h="1323339">
                  <a:moveTo>
                    <a:pt x="2464308" y="111252"/>
                  </a:moveTo>
                  <a:lnTo>
                    <a:pt x="2458212" y="56388"/>
                  </a:lnTo>
                  <a:lnTo>
                    <a:pt x="2444496" y="57912"/>
                  </a:lnTo>
                  <a:lnTo>
                    <a:pt x="2401824" y="64008"/>
                  </a:lnTo>
                  <a:lnTo>
                    <a:pt x="2409444" y="118872"/>
                  </a:lnTo>
                  <a:lnTo>
                    <a:pt x="2464308" y="111252"/>
                  </a:lnTo>
                  <a:close/>
                </a:path>
                <a:path w="6529070" h="1323339">
                  <a:moveTo>
                    <a:pt x="2575560" y="97536"/>
                  </a:moveTo>
                  <a:lnTo>
                    <a:pt x="2569464" y="42672"/>
                  </a:lnTo>
                  <a:lnTo>
                    <a:pt x="2548128" y="44196"/>
                  </a:lnTo>
                  <a:lnTo>
                    <a:pt x="2513076" y="48768"/>
                  </a:lnTo>
                  <a:lnTo>
                    <a:pt x="2520696" y="103632"/>
                  </a:lnTo>
                  <a:lnTo>
                    <a:pt x="2554224" y="99060"/>
                  </a:lnTo>
                  <a:lnTo>
                    <a:pt x="2575560" y="97536"/>
                  </a:lnTo>
                  <a:close/>
                </a:path>
                <a:path w="6529070" h="1323339">
                  <a:moveTo>
                    <a:pt x="2685288" y="85344"/>
                  </a:moveTo>
                  <a:lnTo>
                    <a:pt x="2680716" y="30480"/>
                  </a:lnTo>
                  <a:lnTo>
                    <a:pt x="2650236" y="33528"/>
                  </a:lnTo>
                  <a:lnTo>
                    <a:pt x="2624328" y="36576"/>
                  </a:lnTo>
                  <a:lnTo>
                    <a:pt x="2630424" y="91440"/>
                  </a:lnTo>
                  <a:lnTo>
                    <a:pt x="2656332" y="88392"/>
                  </a:lnTo>
                  <a:lnTo>
                    <a:pt x="2685288" y="85344"/>
                  </a:lnTo>
                  <a:close/>
                </a:path>
                <a:path w="6529070" h="1323339">
                  <a:moveTo>
                    <a:pt x="2723388" y="1239012"/>
                  </a:moveTo>
                  <a:lnTo>
                    <a:pt x="2668524" y="1211580"/>
                  </a:lnTo>
                  <a:lnTo>
                    <a:pt x="2555748" y="1155192"/>
                  </a:lnTo>
                  <a:lnTo>
                    <a:pt x="2555748" y="1211580"/>
                  </a:lnTo>
                  <a:lnTo>
                    <a:pt x="379463" y="1211580"/>
                  </a:lnTo>
                  <a:lnTo>
                    <a:pt x="379463" y="1267968"/>
                  </a:lnTo>
                  <a:lnTo>
                    <a:pt x="2555748" y="1267968"/>
                  </a:lnTo>
                  <a:lnTo>
                    <a:pt x="2555748" y="1322832"/>
                  </a:lnTo>
                  <a:lnTo>
                    <a:pt x="2665476" y="1267968"/>
                  </a:lnTo>
                  <a:lnTo>
                    <a:pt x="2723388" y="1239012"/>
                  </a:lnTo>
                  <a:close/>
                </a:path>
                <a:path w="6529070" h="1323339">
                  <a:moveTo>
                    <a:pt x="2796540" y="76200"/>
                  </a:moveTo>
                  <a:lnTo>
                    <a:pt x="2791968" y="19812"/>
                  </a:lnTo>
                  <a:lnTo>
                    <a:pt x="2752344" y="22860"/>
                  </a:lnTo>
                  <a:lnTo>
                    <a:pt x="2735580" y="24384"/>
                  </a:lnTo>
                  <a:lnTo>
                    <a:pt x="2741676" y="80772"/>
                  </a:lnTo>
                  <a:lnTo>
                    <a:pt x="2758440" y="79248"/>
                  </a:lnTo>
                  <a:lnTo>
                    <a:pt x="2796540" y="76200"/>
                  </a:lnTo>
                  <a:close/>
                </a:path>
                <a:path w="6529070" h="1323339">
                  <a:moveTo>
                    <a:pt x="2907779" y="67056"/>
                  </a:moveTo>
                  <a:lnTo>
                    <a:pt x="2903220" y="12192"/>
                  </a:lnTo>
                  <a:lnTo>
                    <a:pt x="2854452" y="15240"/>
                  </a:lnTo>
                  <a:lnTo>
                    <a:pt x="2846832" y="15240"/>
                  </a:lnTo>
                  <a:lnTo>
                    <a:pt x="2851404" y="71628"/>
                  </a:lnTo>
                  <a:lnTo>
                    <a:pt x="2859024" y="70104"/>
                  </a:lnTo>
                  <a:lnTo>
                    <a:pt x="2907779" y="67056"/>
                  </a:lnTo>
                  <a:close/>
                </a:path>
                <a:path w="6529070" h="1323339">
                  <a:moveTo>
                    <a:pt x="3017520" y="60960"/>
                  </a:moveTo>
                  <a:lnTo>
                    <a:pt x="3015996" y="6096"/>
                  </a:lnTo>
                  <a:lnTo>
                    <a:pt x="2959608" y="7620"/>
                  </a:lnTo>
                  <a:lnTo>
                    <a:pt x="2962656" y="64008"/>
                  </a:lnTo>
                  <a:lnTo>
                    <a:pt x="3017520" y="60960"/>
                  </a:lnTo>
                  <a:close/>
                </a:path>
                <a:path w="6529070" h="1323339">
                  <a:moveTo>
                    <a:pt x="3128772" y="57912"/>
                  </a:moveTo>
                  <a:lnTo>
                    <a:pt x="3127248" y="1524"/>
                  </a:lnTo>
                  <a:lnTo>
                    <a:pt x="3072384" y="3048"/>
                  </a:lnTo>
                  <a:lnTo>
                    <a:pt x="3073908" y="59436"/>
                  </a:lnTo>
                  <a:lnTo>
                    <a:pt x="3128772" y="57912"/>
                  </a:lnTo>
                  <a:close/>
                </a:path>
                <a:path w="6529070" h="1323339">
                  <a:moveTo>
                    <a:pt x="3240024" y="0"/>
                  </a:moveTo>
                  <a:lnTo>
                    <a:pt x="3183636" y="0"/>
                  </a:lnTo>
                  <a:lnTo>
                    <a:pt x="3183636" y="56388"/>
                  </a:lnTo>
                  <a:lnTo>
                    <a:pt x="3240024" y="56388"/>
                  </a:lnTo>
                  <a:lnTo>
                    <a:pt x="3240024" y="0"/>
                  </a:lnTo>
                  <a:close/>
                </a:path>
                <a:path w="6529070" h="1323339">
                  <a:moveTo>
                    <a:pt x="3351263" y="0"/>
                  </a:moveTo>
                  <a:lnTo>
                    <a:pt x="3296399" y="0"/>
                  </a:lnTo>
                  <a:lnTo>
                    <a:pt x="3294888" y="56388"/>
                  </a:lnTo>
                  <a:lnTo>
                    <a:pt x="3351263" y="56388"/>
                  </a:lnTo>
                  <a:lnTo>
                    <a:pt x="3351263" y="0"/>
                  </a:lnTo>
                  <a:close/>
                </a:path>
                <a:path w="6529070" h="1323339">
                  <a:moveTo>
                    <a:pt x="3464052" y="3048"/>
                  </a:moveTo>
                  <a:lnTo>
                    <a:pt x="3407664" y="1524"/>
                  </a:lnTo>
                  <a:lnTo>
                    <a:pt x="3406140" y="57912"/>
                  </a:lnTo>
                  <a:lnTo>
                    <a:pt x="3462515" y="59436"/>
                  </a:lnTo>
                  <a:lnTo>
                    <a:pt x="3464052" y="3048"/>
                  </a:lnTo>
                  <a:close/>
                </a:path>
                <a:path w="6529070" h="1323339">
                  <a:moveTo>
                    <a:pt x="3576815" y="9144"/>
                  </a:moveTo>
                  <a:lnTo>
                    <a:pt x="3572256" y="7620"/>
                  </a:lnTo>
                  <a:lnTo>
                    <a:pt x="3520440" y="6096"/>
                  </a:lnTo>
                  <a:lnTo>
                    <a:pt x="3517392" y="60960"/>
                  </a:lnTo>
                  <a:lnTo>
                    <a:pt x="3569208" y="64008"/>
                  </a:lnTo>
                  <a:lnTo>
                    <a:pt x="3572256" y="64008"/>
                  </a:lnTo>
                  <a:lnTo>
                    <a:pt x="3576815" y="9144"/>
                  </a:lnTo>
                  <a:close/>
                </a:path>
                <a:path w="6529070" h="1323339">
                  <a:moveTo>
                    <a:pt x="3688080" y="15240"/>
                  </a:moveTo>
                  <a:lnTo>
                    <a:pt x="3674364" y="15240"/>
                  </a:lnTo>
                  <a:lnTo>
                    <a:pt x="3631692" y="12192"/>
                  </a:lnTo>
                  <a:lnTo>
                    <a:pt x="3628631" y="67056"/>
                  </a:lnTo>
                  <a:lnTo>
                    <a:pt x="3671316" y="70104"/>
                  </a:lnTo>
                  <a:lnTo>
                    <a:pt x="3683508" y="71628"/>
                  </a:lnTo>
                  <a:lnTo>
                    <a:pt x="3688080" y="15240"/>
                  </a:lnTo>
                  <a:close/>
                </a:path>
                <a:path w="6529070" h="1323339">
                  <a:moveTo>
                    <a:pt x="3799332" y="24384"/>
                  </a:moveTo>
                  <a:lnTo>
                    <a:pt x="3777983" y="22860"/>
                  </a:lnTo>
                  <a:lnTo>
                    <a:pt x="3744468" y="19812"/>
                  </a:lnTo>
                  <a:lnTo>
                    <a:pt x="3739883" y="76200"/>
                  </a:lnTo>
                  <a:lnTo>
                    <a:pt x="3773424" y="79248"/>
                  </a:lnTo>
                  <a:lnTo>
                    <a:pt x="3794747" y="80772"/>
                  </a:lnTo>
                  <a:lnTo>
                    <a:pt x="3799332" y="24384"/>
                  </a:lnTo>
                  <a:close/>
                </a:path>
                <a:path w="6529070" h="1323339">
                  <a:moveTo>
                    <a:pt x="3910584" y="36576"/>
                  </a:moveTo>
                  <a:lnTo>
                    <a:pt x="3880104" y="33528"/>
                  </a:lnTo>
                  <a:lnTo>
                    <a:pt x="3855720" y="30480"/>
                  </a:lnTo>
                  <a:lnTo>
                    <a:pt x="3849624" y="85344"/>
                  </a:lnTo>
                  <a:lnTo>
                    <a:pt x="3874008" y="88392"/>
                  </a:lnTo>
                  <a:lnTo>
                    <a:pt x="3904488" y="91440"/>
                  </a:lnTo>
                  <a:lnTo>
                    <a:pt x="3910584" y="36576"/>
                  </a:lnTo>
                  <a:close/>
                </a:path>
                <a:path w="6529070" h="1323339">
                  <a:moveTo>
                    <a:pt x="4021836" y="48768"/>
                  </a:moveTo>
                  <a:lnTo>
                    <a:pt x="3982199" y="44196"/>
                  </a:lnTo>
                  <a:lnTo>
                    <a:pt x="3966972" y="42672"/>
                  </a:lnTo>
                  <a:lnTo>
                    <a:pt x="3960876" y="97536"/>
                  </a:lnTo>
                  <a:lnTo>
                    <a:pt x="3976116" y="100584"/>
                  </a:lnTo>
                  <a:lnTo>
                    <a:pt x="4015740" y="105156"/>
                  </a:lnTo>
                  <a:lnTo>
                    <a:pt x="4021836" y="48768"/>
                  </a:lnTo>
                  <a:close/>
                </a:path>
                <a:path w="6529070" h="1323339">
                  <a:moveTo>
                    <a:pt x="4133088" y="64008"/>
                  </a:moveTo>
                  <a:lnTo>
                    <a:pt x="4084320" y="57912"/>
                  </a:lnTo>
                  <a:lnTo>
                    <a:pt x="4078224" y="56388"/>
                  </a:lnTo>
                  <a:lnTo>
                    <a:pt x="4070604" y="111252"/>
                  </a:lnTo>
                  <a:lnTo>
                    <a:pt x="4078224" y="112776"/>
                  </a:lnTo>
                  <a:lnTo>
                    <a:pt x="4125468" y="120396"/>
                  </a:lnTo>
                  <a:lnTo>
                    <a:pt x="4133088" y="64008"/>
                  </a:lnTo>
                  <a:close/>
                </a:path>
                <a:path w="6529070" h="1323339">
                  <a:moveTo>
                    <a:pt x="4244340" y="80772"/>
                  </a:moveTo>
                  <a:lnTo>
                    <a:pt x="4189476" y="73152"/>
                  </a:lnTo>
                  <a:lnTo>
                    <a:pt x="4180332" y="128016"/>
                  </a:lnTo>
                  <a:lnTo>
                    <a:pt x="4235183" y="135636"/>
                  </a:lnTo>
                  <a:lnTo>
                    <a:pt x="4244340" y="80772"/>
                  </a:lnTo>
                  <a:close/>
                </a:path>
                <a:path w="6529070" h="1323339">
                  <a:moveTo>
                    <a:pt x="4355592" y="99060"/>
                  </a:moveTo>
                  <a:lnTo>
                    <a:pt x="4299204" y="89916"/>
                  </a:lnTo>
                  <a:lnTo>
                    <a:pt x="4290047" y="144780"/>
                  </a:lnTo>
                  <a:lnTo>
                    <a:pt x="4344924" y="153924"/>
                  </a:lnTo>
                  <a:lnTo>
                    <a:pt x="4355592" y="99060"/>
                  </a:lnTo>
                  <a:close/>
                </a:path>
                <a:path w="6529070" h="1323339">
                  <a:moveTo>
                    <a:pt x="4465320" y="118872"/>
                  </a:moveTo>
                  <a:lnTo>
                    <a:pt x="4410456" y="108204"/>
                  </a:lnTo>
                  <a:lnTo>
                    <a:pt x="4399788" y="164592"/>
                  </a:lnTo>
                  <a:lnTo>
                    <a:pt x="4454652" y="173736"/>
                  </a:lnTo>
                  <a:lnTo>
                    <a:pt x="4465320" y="118872"/>
                  </a:lnTo>
                  <a:close/>
                </a:path>
                <a:path w="6529070" h="1323339">
                  <a:moveTo>
                    <a:pt x="4575048" y="140208"/>
                  </a:moveTo>
                  <a:lnTo>
                    <a:pt x="4520184" y="129540"/>
                  </a:lnTo>
                  <a:lnTo>
                    <a:pt x="4509516" y="182880"/>
                  </a:lnTo>
                  <a:lnTo>
                    <a:pt x="4564380" y="195072"/>
                  </a:lnTo>
                  <a:lnTo>
                    <a:pt x="4575048" y="140208"/>
                  </a:lnTo>
                  <a:close/>
                </a:path>
                <a:path w="6529070" h="1323339">
                  <a:moveTo>
                    <a:pt x="4684776" y="161544"/>
                  </a:moveTo>
                  <a:lnTo>
                    <a:pt x="4629899" y="150876"/>
                  </a:lnTo>
                  <a:lnTo>
                    <a:pt x="4619231" y="205740"/>
                  </a:lnTo>
                  <a:lnTo>
                    <a:pt x="4674108" y="216395"/>
                  </a:lnTo>
                  <a:lnTo>
                    <a:pt x="4684776" y="161544"/>
                  </a:lnTo>
                  <a:close/>
                </a:path>
                <a:path w="6529070" h="1323339">
                  <a:moveTo>
                    <a:pt x="4794504" y="185928"/>
                  </a:moveTo>
                  <a:lnTo>
                    <a:pt x="4739640" y="173736"/>
                  </a:lnTo>
                  <a:lnTo>
                    <a:pt x="4727448" y="228587"/>
                  </a:lnTo>
                  <a:lnTo>
                    <a:pt x="4782299" y="239255"/>
                  </a:lnTo>
                  <a:lnTo>
                    <a:pt x="4794504" y="185928"/>
                  </a:lnTo>
                  <a:close/>
                </a:path>
                <a:path w="6529070" h="1323339">
                  <a:moveTo>
                    <a:pt x="4902708" y="208788"/>
                  </a:moveTo>
                  <a:lnTo>
                    <a:pt x="4847831" y="198120"/>
                  </a:lnTo>
                  <a:lnTo>
                    <a:pt x="4837176" y="251460"/>
                  </a:lnTo>
                  <a:lnTo>
                    <a:pt x="4890516" y="263652"/>
                  </a:lnTo>
                  <a:lnTo>
                    <a:pt x="4902708" y="208788"/>
                  </a:lnTo>
                  <a:close/>
                </a:path>
                <a:path w="6529070" h="1323339">
                  <a:moveTo>
                    <a:pt x="5012436" y="236220"/>
                  </a:moveTo>
                  <a:lnTo>
                    <a:pt x="4957572" y="222504"/>
                  </a:lnTo>
                  <a:lnTo>
                    <a:pt x="4945380" y="277355"/>
                  </a:lnTo>
                  <a:lnTo>
                    <a:pt x="4998720" y="289560"/>
                  </a:lnTo>
                  <a:lnTo>
                    <a:pt x="5012436" y="236220"/>
                  </a:lnTo>
                  <a:close/>
                </a:path>
                <a:path w="6529070" h="1323339">
                  <a:moveTo>
                    <a:pt x="5120640" y="262128"/>
                  </a:moveTo>
                  <a:lnTo>
                    <a:pt x="5065776" y="248412"/>
                  </a:lnTo>
                  <a:lnTo>
                    <a:pt x="5053584" y="303263"/>
                  </a:lnTo>
                  <a:lnTo>
                    <a:pt x="5094732" y="312420"/>
                  </a:lnTo>
                  <a:lnTo>
                    <a:pt x="5106924" y="315455"/>
                  </a:lnTo>
                  <a:lnTo>
                    <a:pt x="5120640" y="262128"/>
                  </a:lnTo>
                  <a:close/>
                </a:path>
                <a:path w="6529070" h="1323339">
                  <a:moveTo>
                    <a:pt x="5228844" y="289560"/>
                  </a:moveTo>
                  <a:lnTo>
                    <a:pt x="5175504" y="275844"/>
                  </a:lnTo>
                  <a:lnTo>
                    <a:pt x="5161788" y="330695"/>
                  </a:lnTo>
                  <a:lnTo>
                    <a:pt x="5215115" y="344424"/>
                  </a:lnTo>
                  <a:lnTo>
                    <a:pt x="5228844" y="289560"/>
                  </a:lnTo>
                  <a:close/>
                </a:path>
                <a:path w="6529070" h="1323339">
                  <a:moveTo>
                    <a:pt x="5337048" y="318516"/>
                  </a:moveTo>
                  <a:lnTo>
                    <a:pt x="5312664" y="310896"/>
                  </a:lnTo>
                  <a:lnTo>
                    <a:pt x="5283708" y="303263"/>
                  </a:lnTo>
                  <a:lnTo>
                    <a:pt x="5268468" y="358140"/>
                  </a:lnTo>
                  <a:lnTo>
                    <a:pt x="5323332" y="371856"/>
                  </a:lnTo>
                  <a:lnTo>
                    <a:pt x="5337048" y="318516"/>
                  </a:lnTo>
                  <a:close/>
                </a:path>
                <a:path w="6529070" h="1323339">
                  <a:moveTo>
                    <a:pt x="5445252" y="347472"/>
                  </a:moveTo>
                  <a:lnTo>
                    <a:pt x="5391899" y="332232"/>
                  </a:lnTo>
                  <a:lnTo>
                    <a:pt x="5376672" y="387096"/>
                  </a:lnTo>
                  <a:lnTo>
                    <a:pt x="5429999" y="400812"/>
                  </a:lnTo>
                  <a:lnTo>
                    <a:pt x="5445252" y="347472"/>
                  </a:lnTo>
                  <a:close/>
                </a:path>
                <a:path w="6529070" h="1323339">
                  <a:moveTo>
                    <a:pt x="5553456" y="376428"/>
                  </a:moveTo>
                  <a:lnTo>
                    <a:pt x="5516880" y="367271"/>
                  </a:lnTo>
                  <a:lnTo>
                    <a:pt x="5498592" y="361188"/>
                  </a:lnTo>
                  <a:lnTo>
                    <a:pt x="5484876" y="416052"/>
                  </a:lnTo>
                  <a:lnTo>
                    <a:pt x="5501640" y="420624"/>
                  </a:lnTo>
                  <a:lnTo>
                    <a:pt x="5538216" y="431279"/>
                  </a:lnTo>
                  <a:lnTo>
                    <a:pt x="5553456" y="376428"/>
                  </a:lnTo>
                  <a:close/>
                </a:path>
                <a:path w="6529070" h="1323339">
                  <a:moveTo>
                    <a:pt x="5660136" y="406895"/>
                  </a:moveTo>
                  <a:lnTo>
                    <a:pt x="5606783" y="391655"/>
                  </a:lnTo>
                  <a:lnTo>
                    <a:pt x="5591556" y="446532"/>
                  </a:lnTo>
                  <a:lnTo>
                    <a:pt x="5644883" y="461772"/>
                  </a:lnTo>
                  <a:lnTo>
                    <a:pt x="5660136" y="406895"/>
                  </a:lnTo>
                  <a:close/>
                </a:path>
                <a:path w="6529070" h="1323339">
                  <a:moveTo>
                    <a:pt x="5768340" y="438912"/>
                  </a:moveTo>
                  <a:lnTo>
                    <a:pt x="5721083" y="425196"/>
                  </a:lnTo>
                  <a:lnTo>
                    <a:pt x="5713476" y="422148"/>
                  </a:lnTo>
                  <a:lnTo>
                    <a:pt x="5698236" y="477012"/>
                  </a:lnTo>
                  <a:lnTo>
                    <a:pt x="5705856" y="478536"/>
                  </a:lnTo>
                  <a:lnTo>
                    <a:pt x="5751576" y="492252"/>
                  </a:lnTo>
                  <a:lnTo>
                    <a:pt x="5768340" y="438912"/>
                  </a:lnTo>
                  <a:close/>
                </a:path>
                <a:path w="6529070" h="1323339">
                  <a:moveTo>
                    <a:pt x="5875020" y="469379"/>
                  </a:moveTo>
                  <a:lnTo>
                    <a:pt x="5821680" y="454152"/>
                  </a:lnTo>
                  <a:lnTo>
                    <a:pt x="5806440" y="507479"/>
                  </a:lnTo>
                  <a:lnTo>
                    <a:pt x="5859780" y="522732"/>
                  </a:lnTo>
                  <a:lnTo>
                    <a:pt x="5875020" y="469379"/>
                  </a:lnTo>
                  <a:close/>
                </a:path>
                <a:path w="6529070" h="1323339">
                  <a:moveTo>
                    <a:pt x="5981700" y="501396"/>
                  </a:moveTo>
                  <a:lnTo>
                    <a:pt x="5928360" y="484632"/>
                  </a:lnTo>
                  <a:lnTo>
                    <a:pt x="5913120" y="539496"/>
                  </a:lnTo>
                  <a:lnTo>
                    <a:pt x="5966460" y="554736"/>
                  </a:lnTo>
                  <a:lnTo>
                    <a:pt x="5981700" y="501396"/>
                  </a:lnTo>
                  <a:close/>
                </a:path>
                <a:path w="6529070" h="1323339">
                  <a:moveTo>
                    <a:pt x="6088380" y="533387"/>
                  </a:moveTo>
                  <a:lnTo>
                    <a:pt x="6035040" y="518160"/>
                  </a:lnTo>
                  <a:lnTo>
                    <a:pt x="6019800" y="571487"/>
                  </a:lnTo>
                  <a:lnTo>
                    <a:pt x="6073140" y="586740"/>
                  </a:lnTo>
                  <a:lnTo>
                    <a:pt x="6088380" y="533387"/>
                  </a:lnTo>
                  <a:close/>
                </a:path>
                <a:path w="6529070" h="1323339">
                  <a:moveTo>
                    <a:pt x="6196584" y="565404"/>
                  </a:moveTo>
                  <a:lnTo>
                    <a:pt x="6143244" y="550164"/>
                  </a:lnTo>
                  <a:lnTo>
                    <a:pt x="6126480" y="603504"/>
                  </a:lnTo>
                  <a:lnTo>
                    <a:pt x="6179820" y="618744"/>
                  </a:lnTo>
                  <a:lnTo>
                    <a:pt x="6196584" y="565404"/>
                  </a:lnTo>
                  <a:close/>
                </a:path>
                <a:path w="6529070" h="1323339">
                  <a:moveTo>
                    <a:pt x="6303264" y="598932"/>
                  </a:moveTo>
                  <a:lnTo>
                    <a:pt x="6249924" y="582155"/>
                  </a:lnTo>
                  <a:lnTo>
                    <a:pt x="6233160" y="635508"/>
                  </a:lnTo>
                  <a:lnTo>
                    <a:pt x="6286500" y="652272"/>
                  </a:lnTo>
                  <a:lnTo>
                    <a:pt x="6303264" y="598932"/>
                  </a:lnTo>
                  <a:close/>
                </a:path>
                <a:path w="6529070" h="1323339">
                  <a:moveTo>
                    <a:pt x="6321552" y="1211580"/>
                  </a:moveTo>
                  <a:lnTo>
                    <a:pt x="4145280" y="1211580"/>
                  </a:lnTo>
                  <a:lnTo>
                    <a:pt x="4145280" y="1155192"/>
                  </a:lnTo>
                  <a:lnTo>
                    <a:pt x="3977640" y="1239012"/>
                  </a:lnTo>
                  <a:lnTo>
                    <a:pt x="4145280" y="1322832"/>
                  </a:lnTo>
                  <a:lnTo>
                    <a:pt x="4145280" y="1267968"/>
                  </a:lnTo>
                  <a:lnTo>
                    <a:pt x="6321552" y="1267968"/>
                  </a:lnTo>
                  <a:lnTo>
                    <a:pt x="6321552" y="1211580"/>
                  </a:lnTo>
                  <a:close/>
                </a:path>
                <a:path w="6529070" h="1323339">
                  <a:moveTo>
                    <a:pt x="6528816" y="696455"/>
                  </a:moveTo>
                  <a:lnTo>
                    <a:pt x="6514274" y="682752"/>
                  </a:lnTo>
                  <a:lnTo>
                    <a:pt x="6393180" y="568452"/>
                  </a:lnTo>
                  <a:lnTo>
                    <a:pt x="6376975" y="621601"/>
                  </a:lnTo>
                  <a:lnTo>
                    <a:pt x="6356604" y="615696"/>
                  </a:lnTo>
                  <a:lnTo>
                    <a:pt x="6339840" y="669036"/>
                  </a:lnTo>
                  <a:lnTo>
                    <a:pt x="6360731" y="674903"/>
                  </a:lnTo>
                  <a:lnTo>
                    <a:pt x="6344399" y="728472"/>
                  </a:lnTo>
                  <a:lnTo>
                    <a:pt x="6528816" y="696455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6411" y="2183891"/>
              <a:ext cx="394970" cy="393700"/>
            </a:xfrm>
            <a:custGeom>
              <a:avLst/>
              <a:gdLst/>
              <a:ahLst/>
              <a:cxnLst/>
              <a:rect l="l" t="t" r="r" b="b"/>
              <a:pathLst>
                <a:path w="394970" h="393700">
                  <a:moveTo>
                    <a:pt x="394716" y="59448"/>
                  </a:moveTo>
                  <a:lnTo>
                    <a:pt x="335280" y="0"/>
                  </a:lnTo>
                  <a:lnTo>
                    <a:pt x="197358" y="137299"/>
                  </a:lnTo>
                  <a:lnTo>
                    <a:pt x="59448" y="0"/>
                  </a:lnTo>
                  <a:lnTo>
                    <a:pt x="0" y="59448"/>
                  </a:lnTo>
                  <a:lnTo>
                    <a:pt x="137782" y="196608"/>
                  </a:lnTo>
                  <a:lnTo>
                    <a:pt x="0" y="333768"/>
                  </a:lnTo>
                  <a:lnTo>
                    <a:pt x="59448" y="393192"/>
                  </a:lnTo>
                  <a:lnTo>
                    <a:pt x="197358" y="255917"/>
                  </a:lnTo>
                  <a:lnTo>
                    <a:pt x="335280" y="393192"/>
                  </a:lnTo>
                  <a:lnTo>
                    <a:pt x="394716" y="333768"/>
                  </a:lnTo>
                  <a:lnTo>
                    <a:pt x="256933" y="196608"/>
                  </a:lnTo>
                  <a:lnTo>
                    <a:pt x="394716" y="59448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3005" y="4041114"/>
            <a:ext cx="3778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30" dirty="0">
                <a:latin typeface="Times New Roman"/>
                <a:cs typeface="Times New Roman"/>
              </a:rPr>
              <a:t>S</a:t>
            </a:r>
            <a:r>
              <a:rPr sz="2650" b="1" spc="-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31475" y="4041114"/>
            <a:ext cx="3778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30" dirty="0">
                <a:latin typeface="Times New Roman"/>
                <a:cs typeface="Times New Roman"/>
              </a:rPr>
              <a:t>S</a:t>
            </a:r>
            <a:r>
              <a:rPr sz="2650" b="1" spc="-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2685" y="4041114"/>
            <a:ext cx="4349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20" dirty="0">
                <a:latin typeface="Times New Roman"/>
                <a:cs typeface="Times New Roman"/>
              </a:rPr>
              <a:t>R</a:t>
            </a:r>
            <a:r>
              <a:rPr sz="2650" b="1" spc="-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293607" y="4136135"/>
            <a:ext cx="1296035" cy="2105025"/>
            <a:chOff x="8293607" y="4136135"/>
            <a:chExt cx="1296035" cy="210502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3607" y="5181599"/>
              <a:ext cx="1295503" cy="105921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020556" y="4136135"/>
              <a:ext cx="184785" cy="1341120"/>
            </a:xfrm>
            <a:custGeom>
              <a:avLst/>
              <a:gdLst/>
              <a:ahLst/>
              <a:cxnLst/>
              <a:rect l="l" t="t" r="r" b="b"/>
              <a:pathLst>
                <a:path w="184784" h="1341120">
                  <a:moveTo>
                    <a:pt x="72935" y="1176001"/>
                  </a:moveTo>
                  <a:lnTo>
                    <a:pt x="0" y="4572"/>
                  </a:lnTo>
                  <a:lnTo>
                    <a:pt x="54864" y="0"/>
                  </a:lnTo>
                  <a:lnTo>
                    <a:pt x="127773" y="1172511"/>
                  </a:lnTo>
                  <a:lnTo>
                    <a:pt x="72935" y="1176001"/>
                  </a:lnTo>
                  <a:close/>
                </a:path>
                <a:path w="184784" h="1341120">
                  <a:moveTo>
                    <a:pt x="169514" y="1203960"/>
                  </a:moveTo>
                  <a:lnTo>
                    <a:pt x="74676" y="1203960"/>
                  </a:lnTo>
                  <a:lnTo>
                    <a:pt x="129540" y="1200912"/>
                  </a:lnTo>
                  <a:lnTo>
                    <a:pt x="127773" y="1172511"/>
                  </a:lnTo>
                  <a:lnTo>
                    <a:pt x="184404" y="1168908"/>
                  </a:lnTo>
                  <a:lnTo>
                    <a:pt x="169514" y="1203960"/>
                  </a:lnTo>
                  <a:close/>
                </a:path>
                <a:path w="184784" h="1341120">
                  <a:moveTo>
                    <a:pt x="74676" y="1203960"/>
                  </a:moveTo>
                  <a:lnTo>
                    <a:pt x="72935" y="1176001"/>
                  </a:lnTo>
                  <a:lnTo>
                    <a:pt x="127773" y="1172511"/>
                  </a:lnTo>
                  <a:lnTo>
                    <a:pt x="129540" y="1200912"/>
                  </a:lnTo>
                  <a:lnTo>
                    <a:pt x="74676" y="1203960"/>
                  </a:lnTo>
                  <a:close/>
                </a:path>
                <a:path w="184784" h="1341120">
                  <a:moveTo>
                    <a:pt x="111252" y="1341120"/>
                  </a:moveTo>
                  <a:lnTo>
                    <a:pt x="16764" y="1179576"/>
                  </a:lnTo>
                  <a:lnTo>
                    <a:pt x="72935" y="1176001"/>
                  </a:lnTo>
                  <a:lnTo>
                    <a:pt x="74676" y="1203960"/>
                  </a:lnTo>
                  <a:lnTo>
                    <a:pt x="169514" y="1203960"/>
                  </a:lnTo>
                  <a:lnTo>
                    <a:pt x="111252" y="1341120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98532" y="6255471"/>
            <a:ext cx="4349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20" dirty="0">
                <a:latin typeface="Times New Roman"/>
                <a:cs typeface="Times New Roman"/>
              </a:rPr>
              <a:t>R</a:t>
            </a:r>
            <a:r>
              <a:rPr sz="2650" b="1" spc="-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5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F62972B-27A4-FF3A-EF36-7DB4B77CE9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5</a:t>
            </a:fld>
            <a:endParaRPr lang="en-US" spc="1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213" y="444544"/>
            <a:ext cx="62814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Exposed</a:t>
            </a:r>
            <a:r>
              <a:rPr spc="-35" dirty="0"/>
              <a:t> </a:t>
            </a:r>
            <a:r>
              <a:rPr spc="-5" dirty="0"/>
              <a:t>Terminal</a:t>
            </a:r>
            <a:r>
              <a:rPr spc="-40" dirty="0"/>
              <a:t> </a:t>
            </a:r>
            <a:r>
              <a:rPr spc="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64" y="5589486"/>
            <a:ext cx="8518525" cy="166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6390" marR="5080" indent="-314325">
              <a:lnSpc>
                <a:spcPct val="100000"/>
              </a:lnSpc>
              <a:spcBef>
                <a:spcPts val="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Carrier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sense </a:t>
            </a:r>
            <a:r>
              <a:rPr sz="2200" b="1" spc="-10" dirty="0">
                <a:latin typeface="Arial"/>
                <a:cs typeface="Arial"/>
              </a:rPr>
              <a:t>prevents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two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senders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from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sending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at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the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same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time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even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when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they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cannot reach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each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other’s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receiver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Severity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again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depends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 </a:t>
            </a:r>
            <a:r>
              <a:rPr sz="2200" b="1" spc="-10" dirty="0">
                <a:latin typeface="Arial"/>
                <a:cs typeface="Arial"/>
              </a:rPr>
              <a:t>CCA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threshold</a:t>
            </a:r>
            <a:endParaRPr sz="2200">
              <a:latin typeface="Arial"/>
              <a:cs typeface="Arial"/>
            </a:endParaRPr>
          </a:p>
          <a:p>
            <a:pPr marL="765175" marR="626110" indent="-250190">
              <a:lnSpc>
                <a:spcPct val="102699"/>
              </a:lnSpc>
              <a:spcBef>
                <a:spcPts val="660"/>
              </a:spcBef>
              <a:tabLst>
                <a:tab pos="765175" algn="l"/>
              </a:tabLst>
            </a:pPr>
            <a:r>
              <a:rPr sz="1500" spc="2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500" b="1" spc="10" dirty="0">
                <a:latin typeface="Arial"/>
                <a:cs typeface="Arial"/>
              </a:rPr>
              <a:t>Higher </a:t>
            </a:r>
            <a:r>
              <a:rPr sz="1500" b="1" spc="20" dirty="0">
                <a:latin typeface="Arial"/>
                <a:cs typeface="Arial"/>
              </a:rPr>
              <a:t>CCA </a:t>
            </a:r>
            <a:r>
              <a:rPr sz="1500" b="1" spc="15" dirty="0">
                <a:latin typeface="Arial"/>
                <a:cs typeface="Arial"/>
              </a:rPr>
              <a:t>reduces occurrence </a:t>
            </a:r>
            <a:r>
              <a:rPr sz="1500" b="1" spc="10" dirty="0">
                <a:latin typeface="Arial"/>
                <a:cs typeface="Arial"/>
              </a:rPr>
              <a:t>of </a:t>
            </a:r>
            <a:r>
              <a:rPr sz="1500" b="1" spc="15" dirty="0">
                <a:latin typeface="Arial"/>
                <a:cs typeface="Arial"/>
              </a:rPr>
              <a:t>exposed terminals, but can create hidden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terminal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scenarios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3274" y="2125979"/>
            <a:ext cx="2397760" cy="1057910"/>
            <a:chOff x="623274" y="2125979"/>
            <a:chExt cx="2397760" cy="10579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274" y="2125979"/>
              <a:ext cx="1260441" cy="10577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82495" y="2464308"/>
              <a:ext cx="1338580" cy="167640"/>
            </a:xfrm>
            <a:custGeom>
              <a:avLst/>
              <a:gdLst/>
              <a:ahLst/>
              <a:cxnLst/>
              <a:rect l="l" t="t" r="r" b="b"/>
              <a:pathLst>
                <a:path w="1338580" h="167639">
                  <a:moveTo>
                    <a:pt x="166115" y="167640"/>
                  </a:moveTo>
                  <a:lnTo>
                    <a:pt x="0" y="83820"/>
                  </a:lnTo>
                  <a:lnTo>
                    <a:pt x="166115" y="0"/>
                  </a:lnTo>
                  <a:lnTo>
                    <a:pt x="166115" y="56388"/>
                  </a:lnTo>
                  <a:lnTo>
                    <a:pt x="138683" y="56388"/>
                  </a:lnTo>
                  <a:lnTo>
                    <a:pt x="138683" y="111252"/>
                  </a:lnTo>
                  <a:lnTo>
                    <a:pt x="166115" y="111252"/>
                  </a:lnTo>
                  <a:lnTo>
                    <a:pt x="166115" y="167640"/>
                  </a:lnTo>
                  <a:close/>
                </a:path>
                <a:path w="1338580" h="167639">
                  <a:moveTo>
                    <a:pt x="166115" y="111252"/>
                  </a:moveTo>
                  <a:lnTo>
                    <a:pt x="138683" y="111252"/>
                  </a:lnTo>
                  <a:lnTo>
                    <a:pt x="138683" y="56388"/>
                  </a:lnTo>
                  <a:lnTo>
                    <a:pt x="166115" y="56388"/>
                  </a:lnTo>
                  <a:lnTo>
                    <a:pt x="166115" y="111252"/>
                  </a:lnTo>
                  <a:close/>
                </a:path>
                <a:path w="1338580" h="167639">
                  <a:moveTo>
                    <a:pt x="1338072" y="111252"/>
                  </a:moveTo>
                  <a:lnTo>
                    <a:pt x="166115" y="111252"/>
                  </a:lnTo>
                  <a:lnTo>
                    <a:pt x="166115" y="56388"/>
                  </a:lnTo>
                  <a:lnTo>
                    <a:pt x="1338072" y="56388"/>
                  </a:lnTo>
                  <a:lnTo>
                    <a:pt x="1338072" y="111252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04388" y="2045208"/>
            <a:ext cx="3472179" cy="2818130"/>
            <a:chOff x="3104388" y="2045208"/>
            <a:chExt cx="3472179" cy="28181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0660" y="3803903"/>
              <a:ext cx="1295503" cy="10592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4388" y="2045208"/>
              <a:ext cx="1295503" cy="10607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60163" y="3133344"/>
              <a:ext cx="920750" cy="670560"/>
            </a:xfrm>
            <a:custGeom>
              <a:avLst/>
              <a:gdLst/>
              <a:ahLst/>
              <a:cxnLst/>
              <a:rect l="l" t="t" r="r" b="b"/>
              <a:pathLst>
                <a:path w="920750" h="670560">
                  <a:moveTo>
                    <a:pt x="97536" y="187452"/>
                  </a:moveTo>
                  <a:lnTo>
                    <a:pt x="0" y="0"/>
                  </a:lnTo>
                  <a:lnTo>
                    <a:pt x="207264" y="35052"/>
                  </a:lnTo>
                  <a:lnTo>
                    <a:pt x="184221" y="67056"/>
                  </a:lnTo>
                  <a:lnTo>
                    <a:pt x="144780" y="67056"/>
                  </a:lnTo>
                  <a:lnTo>
                    <a:pt x="108204" y="118872"/>
                  </a:lnTo>
                  <a:lnTo>
                    <a:pt x="133869" y="136988"/>
                  </a:lnTo>
                  <a:lnTo>
                    <a:pt x="97536" y="187452"/>
                  </a:lnTo>
                  <a:close/>
                </a:path>
                <a:path w="920750" h="670560">
                  <a:moveTo>
                    <a:pt x="133869" y="136988"/>
                  </a:moveTo>
                  <a:lnTo>
                    <a:pt x="108204" y="118872"/>
                  </a:lnTo>
                  <a:lnTo>
                    <a:pt x="144780" y="67056"/>
                  </a:lnTo>
                  <a:lnTo>
                    <a:pt x="170930" y="85515"/>
                  </a:lnTo>
                  <a:lnTo>
                    <a:pt x="133869" y="136988"/>
                  </a:lnTo>
                  <a:close/>
                </a:path>
                <a:path w="920750" h="670560">
                  <a:moveTo>
                    <a:pt x="170930" y="85515"/>
                  </a:moveTo>
                  <a:lnTo>
                    <a:pt x="144780" y="67056"/>
                  </a:lnTo>
                  <a:lnTo>
                    <a:pt x="184221" y="67056"/>
                  </a:lnTo>
                  <a:lnTo>
                    <a:pt x="170930" y="85515"/>
                  </a:lnTo>
                  <a:close/>
                </a:path>
                <a:path w="920750" h="670560">
                  <a:moveTo>
                    <a:pt x="160020" y="155448"/>
                  </a:moveTo>
                  <a:lnTo>
                    <a:pt x="133869" y="136988"/>
                  </a:lnTo>
                  <a:lnTo>
                    <a:pt x="170930" y="85515"/>
                  </a:lnTo>
                  <a:lnTo>
                    <a:pt x="196596" y="103632"/>
                  </a:lnTo>
                  <a:lnTo>
                    <a:pt x="160020" y="155448"/>
                  </a:lnTo>
                  <a:close/>
                </a:path>
                <a:path w="920750" h="670560">
                  <a:moveTo>
                    <a:pt x="260604" y="228599"/>
                  </a:moveTo>
                  <a:lnTo>
                    <a:pt x="210312" y="192024"/>
                  </a:lnTo>
                  <a:lnTo>
                    <a:pt x="246888" y="141732"/>
                  </a:lnTo>
                  <a:lnTo>
                    <a:pt x="297180" y="178308"/>
                  </a:lnTo>
                  <a:lnTo>
                    <a:pt x="260604" y="228599"/>
                  </a:lnTo>
                  <a:close/>
                </a:path>
                <a:path w="920750" h="670560">
                  <a:moveTo>
                    <a:pt x="362712" y="303275"/>
                  </a:moveTo>
                  <a:lnTo>
                    <a:pt x="312420" y="265175"/>
                  </a:lnTo>
                  <a:lnTo>
                    <a:pt x="348996" y="214884"/>
                  </a:lnTo>
                  <a:lnTo>
                    <a:pt x="399288" y="251460"/>
                  </a:lnTo>
                  <a:lnTo>
                    <a:pt x="362712" y="303275"/>
                  </a:lnTo>
                  <a:close/>
                </a:path>
                <a:path w="920750" h="670560">
                  <a:moveTo>
                    <a:pt x="463296" y="376428"/>
                  </a:moveTo>
                  <a:lnTo>
                    <a:pt x="413004" y="339852"/>
                  </a:lnTo>
                  <a:lnTo>
                    <a:pt x="449580" y="289560"/>
                  </a:lnTo>
                  <a:lnTo>
                    <a:pt x="501396" y="326136"/>
                  </a:lnTo>
                  <a:lnTo>
                    <a:pt x="463296" y="376428"/>
                  </a:lnTo>
                  <a:close/>
                </a:path>
                <a:path w="920750" h="670560">
                  <a:moveTo>
                    <a:pt x="565404" y="451104"/>
                  </a:moveTo>
                  <a:lnTo>
                    <a:pt x="515112" y="413004"/>
                  </a:lnTo>
                  <a:lnTo>
                    <a:pt x="551688" y="362712"/>
                  </a:lnTo>
                  <a:lnTo>
                    <a:pt x="601980" y="399288"/>
                  </a:lnTo>
                  <a:lnTo>
                    <a:pt x="565404" y="451104"/>
                  </a:lnTo>
                  <a:close/>
                </a:path>
                <a:path w="920750" h="670560">
                  <a:moveTo>
                    <a:pt x="667512" y="524256"/>
                  </a:moveTo>
                  <a:lnTo>
                    <a:pt x="615696" y="487680"/>
                  </a:lnTo>
                  <a:lnTo>
                    <a:pt x="653796" y="435864"/>
                  </a:lnTo>
                  <a:lnTo>
                    <a:pt x="704088" y="473964"/>
                  </a:lnTo>
                  <a:lnTo>
                    <a:pt x="667512" y="524256"/>
                  </a:lnTo>
                  <a:close/>
                </a:path>
                <a:path w="920750" h="670560">
                  <a:moveTo>
                    <a:pt x="883027" y="597408"/>
                  </a:moveTo>
                  <a:lnTo>
                    <a:pt x="768096" y="597408"/>
                  </a:lnTo>
                  <a:lnTo>
                    <a:pt x="806196" y="547116"/>
                  </a:lnTo>
                  <a:lnTo>
                    <a:pt x="787428" y="533868"/>
                  </a:lnTo>
                  <a:lnTo>
                    <a:pt x="824484" y="483108"/>
                  </a:lnTo>
                  <a:lnTo>
                    <a:pt x="883027" y="597408"/>
                  </a:lnTo>
                  <a:close/>
                </a:path>
                <a:path w="920750" h="670560">
                  <a:moveTo>
                    <a:pt x="750426" y="584557"/>
                  </a:moveTo>
                  <a:lnTo>
                    <a:pt x="717804" y="560832"/>
                  </a:lnTo>
                  <a:lnTo>
                    <a:pt x="754380" y="510540"/>
                  </a:lnTo>
                  <a:lnTo>
                    <a:pt x="787428" y="533868"/>
                  </a:lnTo>
                  <a:lnTo>
                    <a:pt x="750426" y="584557"/>
                  </a:lnTo>
                  <a:close/>
                </a:path>
                <a:path w="920750" h="670560">
                  <a:moveTo>
                    <a:pt x="768096" y="597408"/>
                  </a:moveTo>
                  <a:lnTo>
                    <a:pt x="750426" y="584557"/>
                  </a:lnTo>
                  <a:lnTo>
                    <a:pt x="787428" y="533868"/>
                  </a:lnTo>
                  <a:lnTo>
                    <a:pt x="806196" y="547116"/>
                  </a:lnTo>
                  <a:lnTo>
                    <a:pt x="768096" y="597408"/>
                  </a:lnTo>
                  <a:close/>
                </a:path>
                <a:path w="920750" h="670560">
                  <a:moveTo>
                    <a:pt x="920496" y="670560"/>
                  </a:moveTo>
                  <a:lnTo>
                    <a:pt x="713232" y="635508"/>
                  </a:lnTo>
                  <a:lnTo>
                    <a:pt x="750426" y="584557"/>
                  </a:lnTo>
                  <a:lnTo>
                    <a:pt x="768096" y="597408"/>
                  </a:lnTo>
                  <a:lnTo>
                    <a:pt x="883027" y="597408"/>
                  </a:lnTo>
                  <a:lnTo>
                    <a:pt x="920496" y="670560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2083" y="3931920"/>
            <a:ext cx="1295503" cy="106070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871716" y="4351020"/>
            <a:ext cx="1339850" cy="167640"/>
          </a:xfrm>
          <a:custGeom>
            <a:avLst/>
            <a:gdLst/>
            <a:ahLst/>
            <a:cxnLst/>
            <a:rect l="l" t="t" r="r" b="b"/>
            <a:pathLst>
              <a:path w="1339850" h="167639">
                <a:moveTo>
                  <a:pt x="1171956" y="167640"/>
                </a:moveTo>
                <a:lnTo>
                  <a:pt x="1171956" y="0"/>
                </a:lnTo>
                <a:lnTo>
                  <a:pt x="1284732" y="56388"/>
                </a:lnTo>
                <a:lnTo>
                  <a:pt x="1199388" y="56388"/>
                </a:lnTo>
                <a:lnTo>
                  <a:pt x="1199388" y="111252"/>
                </a:lnTo>
                <a:lnTo>
                  <a:pt x="1284732" y="111252"/>
                </a:lnTo>
                <a:lnTo>
                  <a:pt x="1171956" y="167640"/>
                </a:lnTo>
                <a:close/>
              </a:path>
              <a:path w="1339850" h="167639">
                <a:moveTo>
                  <a:pt x="1171956" y="111252"/>
                </a:moveTo>
                <a:lnTo>
                  <a:pt x="0" y="111252"/>
                </a:lnTo>
                <a:lnTo>
                  <a:pt x="0" y="56388"/>
                </a:lnTo>
                <a:lnTo>
                  <a:pt x="1171956" y="56388"/>
                </a:lnTo>
                <a:lnTo>
                  <a:pt x="1171956" y="111252"/>
                </a:lnTo>
                <a:close/>
              </a:path>
              <a:path w="1339850" h="167639">
                <a:moveTo>
                  <a:pt x="1284732" y="111252"/>
                </a:moveTo>
                <a:lnTo>
                  <a:pt x="1199388" y="111252"/>
                </a:lnTo>
                <a:lnTo>
                  <a:pt x="1199388" y="56388"/>
                </a:lnTo>
                <a:lnTo>
                  <a:pt x="1284732" y="56388"/>
                </a:lnTo>
                <a:lnTo>
                  <a:pt x="1339596" y="83820"/>
                </a:lnTo>
                <a:lnTo>
                  <a:pt x="1284732" y="111252"/>
                </a:lnTo>
                <a:close/>
              </a:path>
            </a:pathLst>
          </a:custGeom>
          <a:solidFill>
            <a:srgbClr val="114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09899" y="3242532"/>
            <a:ext cx="3778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30" dirty="0">
                <a:latin typeface="Times New Roman"/>
                <a:cs typeface="Times New Roman"/>
              </a:rPr>
              <a:t>S</a:t>
            </a:r>
            <a:r>
              <a:rPr sz="2650" b="1" spc="-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3904" y="3286734"/>
            <a:ext cx="4349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20" dirty="0">
                <a:latin typeface="Times New Roman"/>
                <a:cs typeface="Times New Roman"/>
              </a:rPr>
              <a:t>R</a:t>
            </a:r>
            <a:r>
              <a:rPr sz="2650" b="1" spc="-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31411" y="5045482"/>
            <a:ext cx="43497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20" dirty="0">
                <a:latin typeface="Times New Roman"/>
                <a:cs typeface="Times New Roman"/>
              </a:rPr>
              <a:t>R</a:t>
            </a:r>
            <a:r>
              <a:rPr sz="2650" b="1" spc="-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9413" y="4961662"/>
            <a:ext cx="3778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30" dirty="0">
                <a:latin typeface="Times New Roman"/>
                <a:cs typeface="Times New Roman"/>
              </a:rPr>
              <a:t>S</a:t>
            </a:r>
            <a:r>
              <a:rPr sz="2650" b="1" spc="-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64792" y="2484119"/>
            <a:ext cx="6446520" cy="2220595"/>
            <a:chOff x="1764792" y="2484119"/>
            <a:chExt cx="6446520" cy="2220595"/>
          </a:xfrm>
        </p:grpSpPr>
        <p:sp>
          <p:nvSpPr>
            <p:cNvPr id="18" name="object 18"/>
            <p:cNvSpPr/>
            <p:nvPr/>
          </p:nvSpPr>
          <p:spPr>
            <a:xfrm>
              <a:off x="6675107" y="2685300"/>
              <a:ext cx="393700" cy="394970"/>
            </a:xfrm>
            <a:custGeom>
              <a:avLst/>
              <a:gdLst/>
              <a:ahLst/>
              <a:cxnLst/>
              <a:rect l="l" t="t" r="r" b="b"/>
              <a:pathLst>
                <a:path w="393700" h="394969">
                  <a:moveTo>
                    <a:pt x="393204" y="59436"/>
                  </a:moveTo>
                  <a:lnTo>
                    <a:pt x="333768" y="0"/>
                  </a:lnTo>
                  <a:lnTo>
                    <a:pt x="196151" y="138239"/>
                  </a:lnTo>
                  <a:lnTo>
                    <a:pt x="57924" y="0"/>
                  </a:lnTo>
                  <a:lnTo>
                    <a:pt x="0" y="59436"/>
                  </a:lnTo>
                  <a:lnTo>
                    <a:pt x="137287" y="197358"/>
                  </a:lnTo>
                  <a:lnTo>
                    <a:pt x="0" y="335267"/>
                  </a:lnTo>
                  <a:lnTo>
                    <a:pt x="57924" y="394703"/>
                  </a:lnTo>
                  <a:lnTo>
                    <a:pt x="196151" y="256476"/>
                  </a:lnTo>
                  <a:lnTo>
                    <a:pt x="333768" y="394703"/>
                  </a:lnTo>
                  <a:lnTo>
                    <a:pt x="393204" y="335267"/>
                  </a:lnTo>
                  <a:lnTo>
                    <a:pt x="255282" y="197358"/>
                  </a:lnTo>
                  <a:lnTo>
                    <a:pt x="393204" y="59436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64792" y="2484119"/>
              <a:ext cx="6446520" cy="2220595"/>
            </a:xfrm>
            <a:custGeom>
              <a:avLst/>
              <a:gdLst/>
              <a:ahLst/>
              <a:cxnLst/>
              <a:rect l="l" t="t" r="r" b="b"/>
              <a:pathLst>
                <a:path w="6446520" h="2220595">
                  <a:moveTo>
                    <a:pt x="272796" y="1059192"/>
                  </a:moveTo>
                  <a:lnTo>
                    <a:pt x="230124" y="1016520"/>
                  </a:lnTo>
                  <a:lnTo>
                    <a:pt x="136563" y="919073"/>
                  </a:lnTo>
                  <a:lnTo>
                    <a:pt x="157530" y="899172"/>
                  </a:lnTo>
                  <a:lnTo>
                    <a:pt x="176784" y="880884"/>
                  </a:lnTo>
                  <a:lnTo>
                    <a:pt x="0" y="816876"/>
                  </a:lnTo>
                  <a:lnTo>
                    <a:pt x="54864" y="996708"/>
                  </a:lnTo>
                  <a:lnTo>
                    <a:pt x="95567" y="958024"/>
                  </a:lnTo>
                  <a:lnTo>
                    <a:pt x="118872" y="982992"/>
                  </a:lnTo>
                  <a:lnTo>
                    <a:pt x="233172" y="1097292"/>
                  </a:lnTo>
                  <a:lnTo>
                    <a:pt x="272796" y="1059192"/>
                  </a:lnTo>
                  <a:close/>
                </a:path>
                <a:path w="6446520" h="2220595">
                  <a:moveTo>
                    <a:pt x="556260" y="1322844"/>
                  </a:moveTo>
                  <a:lnTo>
                    <a:pt x="524256" y="1295412"/>
                  </a:lnTo>
                  <a:lnTo>
                    <a:pt x="486156" y="1261884"/>
                  </a:lnTo>
                  <a:lnTo>
                    <a:pt x="391668" y="1175016"/>
                  </a:lnTo>
                  <a:lnTo>
                    <a:pt x="353568" y="1214640"/>
                  </a:lnTo>
                  <a:lnTo>
                    <a:pt x="409956" y="1267980"/>
                  </a:lnTo>
                  <a:lnTo>
                    <a:pt x="448056" y="1303032"/>
                  </a:lnTo>
                  <a:lnTo>
                    <a:pt x="486156" y="1336560"/>
                  </a:lnTo>
                  <a:lnTo>
                    <a:pt x="519684" y="1365516"/>
                  </a:lnTo>
                  <a:lnTo>
                    <a:pt x="556260" y="1322844"/>
                  </a:lnTo>
                  <a:close/>
                </a:path>
                <a:path w="6446520" h="2220595">
                  <a:moveTo>
                    <a:pt x="867156" y="1552968"/>
                  </a:moveTo>
                  <a:lnTo>
                    <a:pt x="853440" y="1545348"/>
                  </a:lnTo>
                  <a:lnTo>
                    <a:pt x="809244" y="1516392"/>
                  </a:lnTo>
                  <a:lnTo>
                    <a:pt x="723900" y="1455432"/>
                  </a:lnTo>
                  <a:lnTo>
                    <a:pt x="685800" y="1426476"/>
                  </a:lnTo>
                  <a:lnTo>
                    <a:pt x="652272" y="1470672"/>
                  </a:lnTo>
                  <a:lnTo>
                    <a:pt x="733044" y="1531632"/>
                  </a:lnTo>
                  <a:lnTo>
                    <a:pt x="777240" y="1562112"/>
                  </a:lnTo>
                  <a:lnTo>
                    <a:pt x="822960" y="1591068"/>
                  </a:lnTo>
                  <a:lnTo>
                    <a:pt x="836676" y="1600212"/>
                  </a:lnTo>
                  <a:lnTo>
                    <a:pt x="867156" y="1552968"/>
                  </a:lnTo>
                  <a:close/>
                </a:path>
                <a:path w="6446520" h="2220595">
                  <a:moveTo>
                    <a:pt x="1205484" y="1737372"/>
                  </a:moveTo>
                  <a:lnTo>
                    <a:pt x="1188720" y="1729752"/>
                  </a:lnTo>
                  <a:lnTo>
                    <a:pt x="1088136" y="1680984"/>
                  </a:lnTo>
                  <a:lnTo>
                    <a:pt x="1039368" y="1655076"/>
                  </a:lnTo>
                  <a:lnTo>
                    <a:pt x="1008888" y="1638312"/>
                  </a:lnTo>
                  <a:lnTo>
                    <a:pt x="981456" y="1687080"/>
                  </a:lnTo>
                  <a:lnTo>
                    <a:pt x="1011936" y="1703844"/>
                  </a:lnTo>
                  <a:lnTo>
                    <a:pt x="1112520" y="1755660"/>
                  </a:lnTo>
                  <a:lnTo>
                    <a:pt x="1165860" y="1780044"/>
                  </a:lnTo>
                  <a:lnTo>
                    <a:pt x="1184148" y="1787664"/>
                  </a:lnTo>
                  <a:lnTo>
                    <a:pt x="1205484" y="1737372"/>
                  </a:lnTo>
                  <a:close/>
                </a:path>
                <a:path w="6446520" h="2220595">
                  <a:moveTo>
                    <a:pt x="1571244" y="1862340"/>
                  </a:moveTo>
                  <a:lnTo>
                    <a:pt x="1533144" y="1853196"/>
                  </a:lnTo>
                  <a:lnTo>
                    <a:pt x="1469136" y="1834908"/>
                  </a:lnTo>
                  <a:lnTo>
                    <a:pt x="1408176" y="1815096"/>
                  </a:lnTo>
                  <a:lnTo>
                    <a:pt x="1359408" y="1798332"/>
                  </a:lnTo>
                  <a:lnTo>
                    <a:pt x="1341120" y="1851672"/>
                  </a:lnTo>
                  <a:lnTo>
                    <a:pt x="1388364" y="1868436"/>
                  </a:lnTo>
                  <a:lnTo>
                    <a:pt x="1452372" y="1888248"/>
                  </a:lnTo>
                  <a:lnTo>
                    <a:pt x="1556004" y="1917204"/>
                  </a:lnTo>
                  <a:lnTo>
                    <a:pt x="1571244" y="1862340"/>
                  </a:lnTo>
                  <a:close/>
                </a:path>
                <a:path w="6446520" h="2220595">
                  <a:moveTo>
                    <a:pt x="1950720" y="1941588"/>
                  </a:moveTo>
                  <a:lnTo>
                    <a:pt x="1821180" y="1918728"/>
                  </a:lnTo>
                  <a:lnTo>
                    <a:pt x="1744980" y="1903488"/>
                  </a:lnTo>
                  <a:lnTo>
                    <a:pt x="1732788" y="1900440"/>
                  </a:lnTo>
                  <a:lnTo>
                    <a:pt x="1720596" y="1955304"/>
                  </a:lnTo>
                  <a:lnTo>
                    <a:pt x="1732788" y="1958352"/>
                  </a:lnTo>
                  <a:lnTo>
                    <a:pt x="1808988" y="1973592"/>
                  </a:lnTo>
                  <a:lnTo>
                    <a:pt x="1941576" y="1996452"/>
                  </a:lnTo>
                  <a:lnTo>
                    <a:pt x="1950720" y="1941588"/>
                  </a:lnTo>
                  <a:close/>
                </a:path>
                <a:path w="6446520" h="2220595">
                  <a:moveTo>
                    <a:pt x="2336292" y="1997976"/>
                  </a:moveTo>
                  <a:lnTo>
                    <a:pt x="2115312" y="1967496"/>
                  </a:lnTo>
                  <a:lnTo>
                    <a:pt x="2107692" y="2022360"/>
                  </a:lnTo>
                  <a:lnTo>
                    <a:pt x="2215896" y="2039124"/>
                  </a:lnTo>
                  <a:lnTo>
                    <a:pt x="2328672" y="2052840"/>
                  </a:lnTo>
                  <a:lnTo>
                    <a:pt x="2336292" y="1997976"/>
                  </a:lnTo>
                  <a:close/>
                </a:path>
                <a:path w="6446520" h="2220595">
                  <a:moveTo>
                    <a:pt x="2723388" y="2042172"/>
                  </a:moveTo>
                  <a:lnTo>
                    <a:pt x="2720340" y="2042172"/>
                  </a:lnTo>
                  <a:lnTo>
                    <a:pt x="2502408" y="2017788"/>
                  </a:lnTo>
                  <a:lnTo>
                    <a:pt x="2494788" y="2072652"/>
                  </a:lnTo>
                  <a:lnTo>
                    <a:pt x="2715768" y="2097036"/>
                  </a:lnTo>
                  <a:lnTo>
                    <a:pt x="2717292" y="2097036"/>
                  </a:lnTo>
                  <a:lnTo>
                    <a:pt x="2723388" y="2042172"/>
                  </a:lnTo>
                  <a:close/>
                </a:path>
                <a:path w="6446520" h="2220595">
                  <a:moveTo>
                    <a:pt x="3112008" y="2078748"/>
                  </a:moveTo>
                  <a:lnTo>
                    <a:pt x="3104388" y="2077224"/>
                  </a:lnTo>
                  <a:lnTo>
                    <a:pt x="3032760" y="2071128"/>
                  </a:lnTo>
                  <a:lnTo>
                    <a:pt x="2889504" y="2057412"/>
                  </a:lnTo>
                  <a:lnTo>
                    <a:pt x="2884932" y="2113800"/>
                  </a:lnTo>
                  <a:lnTo>
                    <a:pt x="2951988" y="2119896"/>
                  </a:lnTo>
                  <a:lnTo>
                    <a:pt x="3026664" y="2127516"/>
                  </a:lnTo>
                  <a:lnTo>
                    <a:pt x="3099816" y="2133612"/>
                  </a:lnTo>
                  <a:lnTo>
                    <a:pt x="3107436" y="2133612"/>
                  </a:lnTo>
                  <a:lnTo>
                    <a:pt x="3112008" y="2078748"/>
                  </a:lnTo>
                  <a:close/>
                </a:path>
                <a:path w="6446520" h="2220595">
                  <a:moveTo>
                    <a:pt x="3172968" y="71628"/>
                  </a:moveTo>
                  <a:lnTo>
                    <a:pt x="3086087" y="62484"/>
                  </a:lnTo>
                  <a:lnTo>
                    <a:pt x="3029712" y="57912"/>
                  </a:lnTo>
                  <a:lnTo>
                    <a:pt x="3015437" y="55803"/>
                  </a:lnTo>
                  <a:lnTo>
                    <a:pt x="3015907" y="51816"/>
                  </a:lnTo>
                  <a:lnTo>
                    <a:pt x="3022079" y="0"/>
                  </a:lnTo>
                  <a:lnTo>
                    <a:pt x="2846819" y="64008"/>
                  </a:lnTo>
                  <a:lnTo>
                    <a:pt x="3002280" y="166116"/>
                  </a:lnTo>
                  <a:lnTo>
                    <a:pt x="3008846" y="111036"/>
                  </a:lnTo>
                  <a:lnTo>
                    <a:pt x="3081528" y="118872"/>
                  </a:lnTo>
                  <a:lnTo>
                    <a:pt x="3140951" y="123444"/>
                  </a:lnTo>
                  <a:lnTo>
                    <a:pt x="3168396" y="126492"/>
                  </a:lnTo>
                  <a:lnTo>
                    <a:pt x="3172968" y="71628"/>
                  </a:lnTo>
                  <a:close/>
                </a:path>
                <a:path w="6446520" h="2220595">
                  <a:moveTo>
                    <a:pt x="3561588" y="106680"/>
                  </a:moveTo>
                  <a:lnTo>
                    <a:pt x="3494519" y="100584"/>
                  </a:lnTo>
                  <a:lnTo>
                    <a:pt x="3419843" y="92964"/>
                  </a:lnTo>
                  <a:lnTo>
                    <a:pt x="3346704" y="86868"/>
                  </a:lnTo>
                  <a:lnTo>
                    <a:pt x="3339071" y="86868"/>
                  </a:lnTo>
                  <a:lnTo>
                    <a:pt x="3334512" y="141732"/>
                  </a:lnTo>
                  <a:lnTo>
                    <a:pt x="3342119" y="141732"/>
                  </a:lnTo>
                  <a:lnTo>
                    <a:pt x="3413760" y="149352"/>
                  </a:lnTo>
                  <a:lnTo>
                    <a:pt x="3489960" y="155448"/>
                  </a:lnTo>
                  <a:lnTo>
                    <a:pt x="3557003" y="161544"/>
                  </a:lnTo>
                  <a:lnTo>
                    <a:pt x="3561588" y="106680"/>
                  </a:lnTo>
                  <a:close/>
                </a:path>
                <a:path w="6446520" h="2220595">
                  <a:moveTo>
                    <a:pt x="3599688" y="2156472"/>
                  </a:moveTo>
                  <a:lnTo>
                    <a:pt x="3444240" y="2052840"/>
                  </a:lnTo>
                  <a:lnTo>
                    <a:pt x="3437547" y="2109432"/>
                  </a:lnTo>
                  <a:lnTo>
                    <a:pt x="3305556" y="2095512"/>
                  </a:lnTo>
                  <a:lnTo>
                    <a:pt x="3278124" y="2093988"/>
                  </a:lnTo>
                  <a:lnTo>
                    <a:pt x="3273552" y="2148852"/>
                  </a:lnTo>
                  <a:lnTo>
                    <a:pt x="3360420" y="2157996"/>
                  </a:lnTo>
                  <a:lnTo>
                    <a:pt x="3416808" y="2162568"/>
                  </a:lnTo>
                  <a:lnTo>
                    <a:pt x="3431082" y="2164143"/>
                  </a:lnTo>
                  <a:lnTo>
                    <a:pt x="3424428" y="2220480"/>
                  </a:lnTo>
                  <a:lnTo>
                    <a:pt x="3570478" y="2167140"/>
                  </a:lnTo>
                  <a:lnTo>
                    <a:pt x="3599688" y="2156472"/>
                  </a:lnTo>
                  <a:close/>
                </a:path>
                <a:path w="6446520" h="2220595">
                  <a:moveTo>
                    <a:pt x="3951719" y="146304"/>
                  </a:moveTo>
                  <a:lnTo>
                    <a:pt x="3730752" y="123444"/>
                  </a:lnTo>
                  <a:lnTo>
                    <a:pt x="3729228" y="123444"/>
                  </a:lnTo>
                  <a:lnTo>
                    <a:pt x="3723119" y="178308"/>
                  </a:lnTo>
                  <a:lnTo>
                    <a:pt x="3726180" y="178308"/>
                  </a:lnTo>
                  <a:lnTo>
                    <a:pt x="3944112" y="202692"/>
                  </a:lnTo>
                  <a:lnTo>
                    <a:pt x="3951719" y="146304"/>
                  </a:lnTo>
                  <a:close/>
                </a:path>
                <a:path w="6446520" h="2220595">
                  <a:moveTo>
                    <a:pt x="4338815" y="196596"/>
                  </a:moveTo>
                  <a:lnTo>
                    <a:pt x="4230611" y="181356"/>
                  </a:lnTo>
                  <a:lnTo>
                    <a:pt x="4117835" y="167640"/>
                  </a:lnTo>
                  <a:lnTo>
                    <a:pt x="4110215" y="222504"/>
                  </a:lnTo>
                  <a:lnTo>
                    <a:pt x="4223004" y="236220"/>
                  </a:lnTo>
                  <a:lnTo>
                    <a:pt x="4331208" y="252984"/>
                  </a:lnTo>
                  <a:lnTo>
                    <a:pt x="4338815" y="196596"/>
                  </a:lnTo>
                  <a:close/>
                </a:path>
                <a:path w="6446520" h="2220595">
                  <a:moveTo>
                    <a:pt x="4725911" y="265176"/>
                  </a:moveTo>
                  <a:lnTo>
                    <a:pt x="4713719" y="262128"/>
                  </a:lnTo>
                  <a:lnTo>
                    <a:pt x="4637519" y="246888"/>
                  </a:lnTo>
                  <a:lnTo>
                    <a:pt x="4504944" y="224028"/>
                  </a:lnTo>
                  <a:lnTo>
                    <a:pt x="4495800" y="278892"/>
                  </a:lnTo>
                  <a:lnTo>
                    <a:pt x="4625327" y="301752"/>
                  </a:lnTo>
                  <a:lnTo>
                    <a:pt x="4701527" y="316992"/>
                  </a:lnTo>
                  <a:lnTo>
                    <a:pt x="4713719" y="320040"/>
                  </a:lnTo>
                  <a:lnTo>
                    <a:pt x="4725911" y="265176"/>
                  </a:lnTo>
                  <a:close/>
                </a:path>
                <a:path w="6446520" h="2220595">
                  <a:moveTo>
                    <a:pt x="5105400" y="368808"/>
                  </a:moveTo>
                  <a:lnTo>
                    <a:pt x="5058156" y="352044"/>
                  </a:lnTo>
                  <a:lnTo>
                    <a:pt x="4994148" y="332232"/>
                  </a:lnTo>
                  <a:lnTo>
                    <a:pt x="4890516" y="303276"/>
                  </a:lnTo>
                  <a:lnTo>
                    <a:pt x="4875276" y="356616"/>
                  </a:lnTo>
                  <a:lnTo>
                    <a:pt x="4977384" y="385572"/>
                  </a:lnTo>
                  <a:lnTo>
                    <a:pt x="5038344" y="403860"/>
                  </a:lnTo>
                  <a:lnTo>
                    <a:pt x="5087112" y="420624"/>
                  </a:lnTo>
                  <a:lnTo>
                    <a:pt x="5105400" y="368808"/>
                  </a:lnTo>
                  <a:close/>
                </a:path>
                <a:path w="6446520" h="2220595">
                  <a:moveTo>
                    <a:pt x="5465064" y="533400"/>
                  </a:moveTo>
                  <a:lnTo>
                    <a:pt x="5434584" y="516636"/>
                  </a:lnTo>
                  <a:lnTo>
                    <a:pt x="5334000" y="464820"/>
                  </a:lnTo>
                  <a:lnTo>
                    <a:pt x="5280660" y="440436"/>
                  </a:lnTo>
                  <a:lnTo>
                    <a:pt x="5262372" y="432816"/>
                  </a:lnTo>
                  <a:lnTo>
                    <a:pt x="5241036" y="483108"/>
                  </a:lnTo>
                  <a:lnTo>
                    <a:pt x="5257800" y="490728"/>
                  </a:lnTo>
                  <a:lnTo>
                    <a:pt x="5358384" y="539496"/>
                  </a:lnTo>
                  <a:lnTo>
                    <a:pt x="5407152" y="565404"/>
                  </a:lnTo>
                  <a:lnTo>
                    <a:pt x="5437632" y="582168"/>
                  </a:lnTo>
                  <a:lnTo>
                    <a:pt x="5465064" y="533400"/>
                  </a:lnTo>
                  <a:close/>
                </a:path>
                <a:path w="6446520" h="2220595">
                  <a:moveTo>
                    <a:pt x="5794248" y="748284"/>
                  </a:moveTo>
                  <a:lnTo>
                    <a:pt x="5756148" y="719328"/>
                  </a:lnTo>
                  <a:lnTo>
                    <a:pt x="5713476" y="688848"/>
                  </a:lnTo>
                  <a:lnTo>
                    <a:pt x="5669280" y="658368"/>
                  </a:lnTo>
                  <a:lnTo>
                    <a:pt x="5623560" y="627888"/>
                  </a:lnTo>
                  <a:lnTo>
                    <a:pt x="5609844" y="620268"/>
                  </a:lnTo>
                  <a:lnTo>
                    <a:pt x="5579364" y="665988"/>
                  </a:lnTo>
                  <a:lnTo>
                    <a:pt x="5593080" y="675132"/>
                  </a:lnTo>
                  <a:lnTo>
                    <a:pt x="5637276" y="704088"/>
                  </a:lnTo>
                  <a:lnTo>
                    <a:pt x="5722620" y="765048"/>
                  </a:lnTo>
                  <a:lnTo>
                    <a:pt x="5760720" y="794004"/>
                  </a:lnTo>
                  <a:lnTo>
                    <a:pt x="5794248" y="748284"/>
                  </a:lnTo>
                  <a:close/>
                </a:path>
                <a:path w="6446520" h="2220595">
                  <a:moveTo>
                    <a:pt x="6092952" y="1004316"/>
                  </a:moveTo>
                  <a:lnTo>
                    <a:pt x="5998464" y="917448"/>
                  </a:lnTo>
                  <a:lnTo>
                    <a:pt x="5960364" y="883920"/>
                  </a:lnTo>
                  <a:lnTo>
                    <a:pt x="5926836" y="854964"/>
                  </a:lnTo>
                  <a:lnTo>
                    <a:pt x="5890260" y="897636"/>
                  </a:lnTo>
                  <a:lnTo>
                    <a:pt x="5922264" y="925068"/>
                  </a:lnTo>
                  <a:lnTo>
                    <a:pt x="5961888" y="958596"/>
                  </a:lnTo>
                  <a:lnTo>
                    <a:pt x="5998464" y="992124"/>
                  </a:lnTo>
                  <a:lnTo>
                    <a:pt x="6054852" y="1045464"/>
                  </a:lnTo>
                  <a:lnTo>
                    <a:pt x="6092952" y="1004316"/>
                  </a:lnTo>
                  <a:close/>
                </a:path>
                <a:path w="6446520" h="2220595">
                  <a:moveTo>
                    <a:pt x="6446520" y="1403604"/>
                  </a:moveTo>
                  <a:lnTo>
                    <a:pt x="6421412" y="1321308"/>
                  </a:lnTo>
                  <a:lnTo>
                    <a:pt x="6391656" y="1223772"/>
                  </a:lnTo>
                  <a:lnTo>
                    <a:pt x="6350940" y="1262456"/>
                  </a:lnTo>
                  <a:lnTo>
                    <a:pt x="6327648" y="1237488"/>
                  </a:lnTo>
                  <a:lnTo>
                    <a:pt x="6256020" y="1164336"/>
                  </a:lnTo>
                  <a:lnTo>
                    <a:pt x="6213348" y="1121664"/>
                  </a:lnTo>
                  <a:lnTo>
                    <a:pt x="6173724" y="1161288"/>
                  </a:lnTo>
                  <a:lnTo>
                    <a:pt x="6216396" y="1203960"/>
                  </a:lnTo>
                  <a:lnTo>
                    <a:pt x="6286500" y="1275588"/>
                  </a:lnTo>
                  <a:lnTo>
                    <a:pt x="6310274" y="1301076"/>
                  </a:lnTo>
                  <a:lnTo>
                    <a:pt x="6269736" y="1339596"/>
                  </a:lnTo>
                  <a:lnTo>
                    <a:pt x="6446520" y="1403604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43072" y="4192536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393192" y="59423"/>
                  </a:moveTo>
                  <a:lnTo>
                    <a:pt x="333743" y="0"/>
                  </a:lnTo>
                  <a:lnTo>
                    <a:pt x="196138" y="138239"/>
                  </a:lnTo>
                  <a:lnTo>
                    <a:pt x="57899" y="0"/>
                  </a:lnTo>
                  <a:lnTo>
                    <a:pt x="0" y="59423"/>
                  </a:lnTo>
                  <a:lnTo>
                    <a:pt x="137591" y="197040"/>
                  </a:lnTo>
                  <a:lnTo>
                    <a:pt x="0" y="335267"/>
                  </a:lnTo>
                  <a:lnTo>
                    <a:pt x="57899" y="393192"/>
                  </a:lnTo>
                  <a:lnTo>
                    <a:pt x="196138" y="255587"/>
                  </a:lnTo>
                  <a:lnTo>
                    <a:pt x="333743" y="393192"/>
                  </a:lnTo>
                  <a:lnTo>
                    <a:pt x="393192" y="335267"/>
                  </a:lnTo>
                  <a:lnTo>
                    <a:pt x="254939" y="197040"/>
                  </a:lnTo>
                  <a:lnTo>
                    <a:pt x="393192" y="59423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6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2972105-9329-5091-BCF0-9BBA7D1080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6</a:t>
            </a:fld>
            <a:endParaRPr lang="en-US" spc="1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1386" y="444544"/>
            <a:ext cx="333121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Capture</a:t>
            </a:r>
            <a:r>
              <a:rPr spc="-105" dirty="0"/>
              <a:t> </a:t>
            </a:r>
            <a:r>
              <a:rPr dirty="0"/>
              <a:t>Effect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074" y="2164079"/>
            <a:ext cx="1260441" cy="10577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56232" y="2167127"/>
            <a:ext cx="7155815" cy="1981835"/>
            <a:chOff x="1856232" y="2167127"/>
            <a:chExt cx="7155815" cy="19818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2596" y="2167127"/>
              <a:ext cx="1295503" cy="10607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56232" y="2670047"/>
              <a:ext cx="4436745" cy="167640"/>
            </a:xfrm>
            <a:custGeom>
              <a:avLst/>
              <a:gdLst/>
              <a:ahLst/>
              <a:cxnLst/>
              <a:rect l="l" t="t" r="r" b="b"/>
              <a:pathLst>
                <a:path w="4436745" h="167639">
                  <a:moveTo>
                    <a:pt x="4268724" y="167640"/>
                  </a:moveTo>
                  <a:lnTo>
                    <a:pt x="4268724" y="0"/>
                  </a:lnTo>
                  <a:lnTo>
                    <a:pt x="4381500" y="56388"/>
                  </a:lnTo>
                  <a:lnTo>
                    <a:pt x="4296156" y="56388"/>
                  </a:lnTo>
                  <a:lnTo>
                    <a:pt x="4296156" y="111252"/>
                  </a:lnTo>
                  <a:lnTo>
                    <a:pt x="4381500" y="111252"/>
                  </a:lnTo>
                  <a:lnTo>
                    <a:pt x="4268724" y="167640"/>
                  </a:lnTo>
                  <a:close/>
                </a:path>
                <a:path w="4436745" h="167639">
                  <a:moveTo>
                    <a:pt x="4268724" y="111252"/>
                  </a:moveTo>
                  <a:lnTo>
                    <a:pt x="0" y="111252"/>
                  </a:lnTo>
                  <a:lnTo>
                    <a:pt x="0" y="56388"/>
                  </a:lnTo>
                  <a:lnTo>
                    <a:pt x="4268724" y="56388"/>
                  </a:lnTo>
                  <a:lnTo>
                    <a:pt x="4268724" y="111252"/>
                  </a:lnTo>
                  <a:close/>
                </a:path>
                <a:path w="4436745" h="167639">
                  <a:moveTo>
                    <a:pt x="4381500" y="111252"/>
                  </a:moveTo>
                  <a:lnTo>
                    <a:pt x="4296156" y="111252"/>
                  </a:lnTo>
                  <a:lnTo>
                    <a:pt x="4296156" y="56388"/>
                  </a:lnTo>
                  <a:lnTo>
                    <a:pt x="4381500" y="56388"/>
                  </a:lnTo>
                  <a:lnTo>
                    <a:pt x="4436364" y="83820"/>
                  </a:lnTo>
                  <a:lnTo>
                    <a:pt x="4381500" y="111252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6011" y="3089148"/>
              <a:ext cx="1295503" cy="10592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56232" y="3078492"/>
              <a:ext cx="5943600" cy="1005840"/>
            </a:xfrm>
            <a:custGeom>
              <a:avLst/>
              <a:gdLst/>
              <a:ahLst/>
              <a:cxnLst/>
              <a:rect l="l" t="t" r="r" b="b"/>
              <a:pathLst>
                <a:path w="5943600" h="1005839">
                  <a:moveTo>
                    <a:pt x="190500" y="62484"/>
                  </a:moveTo>
                  <a:lnTo>
                    <a:pt x="165100" y="51282"/>
                  </a:lnTo>
                  <a:lnTo>
                    <a:pt x="170180" y="39611"/>
                  </a:lnTo>
                  <a:lnTo>
                    <a:pt x="187452" y="0"/>
                  </a:lnTo>
                  <a:lnTo>
                    <a:pt x="0" y="10668"/>
                  </a:lnTo>
                  <a:lnTo>
                    <a:pt x="120396" y="153911"/>
                  </a:lnTo>
                  <a:lnTo>
                    <a:pt x="142481" y="103200"/>
                  </a:lnTo>
                  <a:lnTo>
                    <a:pt x="167640" y="114300"/>
                  </a:lnTo>
                  <a:lnTo>
                    <a:pt x="190500" y="62484"/>
                  </a:lnTo>
                  <a:close/>
                </a:path>
                <a:path w="5943600" h="1005839">
                  <a:moveTo>
                    <a:pt x="292608" y="106680"/>
                  </a:moveTo>
                  <a:lnTo>
                    <a:pt x="240792" y="85344"/>
                  </a:lnTo>
                  <a:lnTo>
                    <a:pt x="219456" y="135636"/>
                  </a:lnTo>
                  <a:lnTo>
                    <a:pt x="269748" y="158496"/>
                  </a:lnTo>
                  <a:lnTo>
                    <a:pt x="292608" y="106680"/>
                  </a:lnTo>
                  <a:close/>
                </a:path>
                <a:path w="5943600" h="1005839">
                  <a:moveTo>
                    <a:pt x="394716" y="150876"/>
                  </a:moveTo>
                  <a:lnTo>
                    <a:pt x="356616" y="134112"/>
                  </a:lnTo>
                  <a:lnTo>
                    <a:pt x="342900" y="129527"/>
                  </a:lnTo>
                  <a:lnTo>
                    <a:pt x="321564" y="179819"/>
                  </a:lnTo>
                  <a:lnTo>
                    <a:pt x="373380" y="202692"/>
                  </a:lnTo>
                  <a:lnTo>
                    <a:pt x="394716" y="150876"/>
                  </a:lnTo>
                  <a:close/>
                </a:path>
                <a:path w="5943600" h="1005839">
                  <a:moveTo>
                    <a:pt x="496824" y="193535"/>
                  </a:moveTo>
                  <a:lnTo>
                    <a:pt x="473964" y="184404"/>
                  </a:lnTo>
                  <a:lnTo>
                    <a:pt x="446532" y="172212"/>
                  </a:lnTo>
                  <a:lnTo>
                    <a:pt x="425196" y="224028"/>
                  </a:lnTo>
                  <a:lnTo>
                    <a:pt x="452628" y="234696"/>
                  </a:lnTo>
                  <a:lnTo>
                    <a:pt x="477012" y="245364"/>
                  </a:lnTo>
                  <a:lnTo>
                    <a:pt x="496824" y="193535"/>
                  </a:lnTo>
                  <a:close/>
                </a:path>
                <a:path w="5943600" h="1005839">
                  <a:moveTo>
                    <a:pt x="600456" y="234696"/>
                  </a:moveTo>
                  <a:lnTo>
                    <a:pt x="594360" y="233172"/>
                  </a:lnTo>
                  <a:lnTo>
                    <a:pt x="548640" y="214884"/>
                  </a:lnTo>
                  <a:lnTo>
                    <a:pt x="528828" y="265176"/>
                  </a:lnTo>
                  <a:lnTo>
                    <a:pt x="573024" y="283464"/>
                  </a:lnTo>
                  <a:lnTo>
                    <a:pt x="580644" y="286512"/>
                  </a:lnTo>
                  <a:lnTo>
                    <a:pt x="600456" y="234696"/>
                  </a:lnTo>
                  <a:close/>
                </a:path>
                <a:path w="5943600" h="1005839">
                  <a:moveTo>
                    <a:pt x="704075" y="275844"/>
                  </a:moveTo>
                  <a:lnTo>
                    <a:pt x="652259" y="254508"/>
                  </a:lnTo>
                  <a:lnTo>
                    <a:pt x="632460" y="307835"/>
                  </a:lnTo>
                  <a:lnTo>
                    <a:pt x="684276" y="327660"/>
                  </a:lnTo>
                  <a:lnTo>
                    <a:pt x="704075" y="275844"/>
                  </a:lnTo>
                  <a:close/>
                </a:path>
                <a:path w="5943600" h="1005839">
                  <a:moveTo>
                    <a:pt x="809244" y="313944"/>
                  </a:moveTo>
                  <a:lnTo>
                    <a:pt x="755891" y="294119"/>
                  </a:lnTo>
                  <a:lnTo>
                    <a:pt x="737616" y="347472"/>
                  </a:lnTo>
                  <a:lnTo>
                    <a:pt x="789432" y="365760"/>
                  </a:lnTo>
                  <a:lnTo>
                    <a:pt x="809244" y="313944"/>
                  </a:lnTo>
                  <a:close/>
                </a:path>
                <a:path w="5943600" h="1005839">
                  <a:moveTo>
                    <a:pt x="912876" y="352044"/>
                  </a:moveTo>
                  <a:lnTo>
                    <a:pt x="861060" y="333756"/>
                  </a:lnTo>
                  <a:lnTo>
                    <a:pt x="842759" y="385572"/>
                  </a:lnTo>
                  <a:lnTo>
                    <a:pt x="894575" y="403860"/>
                  </a:lnTo>
                  <a:lnTo>
                    <a:pt x="912876" y="352044"/>
                  </a:lnTo>
                  <a:close/>
                </a:path>
                <a:path w="5943600" h="1005839">
                  <a:moveTo>
                    <a:pt x="1018032" y="387096"/>
                  </a:moveTo>
                  <a:lnTo>
                    <a:pt x="972299" y="371856"/>
                  </a:lnTo>
                  <a:lnTo>
                    <a:pt x="966216" y="370319"/>
                  </a:lnTo>
                  <a:lnTo>
                    <a:pt x="947928" y="422135"/>
                  </a:lnTo>
                  <a:lnTo>
                    <a:pt x="954024" y="425196"/>
                  </a:lnTo>
                  <a:lnTo>
                    <a:pt x="1001268" y="440436"/>
                  </a:lnTo>
                  <a:lnTo>
                    <a:pt x="1018032" y="387096"/>
                  </a:lnTo>
                  <a:close/>
                </a:path>
                <a:path w="5943600" h="1005839">
                  <a:moveTo>
                    <a:pt x="1124712" y="422135"/>
                  </a:moveTo>
                  <a:lnTo>
                    <a:pt x="1106424" y="416052"/>
                  </a:lnTo>
                  <a:lnTo>
                    <a:pt x="1071359" y="405384"/>
                  </a:lnTo>
                  <a:lnTo>
                    <a:pt x="1054608" y="457200"/>
                  </a:lnTo>
                  <a:lnTo>
                    <a:pt x="1089660" y="469392"/>
                  </a:lnTo>
                  <a:lnTo>
                    <a:pt x="1107948" y="475488"/>
                  </a:lnTo>
                  <a:lnTo>
                    <a:pt x="1124712" y="422135"/>
                  </a:lnTo>
                  <a:close/>
                </a:path>
                <a:path w="5943600" h="1005839">
                  <a:moveTo>
                    <a:pt x="1231392" y="454152"/>
                  </a:moveTo>
                  <a:lnTo>
                    <a:pt x="1178052" y="437388"/>
                  </a:lnTo>
                  <a:lnTo>
                    <a:pt x="1161275" y="490728"/>
                  </a:lnTo>
                  <a:lnTo>
                    <a:pt x="1214628" y="507492"/>
                  </a:lnTo>
                  <a:lnTo>
                    <a:pt x="1231392" y="454152"/>
                  </a:lnTo>
                  <a:close/>
                </a:path>
                <a:path w="5943600" h="1005839">
                  <a:moveTo>
                    <a:pt x="1338059" y="484619"/>
                  </a:moveTo>
                  <a:lnTo>
                    <a:pt x="1316736" y="480060"/>
                  </a:lnTo>
                  <a:lnTo>
                    <a:pt x="1284732" y="469392"/>
                  </a:lnTo>
                  <a:lnTo>
                    <a:pt x="1267968" y="522719"/>
                  </a:lnTo>
                  <a:lnTo>
                    <a:pt x="1301483" y="533400"/>
                  </a:lnTo>
                  <a:lnTo>
                    <a:pt x="1322832" y="539496"/>
                  </a:lnTo>
                  <a:lnTo>
                    <a:pt x="1338059" y="484619"/>
                  </a:lnTo>
                  <a:close/>
                </a:path>
                <a:path w="5943600" h="1005839">
                  <a:moveTo>
                    <a:pt x="1444752" y="513588"/>
                  </a:moveTo>
                  <a:lnTo>
                    <a:pt x="1391412" y="499872"/>
                  </a:lnTo>
                  <a:lnTo>
                    <a:pt x="1376159" y="553212"/>
                  </a:lnTo>
                  <a:lnTo>
                    <a:pt x="1431036" y="568452"/>
                  </a:lnTo>
                  <a:lnTo>
                    <a:pt x="1444752" y="513588"/>
                  </a:lnTo>
                  <a:close/>
                </a:path>
                <a:path w="5943600" h="1005839">
                  <a:moveTo>
                    <a:pt x="1552956" y="541020"/>
                  </a:moveTo>
                  <a:lnTo>
                    <a:pt x="1498092" y="527304"/>
                  </a:lnTo>
                  <a:lnTo>
                    <a:pt x="1484376" y="582168"/>
                  </a:lnTo>
                  <a:lnTo>
                    <a:pt x="1539240" y="595884"/>
                  </a:lnTo>
                  <a:lnTo>
                    <a:pt x="1552956" y="541020"/>
                  </a:lnTo>
                  <a:close/>
                </a:path>
                <a:path w="5943600" h="1005839">
                  <a:moveTo>
                    <a:pt x="1661160" y="566928"/>
                  </a:moveTo>
                  <a:lnTo>
                    <a:pt x="1618475" y="557784"/>
                  </a:lnTo>
                  <a:lnTo>
                    <a:pt x="1606283" y="554736"/>
                  </a:lnTo>
                  <a:lnTo>
                    <a:pt x="1594104" y="608076"/>
                  </a:lnTo>
                  <a:lnTo>
                    <a:pt x="1604759" y="611111"/>
                  </a:lnTo>
                  <a:lnTo>
                    <a:pt x="1647444" y="621792"/>
                  </a:lnTo>
                  <a:lnTo>
                    <a:pt x="1661160" y="566928"/>
                  </a:lnTo>
                  <a:close/>
                </a:path>
                <a:path w="5943600" h="1005839">
                  <a:moveTo>
                    <a:pt x="1769364" y="591312"/>
                  </a:moveTo>
                  <a:lnTo>
                    <a:pt x="1714500" y="579120"/>
                  </a:lnTo>
                  <a:lnTo>
                    <a:pt x="1702308" y="633984"/>
                  </a:lnTo>
                  <a:lnTo>
                    <a:pt x="1757159" y="646176"/>
                  </a:lnTo>
                  <a:lnTo>
                    <a:pt x="1769364" y="591312"/>
                  </a:lnTo>
                  <a:close/>
                </a:path>
                <a:path w="5943600" h="1005839">
                  <a:moveTo>
                    <a:pt x="1877568" y="614172"/>
                  </a:moveTo>
                  <a:lnTo>
                    <a:pt x="1862328" y="611111"/>
                  </a:lnTo>
                  <a:lnTo>
                    <a:pt x="1824228" y="601980"/>
                  </a:lnTo>
                  <a:lnTo>
                    <a:pt x="1812036" y="656844"/>
                  </a:lnTo>
                  <a:lnTo>
                    <a:pt x="1851660" y="664464"/>
                  </a:lnTo>
                  <a:lnTo>
                    <a:pt x="1866900" y="669036"/>
                  </a:lnTo>
                  <a:lnTo>
                    <a:pt x="1877568" y="614172"/>
                  </a:lnTo>
                  <a:close/>
                </a:path>
                <a:path w="5943600" h="1005839">
                  <a:moveTo>
                    <a:pt x="1987296" y="633984"/>
                  </a:moveTo>
                  <a:lnTo>
                    <a:pt x="1947659" y="626364"/>
                  </a:lnTo>
                  <a:lnTo>
                    <a:pt x="1932432" y="624827"/>
                  </a:lnTo>
                  <a:lnTo>
                    <a:pt x="1921764" y="678180"/>
                  </a:lnTo>
                  <a:lnTo>
                    <a:pt x="1976628" y="688848"/>
                  </a:lnTo>
                  <a:lnTo>
                    <a:pt x="1987296" y="633984"/>
                  </a:lnTo>
                  <a:close/>
                </a:path>
                <a:path w="5943600" h="1005839">
                  <a:moveTo>
                    <a:pt x="2097024" y="653796"/>
                  </a:moveTo>
                  <a:lnTo>
                    <a:pt x="2042160" y="644652"/>
                  </a:lnTo>
                  <a:lnTo>
                    <a:pt x="2033016" y="699516"/>
                  </a:lnTo>
                  <a:lnTo>
                    <a:pt x="2087867" y="708660"/>
                  </a:lnTo>
                  <a:lnTo>
                    <a:pt x="2097024" y="653796"/>
                  </a:lnTo>
                  <a:close/>
                </a:path>
                <a:path w="5943600" h="1005839">
                  <a:moveTo>
                    <a:pt x="2206752" y="672084"/>
                  </a:moveTo>
                  <a:lnTo>
                    <a:pt x="2151888" y="662927"/>
                  </a:lnTo>
                  <a:lnTo>
                    <a:pt x="2142744" y="717804"/>
                  </a:lnTo>
                  <a:lnTo>
                    <a:pt x="2197608" y="726948"/>
                  </a:lnTo>
                  <a:lnTo>
                    <a:pt x="2206752" y="672084"/>
                  </a:lnTo>
                  <a:close/>
                </a:path>
                <a:path w="5943600" h="1005839">
                  <a:moveTo>
                    <a:pt x="2316480" y="687311"/>
                  </a:moveTo>
                  <a:lnTo>
                    <a:pt x="2311908" y="687311"/>
                  </a:lnTo>
                  <a:lnTo>
                    <a:pt x="2263140" y="679704"/>
                  </a:lnTo>
                  <a:lnTo>
                    <a:pt x="2261616" y="679704"/>
                  </a:lnTo>
                  <a:lnTo>
                    <a:pt x="2253996" y="734568"/>
                  </a:lnTo>
                  <a:lnTo>
                    <a:pt x="2302764" y="742188"/>
                  </a:lnTo>
                  <a:lnTo>
                    <a:pt x="2308860" y="743712"/>
                  </a:lnTo>
                  <a:lnTo>
                    <a:pt x="2316480" y="687311"/>
                  </a:lnTo>
                  <a:close/>
                </a:path>
                <a:path w="5943600" h="1005839">
                  <a:moveTo>
                    <a:pt x="2426208" y="702564"/>
                  </a:moveTo>
                  <a:lnTo>
                    <a:pt x="2412492" y="701027"/>
                  </a:lnTo>
                  <a:lnTo>
                    <a:pt x="2371344" y="694944"/>
                  </a:lnTo>
                  <a:lnTo>
                    <a:pt x="2365248" y="749808"/>
                  </a:lnTo>
                  <a:lnTo>
                    <a:pt x="2406396" y="755904"/>
                  </a:lnTo>
                  <a:lnTo>
                    <a:pt x="2420112" y="757428"/>
                  </a:lnTo>
                  <a:lnTo>
                    <a:pt x="2426208" y="702564"/>
                  </a:lnTo>
                  <a:close/>
                </a:path>
                <a:path w="5943600" h="1005839">
                  <a:moveTo>
                    <a:pt x="2537460" y="714756"/>
                  </a:moveTo>
                  <a:lnTo>
                    <a:pt x="2520696" y="713219"/>
                  </a:lnTo>
                  <a:lnTo>
                    <a:pt x="2482596" y="708660"/>
                  </a:lnTo>
                  <a:lnTo>
                    <a:pt x="2474976" y="763511"/>
                  </a:lnTo>
                  <a:lnTo>
                    <a:pt x="2514600" y="768096"/>
                  </a:lnTo>
                  <a:lnTo>
                    <a:pt x="2531364" y="769620"/>
                  </a:lnTo>
                  <a:lnTo>
                    <a:pt x="2537460" y="714756"/>
                  </a:lnTo>
                  <a:close/>
                </a:path>
                <a:path w="5943600" h="1005839">
                  <a:moveTo>
                    <a:pt x="2648712" y="726948"/>
                  </a:moveTo>
                  <a:lnTo>
                    <a:pt x="2633459" y="725411"/>
                  </a:lnTo>
                  <a:lnTo>
                    <a:pt x="2592324" y="720852"/>
                  </a:lnTo>
                  <a:lnTo>
                    <a:pt x="2586228" y="775716"/>
                  </a:lnTo>
                  <a:lnTo>
                    <a:pt x="2627376" y="780288"/>
                  </a:lnTo>
                  <a:lnTo>
                    <a:pt x="2642616" y="781812"/>
                  </a:lnTo>
                  <a:lnTo>
                    <a:pt x="2648712" y="726948"/>
                  </a:lnTo>
                  <a:close/>
                </a:path>
                <a:path w="5943600" h="1005839">
                  <a:moveTo>
                    <a:pt x="2758440" y="737616"/>
                  </a:moveTo>
                  <a:lnTo>
                    <a:pt x="2750820" y="736092"/>
                  </a:lnTo>
                  <a:lnTo>
                    <a:pt x="2703576" y="731520"/>
                  </a:lnTo>
                  <a:lnTo>
                    <a:pt x="2697480" y="787908"/>
                  </a:lnTo>
                  <a:lnTo>
                    <a:pt x="2746248" y="792480"/>
                  </a:lnTo>
                  <a:lnTo>
                    <a:pt x="2753868" y="792480"/>
                  </a:lnTo>
                  <a:lnTo>
                    <a:pt x="2758440" y="737616"/>
                  </a:lnTo>
                  <a:close/>
                </a:path>
                <a:path w="5943600" h="1005839">
                  <a:moveTo>
                    <a:pt x="2869692" y="746760"/>
                  </a:moveTo>
                  <a:lnTo>
                    <a:pt x="2814828" y="742188"/>
                  </a:lnTo>
                  <a:lnTo>
                    <a:pt x="2808732" y="798576"/>
                  </a:lnTo>
                  <a:lnTo>
                    <a:pt x="2865120" y="803148"/>
                  </a:lnTo>
                  <a:lnTo>
                    <a:pt x="2869692" y="746760"/>
                  </a:lnTo>
                  <a:close/>
                </a:path>
                <a:path w="5943600" h="1005839">
                  <a:moveTo>
                    <a:pt x="2980944" y="757428"/>
                  </a:moveTo>
                  <a:lnTo>
                    <a:pt x="2926080" y="751319"/>
                  </a:lnTo>
                  <a:lnTo>
                    <a:pt x="2921508" y="807720"/>
                  </a:lnTo>
                  <a:lnTo>
                    <a:pt x="2976372" y="812292"/>
                  </a:lnTo>
                  <a:lnTo>
                    <a:pt x="2980944" y="757428"/>
                  </a:lnTo>
                  <a:close/>
                </a:path>
                <a:path w="5943600" h="1005839">
                  <a:moveTo>
                    <a:pt x="3092196" y="765048"/>
                  </a:moveTo>
                  <a:lnTo>
                    <a:pt x="3035795" y="760476"/>
                  </a:lnTo>
                  <a:lnTo>
                    <a:pt x="3032760" y="816864"/>
                  </a:lnTo>
                  <a:lnTo>
                    <a:pt x="3087611" y="821436"/>
                  </a:lnTo>
                  <a:lnTo>
                    <a:pt x="3092196" y="765048"/>
                  </a:lnTo>
                  <a:close/>
                </a:path>
                <a:path w="5943600" h="1005839">
                  <a:moveTo>
                    <a:pt x="3203448" y="774192"/>
                  </a:moveTo>
                  <a:lnTo>
                    <a:pt x="3147060" y="769620"/>
                  </a:lnTo>
                  <a:lnTo>
                    <a:pt x="3144012" y="824484"/>
                  </a:lnTo>
                  <a:lnTo>
                    <a:pt x="3198863" y="829056"/>
                  </a:lnTo>
                  <a:lnTo>
                    <a:pt x="3203448" y="774192"/>
                  </a:lnTo>
                  <a:close/>
                </a:path>
                <a:path w="5943600" h="1005839">
                  <a:moveTo>
                    <a:pt x="3314700" y="781812"/>
                  </a:moveTo>
                  <a:lnTo>
                    <a:pt x="3258312" y="777240"/>
                  </a:lnTo>
                  <a:lnTo>
                    <a:pt x="3255264" y="833628"/>
                  </a:lnTo>
                  <a:lnTo>
                    <a:pt x="3310128" y="836676"/>
                  </a:lnTo>
                  <a:lnTo>
                    <a:pt x="3314700" y="781812"/>
                  </a:lnTo>
                  <a:close/>
                </a:path>
                <a:path w="5943600" h="1005839">
                  <a:moveTo>
                    <a:pt x="3425952" y="787908"/>
                  </a:moveTo>
                  <a:lnTo>
                    <a:pt x="3392411" y="786384"/>
                  </a:lnTo>
                  <a:lnTo>
                    <a:pt x="3369564" y="784860"/>
                  </a:lnTo>
                  <a:lnTo>
                    <a:pt x="3366516" y="841248"/>
                  </a:lnTo>
                  <a:lnTo>
                    <a:pt x="3387852" y="842772"/>
                  </a:lnTo>
                  <a:lnTo>
                    <a:pt x="3422904" y="844296"/>
                  </a:lnTo>
                  <a:lnTo>
                    <a:pt x="3425952" y="787908"/>
                  </a:lnTo>
                  <a:close/>
                </a:path>
                <a:path w="5943600" h="1005839">
                  <a:moveTo>
                    <a:pt x="3537204" y="795528"/>
                  </a:moveTo>
                  <a:lnTo>
                    <a:pt x="3528060" y="795528"/>
                  </a:lnTo>
                  <a:lnTo>
                    <a:pt x="3480816" y="792480"/>
                  </a:lnTo>
                  <a:lnTo>
                    <a:pt x="3477768" y="847344"/>
                  </a:lnTo>
                  <a:lnTo>
                    <a:pt x="3525012" y="850392"/>
                  </a:lnTo>
                  <a:lnTo>
                    <a:pt x="3534143" y="850392"/>
                  </a:lnTo>
                  <a:lnTo>
                    <a:pt x="3537204" y="795528"/>
                  </a:lnTo>
                  <a:close/>
                </a:path>
                <a:path w="5943600" h="1005839">
                  <a:moveTo>
                    <a:pt x="3648456" y="801611"/>
                  </a:moveTo>
                  <a:lnTo>
                    <a:pt x="3592068" y="798576"/>
                  </a:lnTo>
                  <a:lnTo>
                    <a:pt x="3589020" y="854964"/>
                  </a:lnTo>
                  <a:lnTo>
                    <a:pt x="3645395" y="858012"/>
                  </a:lnTo>
                  <a:lnTo>
                    <a:pt x="3648456" y="801611"/>
                  </a:lnTo>
                  <a:close/>
                </a:path>
                <a:path w="5943600" h="1005839">
                  <a:moveTo>
                    <a:pt x="3759695" y="807720"/>
                  </a:moveTo>
                  <a:lnTo>
                    <a:pt x="3704844" y="804672"/>
                  </a:lnTo>
                  <a:lnTo>
                    <a:pt x="3701796" y="861060"/>
                  </a:lnTo>
                  <a:lnTo>
                    <a:pt x="3756660" y="864108"/>
                  </a:lnTo>
                  <a:lnTo>
                    <a:pt x="3759695" y="807720"/>
                  </a:lnTo>
                  <a:close/>
                </a:path>
                <a:path w="5943600" h="1005839">
                  <a:moveTo>
                    <a:pt x="3870960" y="813816"/>
                  </a:moveTo>
                  <a:lnTo>
                    <a:pt x="3816096" y="810768"/>
                  </a:lnTo>
                  <a:lnTo>
                    <a:pt x="3813048" y="867156"/>
                  </a:lnTo>
                  <a:lnTo>
                    <a:pt x="3867912" y="870204"/>
                  </a:lnTo>
                  <a:lnTo>
                    <a:pt x="3870960" y="813816"/>
                  </a:lnTo>
                  <a:close/>
                </a:path>
                <a:path w="5943600" h="1005839">
                  <a:moveTo>
                    <a:pt x="3982212" y="819912"/>
                  </a:moveTo>
                  <a:lnTo>
                    <a:pt x="3941064" y="818388"/>
                  </a:lnTo>
                  <a:lnTo>
                    <a:pt x="3927348" y="816864"/>
                  </a:lnTo>
                  <a:lnTo>
                    <a:pt x="3924300" y="873252"/>
                  </a:lnTo>
                  <a:lnTo>
                    <a:pt x="3938016" y="873252"/>
                  </a:lnTo>
                  <a:lnTo>
                    <a:pt x="3979164" y="874776"/>
                  </a:lnTo>
                  <a:lnTo>
                    <a:pt x="3982212" y="819912"/>
                  </a:lnTo>
                  <a:close/>
                </a:path>
                <a:path w="5943600" h="1005839">
                  <a:moveTo>
                    <a:pt x="4093464" y="824484"/>
                  </a:moveTo>
                  <a:lnTo>
                    <a:pt x="4038600" y="822960"/>
                  </a:lnTo>
                  <a:lnTo>
                    <a:pt x="4035552" y="877811"/>
                  </a:lnTo>
                  <a:lnTo>
                    <a:pt x="4091927" y="880872"/>
                  </a:lnTo>
                  <a:lnTo>
                    <a:pt x="4093464" y="824484"/>
                  </a:lnTo>
                  <a:close/>
                </a:path>
                <a:path w="5943600" h="1005839">
                  <a:moveTo>
                    <a:pt x="4206227" y="830580"/>
                  </a:moveTo>
                  <a:lnTo>
                    <a:pt x="4149852" y="827519"/>
                  </a:lnTo>
                  <a:lnTo>
                    <a:pt x="4146804" y="883920"/>
                  </a:lnTo>
                  <a:lnTo>
                    <a:pt x="4203179" y="885444"/>
                  </a:lnTo>
                  <a:lnTo>
                    <a:pt x="4206227" y="830580"/>
                  </a:lnTo>
                  <a:close/>
                </a:path>
                <a:path w="5943600" h="1005839">
                  <a:moveTo>
                    <a:pt x="4317479" y="835152"/>
                  </a:moveTo>
                  <a:lnTo>
                    <a:pt x="4261104" y="833628"/>
                  </a:lnTo>
                  <a:lnTo>
                    <a:pt x="4258056" y="888492"/>
                  </a:lnTo>
                  <a:lnTo>
                    <a:pt x="4314444" y="891540"/>
                  </a:lnTo>
                  <a:lnTo>
                    <a:pt x="4317479" y="835152"/>
                  </a:lnTo>
                  <a:close/>
                </a:path>
                <a:path w="5943600" h="1005839">
                  <a:moveTo>
                    <a:pt x="4428744" y="839711"/>
                  </a:moveTo>
                  <a:lnTo>
                    <a:pt x="4372356" y="838200"/>
                  </a:lnTo>
                  <a:lnTo>
                    <a:pt x="4370832" y="893064"/>
                  </a:lnTo>
                  <a:lnTo>
                    <a:pt x="4425696" y="896112"/>
                  </a:lnTo>
                  <a:lnTo>
                    <a:pt x="4428744" y="839711"/>
                  </a:lnTo>
                  <a:close/>
                </a:path>
                <a:path w="5943600" h="1005839">
                  <a:moveTo>
                    <a:pt x="4539996" y="844296"/>
                  </a:moveTo>
                  <a:lnTo>
                    <a:pt x="4488180" y="842772"/>
                  </a:lnTo>
                  <a:lnTo>
                    <a:pt x="4483595" y="842772"/>
                  </a:lnTo>
                  <a:lnTo>
                    <a:pt x="4482084" y="899160"/>
                  </a:lnTo>
                  <a:lnTo>
                    <a:pt x="4485132" y="899160"/>
                  </a:lnTo>
                  <a:lnTo>
                    <a:pt x="4536948" y="900684"/>
                  </a:lnTo>
                  <a:lnTo>
                    <a:pt x="4539996" y="844296"/>
                  </a:lnTo>
                  <a:close/>
                </a:path>
                <a:path w="5943600" h="1005839">
                  <a:moveTo>
                    <a:pt x="4651248" y="848868"/>
                  </a:moveTo>
                  <a:lnTo>
                    <a:pt x="4620768" y="848868"/>
                  </a:lnTo>
                  <a:lnTo>
                    <a:pt x="4594860" y="847344"/>
                  </a:lnTo>
                  <a:lnTo>
                    <a:pt x="4593336" y="903719"/>
                  </a:lnTo>
                  <a:lnTo>
                    <a:pt x="4617720" y="903719"/>
                  </a:lnTo>
                  <a:lnTo>
                    <a:pt x="4649711" y="905256"/>
                  </a:lnTo>
                  <a:lnTo>
                    <a:pt x="4651248" y="848868"/>
                  </a:lnTo>
                  <a:close/>
                </a:path>
                <a:path w="5943600" h="1005839">
                  <a:moveTo>
                    <a:pt x="4762500" y="853440"/>
                  </a:moveTo>
                  <a:lnTo>
                    <a:pt x="4751832" y="853440"/>
                  </a:lnTo>
                  <a:lnTo>
                    <a:pt x="4707636" y="851916"/>
                  </a:lnTo>
                  <a:lnTo>
                    <a:pt x="4704588" y="908304"/>
                  </a:lnTo>
                  <a:lnTo>
                    <a:pt x="4748784" y="909828"/>
                  </a:lnTo>
                  <a:lnTo>
                    <a:pt x="4760963" y="909828"/>
                  </a:lnTo>
                  <a:lnTo>
                    <a:pt x="4762500" y="853440"/>
                  </a:lnTo>
                  <a:close/>
                </a:path>
                <a:path w="5943600" h="1005839">
                  <a:moveTo>
                    <a:pt x="4873752" y="858012"/>
                  </a:moveTo>
                  <a:lnTo>
                    <a:pt x="4818888" y="856488"/>
                  </a:lnTo>
                  <a:lnTo>
                    <a:pt x="4815840" y="911352"/>
                  </a:lnTo>
                  <a:lnTo>
                    <a:pt x="4872228" y="914400"/>
                  </a:lnTo>
                  <a:lnTo>
                    <a:pt x="4873752" y="858012"/>
                  </a:lnTo>
                  <a:close/>
                </a:path>
                <a:path w="5943600" h="1005839">
                  <a:moveTo>
                    <a:pt x="4986528" y="862584"/>
                  </a:moveTo>
                  <a:lnTo>
                    <a:pt x="4930140" y="861060"/>
                  </a:lnTo>
                  <a:lnTo>
                    <a:pt x="4928616" y="915911"/>
                  </a:lnTo>
                  <a:lnTo>
                    <a:pt x="4983480" y="918972"/>
                  </a:lnTo>
                  <a:lnTo>
                    <a:pt x="4986528" y="862584"/>
                  </a:lnTo>
                  <a:close/>
                </a:path>
                <a:path w="5943600" h="1005839">
                  <a:moveTo>
                    <a:pt x="5097780" y="867156"/>
                  </a:moveTo>
                  <a:lnTo>
                    <a:pt x="5041379" y="864108"/>
                  </a:lnTo>
                  <a:lnTo>
                    <a:pt x="5039868" y="920496"/>
                  </a:lnTo>
                  <a:lnTo>
                    <a:pt x="5094732" y="922020"/>
                  </a:lnTo>
                  <a:lnTo>
                    <a:pt x="5097780" y="867156"/>
                  </a:lnTo>
                  <a:close/>
                </a:path>
                <a:path w="5943600" h="1005839">
                  <a:moveTo>
                    <a:pt x="5209032" y="871728"/>
                  </a:moveTo>
                  <a:lnTo>
                    <a:pt x="5152644" y="868680"/>
                  </a:lnTo>
                  <a:lnTo>
                    <a:pt x="5151120" y="925068"/>
                  </a:lnTo>
                  <a:lnTo>
                    <a:pt x="5205984" y="926592"/>
                  </a:lnTo>
                  <a:lnTo>
                    <a:pt x="5209032" y="871728"/>
                  </a:lnTo>
                  <a:close/>
                </a:path>
                <a:path w="5943600" h="1005839">
                  <a:moveTo>
                    <a:pt x="5320284" y="874776"/>
                  </a:moveTo>
                  <a:lnTo>
                    <a:pt x="5263896" y="873252"/>
                  </a:lnTo>
                  <a:lnTo>
                    <a:pt x="5262372" y="929640"/>
                  </a:lnTo>
                  <a:lnTo>
                    <a:pt x="5318760" y="931164"/>
                  </a:lnTo>
                  <a:lnTo>
                    <a:pt x="5320284" y="874776"/>
                  </a:lnTo>
                  <a:close/>
                </a:path>
                <a:path w="5943600" h="1005839">
                  <a:moveTo>
                    <a:pt x="5431536" y="879348"/>
                  </a:moveTo>
                  <a:lnTo>
                    <a:pt x="5376672" y="877811"/>
                  </a:lnTo>
                  <a:lnTo>
                    <a:pt x="5373624" y="932688"/>
                  </a:lnTo>
                  <a:lnTo>
                    <a:pt x="5430012" y="935736"/>
                  </a:lnTo>
                  <a:lnTo>
                    <a:pt x="5431536" y="879348"/>
                  </a:lnTo>
                  <a:close/>
                </a:path>
                <a:path w="5943600" h="1005839">
                  <a:moveTo>
                    <a:pt x="5542788" y="883920"/>
                  </a:moveTo>
                  <a:lnTo>
                    <a:pt x="5504688" y="882396"/>
                  </a:lnTo>
                  <a:lnTo>
                    <a:pt x="5487924" y="882396"/>
                  </a:lnTo>
                  <a:lnTo>
                    <a:pt x="5484863" y="937260"/>
                  </a:lnTo>
                  <a:lnTo>
                    <a:pt x="5501640" y="938784"/>
                  </a:lnTo>
                  <a:lnTo>
                    <a:pt x="5541264" y="940308"/>
                  </a:lnTo>
                  <a:lnTo>
                    <a:pt x="5542788" y="883920"/>
                  </a:lnTo>
                  <a:close/>
                </a:path>
                <a:path w="5943600" h="1005839">
                  <a:moveTo>
                    <a:pt x="5655564" y="888492"/>
                  </a:moveTo>
                  <a:lnTo>
                    <a:pt x="5646420" y="888492"/>
                  </a:lnTo>
                  <a:lnTo>
                    <a:pt x="5600700" y="886968"/>
                  </a:lnTo>
                  <a:lnTo>
                    <a:pt x="5599163" y="886968"/>
                  </a:lnTo>
                  <a:lnTo>
                    <a:pt x="5597652" y="941819"/>
                  </a:lnTo>
                  <a:lnTo>
                    <a:pt x="5643372" y="943356"/>
                  </a:lnTo>
                  <a:lnTo>
                    <a:pt x="5652516" y="944880"/>
                  </a:lnTo>
                  <a:lnTo>
                    <a:pt x="5655564" y="888492"/>
                  </a:lnTo>
                  <a:close/>
                </a:path>
                <a:path w="5943600" h="1005839">
                  <a:moveTo>
                    <a:pt x="5766816" y="893064"/>
                  </a:moveTo>
                  <a:lnTo>
                    <a:pt x="5731764" y="891540"/>
                  </a:lnTo>
                  <a:lnTo>
                    <a:pt x="5710428" y="891540"/>
                  </a:lnTo>
                  <a:lnTo>
                    <a:pt x="5708904" y="946404"/>
                  </a:lnTo>
                  <a:lnTo>
                    <a:pt x="5728716" y="947928"/>
                  </a:lnTo>
                  <a:lnTo>
                    <a:pt x="5763768" y="949452"/>
                  </a:lnTo>
                  <a:lnTo>
                    <a:pt x="5766816" y="893064"/>
                  </a:lnTo>
                  <a:close/>
                </a:path>
                <a:path w="5943600" h="1005839">
                  <a:moveTo>
                    <a:pt x="5792711" y="574535"/>
                  </a:moveTo>
                  <a:lnTo>
                    <a:pt x="5505310" y="343763"/>
                  </a:lnTo>
                  <a:lnTo>
                    <a:pt x="5519242" y="326136"/>
                  </a:lnTo>
                  <a:lnTo>
                    <a:pt x="5539727" y="300228"/>
                  </a:lnTo>
                  <a:lnTo>
                    <a:pt x="5356847" y="260591"/>
                  </a:lnTo>
                  <a:lnTo>
                    <a:pt x="5436095" y="431279"/>
                  </a:lnTo>
                  <a:lnTo>
                    <a:pt x="5470372" y="387946"/>
                  </a:lnTo>
                  <a:lnTo>
                    <a:pt x="5757659" y="617207"/>
                  </a:lnTo>
                  <a:lnTo>
                    <a:pt x="5792711" y="574535"/>
                  </a:lnTo>
                  <a:close/>
                </a:path>
                <a:path w="5943600" h="1005839">
                  <a:moveTo>
                    <a:pt x="5943600" y="931164"/>
                  </a:moveTo>
                  <a:lnTo>
                    <a:pt x="5780532" y="838200"/>
                  </a:lnTo>
                  <a:lnTo>
                    <a:pt x="5771388" y="1005840"/>
                  </a:lnTo>
                  <a:lnTo>
                    <a:pt x="5943600" y="931164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82117" y="3743979"/>
            <a:ext cx="8486775" cy="2659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2650" b="1" spc="-20" dirty="0">
                <a:latin typeface="Times New Roman"/>
                <a:cs typeface="Times New Roman"/>
              </a:rPr>
              <a:t>S2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Times New Roman"/>
              <a:cs typeface="Times New Roman"/>
            </a:endParaRPr>
          </a:p>
          <a:p>
            <a:pPr marL="326390" marR="1934210" indent="-314325">
              <a:lnSpc>
                <a:spcPts val="2340"/>
              </a:lnSpc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Sender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S2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will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almost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always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“win”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if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there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is a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collision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receiver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R.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4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Can lead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to</a:t>
            </a:r>
            <a:r>
              <a:rPr sz="2200" b="1" spc="-5" dirty="0">
                <a:latin typeface="Arial"/>
                <a:cs typeface="Arial"/>
              </a:rPr>
              <a:t> extreme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unfairness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 </a:t>
            </a:r>
            <a:r>
              <a:rPr sz="2200" b="1" dirty="0">
                <a:latin typeface="Arial"/>
                <a:cs typeface="Arial"/>
              </a:rPr>
              <a:t>even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starvation.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4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Solution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is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power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control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25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Very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difficult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to</a:t>
            </a:r>
            <a:r>
              <a:rPr sz="1750" b="1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manage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in a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non-provisioned</a:t>
            </a:r>
            <a:r>
              <a:rPr sz="1750" b="1" spc="5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environment!</a:t>
            </a:r>
            <a:endParaRPr sz="1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7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5255" y="3242532"/>
            <a:ext cx="3778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30" dirty="0">
                <a:latin typeface="Times New Roman"/>
                <a:cs typeface="Times New Roman"/>
              </a:rPr>
              <a:t>S</a:t>
            </a:r>
            <a:r>
              <a:rPr sz="2650" b="1" spc="-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50399" y="2154508"/>
            <a:ext cx="2679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8AF9C9E-5146-00D2-9CF2-3AFDC41131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7</a:t>
            </a:fld>
            <a:endParaRPr lang="en-US" spc="1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42570" marR="5080" indent="739140">
              <a:lnSpc>
                <a:spcPts val="4220"/>
              </a:lnSpc>
              <a:spcBef>
                <a:spcPts val="685"/>
              </a:spcBef>
            </a:pPr>
            <a:r>
              <a:rPr dirty="0"/>
              <a:t>Wireless Packet </a:t>
            </a:r>
            <a:r>
              <a:rPr spc="5" dirty="0"/>
              <a:t> </a:t>
            </a:r>
            <a:r>
              <a:rPr dirty="0"/>
              <a:t>Networking</a:t>
            </a:r>
            <a:r>
              <a:rPr spc="-50" dirty="0"/>
              <a:t> </a:t>
            </a:r>
            <a:r>
              <a:rPr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598" y="5156489"/>
            <a:ext cx="8557260" cy="215709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1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Some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nodes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suffer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from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more interference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than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others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15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47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Node</a:t>
            </a:r>
            <a:r>
              <a:rPr sz="1750" b="1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density</a:t>
            </a:r>
            <a:endParaRPr sz="17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09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4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dirty="0">
                <a:latin typeface="Arial"/>
                <a:cs typeface="Arial"/>
              </a:rPr>
              <a:t>Traffic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volume</a:t>
            </a:r>
            <a:r>
              <a:rPr sz="1750" b="1" spc="4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sent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by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neighboring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nodes</a:t>
            </a:r>
            <a:endParaRPr sz="17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484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Leads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to </a:t>
            </a:r>
            <a:r>
              <a:rPr sz="2200" b="1" spc="-5" dirty="0">
                <a:latin typeface="Arial"/>
                <a:cs typeface="Arial"/>
              </a:rPr>
              <a:t>unequal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throughput</a:t>
            </a:r>
            <a:endParaRPr sz="2200">
              <a:latin typeface="Arial"/>
              <a:cs typeface="Arial"/>
            </a:endParaRPr>
          </a:p>
          <a:p>
            <a:pPr marL="326390" marR="5080" indent="-314325">
              <a:lnSpc>
                <a:spcPts val="2340"/>
              </a:lnSpc>
              <a:spcBef>
                <a:spcPts val="83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Similar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to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wired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network: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some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flows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traverse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tight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bottleneck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while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others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do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not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694" y="1845563"/>
            <a:ext cx="1260441" cy="10562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8392" y="2129027"/>
            <a:ext cx="1295503" cy="106070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527803" y="3300984"/>
            <a:ext cx="3599815" cy="1395095"/>
            <a:chOff x="4527803" y="3300984"/>
            <a:chExt cx="3599815" cy="13950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7803" y="3300984"/>
              <a:ext cx="1295503" cy="10607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6435" y="3636264"/>
              <a:ext cx="1295503" cy="10592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58243" y="3384816"/>
              <a:ext cx="2269490" cy="1031875"/>
            </a:xfrm>
            <a:custGeom>
              <a:avLst/>
              <a:gdLst/>
              <a:ahLst/>
              <a:cxnLst/>
              <a:rect l="l" t="t" r="r" b="b"/>
              <a:pathLst>
                <a:path w="2269490" h="1031875">
                  <a:moveTo>
                    <a:pt x="762000" y="1004303"/>
                  </a:moveTo>
                  <a:lnTo>
                    <a:pt x="745236" y="987539"/>
                  </a:lnTo>
                  <a:lnTo>
                    <a:pt x="629412" y="871715"/>
                  </a:lnTo>
                  <a:lnTo>
                    <a:pt x="611581" y="925207"/>
                  </a:lnTo>
                  <a:lnTo>
                    <a:pt x="16764" y="726935"/>
                  </a:lnTo>
                  <a:lnTo>
                    <a:pt x="0" y="780275"/>
                  </a:lnTo>
                  <a:lnTo>
                    <a:pt x="593763" y="978687"/>
                  </a:lnTo>
                  <a:lnTo>
                    <a:pt x="576072" y="1031735"/>
                  </a:lnTo>
                  <a:lnTo>
                    <a:pt x="762000" y="1004303"/>
                  </a:lnTo>
                  <a:close/>
                </a:path>
                <a:path w="2269490" h="1031875">
                  <a:moveTo>
                    <a:pt x="2269248" y="0"/>
                  </a:moveTo>
                  <a:lnTo>
                    <a:pt x="2084832" y="36576"/>
                  </a:lnTo>
                  <a:lnTo>
                    <a:pt x="2119490" y="80899"/>
                  </a:lnTo>
                  <a:lnTo>
                    <a:pt x="1498092" y="563880"/>
                  </a:lnTo>
                  <a:lnTo>
                    <a:pt x="1533156" y="608076"/>
                  </a:lnTo>
                  <a:lnTo>
                    <a:pt x="2154224" y="125336"/>
                  </a:lnTo>
                  <a:lnTo>
                    <a:pt x="2188476" y="169164"/>
                  </a:lnTo>
                  <a:lnTo>
                    <a:pt x="2238679" y="64008"/>
                  </a:lnTo>
                  <a:lnTo>
                    <a:pt x="2269248" y="0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164336" y="3034283"/>
            <a:ext cx="1408430" cy="1829435"/>
            <a:chOff x="1164336" y="3034283"/>
            <a:chExt cx="1408430" cy="18294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112" y="3803903"/>
              <a:ext cx="1295503" cy="105921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64336" y="3034283"/>
              <a:ext cx="361315" cy="769620"/>
            </a:xfrm>
            <a:custGeom>
              <a:avLst/>
              <a:gdLst/>
              <a:ahLst/>
              <a:cxnLst/>
              <a:rect l="l" t="t" r="r" b="b"/>
              <a:pathLst>
                <a:path w="361315" h="769620">
                  <a:moveTo>
                    <a:pt x="258472" y="625898"/>
                  </a:moveTo>
                  <a:lnTo>
                    <a:pt x="0" y="21336"/>
                  </a:lnTo>
                  <a:lnTo>
                    <a:pt x="51816" y="0"/>
                  </a:lnTo>
                  <a:lnTo>
                    <a:pt x="310555" y="603724"/>
                  </a:lnTo>
                  <a:lnTo>
                    <a:pt x="258472" y="625898"/>
                  </a:lnTo>
                  <a:close/>
                </a:path>
                <a:path w="361315" h="769620">
                  <a:moveTo>
                    <a:pt x="357198" y="652272"/>
                  </a:moveTo>
                  <a:lnTo>
                    <a:pt x="269747" y="652272"/>
                  </a:lnTo>
                  <a:lnTo>
                    <a:pt x="321564" y="629412"/>
                  </a:lnTo>
                  <a:lnTo>
                    <a:pt x="310555" y="603724"/>
                  </a:lnTo>
                  <a:lnTo>
                    <a:pt x="361188" y="582168"/>
                  </a:lnTo>
                  <a:lnTo>
                    <a:pt x="357198" y="652272"/>
                  </a:lnTo>
                  <a:close/>
                </a:path>
                <a:path w="361315" h="769620">
                  <a:moveTo>
                    <a:pt x="269747" y="652272"/>
                  </a:moveTo>
                  <a:lnTo>
                    <a:pt x="258472" y="625898"/>
                  </a:lnTo>
                  <a:lnTo>
                    <a:pt x="310555" y="603724"/>
                  </a:lnTo>
                  <a:lnTo>
                    <a:pt x="321564" y="629412"/>
                  </a:lnTo>
                  <a:lnTo>
                    <a:pt x="269747" y="652272"/>
                  </a:lnTo>
                  <a:close/>
                </a:path>
                <a:path w="361315" h="769620">
                  <a:moveTo>
                    <a:pt x="350520" y="769620"/>
                  </a:moveTo>
                  <a:lnTo>
                    <a:pt x="207264" y="647700"/>
                  </a:lnTo>
                  <a:lnTo>
                    <a:pt x="258472" y="625898"/>
                  </a:lnTo>
                  <a:lnTo>
                    <a:pt x="269747" y="652272"/>
                  </a:lnTo>
                  <a:lnTo>
                    <a:pt x="357198" y="652272"/>
                  </a:lnTo>
                  <a:lnTo>
                    <a:pt x="350520" y="769620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695444" y="1877567"/>
            <a:ext cx="2383790" cy="1061085"/>
            <a:chOff x="4695444" y="1877567"/>
            <a:chExt cx="2383790" cy="106108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3580" y="1877567"/>
              <a:ext cx="1295503" cy="10607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95444" y="1950719"/>
              <a:ext cx="1183005" cy="539750"/>
            </a:xfrm>
            <a:custGeom>
              <a:avLst/>
              <a:gdLst/>
              <a:ahLst/>
              <a:cxnLst/>
              <a:rect l="l" t="t" r="r" b="b"/>
              <a:pathLst>
                <a:path w="1183004" h="539750">
                  <a:moveTo>
                    <a:pt x="120396" y="153924"/>
                  </a:moveTo>
                  <a:lnTo>
                    <a:pt x="0" y="10668"/>
                  </a:lnTo>
                  <a:lnTo>
                    <a:pt x="185928" y="0"/>
                  </a:lnTo>
                  <a:lnTo>
                    <a:pt x="168409" y="41148"/>
                  </a:lnTo>
                  <a:lnTo>
                    <a:pt x="138684" y="41148"/>
                  </a:lnTo>
                  <a:lnTo>
                    <a:pt x="117348" y="91440"/>
                  </a:lnTo>
                  <a:lnTo>
                    <a:pt x="142411" y="102212"/>
                  </a:lnTo>
                  <a:lnTo>
                    <a:pt x="120396" y="153924"/>
                  </a:lnTo>
                  <a:close/>
                </a:path>
                <a:path w="1183004" h="539750">
                  <a:moveTo>
                    <a:pt x="142411" y="102212"/>
                  </a:moveTo>
                  <a:lnTo>
                    <a:pt x="117348" y="91440"/>
                  </a:lnTo>
                  <a:lnTo>
                    <a:pt x="138684" y="41148"/>
                  </a:lnTo>
                  <a:lnTo>
                    <a:pt x="163830" y="51903"/>
                  </a:lnTo>
                  <a:lnTo>
                    <a:pt x="142411" y="102212"/>
                  </a:lnTo>
                  <a:close/>
                </a:path>
                <a:path w="1183004" h="539750">
                  <a:moveTo>
                    <a:pt x="163830" y="51903"/>
                  </a:moveTo>
                  <a:lnTo>
                    <a:pt x="138684" y="41148"/>
                  </a:lnTo>
                  <a:lnTo>
                    <a:pt x="168409" y="41148"/>
                  </a:lnTo>
                  <a:lnTo>
                    <a:pt x="163830" y="51903"/>
                  </a:lnTo>
                  <a:close/>
                </a:path>
                <a:path w="1183004" h="539750">
                  <a:moveTo>
                    <a:pt x="1159764" y="539496"/>
                  </a:moveTo>
                  <a:lnTo>
                    <a:pt x="142411" y="102212"/>
                  </a:lnTo>
                  <a:lnTo>
                    <a:pt x="163830" y="51903"/>
                  </a:lnTo>
                  <a:lnTo>
                    <a:pt x="1182624" y="487680"/>
                  </a:lnTo>
                  <a:lnTo>
                    <a:pt x="1159764" y="539496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211311" y="3636264"/>
            <a:ext cx="1673860" cy="1227455"/>
            <a:chOff x="8211311" y="3636264"/>
            <a:chExt cx="1673860" cy="122745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1311" y="3803903"/>
              <a:ext cx="1294031" cy="10592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118091" y="3636264"/>
              <a:ext cx="767080" cy="441959"/>
            </a:xfrm>
            <a:custGeom>
              <a:avLst/>
              <a:gdLst/>
              <a:ahLst/>
              <a:cxnLst/>
              <a:rect l="l" t="t" r="r" b="b"/>
              <a:pathLst>
                <a:path w="767079" h="441960">
                  <a:moveTo>
                    <a:pt x="606479" y="56259"/>
                  </a:moveTo>
                  <a:lnTo>
                    <a:pt x="579119" y="7620"/>
                  </a:lnTo>
                  <a:lnTo>
                    <a:pt x="766572" y="0"/>
                  </a:lnTo>
                  <a:lnTo>
                    <a:pt x="737419" y="42672"/>
                  </a:lnTo>
                  <a:lnTo>
                    <a:pt x="630936" y="42672"/>
                  </a:lnTo>
                  <a:lnTo>
                    <a:pt x="606479" y="56259"/>
                  </a:lnTo>
                  <a:close/>
                </a:path>
                <a:path w="767079" h="441960">
                  <a:moveTo>
                    <a:pt x="633911" y="105027"/>
                  </a:moveTo>
                  <a:lnTo>
                    <a:pt x="606479" y="56259"/>
                  </a:lnTo>
                  <a:lnTo>
                    <a:pt x="630936" y="42672"/>
                  </a:lnTo>
                  <a:lnTo>
                    <a:pt x="658368" y="91440"/>
                  </a:lnTo>
                  <a:lnTo>
                    <a:pt x="633911" y="105027"/>
                  </a:lnTo>
                  <a:close/>
                </a:path>
                <a:path w="767079" h="441960">
                  <a:moveTo>
                    <a:pt x="661416" y="153924"/>
                  </a:moveTo>
                  <a:lnTo>
                    <a:pt x="633911" y="105027"/>
                  </a:lnTo>
                  <a:lnTo>
                    <a:pt x="658368" y="91440"/>
                  </a:lnTo>
                  <a:lnTo>
                    <a:pt x="630936" y="42672"/>
                  </a:lnTo>
                  <a:lnTo>
                    <a:pt x="737419" y="42672"/>
                  </a:lnTo>
                  <a:lnTo>
                    <a:pt x="661416" y="153924"/>
                  </a:lnTo>
                  <a:close/>
                </a:path>
                <a:path w="767079" h="441960">
                  <a:moveTo>
                    <a:pt x="27432" y="441960"/>
                  </a:moveTo>
                  <a:lnTo>
                    <a:pt x="0" y="393192"/>
                  </a:lnTo>
                  <a:lnTo>
                    <a:pt x="606479" y="56259"/>
                  </a:lnTo>
                  <a:lnTo>
                    <a:pt x="633911" y="105027"/>
                  </a:lnTo>
                  <a:lnTo>
                    <a:pt x="27432" y="441960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8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344271D-F1C1-94EC-A30E-C172411666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lang="en-US" spc="15" smtClean="0"/>
              <a:t>8</a:t>
            </a:fld>
            <a:endParaRPr lang="en-US" spc="1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51484" marR="5080" indent="1220470">
              <a:lnSpc>
                <a:spcPts val="4220"/>
              </a:lnSpc>
              <a:spcBef>
                <a:spcPts val="685"/>
              </a:spcBef>
            </a:pPr>
            <a:r>
              <a:rPr dirty="0"/>
              <a:t>Summary </a:t>
            </a:r>
            <a:r>
              <a:rPr spc="5" dirty="0"/>
              <a:t> </a:t>
            </a:r>
            <a:r>
              <a:rPr dirty="0"/>
              <a:t>Wireless</a:t>
            </a:r>
            <a:r>
              <a:rPr spc="-80" dirty="0"/>
              <a:t> </a:t>
            </a:r>
            <a:r>
              <a:rPr spc="5" dirty="0"/>
              <a:t>Challenges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9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667625" cy="40093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0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 signal propagation creates problems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“wireless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Ethernet”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Collision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Detection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not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possible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Hidden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exposed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terminals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Capture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effect</a:t>
            </a:r>
            <a:endParaRPr sz="1950">
              <a:latin typeface="Arial"/>
              <a:cs typeface="Arial"/>
            </a:endParaRPr>
          </a:p>
          <a:p>
            <a:pPr marL="326390" marR="118110" indent="-314325">
              <a:lnSpc>
                <a:spcPts val="2810"/>
              </a:lnSpc>
              <a:spcBef>
                <a:spcPts val="9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Aloha </a:t>
            </a:r>
            <a:r>
              <a:rPr sz="2650" b="1" spc="-20" dirty="0">
                <a:latin typeface="Arial"/>
                <a:cs typeface="Arial"/>
              </a:rPr>
              <a:t>uses </a:t>
            </a:r>
            <a:r>
              <a:rPr sz="2650" b="1" spc="-10" dirty="0">
                <a:latin typeface="Arial"/>
                <a:cs typeface="Arial"/>
              </a:rPr>
              <a:t>a very simple protocol: offers low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latency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but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has </a:t>
            </a:r>
            <a:r>
              <a:rPr sz="2650" b="1" spc="-10" dirty="0">
                <a:latin typeface="Arial"/>
                <a:cs typeface="Arial"/>
              </a:rPr>
              <a:t>terrible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capacity</a:t>
            </a:r>
            <a:endParaRPr sz="2650">
              <a:latin typeface="Arial"/>
              <a:cs typeface="Arial"/>
            </a:endParaRPr>
          </a:p>
          <a:p>
            <a:pPr marL="326390" marR="78740" indent="-314325">
              <a:lnSpc>
                <a:spcPts val="2820"/>
              </a:lnSpc>
              <a:spcBef>
                <a:spcPts val="944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Ethernet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has</a:t>
            </a:r>
            <a:r>
              <a:rPr sz="2650" b="1" spc="-10" dirty="0">
                <a:latin typeface="Arial"/>
                <a:cs typeface="Arial"/>
              </a:rPr>
              <a:t> much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better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performance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but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its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key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features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not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work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wireless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How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5" dirty="0">
                <a:latin typeface="Arial"/>
                <a:cs typeface="Arial"/>
              </a:rPr>
              <a:t>we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better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wireless?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0CA7515BB844E9F7BB19F54E8CA2D" ma:contentTypeVersion="2" ma:contentTypeDescription="Create a new document." ma:contentTypeScope="" ma:versionID="528a9a723a9f9db98d974dad3d0f3840">
  <xsd:schema xmlns:xsd="http://www.w3.org/2001/XMLSchema" xmlns:xs="http://www.w3.org/2001/XMLSchema" xmlns:p="http://schemas.microsoft.com/office/2006/metadata/properties" xmlns:ns2="f5825e83-f611-4cb2-aea8-e65f4c541af9" targetNamespace="http://schemas.microsoft.com/office/2006/metadata/properties" ma:root="true" ma:fieldsID="0968a849a4d28b37ab550d896f44a4be" ns2:_="">
    <xsd:import namespace="f5825e83-f611-4cb2-aea8-e65f4c541a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25e83-f611-4cb2-aea8-e65f4c541a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4990F8-3FBC-4DEF-9EC0-2B7E3A96F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25e83-f611-4cb2-aea8-e65f4c541a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BA7FBD-41C9-495B-ACE3-0AEBE8B995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45B954-1298-4E26-B8C5-A87A5AE3B6A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2499</Words>
  <Application>Microsoft Office PowerPoint</Application>
  <PresentationFormat>Custom</PresentationFormat>
  <Paragraphs>437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MT</vt:lpstr>
      <vt:lpstr>Calibri</vt:lpstr>
      <vt:lpstr>Palatino Linotype</vt:lpstr>
      <vt:lpstr>Times New Roman</vt:lpstr>
      <vt:lpstr>Office Theme</vt:lpstr>
      <vt:lpstr>PowerPoint Presentation</vt:lpstr>
      <vt:lpstr>Outline</vt:lpstr>
      <vt:lpstr>So What about Wireless?</vt:lpstr>
      <vt:lpstr>Implications for  Wireless Ethernet</vt:lpstr>
      <vt:lpstr>Hidden Terminal Problem</vt:lpstr>
      <vt:lpstr>Exposed Terminal Problem</vt:lpstr>
      <vt:lpstr>Capture Effect</vt:lpstr>
      <vt:lpstr>Wireless Packet  Networking Problems</vt:lpstr>
      <vt:lpstr>Summary  Wireless Challenges</vt:lpstr>
      <vt:lpstr>History</vt:lpstr>
      <vt:lpstr>Standardization of  Wireless Networks</vt:lpstr>
      <vt:lpstr>Frequency Bands</vt:lpstr>
      <vt:lpstr>The 802 Class of Standards</vt:lpstr>
      <vt:lpstr>802 Standards – Part 1</vt:lpstr>
      <vt:lpstr>802 Standards – Part 2</vt:lpstr>
      <vt:lpstr>IEEE 802.11 Overview</vt:lpstr>
      <vt:lpstr>What is Wi-Fi?</vt:lpstr>
      <vt:lpstr>Home Wi-Fi Router</vt:lpstr>
      <vt:lpstr> Wi-Fi Standards</vt:lpstr>
      <vt:lpstr> Wi-Fi Frequency bands</vt:lpstr>
      <vt:lpstr> How to increase Wi-Fi Range?</vt:lpstr>
      <vt:lpstr> How to increase Wi-Fi Range?</vt:lpstr>
      <vt:lpstr>Infrastructure and Ad Hoc Mode</vt:lpstr>
      <vt:lpstr> Wi-Fi topologies</vt:lpstr>
      <vt:lpstr>Terminology for DCF</vt:lpstr>
      <vt:lpstr> Wi-Fi interference sources</vt:lpstr>
      <vt:lpstr>How Does WiFi Differ  from Wired Ethernet?</vt:lpstr>
      <vt:lpstr>Features of 802.11 MAC protocol</vt:lpstr>
      <vt:lpstr>Carrier Sense Multiple Access</vt:lpstr>
      <vt:lpstr>Why Do Collisions Happen?</vt:lpstr>
      <vt:lpstr>Collision Avoidance  RTS/CTS Protocol</vt:lpstr>
      <vt:lpstr>Request-to-Send and  Clear-to-Send</vt:lpstr>
      <vt:lpstr>Virtual Carrier Sense</vt:lpstr>
      <vt:lpstr>No Collision Detection</vt:lpstr>
      <vt:lpstr>Exponential Backoff</vt:lpstr>
      <vt:lpstr>DCF mode transmission  without RTS/CTS</vt:lpstr>
      <vt:lpstr>Use of RTS/CTS</vt:lpstr>
      <vt:lpstr>Some More MAC Features</vt:lpstr>
      <vt:lpstr>Summary 802.11 MAC  Protocol Features</vt:lpstr>
      <vt:lpstr>Now What about PCF?</vt:lpstr>
      <vt:lpstr>Playing Games with  Inter Frame Spacing</vt:lpstr>
      <vt:lpstr>Effect of Different IFS</vt:lpstr>
      <vt:lpstr>PCF Operation Overview</vt:lpstr>
      <vt:lpstr>And What about Ad Hoc?</vt:lpstr>
      <vt:lpstr>Summary WiFi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L8-LAN.ppt [Compatibility Mode]</dc:title>
  <dc:creator>prs</dc:creator>
  <cp:lastModifiedBy>Baba, Asif</cp:lastModifiedBy>
  <cp:revision>9</cp:revision>
  <dcterms:created xsi:type="dcterms:W3CDTF">2023-06-11T23:31:39Z</dcterms:created>
  <dcterms:modified xsi:type="dcterms:W3CDTF">2023-06-14T04:47:37Z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2021-02-14T00:00:00Z</vt:filetime>
  </property>
  <property fmtid="{D5CDD505-2E9C-101B-9397-08002B2CF9AE}" pid="3" name="LastSaved">
    <vt:filetime>2023-06-11T00:00:00Z</vt:filetime>
  </property>
  <property fmtid="{D5CDD505-2E9C-101B-9397-08002B2CF9AE}" pid="4" name="ContentTypeId">
    <vt:lpwstr>0x01010007E0CA7515BB844E9F7BB19F54E8CA2D</vt:lpwstr>
  </property>
</Properties>
</file>