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D9F5-E2E7-421D-81F4-02CA0FD5FA1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5633-3108-4DFE-AEC8-A372F5C404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18-10-15 14_38_57-LinuxAcademy_Docker_ContainersVsVMs.pdf - Adobe R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777"/>
            <a:ext cx="9144000" cy="342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33_36-PowerPoint Presentation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7643"/>
            <a:ext cx="8229600" cy="4111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33_47-PowerPoint Presentation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309"/>
            <a:ext cx="8229600" cy="4185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34_08-PowerPoint Presentation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76404"/>
            <a:ext cx="8229600" cy="15735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4_39_15-LinuxAcademy_Docker_ContainersVsVMs.pdf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8477"/>
            <a:ext cx="8229600" cy="35494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19_26-LinuxAcademy_Docker_ContainersVsVMs.pdf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4692"/>
            <a:ext cx="8229600" cy="3016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19_11-LinuxAcademy_Docker_ContainersVsVMs.pdf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9209"/>
            <a:ext cx="8229600" cy="35479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21_28-LinuxAcademy_Docker_Introduction.pdf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5438"/>
            <a:ext cx="8229600" cy="36954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21_56-LinuxAcademy_Docker_Introduction.pdf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0730"/>
            <a:ext cx="8229600" cy="28449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22_29-LinuxAcademy_Docker_Introduction.pdf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57" y="1600200"/>
            <a:ext cx="796068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31_09-LinuxAcademy_Docker_TheDockerHub.pdf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712"/>
            <a:ext cx="8229600" cy="34589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18-10-15 15_33_24-PowerPoint Presentation - Adobe Rea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2018-10-16T04:30:06Z</dcterms:created>
  <dcterms:modified xsi:type="dcterms:W3CDTF">2018-10-16T04:37:44Z</dcterms:modified>
</cp:coreProperties>
</file>