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2619" y="3683480"/>
            <a:ext cx="2225615" cy="170803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b="1" dirty="0" smtClean="0"/>
              <a:t>Dell </a:t>
            </a:r>
            <a:r>
              <a:rPr lang="en-US" sz="2800" b="1" dirty="0" smtClean="0"/>
              <a:t>Decoders</a:t>
            </a:r>
            <a:endParaRPr lang="en-US" sz="2800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Naveen K 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Rohan Sharma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Amayaranjan Das</a:t>
            </a:r>
            <a:endParaRPr lang="en-US" dirty="0"/>
          </a:p>
        </p:txBody>
      </p:sp>
      <p:pic>
        <p:nvPicPr>
          <p:cNvPr id="1028" name="Picture 4" descr="https://raw.githubusercontent.com/naveenkn456/HackGSF/master/Images/Logo/log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839" y="1728936"/>
            <a:ext cx="2615514" cy="156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Targeted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789" y="3065890"/>
            <a:ext cx="9601196" cy="3318936"/>
          </a:xfrm>
        </p:spPr>
        <p:txBody>
          <a:bodyPr/>
          <a:lstStyle/>
          <a:p>
            <a:r>
              <a:rPr lang="en-US" dirty="0" smtClean="0"/>
              <a:t>Unavailability of Retail Store nearby</a:t>
            </a:r>
          </a:p>
          <a:p>
            <a:r>
              <a:rPr lang="en-US" dirty="0" smtClean="0"/>
              <a:t>Unavailability of Physical Models</a:t>
            </a:r>
          </a:p>
          <a:p>
            <a:r>
              <a:rPr lang="en-US" dirty="0" smtClean="0"/>
              <a:t>Accessibility</a:t>
            </a:r>
          </a:p>
          <a:p>
            <a:r>
              <a:rPr lang="en-US" dirty="0" smtClean="0"/>
              <a:t>Product Based Knowledge Gap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sercontent1.hubstatic.com/12624592_f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2" y="763405"/>
            <a:ext cx="5141343" cy="252585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parking-net.com/Upload/ContentManagersPictures/IPS-Group-Inc/holding-fly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2" y="3414116"/>
            <a:ext cx="5141343" cy="273682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images.en.yibada.com/data/thumbs/full/74553/685/0/0/0/black-friday-is-the-day-following-thanksgiving-day-in-the-united-states-the-fourth-thursday-of-novemb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256" y="3414116"/>
            <a:ext cx="5178409" cy="268402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256" y="701336"/>
            <a:ext cx="5178409" cy="258792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09522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55" y="588697"/>
            <a:ext cx="10446288" cy="54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9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916</TotalTime>
  <Words>25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PowerPoint Presentation</vt:lpstr>
      <vt:lpstr>Targeted Problems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Mobility Hackathon</dc:title>
  <dc:creator>Das, Amayaranjan</dc:creator>
  <cp:keywords>No Restrictions</cp:keywords>
  <cp:lastModifiedBy>Das, Amayaranjan</cp:lastModifiedBy>
  <cp:revision>34</cp:revision>
  <dcterms:created xsi:type="dcterms:W3CDTF">2017-06-22T08:08:58Z</dcterms:created>
  <dcterms:modified xsi:type="dcterms:W3CDTF">2017-07-30T06:49:49Z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0c81ba48-0a29-48f7-a3b8-91f44fd86011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</Properties>
</file>