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1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8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05E9B-A30F-47A6-9D86-23C982DD3B90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F46D-F08A-4043-9BB8-51F0130B0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 b="23320"/>
          <a:stretch/>
        </p:blipFill>
        <p:spPr>
          <a:xfrm>
            <a:off x="1524000" y="348343"/>
            <a:ext cx="9144000" cy="49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 b="28381"/>
          <a:stretch/>
        </p:blipFill>
        <p:spPr>
          <a:xfrm>
            <a:off x="3524250" y="1010194"/>
            <a:ext cx="51435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1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7" t="222" r="32699"/>
          <a:stretch/>
        </p:blipFill>
        <p:spPr>
          <a:xfrm rot="5400000">
            <a:off x="4622890" y="286026"/>
            <a:ext cx="2934789" cy="51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4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t="13206" r="5143" b="21268"/>
          <a:stretch/>
        </p:blipFill>
        <p:spPr>
          <a:xfrm>
            <a:off x="1532707" y="862148"/>
            <a:ext cx="7768047" cy="44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7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t="19429" r="12095" b="8698"/>
          <a:stretch/>
        </p:blipFill>
        <p:spPr>
          <a:xfrm>
            <a:off x="2603862" y="1332410"/>
            <a:ext cx="6958149" cy="492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96"/>
          <a:stretch/>
        </p:blipFill>
        <p:spPr>
          <a:xfrm>
            <a:off x="2438400" y="685801"/>
            <a:ext cx="7315200" cy="3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86"/>
          <a:stretch/>
        </p:blipFill>
        <p:spPr>
          <a:xfrm>
            <a:off x="2438400" y="685801"/>
            <a:ext cx="7315200" cy="355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jitesh_esb201</dc:creator>
  <cp:lastModifiedBy>jitesh_esb201</cp:lastModifiedBy>
  <cp:revision>11</cp:revision>
  <dcterms:created xsi:type="dcterms:W3CDTF">2017-02-22T07:56:06Z</dcterms:created>
  <dcterms:modified xsi:type="dcterms:W3CDTF">2017-08-24T10:53:39Z</dcterms:modified>
</cp:coreProperties>
</file>