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C563-1A1F-4B79-9241-81E828EC5E4B}" type="datetimeFigureOut">
              <a:rPr lang="en-IN" smtClean="0"/>
              <a:t>12-03-2018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6D4C-AF73-4A20-9836-5AC73AD64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08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C563-1A1F-4B79-9241-81E828EC5E4B}" type="datetimeFigureOut">
              <a:rPr lang="en-IN" smtClean="0"/>
              <a:t>12-03-2018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6D4C-AF73-4A20-9836-5AC73AD64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08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C563-1A1F-4B79-9241-81E828EC5E4B}" type="datetimeFigureOut">
              <a:rPr lang="en-IN" smtClean="0"/>
              <a:t>12-03-2018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6D4C-AF73-4A20-9836-5AC73AD64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00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C563-1A1F-4B79-9241-81E828EC5E4B}" type="datetimeFigureOut">
              <a:rPr lang="en-IN" smtClean="0"/>
              <a:t>12-03-2018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6D4C-AF73-4A20-9836-5AC73AD64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14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C563-1A1F-4B79-9241-81E828EC5E4B}" type="datetimeFigureOut">
              <a:rPr lang="en-IN" smtClean="0"/>
              <a:t>12-03-2018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6D4C-AF73-4A20-9836-5AC73AD64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31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C563-1A1F-4B79-9241-81E828EC5E4B}" type="datetimeFigureOut">
              <a:rPr lang="en-IN" smtClean="0"/>
              <a:t>12-03-2018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6D4C-AF73-4A20-9836-5AC73AD64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37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C563-1A1F-4B79-9241-81E828EC5E4B}" type="datetimeFigureOut">
              <a:rPr lang="en-IN" smtClean="0"/>
              <a:t>12-03-2018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6D4C-AF73-4A20-9836-5AC73AD64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8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C563-1A1F-4B79-9241-81E828EC5E4B}" type="datetimeFigureOut">
              <a:rPr lang="en-IN" smtClean="0"/>
              <a:t>12-03-2018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6D4C-AF73-4A20-9836-5AC73AD64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04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C563-1A1F-4B79-9241-81E828EC5E4B}" type="datetimeFigureOut">
              <a:rPr lang="en-IN" smtClean="0"/>
              <a:t>12-03-2018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6D4C-AF73-4A20-9836-5AC73AD64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47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C563-1A1F-4B79-9241-81E828EC5E4B}" type="datetimeFigureOut">
              <a:rPr lang="en-IN" smtClean="0"/>
              <a:t>12-03-2018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6D4C-AF73-4A20-9836-5AC73AD64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95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C563-1A1F-4B79-9241-81E828EC5E4B}" type="datetimeFigureOut">
              <a:rPr lang="en-IN" smtClean="0"/>
              <a:t>12-03-2018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6D4C-AF73-4A20-9836-5AC73AD64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05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BC563-1A1F-4B79-9241-81E828EC5E4B}" type="datetimeFigureOut">
              <a:rPr lang="en-IN" smtClean="0"/>
              <a:t>12-03-2018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66D4C-AF73-4A20-9836-5AC73AD64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80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2125684" y="2268186"/>
            <a:ext cx="8098971" cy="35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4738255" y="2208810"/>
            <a:ext cx="154379" cy="130629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7" name="Multiply 6"/>
          <p:cNvSpPr/>
          <p:nvPr/>
        </p:nvSpPr>
        <p:spPr>
          <a:xfrm>
            <a:off x="6804561" y="2131619"/>
            <a:ext cx="308758" cy="273133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815444" y="2719449"/>
            <a:ext cx="21434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958940" y="2719449"/>
            <a:ext cx="32657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125684" y="2717470"/>
            <a:ext cx="2689760" cy="19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70764" y="2796640"/>
            <a:ext cx="1911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Centres corresponding to elements of  S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3443844" y="3258305"/>
            <a:ext cx="180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1</a:t>
            </a:r>
            <a:endParaRPr lang="en-IN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400800" y="3480945"/>
            <a:ext cx="180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2</a:t>
            </a:r>
            <a:endParaRPr lang="en-IN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356763" y="2864304"/>
            <a:ext cx="267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Centres corresponding to elements of  S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2125684" y="2834614"/>
            <a:ext cx="261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Centres corresponding to elements of  S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4738255" y="1852549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6831280" y="1852134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99637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Kothuri</dc:creator>
  <cp:lastModifiedBy>Naveen Kothuri</cp:lastModifiedBy>
  <cp:revision>3</cp:revision>
  <dcterms:created xsi:type="dcterms:W3CDTF">2018-03-09T07:25:23Z</dcterms:created>
  <dcterms:modified xsi:type="dcterms:W3CDTF">2018-03-12T04:45:19Z</dcterms:modified>
</cp:coreProperties>
</file>