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5:42:26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310-05A0-4807-BBEA-6DE7BF1F1F1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06F-193D-4289-9A0F-CFBF1A3722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68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310-05A0-4807-BBEA-6DE7BF1F1F1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06F-193D-4289-9A0F-CFBF1A37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9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310-05A0-4807-BBEA-6DE7BF1F1F1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06F-193D-4289-9A0F-CFBF1A37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5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310-05A0-4807-BBEA-6DE7BF1F1F1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06F-193D-4289-9A0F-CFBF1A37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21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310-05A0-4807-BBEA-6DE7BF1F1F1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06F-193D-4289-9A0F-CFBF1A3722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64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310-05A0-4807-BBEA-6DE7BF1F1F1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06F-193D-4289-9A0F-CFBF1A37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7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310-05A0-4807-BBEA-6DE7BF1F1F1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06F-193D-4289-9A0F-CFBF1A37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8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310-05A0-4807-BBEA-6DE7BF1F1F1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06F-193D-4289-9A0F-CFBF1A37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7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310-05A0-4807-BBEA-6DE7BF1F1F1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06F-193D-4289-9A0F-CFBF1A37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1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2E2F310-05A0-4807-BBEA-6DE7BF1F1F1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66906F-193D-4289-9A0F-CFBF1A37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7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310-05A0-4807-BBEA-6DE7BF1F1F1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6906F-193D-4289-9A0F-CFBF1A372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2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E2F310-05A0-4807-BBEA-6DE7BF1F1F1A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66906F-193D-4289-9A0F-CFBF1A37224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63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F510-701E-1856-B9D5-8F439FE00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207" y="2151328"/>
            <a:ext cx="9081783" cy="1525351"/>
          </a:xfrm>
        </p:spPr>
        <p:txBody>
          <a:bodyPr/>
          <a:lstStyle/>
          <a:p>
            <a:pPr algn="ctr"/>
            <a:r>
              <a:rPr lang="en-IN" b="1" dirty="0"/>
              <a:t>UART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1F7C6-F7E6-EAB0-EE28-5774DEC33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106" y="3787609"/>
            <a:ext cx="10058400" cy="1143000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Universal Asynchronous Receiver and Transmitter 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14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81B6-E61B-E9AC-2EF6-CA072747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</a:rPr>
              <a:t>Main Modules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22F32-7F9F-2B6E-1397-FC0D0080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Three Main Modules are required to UART</a:t>
            </a:r>
          </a:p>
          <a:p>
            <a:r>
              <a:rPr lang="en-IN" sz="2400" dirty="0">
                <a:solidFill>
                  <a:schemeClr val="tx1"/>
                </a:solidFill>
              </a:rPr>
              <a:t>1. Baud Rate Generator</a:t>
            </a:r>
          </a:p>
          <a:p>
            <a:r>
              <a:rPr lang="en-IN" sz="2400" dirty="0">
                <a:solidFill>
                  <a:schemeClr val="tx1"/>
                </a:solidFill>
              </a:rPr>
              <a:t>2. UART Transmitter</a:t>
            </a:r>
          </a:p>
          <a:p>
            <a:r>
              <a:rPr lang="en-IN" sz="2400" dirty="0">
                <a:solidFill>
                  <a:schemeClr val="tx1"/>
                </a:solidFill>
              </a:rPr>
              <a:t>3. UART Receiver </a:t>
            </a:r>
          </a:p>
          <a:p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tx1"/>
                </a:solidFill>
              </a:rPr>
              <a:t>This Modules are further divided into submodules</a:t>
            </a:r>
          </a:p>
          <a:p>
            <a:r>
              <a:rPr lang="en-IN" sz="2400" dirty="0">
                <a:solidFill>
                  <a:schemeClr val="tx1"/>
                </a:solidFill>
              </a:rPr>
              <a:t>All the modules are connected by instantiating each module in the main Module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78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9092-24C7-AE67-939A-DB5F4616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Transmitter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F8F70-E8B9-F0C9-505A-9600D60BB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7564"/>
            <a:ext cx="10058400" cy="341482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Receives 8-bit parallel data and loads it into the SBUF Register (1 tick pulse).</a:t>
            </a:r>
          </a:p>
          <a:p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Shifts data bit by bit, synchronized with the baud rate generator.</a:t>
            </a:r>
          </a:p>
          <a:p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Transmits serially via the </a:t>
            </a:r>
            <a:r>
              <a:rPr lang="en-US" sz="2400" dirty="0" err="1">
                <a:solidFill>
                  <a:schemeClr val="tx1"/>
                </a:solidFill>
              </a:rPr>
              <a:t>TxD</a:t>
            </a:r>
            <a:r>
              <a:rPr lang="en-US" sz="2400" dirty="0">
                <a:solidFill>
                  <a:schemeClr val="tx1"/>
                </a:solidFill>
              </a:rPr>
              <a:t> line (8 tick pulses).</a:t>
            </a:r>
          </a:p>
          <a:p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Includes start and stop bits for proper synchronization.</a:t>
            </a:r>
          </a:p>
          <a:p>
            <a:pPr algn="just"/>
            <a:endParaRPr lang="en-IN" dirty="0"/>
          </a:p>
          <a:p>
            <a:pPr marL="1471400" lvl="8" indent="0" algn="just">
              <a:buNone/>
            </a:pPr>
            <a:r>
              <a:rPr lang="en-US" dirty="0"/>
              <a:t>	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9091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19C0-0D3C-5399-CC95-4699DD20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Transmitter FSM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4D852E-CCD4-91A0-B631-A93456E9F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420" y="1846263"/>
            <a:ext cx="7793486" cy="4022725"/>
          </a:xfrm>
        </p:spPr>
      </p:pic>
    </p:spTree>
    <p:extLst>
      <p:ext uri="{BB962C8B-B14F-4D97-AF65-F5344CB8AC3E}">
        <p14:creationId xmlns:p14="http://schemas.microsoft.com/office/powerpoint/2010/main" val="2790501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3E43-EDE7-E3AC-88D3-BF10975E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Receiver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9A760-AC15-DE14-53D3-A5DF34F3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Captures serial data from the </a:t>
            </a:r>
            <a:r>
              <a:rPr lang="en-US" sz="2400" dirty="0" err="1">
                <a:solidFill>
                  <a:schemeClr val="tx1"/>
                </a:solidFill>
              </a:rPr>
              <a:t>RxD</a:t>
            </a:r>
            <a:r>
              <a:rPr lang="en-US" sz="2400" dirty="0">
                <a:solidFill>
                  <a:schemeClr val="tx1"/>
                </a:solidFill>
              </a:rPr>
              <a:t> line and shifts it into SBUF (8 tick pulses).</a:t>
            </a:r>
          </a:p>
          <a:p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Converts serial data to 8-bit parallel format after reception.</a:t>
            </a:r>
          </a:p>
          <a:p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Makes parallel data available for processing in 1 tick pulse.</a:t>
            </a:r>
          </a:p>
          <a:p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Forwards received data to the connected system.</a:t>
            </a:r>
          </a:p>
        </p:txBody>
      </p:sp>
    </p:spTree>
    <p:extLst>
      <p:ext uri="{BB962C8B-B14F-4D97-AF65-F5344CB8AC3E}">
        <p14:creationId xmlns:p14="http://schemas.microsoft.com/office/powerpoint/2010/main" val="138939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AE89-F356-2609-383F-FC85A901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FSM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732694-A355-A203-007D-6C9FFBF8EB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313" y="1846263"/>
            <a:ext cx="7939700" cy="4022725"/>
          </a:xfrm>
        </p:spPr>
      </p:pic>
    </p:spTree>
    <p:extLst>
      <p:ext uri="{BB962C8B-B14F-4D97-AF65-F5344CB8AC3E}">
        <p14:creationId xmlns:p14="http://schemas.microsoft.com/office/powerpoint/2010/main" val="43336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2097-CBB8-88F9-F331-CC4646AB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UART TOP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455F9-30C2-7649-5092-6C57B8D02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585" y="2015416"/>
            <a:ext cx="10058400" cy="4023360"/>
          </a:xfrm>
        </p:spPr>
        <p:txBody>
          <a:bodyPr>
            <a:normAutofit/>
          </a:bodyPr>
          <a:lstStyle/>
          <a:p>
            <a:r>
              <a:rPr lang="en-IN" sz="3200" dirty="0"/>
              <a:t>1.Baudrate generator</a:t>
            </a:r>
          </a:p>
          <a:p>
            <a:r>
              <a:rPr lang="en-IN" sz="3200" dirty="0"/>
              <a:t>2.Transmitter</a:t>
            </a:r>
          </a:p>
          <a:p>
            <a:r>
              <a:rPr lang="en-IN" sz="3200" dirty="0"/>
              <a:t>3.Receiver</a:t>
            </a:r>
            <a:endParaRPr lang="en-US" sz="3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D58C5B-5EAD-B218-169B-9A55D37DD4BB}"/>
                  </a:ext>
                </a:extLst>
              </p14:cNvPr>
              <p14:cNvContentPartPr/>
              <p14:nvPr/>
            </p14:nvContentPartPr>
            <p14:xfrm>
              <a:off x="2667593" y="3167625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D58C5B-5EAD-B218-169B-9A55D37DD4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61473" y="316150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A9EB44E-C100-E82D-86C2-7431DB61B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3" r="7031"/>
          <a:stretch/>
        </p:blipFill>
        <p:spPr>
          <a:xfrm>
            <a:off x="6202376" y="1799327"/>
            <a:ext cx="5117214" cy="413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478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471</TotalTime>
  <Words>170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UART</vt:lpstr>
      <vt:lpstr>Main Modules</vt:lpstr>
      <vt:lpstr>Transmitter</vt:lpstr>
      <vt:lpstr>Transmitter FSM</vt:lpstr>
      <vt:lpstr>Receiver</vt:lpstr>
      <vt:lpstr>Receiver FSM</vt:lpstr>
      <vt:lpstr>UART TOP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 's</dc:creator>
  <cp:lastModifiedBy>Naveen 's</cp:lastModifiedBy>
  <cp:revision>10</cp:revision>
  <dcterms:created xsi:type="dcterms:W3CDTF">2024-11-12T08:48:00Z</dcterms:created>
  <dcterms:modified xsi:type="dcterms:W3CDTF">2025-01-30T18:15:01Z</dcterms:modified>
</cp:coreProperties>
</file>