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FAAA20-8A3A-42D4-8433-614BDD79C5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023120" y="369180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E214A8-322B-4428-B202-058FAAA2D2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5984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C0D0B6-72C6-4B47-9ED3-E6A56E8F2D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42252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822280" y="140148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02312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42252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5822280" y="3691800"/>
            <a:ext cx="2284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C27114-B789-44A0-82CE-AA952A29FC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47521E-633E-4715-AD98-C0763A91BC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BB6F1B-904F-43FB-B164-BFF0EA8B4F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240814-9076-4D7D-848C-A557CB69B2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C2C2C3-6604-4BA7-AABF-772C8091D4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07800" y="7920"/>
            <a:ext cx="8527680" cy="13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7C0503-B37E-4166-8AB5-475F4A437A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024B6C-0C84-40AD-88AB-F7C963CACB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59840" y="369180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999A12-C11C-4D1C-8E8D-530422ACDA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2312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59840" y="1401480"/>
            <a:ext cx="346320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23120" y="3691800"/>
            <a:ext cx="7097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09E067-0284-490B-8364-D64266EC45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07800" y="7920"/>
            <a:ext cx="8527680" cy="29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023120" y="1401480"/>
            <a:ext cx="70970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2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BC32563-B60C-4258-A105-35F9F7C0D2DE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object 3"/>
          <p:cNvSpPr/>
          <p:nvPr/>
        </p:nvSpPr>
        <p:spPr>
          <a:xfrm>
            <a:off x="228600" y="0"/>
            <a:ext cx="195120" cy="6857640"/>
          </a:xfrm>
          <a:custGeom>
            <a:avLst/>
            <a:gdLst>
              <a:gd name="textAreaLeft" fmla="*/ 0 w 195120"/>
              <a:gd name="textAreaRight" fmla="*/ 195480 w 195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object 4"/>
          <p:cNvSpPr/>
          <p:nvPr/>
        </p:nvSpPr>
        <p:spPr>
          <a:xfrm>
            <a:off x="1414440" y="0"/>
            <a:ext cx="1481040" cy="60156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601560"/>
              <a:gd name="textAreaBottom" fmla="*/ 601920 h 601560"/>
            </a:gdLst>
            <a:ahLst/>
            <a:rect l="textAreaLeft" t="textAreaTop" r="textAreaRight" b="textAreaBottom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object 5"/>
          <p:cNvSpPr/>
          <p:nvPr/>
        </p:nvSpPr>
        <p:spPr>
          <a:xfrm>
            <a:off x="1414440" y="6249960"/>
            <a:ext cx="1481040" cy="608040"/>
          </a:xfrm>
          <a:custGeom>
            <a:avLst/>
            <a:gdLst>
              <a:gd name="textAreaLeft" fmla="*/ 0 w 1481040"/>
              <a:gd name="textAreaRight" fmla="*/ 1481400 w 1481040"/>
              <a:gd name="textAreaTop" fmla="*/ 0 h 608040"/>
              <a:gd name="textAreaBottom" fmla="*/ 608400 h 608040"/>
            </a:gdLst>
            <a:ahLst/>
            <a:rect l="textAreaLeft" t="textAreaTop" r="textAreaRight" b="textAreaBottom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object 6"/>
          <p:cNvSpPr/>
          <p:nvPr/>
        </p:nvSpPr>
        <p:spPr>
          <a:xfrm>
            <a:off x="42372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object 7"/>
          <p:cNvSpPr/>
          <p:nvPr/>
        </p:nvSpPr>
        <p:spPr>
          <a:xfrm>
            <a:off x="65232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object 8"/>
          <p:cNvSpPr/>
          <p:nvPr/>
        </p:nvSpPr>
        <p:spPr>
          <a:xfrm>
            <a:off x="6629400" y="6249960"/>
            <a:ext cx="1523520" cy="6080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608040"/>
              <a:gd name="textAreaBottom" fmla="*/ 608400 h 608040"/>
            </a:gdLst>
            <a:ahLst/>
            <a:rect l="textAreaLeft" t="textAreaTop" r="textAreaRight" b="textAreaBottom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object 9"/>
          <p:cNvSpPr/>
          <p:nvPr/>
        </p:nvSpPr>
        <p:spPr>
          <a:xfrm>
            <a:off x="-6480" y="0"/>
            <a:ext cx="915624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object 10"/>
          <p:cNvSpPr/>
          <p:nvPr/>
        </p:nvSpPr>
        <p:spPr>
          <a:xfrm>
            <a:off x="4561200" y="0"/>
            <a:ext cx="3678840" cy="6249960"/>
          </a:xfrm>
          <a:custGeom>
            <a:avLst/>
            <a:gdLst>
              <a:gd name="textAreaLeft" fmla="*/ 0 w 3678840"/>
              <a:gd name="textAreaRight" fmla="*/ 3679200 w 367884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object 11"/>
          <p:cNvSpPr/>
          <p:nvPr/>
        </p:nvSpPr>
        <p:spPr>
          <a:xfrm>
            <a:off x="4561200" y="0"/>
            <a:ext cx="3678840" cy="6249960"/>
          </a:xfrm>
          <a:custGeom>
            <a:avLst/>
            <a:gdLst>
              <a:gd name="textAreaLeft" fmla="*/ 0 w 3678840"/>
              <a:gd name="textAreaRight" fmla="*/ 3679200 w 367884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object 12"/>
          <p:cNvSpPr/>
          <p:nvPr/>
        </p:nvSpPr>
        <p:spPr>
          <a:xfrm>
            <a:off x="4561200" y="0"/>
            <a:ext cx="360" cy="6249960"/>
          </a:xfrm>
          <a:custGeom>
            <a:avLst/>
            <a:gdLst>
              <a:gd name="textAreaLeft" fmla="*/ 0 w 360"/>
              <a:gd name="textAreaRight" fmla="*/ 720 w 360"/>
              <a:gd name="textAreaTop" fmla="*/ 0 h 6249960"/>
              <a:gd name="textAreaBottom" fmla="*/ 6250320 h 6249960"/>
            </a:gdLst>
            <a:ahLst/>
            <a:rect l="textAreaLeft" t="textAreaTop" r="textAreaRight" b="textAreaBottom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24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object 13"/>
          <p:cNvSpPr/>
          <p:nvPr/>
        </p:nvSpPr>
        <p:spPr>
          <a:xfrm>
            <a:off x="4649760" y="0"/>
            <a:ext cx="3504960" cy="2292120"/>
          </a:xfrm>
          <a:custGeom>
            <a:avLst/>
            <a:gdLst>
              <a:gd name="textAreaLeft" fmla="*/ 0 w 3504960"/>
              <a:gd name="textAreaRight" fmla="*/ 3505320 w 3504960"/>
              <a:gd name="textAreaTop" fmla="*/ 0 h 2292120"/>
              <a:gd name="textAreaBottom" fmla="*/ 2292480 h 2292120"/>
            </a:gdLst>
            <a:ahLst/>
            <a:rect l="textAreaLeft" t="textAreaTop" r="textAreaRight" b="textAreaBottom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object 14"/>
          <p:cNvSpPr/>
          <p:nvPr/>
        </p:nvSpPr>
        <p:spPr>
          <a:xfrm>
            <a:off x="905400" y="571680"/>
            <a:ext cx="3563280" cy="5648040"/>
          </a:xfrm>
          <a:custGeom>
            <a:avLst/>
            <a:gdLst>
              <a:gd name="textAreaLeft" fmla="*/ 0 w 3563280"/>
              <a:gd name="textAreaRight" fmla="*/ 3563640 w 3563280"/>
              <a:gd name="textAreaTop" fmla="*/ 0 h 5648040"/>
              <a:gd name="textAreaBottom" fmla="*/ 5648400 h 564804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object 15"/>
          <p:cNvSpPr/>
          <p:nvPr/>
        </p:nvSpPr>
        <p:spPr>
          <a:xfrm>
            <a:off x="905400" y="601920"/>
            <a:ext cx="3563280" cy="5648040"/>
          </a:xfrm>
          <a:custGeom>
            <a:avLst/>
            <a:gdLst>
              <a:gd name="textAreaLeft" fmla="*/ 0 w 3563280"/>
              <a:gd name="textAreaRight" fmla="*/ 3563640 w 3563280"/>
              <a:gd name="textAreaTop" fmla="*/ 0 h 5648040"/>
              <a:gd name="textAreaBottom" fmla="*/ 5648400 h 564804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object 16"/>
          <p:cNvSpPr/>
          <p:nvPr/>
        </p:nvSpPr>
        <p:spPr>
          <a:xfrm>
            <a:off x="4649760" y="6097680"/>
            <a:ext cx="3504960" cy="132480"/>
          </a:xfrm>
          <a:custGeom>
            <a:avLst/>
            <a:gdLst>
              <a:gd name="textAreaLeft" fmla="*/ 0 w 3504960"/>
              <a:gd name="textAreaRight" fmla="*/ 3505320 w 3504960"/>
              <a:gd name="textAreaTop" fmla="*/ 0 h 132480"/>
              <a:gd name="textAreaBottom" fmla="*/ 132840 h 132480"/>
            </a:gdLst>
            <a:ahLst/>
            <a:rect l="textAreaLeft" t="textAreaTop" r="textAreaRight" b="textAreaBottom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object 18"/>
          <p:cNvSpPr/>
          <p:nvPr/>
        </p:nvSpPr>
        <p:spPr>
          <a:xfrm>
            <a:off x="4881240" y="720000"/>
            <a:ext cx="2759760" cy="1148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object 19"/>
          <p:cNvSpPr/>
          <p:nvPr/>
        </p:nvSpPr>
        <p:spPr>
          <a:xfrm>
            <a:off x="4812840" y="3294360"/>
            <a:ext cx="315108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34080" y="2292120"/>
            <a:ext cx="3085920" cy="29390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69" strike="noStrike">
                <a:solidFill>
                  <a:srgbClr val="c0504d"/>
                </a:solidFill>
                <a:latin typeface="Verdana"/>
              </a:rPr>
              <a:t>Le</a:t>
            </a:r>
            <a:r>
              <a:rPr b="0" lang="en-US" sz="2400" spc="49" strike="noStrike">
                <a:solidFill>
                  <a:srgbClr val="c0504d"/>
                </a:solidFill>
                <a:latin typeface="Verdana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re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</a:rPr>
              <a:t>-</a:t>
            </a: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1</a:t>
            </a:r>
            <a:br>
              <a:rPr sz="2400"/>
            </a:br>
            <a:br>
              <a:rPr sz="2400"/>
            </a:br>
            <a:r>
              <a:rPr b="1" lang="en-IN" sz="2400" spc="-1" strike="noStrike">
                <a:solidFill>
                  <a:srgbClr val="ee5846"/>
                </a:solidFill>
                <a:latin typeface="Calibri"/>
              </a:rPr>
              <a:t>History of linux</a:t>
            </a: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r>
              <a:rPr b="0" lang="en-IN" sz="2400" spc="-1" strike="noStrike">
                <a:solidFill>
                  <a:srgbClr val="ee5846"/>
                </a:solidFill>
                <a:latin typeface="Calibri"/>
              </a:rPr>
              <a:t>By : Naveen Tiwari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object 23"/>
          <p:cNvSpPr/>
          <p:nvPr/>
        </p:nvSpPr>
        <p:spPr>
          <a:xfrm>
            <a:off x="5650200" y="5881680"/>
            <a:ext cx="1393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23"/>
          <p:cNvSpPr/>
          <p:nvPr/>
        </p:nvSpPr>
        <p:spPr>
          <a:xfrm>
            <a:off x="1066680" y="762120"/>
            <a:ext cx="3225240" cy="52689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2" name="TextBox 24"/>
          <p:cNvSpPr/>
          <p:nvPr/>
        </p:nvSpPr>
        <p:spPr>
          <a:xfrm flipH="1">
            <a:off x="1219320" y="1173600"/>
            <a:ext cx="29167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LINUX ADMINISTRATION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4272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object 17"/>
          <p:cNvSpPr/>
          <p:nvPr/>
        </p:nvSpPr>
        <p:spPr>
          <a:xfrm>
            <a:off x="457200" y="-12816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51919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Linux Architecture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8" name="Picture 21" descr=""/>
          <p:cNvPicPr/>
          <p:nvPr/>
        </p:nvPicPr>
        <p:blipFill>
          <a:blip r:embed="rId3"/>
          <a:stretch/>
        </p:blipFill>
        <p:spPr>
          <a:xfrm>
            <a:off x="2119320" y="1695600"/>
            <a:ext cx="5212440" cy="368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object 17"/>
          <p:cNvSpPr/>
          <p:nvPr/>
        </p:nvSpPr>
        <p:spPr>
          <a:xfrm>
            <a:off x="457200" y="-11268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51919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Linux Architecture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object 21"/>
          <p:cNvSpPr/>
          <p:nvPr/>
        </p:nvSpPr>
        <p:spPr>
          <a:xfrm>
            <a:off x="1190880" y="1395000"/>
            <a:ext cx="719064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527040" indent="-5144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Kernel 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527040" indent="-5144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System Library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527040" indent="-5144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System Utility Programs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527040" indent="-5144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Hardware layer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527040" indent="-51444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Shell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object 17"/>
          <p:cNvSpPr/>
          <p:nvPr/>
        </p:nvSpPr>
        <p:spPr>
          <a:xfrm>
            <a:off x="457200" y="-11268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51919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c00000"/>
                </a:solidFill>
                <a:latin typeface="Verdana"/>
              </a:rPr>
              <a:t>Advantages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object 21"/>
          <p:cNvSpPr/>
          <p:nvPr/>
        </p:nvSpPr>
        <p:spPr>
          <a:xfrm>
            <a:off x="1190880" y="1395000"/>
            <a:ext cx="7190640" cy="41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Linux is free(open source)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Security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Customization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Lightweight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Stability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Performance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object 17"/>
          <p:cNvSpPr/>
          <p:nvPr/>
        </p:nvSpPr>
        <p:spPr>
          <a:xfrm>
            <a:off x="457200" y="-11268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72493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ee5846"/>
                </a:solidFill>
                <a:latin typeface="Verdana"/>
              </a:rPr>
              <a:t>Difference between Windows and Linux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8" name="Picture 21" descr=""/>
          <p:cNvPicPr/>
          <p:nvPr/>
        </p:nvPicPr>
        <p:blipFill>
          <a:blip r:embed="rId3"/>
          <a:srcRect l="2173" t="16336" r="2201" b="12003"/>
          <a:stretch/>
        </p:blipFill>
        <p:spPr>
          <a:xfrm>
            <a:off x="1830240" y="2099880"/>
            <a:ext cx="5408280" cy="327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object 17"/>
          <p:cNvSpPr/>
          <p:nvPr/>
        </p:nvSpPr>
        <p:spPr>
          <a:xfrm>
            <a:off x="457200" y="-11268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51919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Linux Foundation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object 21"/>
          <p:cNvSpPr/>
          <p:nvPr/>
        </p:nvSpPr>
        <p:spPr>
          <a:xfrm>
            <a:off x="1190880" y="1395000"/>
            <a:ext cx="7190640" cy="50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 Linux Foundation (LF) is a non-profit technology consortium founded in 2000.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(Open Source Development Labs and Free Standards Group)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Promoting Linux and Providing Neutral Collaboration and Education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Protecting and Supporting Linux Development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Improving Linux as a Technical Platform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object 17"/>
          <p:cNvSpPr/>
          <p:nvPr/>
        </p:nvSpPr>
        <p:spPr>
          <a:xfrm>
            <a:off x="468720" y="22248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420120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Linux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object 21"/>
          <p:cNvSpPr/>
          <p:nvPr/>
        </p:nvSpPr>
        <p:spPr>
          <a:xfrm>
            <a:off x="1190880" y="1395000"/>
            <a:ext cx="69620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84" name="TextBox 21"/>
          <p:cNvSpPr/>
          <p:nvPr/>
        </p:nvSpPr>
        <p:spPr>
          <a:xfrm>
            <a:off x="1190880" y="1623240"/>
            <a:ext cx="7190640" cy="67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Linux is an open-source operating system.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It can run on 32 bit and 64 bit hardware.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Linux is a true multitasking environment.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Fully capable of taking advantage of multiple processors.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Can address up to 64 GB of RAM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**Linux is a kernel, not OS.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592200">
              <a:lnSpc>
                <a:spcPct val="140000"/>
              </a:lnSpc>
              <a:spcBef>
                <a:spcPts val="1103"/>
              </a:spcBef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object 17"/>
          <p:cNvSpPr/>
          <p:nvPr/>
        </p:nvSpPr>
        <p:spPr>
          <a:xfrm>
            <a:off x="468720" y="22248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420120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History of Linux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object 21"/>
          <p:cNvSpPr/>
          <p:nvPr/>
        </p:nvSpPr>
        <p:spPr>
          <a:xfrm>
            <a:off x="1190880" y="1395000"/>
            <a:ext cx="69620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5" name="TextBox 21"/>
          <p:cNvSpPr/>
          <p:nvPr/>
        </p:nvSpPr>
        <p:spPr>
          <a:xfrm>
            <a:off x="1023480" y="1395000"/>
            <a:ext cx="7358400" cy="80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d0d0d"/>
                </a:solidFill>
                <a:latin typeface="Calibri"/>
              </a:rPr>
              <a:t>The history of Linux began with Unix in 1969.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d0d0d"/>
                </a:solidFill>
                <a:latin typeface="Calibri"/>
              </a:rPr>
              <a:t>Unix was created at Bell Labs with the goals: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d0d0d"/>
                </a:solidFill>
                <a:latin typeface="Calibri"/>
              </a:rPr>
              <a:t>Simplicity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d0d0d"/>
                </a:solidFill>
                <a:latin typeface="Calibri"/>
              </a:rPr>
              <a:t>Recyclable code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4572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d0d0d"/>
                </a:solidFill>
                <a:latin typeface="Calibri"/>
              </a:rPr>
              <a:t>Written in C as opposed to assembly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Development started in 1991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Linus Torvalds wanted to create a free implementation of UNIX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By 1993 there were 12000 Linux users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Today Linux rivals UNIX in stability and scalability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592200">
              <a:lnSpc>
                <a:spcPct val="140000"/>
              </a:lnSpc>
              <a:spcBef>
                <a:spcPts val="1103"/>
              </a:spcBef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object 17"/>
          <p:cNvSpPr/>
          <p:nvPr/>
        </p:nvSpPr>
        <p:spPr>
          <a:xfrm>
            <a:off x="468720" y="3139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420120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History of Linux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object 21"/>
          <p:cNvSpPr/>
          <p:nvPr/>
        </p:nvSpPr>
        <p:spPr>
          <a:xfrm>
            <a:off x="1190880" y="1395000"/>
            <a:ext cx="69620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26" name="TextBox 21"/>
          <p:cNvSpPr/>
          <p:nvPr/>
        </p:nvSpPr>
        <p:spPr>
          <a:xfrm>
            <a:off x="1190880" y="1668960"/>
            <a:ext cx="71906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22" descr=""/>
          <p:cNvPicPr/>
          <p:nvPr/>
        </p:nvPicPr>
        <p:blipFill>
          <a:blip r:embed="rId3"/>
          <a:stretch/>
        </p:blipFill>
        <p:spPr>
          <a:xfrm>
            <a:off x="930240" y="1520280"/>
            <a:ext cx="7207560" cy="383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object 17"/>
          <p:cNvSpPr/>
          <p:nvPr/>
        </p:nvSpPr>
        <p:spPr>
          <a:xfrm>
            <a:off x="457200" y="20736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51919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 </a:t>
            </a: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Operating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object 21"/>
          <p:cNvSpPr/>
          <p:nvPr/>
        </p:nvSpPr>
        <p:spPr>
          <a:xfrm>
            <a:off x="1190880" y="1395000"/>
            <a:ext cx="7190640" cy="36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d0d0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d0d0d"/>
                </a:solidFill>
                <a:latin typeface="Calibri"/>
              </a:rPr>
              <a:t>OS is a software that acts as an interface between computer hardware components and the user.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d0d0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d0d0d"/>
                </a:solidFill>
                <a:latin typeface="Calibri"/>
              </a:rPr>
              <a:t>computer system must have at least one operating system.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d0d0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d0d0d"/>
                </a:solidFill>
                <a:latin typeface="Verdana"/>
              </a:rPr>
              <a:t>Examples : </a:t>
            </a:r>
            <a:r>
              <a:rPr b="0" lang="en-IN" sz="2800" spc="-1" strike="noStrike">
                <a:solidFill>
                  <a:srgbClr val="0d0d0d"/>
                </a:solidFill>
                <a:latin typeface="Calibri"/>
              </a:rPr>
              <a:t>Apple macOS, Microsoft Windows, Google's Android OS, Linux Operating System, and Apple iOS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object 17"/>
          <p:cNvSpPr/>
          <p:nvPr/>
        </p:nvSpPr>
        <p:spPr>
          <a:xfrm>
            <a:off x="457200" y="16164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51919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 </a:t>
            </a: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Operating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object 21"/>
          <p:cNvSpPr/>
          <p:nvPr/>
        </p:nvSpPr>
        <p:spPr>
          <a:xfrm>
            <a:off x="1190880" y="1395000"/>
            <a:ext cx="719064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endParaRPr b="0" lang="en-US" sz="2800" spc="-1" strike="noStrike">
              <a:solidFill>
                <a:srgbClr val="0d0d0d"/>
              </a:solidFill>
              <a:latin typeface="Verdana"/>
            </a:endParaRPr>
          </a:p>
        </p:txBody>
      </p:sp>
      <p:pic>
        <p:nvPicPr>
          <p:cNvPr id="168" name="Picture 21" descr=""/>
          <p:cNvPicPr/>
          <p:nvPr/>
        </p:nvPicPr>
        <p:blipFill>
          <a:blip r:embed="rId3"/>
          <a:stretch/>
        </p:blipFill>
        <p:spPr>
          <a:xfrm>
            <a:off x="2948040" y="1351080"/>
            <a:ext cx="3223800" cy="47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object 17"/>
          <p:cNvSpPr/>
          <p:nvPr/>
        </p:nvSpPr>
        <p:spPr>
          <a:xfrm>
            <a:off x="457200" y="2448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51919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ee5846"/>
                </a:solidFill>
                <a:latin typeface="Verdana"/>
              </a:rPr>
              <a:t>Kernel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object 21"/>
          <p:cNvSpPr/>
          <p:nvPr/>
        </p:nvSpPr>
        <p:spPr>
          <a:xfrm>
            <a:off x="1190880" y="1395000"/>
            <a:ext cx="7190640" cy="28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provides an interface between application and hardware.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Hardware and software operations are managed and administrated by the kernel.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object 17"/>
          <p:cNvSpPr/>
          <p:nvPr/>
        </p:nvSpPr>
        <p:spPr>
          <a:xfrm>
            <a:off x="457200" y="1159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51919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ee5846"/>
                </a:solidFill>
                <a:latin typeface="Verdana"/>
              </a:rPr>
              <a:t>Kernel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8" name="Picture 21" descr=""/>
          <p:cNvPicPr/>
          <p:nvPr/>
        </p:nvPicPr>
        <p:blipFill>
          <a:blip r:embed="rId3"/>
          <a:stretch/>
        </p:blipFill>
        <p:spPr>
          <a:xfrm>
            <a:off x="1629720" y="1578240"/>
            <a:ext cx="5910120" cy="371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ject 2"/>
          <p:cNvSpPr/>
          <p:nvPr/>
        </p:nvSpPr>
        <p:spPr>
          <a:xfrm>
            <a:off x="77760" y="0"/>
            <a:ext cx="228240" cy="6857640"/>
          </a:xfrm>
          <a:custGeom>
            <a:avLst/>
            <a:gdLst>
              <a:gd name="textAreaLeft" fmla="*/ 0 w 228240"/>
              <a:gd name="textAreaRight" fmla="*/ 228600 w 228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object 3"/>
          <p:cNvSpPr/>
          <p:nvPr/>
        </p:nvSpPr>
        <p:spPr>
          <a:xfrm>
            <a:off x="306360" y="0"/>
            <a:ext cx="193320" cy="6857640"/>
          </a:xfrm>
          <a:custGeom>
            <a:avLst/>
            <a:gdLst>
              <a:gd name="textAreaLeft" fmla="*/ 0 w 193320"/>
              <a:gd name="textAreaRight" fmla="*/ 193680 w 1933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object 4"/>
          <p:cNvSpPr/>
          <p:nvPr/>
        </p:nvSpPr>
        <p:spPr>
          <a:xfrm>
            <a:off x="1490400" y="0"/>
            <a:ext cx="1482840" cy="34452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object 5"/>
          <p:cNvSpPr/>
          <p:nvPr/>
        </p:nvSpPr>
        <p:spPr>
          <a:xfrm>
            <a:off x="1490400" y="6530400"/>
            <a:ext cx="1482840" cy="327240"/>
          </a:xfrm>
          <a:custGeom>
            <a:avLst/>
            <a:gdLst>
              <a:gd name="textAreaLeft" fmla="*/ 0 w 1482840"/>
              <a:gd name="textAreaRight" fmla="*/ 1483200 w 148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object 6"/>
          <p:cNvSpPr/>
          <p:nvPr/>
        </p:nvSpPr>
        <p:spPr>
          <a:xfrm>
            <a:off x="500040" y="0"/>
            <a:ext cx="228240" cy="344520"/>
          </a:xfrm>
          <a:custGeom>
            <a:avLst/>
            <a:gdLst>
              <a:gd name="textAreaLeft" fmla="*/ 0 w 228240"/>
              <a:gd name="textAreaRight" fmla="*/ 228600 w 2282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object 7"/>
          <p:cNvSpPr/>
          <p:nvPr/>
        </p:nvSpPr>
        <p:spPr>
          <a:xfrm>
            <a:off x="500040" y="6530400"/>
            <a:ext cx="228240" cy="327240"/>
          </a:xfrm>
          <a:custGeom>
            <a:avLst/>
            <a:gdLst>
              <a:gd name="textAreaLeft" fmla="*/ 0 w 228240"/>
              <a:gd name="textAreaRight" fmla="*/ 228600 w 2282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object 8"/>
          <p:cNvSpPr/>
          <p:nvPr/>
        </p:nvSpPr>
        <p:spPr>
          <a:xfrm>
            <a:off x="728640" y="0"/>
            <a:ext cx="761760" cy="344520"/>
          </a:xfrm>
          <a:custGeom>
            <a:avLst/>
            <a:gdLst>
              <a:gd name="textAreaLeft" fmla="*/ 0 w 761760"/>
              <a:gd name="textAreaRight" fmla="*/ 762120 w 7617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object 9"/>
          <p:cNvSpPr/>
          <p:nvPr/>
        </p:nvSpPr>
        <p:spPr>
          <a:xfrm>
            <a:off x="728640" y="6530400"/>
            <a:ext cx="761760" cy="327240"/>
          </a:xfrm>
          <a:custGeom>
            <a:avLst/>
            <a:gdLst>
              <a:gd name="textAreaLeft" fmla="*/ 0 w 761760"/>
              <a:gd name="textAreaRight" fmla="*/ 762120 w 76176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object 10"/>
          <p:cNvSpPr/>
          <p:nvPr/>
        </p:nvSpPr>
        <p:spPr>
          <a:xfrm>
            <a:off x="6707160" y="0"/>
            <a:ext cx="1523520" cy="34452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object 11"/>
          <p:cNvSpPr/>
          <p:nvPr/>
        </p:nvSpPr>
        <p:spPr>
          <a:xfrm>
            <a:off x="6707160" y="6530400"/>
            <a:ext cx="1523520" cy="327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object 12"/>
          <p:cNvSpPr/>
          <p:nvPr/>
        </p:nvSpPr>
        <p:spPr>
          <a:xfrm>
            <a:off x="8993160" y="0"/>
            <a:ext cx="150840" cy="6857640"/>
          </a:xfrm>
          <a:custGeom>
            <a:avLst/>
            <a:gdLst>
              <a:gd name="textAreaLeft" fmla="*/ 0 w 150840"/>
              <a:gd name="textAreaRight" fmla="*/ 151200 w 1508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object 13"/>
          <p:cNvSpPr/>
          <p:nvPr/>
        </p:nvSpPr>
        <p:spPr>
          <a:xfrm>
            <a:off x="8231040" y="0"/>
            <a:ext cx="761760" cy="6857640"/>
          </a:xfrm>
          <a:custGeom>
            <a:avLst/>
            <a:gdLst>
              <a:gd name="textAreaLeft" fmla="*/ 0 w 761760"/>
              <a:gd name="textAreaRight" fmla="*/ 762120 w 76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object 14"/>
          <p:cNvSpPr/>
          <p:nvPr/>
        </p:nvSpPr>
        <p:spPr>
          <a:xfrm>
            <a:off x="3963960" y="0"/>
            <a:ext cx="2742840" cy="34452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object 15"/>
          <p:cNvSpPr/>
          <p:nvPr/>
        </p:nvSpPr>
        <p:spPr>
          <a:xfrm>
            <a:off x="3963960" y="6530400"/>
            <a:ext cx="2742840" cy="327240"/>
          </a:xfrm>
          <a:custGeom>
            <a:avLst/>
            <a:gdLst>
              <a:gd name="textAreaLeft" fmla="*/ 0 w 2742840"/>
              <a:gd name="textAreaRight" fmla="*/ 2743200 w 2742840"/>
              <a:gd name="textAreaTop" fmla="*/ 0 h 327240"/>
              <a:gd name="textAreaBottom" fmla="*/ 327600 h 32724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object 16"/>
          <p:cNvSpPr/>
          <p:nvPr/>
        </p:nvSpPr>
        <p:spPr>
          <a:xfrm>
            <a:off x="50400" y="0"/>
            <a:ext cx="9099720" cy="686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object 17"/>
          <p:cNvSpPr/>
          <p:nvPr/>
        </p:nvSpPr>
        <p:spPr>
          <a:xfrm>
            <a:off x="457200" y="-6696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object 18"/>
          <p:cNvSpPr/>
          <p:nvPr/>
        </p:nvSpPr>
        <p:spPr>
          <a:xfrm>
            <a:off x="457200" y="344520"/>
            <a:ext cx="8229240" cy="6185880"/>
          </a:xfrm>
          <a:custGeom>
            <a:avLst/>
            <a:gdLst>
              <a:gd name="textAreaLeft" fmla="*/ 0 w 8229240"/>
              <a:gd name="textAreaRight" fmla="*/ 8229600 w 8229240"/>
              <a:gd name="textAreaTop" fmla="*/ 0 h 6185880"/>
              <a:gd name="textAreaBottom" fmla="*/ 6186240 h 618588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096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object 19"/>
          <p:cNvSpPr/>
          <p:nvPr/>
        </p:nvSpPr>
        <p:spPr>
          <a:xfrm>
            <a:off x="6987600" y="5852160"/>
            <a:ext cx="1243080" cy="368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132560" y="739440"/>
            <a:ext cx="519192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ee5846"/>
                </a:solidFill>
                <a:latin typeface="Verdana"/>
              </a:rPr>
              <a:t>Functions of a Kernel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object 21"/>
          <p:cNvSpPr/>
          <p:nvPr/>
        </p:nvSpPr>
        <p:spPr>
          <a:xfrm>
            <a:off x="1190880" y="1395000"/>
            <a:ext cx="7190640" cy="20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Device Management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Memory Management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Resource Management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Handling system calls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</TotalTime>
  <Application>LibreOffice/7.4.4.2$Linux_X86_64 LibreOffice_project/40$Build-2</Application>
  <AppVersion>15.0000</AppVersion>
  <Words>228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2023-01-29T22:54:22Z</dcterms:modified>
  <cp:revision>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i4>14</vt:i4>
  </property>
</Properties>
</file>