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B0733F33-C739-453F-BF5C-D77157355D65}"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95E50E0-06E4-4EEA-8441-6293C8B1E2D6}"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A0413C22-F43F-4795-A521-0ED10179DF01}"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6F2752C8-7065-4088-A398-5B2A1B2357ED}"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B7928B1-2592-4F08-886F-FCB6F8945657}"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33B62EF-A680-4121-B904-AE7533EEB064}"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FF7741E-6AED-4241-83AA-64FAF2FAB69D}"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10F1293-FB24-4714-A87F-71CCBF189FE0}"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7483BD6-5BF0-45A7-A6F2-DB57507410E0}"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631F249-78F4-405C-A712-F55FB1F8E876}"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7806FB9-A8F2-4538-9C3B-CFBF339328A0}"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FC4208C-A684-4013-8DCB-1B4F01F4BBAA}"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bk object 16"/>
          <p:cNvSpPr/>
          <p:nvPr/>
        </p:nvSpPr>
        <p:spPr>
          <a:xfrm>
            <a:off x="0" y="0"/>
            <a:ext cx="9143280" cy="685728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 name="PlaceHolder 1"/>
          <p:cNvSpPr>
            <a:spLocks noGrp="1"/>
          </p:cNvSpPr>
          <p:nvPr>
            <p:ph type="ftr" idx="1"/>
          </p:nvPr>
        </p:nvSpPr>
        <p:spPr>
          <a:xfrm>
            <a:off x="3108960" y="6378120"/>
            <a:ext cx="2925360" cy="3423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 name="PlaceHolder 2"/>
          <p:cNvSpPr>
            <a:spLocks noGrp="1"/>
          </p:cNvSpPr>
          <p:nvPr>
            <p:ph type="sldNum" idx="2"/>
          </p:nvPr>
        </p:nvSpPr>
        <p:spPr>
          <a:xfrm>
            <a:off x="6583680" y="6378120"/>
            <a:ext cx="2102400" cy="342360"/>
          </a:xfrm>
          <a:prstGeom prst="rect">
            <a:avLst/>
          </a:prstGeom>
          <a:noFill/>
          <a:ln w="0">
            <a:noFill/>
          </a:ln>
        </p:spPr>
        <p:txBody>
          <a:bodyPr lIns="0" rIns="0" tIns="0" bIns="0" anchor="t">
            <a:noAutofit/>
          </a:bodyPr>
          <a:lstStyle>
            <a:lvl1pPr indent="0" algn="r">
              <a:lnSpc>
                <a:spcPct val="100000"/>
              </a:lnSpc>
              <a:buNone/>
              <a:tabLst>
                <a:tab algn="l" pos="0"/>
              </a:tabLst>
              <a:defRPr b="0" lang="en-US" sz="1800" spc="-1" strike="noStrike">
                <a:solidFill>
                  <a:srgbClr val="b2b2b2"/>
                </a:solidFill>
                <a:latin typeface="Calibri"/>
              </a:defRPr>
            </a:lvl1pPr>
          </a:lstStyle>
          <a:p>
            <a:pPr indent="0" algn="r">
              <a:lnSpc>
                <a:spcPct val="100000"/>
              </a:lnSpc>
              <a:buNone/>
              <a:tabLst>
                <a:tab algn="l" pos="0"/>
              </a:tabLst>
            </a:pPr>
            <a:fld id="{E78B02FC-54AE-4FBE-952A-06B5CCFCE2E5}" type="slidenum">
              <a:rPr b="0" lang="en-US" sz="1800" spc="-1" strike="noStrike">
                <a:solidFill>
                  <a:srgbClr val="b2b2b2"/>
                </a:solidFill>
                <a:latin typeface="Calibri"/>
              </a:rPr>
              <a:t>&lt;number&gt;</a:t>
            </a:fld>
            <a:endParaRPr b="0" lang="en-IN" sz="1800" spc="-1" strike="noStrike">
              <a:solidFill>
                <a:srgbClr val="000000"/>
              </a:solidFill>
              <a:latin typeface="Times New Roman"/>
            </a:endParaRPr>
          </a:p>
        </p:txBody>
      </p:sp>
      <p:sp>
        <p:nvSpPr>
          <p:cNvPr id="3" name="PlaceHolder 3"/>
          <p:cNvSpPr>
            <a:spLocks noGrp="1"/>
          </p:cNvSpPr>
          <p:nvPr>
            <p:ph type="dt" idx="3"/>
          </p:nvPr>
        </p:nvSpPr>
        <p:spPr>
          <a:xfrm>
            <a:off x="457200" y="6378120"/>
            <a:ext cx="2102400" cy="34236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object 2"/>
          <p:cNvSpPr/>
          <p:nvPr/>
        </p:nvSpPr>
        <p:spPr>
          <a:xfrm>
            <a:off x="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3" name="object 3"/>
          <p:cNvSpPr/>
          <p:nvPr/>
        </p:nvSpPr>
        <p:spPr>
          <a:xfrm>
            <a:off x="228600" y="0"/>
            <a:ext cx="194760" cy="6857280"/>
          </a:xfrm>
          <a:custGeom>
            <a:avLst/>
            <a:gdLst>
              <a:gd name="textAreaLeft" fmla="*/ 0 w 194760"/>
              <a:gd name="textAreaRight" fmla="*/ 195480 w 194760"/>
              <a:gd name="textAreaTop" fmla="*/ 0 h 6857280"/>
              <a:gd name="textAreaBottom" fmla="*/ 6858000 h 6857280"/>
            </a:gdLst>
            <a:ahLst/>
            <a:rect l="textAreaLeft" t="textAreaTop" r="textAreaRight" b="textAreaBottom"/>
            <a:pathLst>
              <a:path w="195579" h="6858000">
                <a:moveTo>
                  <a:pt x="0" y="6858000"/>
                </a:moveTo>
                <a:lnTo>
                  <a:pt x="195072" y="6858000"/>
                </a:lnTo>
                <a:lnTo>
                  <a:pt x="195072"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4" name="object 4"/>
          <p:cNvSpPr/>
          <p:nvPr/>
        </p:nvSpPr>
        <p:spPr>
          <a:xfrm>
            <a:off x="1414440" y="0"/>
            <a:ext cx="1480680" cy="601200"/>
          </a:xfrm>
          <a:custGeom>
            <a:avLst/>
            <a:gdLst>
              <a:gd name="textAreaLeft" fmla="*/ 0 w 1480680"/>
              <a:gd name="textAreaRight" fmla="*/ 1481400 w 1480680"/>
              <a:gd name="textAreaTop" fmla="*/ 0 h 601200"/>
              <a:gd name="textAreaBottom" fmla="*/ 601920 h 601200"/>
            </a:gdLst>
            <a:ahLst/>
            <a:rect l="textAreaLeft" t="textAreaTop" r="textAreaRight" b="textAreaBottom"/>
            <a:pathLst>
              <a:path w="1481455" h="601980">
                <a:moveTo>
                  <a:pt x="0" y="601980"/>
                </a:moveTo>
                <a:lnTo>
                  <a:pt x="1481328" y="601980"/>
                </a:lnTo>
                <a:lnTo>
                  <a:pt x="1481328" y="0"/>
                </a:lnTo>
                <a:lnTo>
                  <a:pt x="0" y="0"/>
                </a:lnTo>
                <a:lnTo>
                  <a:pt x="0" y="60198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5" name="object 5"/>
          <p:cNvSpPr/>
          <p:nvPr/>
        </p:nvSpPr>
        <p:spPr>
          <a:xfrm>
            <a:off x="1414440" y="6249960"/>
            <a:ext cx="1480680" cy="607680"/>
          </a:xfrm>
          <a:custGeom>
            <a:avLst/>
            <a:gdLst>
              <a:gd name="textAreaLeft" fmla="*/ 0 w 1480680"/>
              <a:gd name="textAreaRight" fmla="*/ 1481400 w 1480680"/>
              <a:gd name="textAreaTop" fmla="*/ 0 h 607680"/>
              <a:gd name="textAreaBottom" fmla="*/ 608400 h 607680"/>
            </a:gdLst>
            <a:ahLst/>
            <a:rect l="textAreaLeft" t="textAreaTop" r="textAreaRight" b="textAreaBottom"/>
            <a:pathLst>
              <a:path w="1481455" h="608329">
                <a:moveTo>
                  <a:pt x="0" y="608075"/>
                </a:moveTo>
                <a:lnTo>
                  <a:pt x="1481328" y="608075"/>
                </a:lnTo>
                <a:lnTo>
                  <a:pt x="1481328" y="0"/>
                </a:lnTo>
                <a:lnTo>
                  <a:pt x="0" y="0"/>
                </a:lnTo>
                <a:lnTo>
                  <a:pt x="0" y="608075"/>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6" name="object 6"/>
          <p:cNvSpPr/>
          <p:nvPr/>
        </p:nvSpPr>
        <p:spPr>
          <a:xfrm>
            <a:off x="42372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7" name="object 7"/>
          <p:cNvSpPr/>
          <p:nvPr/>
        </p:nvSpPr>
        <p:spPr>
          <a:xfrm>
            <a:off x="65232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8" name="object 8"/>
          <p:cNvSpPr/>
          <p:nvPr/>
        </p:nvSpPr>
        <p:spPr>
          <a:xfrm>
            <a:off x="6629400" y="6249960"/>
            <a:ext cx="1523160" cy="607680"/>
          </a:xfrm>
          <a:custGeom>
            <a:avLst/>
            <a:gdLst>
              <a:gd name="textAreaLeft" fmla="*/ 0 w 1523160"/>
              <a:gd name="textAreaRight" fmla="*/ 1523880 w 1523160"/>
              <a:gd name="textAreaTop" fmla="*/ 0 h 607680"/>
              <a:gd name="textAreaBottom" fmla="*/ 608400 h 607680"/>
            </a:gdLst>
            <a:ahLst/>
            <a:rect l="textAreaLeft" t="textAreaTop" r="textAreaRight" b="textAreaBottom"/>
            <a:pathLst>
              <a:path w="1524000" h="608329">
                <a:moveTo>
                  <a:pt x="0" y="608075"/>
                </a:moveTo>
                <a:lnTo>
                  <a:pt x="1524000" y="608075"/>
                </a:lnTo>
                <a:lnTo>
                  <a:pt x="1524000" y="0"/>
                </a:lnTo>
                <a:lnTo>
                  <a:pt x="0" y="0"/>
                </a:lnTo>
                <a:lnTo>
                  <a:pt x="0" y="608075"/>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9" name="object 9"/>
          <p:cNvSpPr/>
          <p:nvPr/>
        </p:nvSpPr>
        <p:spPr>
          <a:xfrm>
            <a:off x="-6480" y="0"/>
            <a:ext cx="915588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50" name="object 10"/>
          <p:cNvSpPr/>
          <p:nvPr/>
        </p:nvSpPr>
        <p:spPr>
          <a:xfrm>
            <a:off x="4572000" y="0"/>
            <a:ext cx="3678480" cy="6249600"/>
          </a:xfrm>
          <a:custGeom>
            <a:avLst/>
            <a:gdLst>
              <a:gd name="textAreaLeft" fmla="*/ 0 w 3678480"/>
              <a:gd name="textAreaRight" fmla="*/ 3679200 w 3678480"/>
              <a:gd name="textAreaTop" fmla="*/ 0 h 6249600"/>
              <a:gd name="textAreaBottom" fmla="*/ 6250320 h 6249600"/>
            </a:gdLst>
            <a:ahLst/>
            <a:rect l="textAreaLeft" t="textAreaTop" r="textAreaRight" b="textAreaBottom"/>
            <a:pathLst>
              <a:path w="3679190" h="6250305">
                <a:moveTo>
                  <a:pt x="0" y="6249924"/>
                </a:moveTo>
                <a:lnTo>
                  <a:pt x="3678936" y="6249924"/>
                </a:lnTo>
                <a:lnTo>
                  <a:pt x="3678936" y="0"/>
                </a:lnTo>
                <a:lnTo>
                  <a:pt x="0" y="0"/>
                </a:lnTo>
                <a:lnTo>
                  <a:pt x="0" y="6249924"/>
                </a:lnTo>
                <a:close/>
              </a:path>
            </a:pathLst>
          </a:custGeom>
          <a:solidFill>
            <a:srgbClr val="f5f5f5"/>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51" name="object 11"/>
          <p:cNvSpPr/>
          <p:nvPr/>
        </p:nvSpPr>
        <p:spPr>
          <a:xfrm>
            <a:off x="4561200" y="0"/>
            <a:ext cx="3678480" cy="6249600"/>
          </a:xfrm>
          <a:custGeom>
            <a:avLst/>
            <a:gdLst>
              <a:gd name="textAreaLeft" fmla="*/ 0 w 3678480"/>
              <a:gd name="textAreaRight" fmla="*/ 3679200 w 3678480"/>
              <a:gd name="textAreaTop" fmla="*/ 0 h 6249600"/>
              <a:gd name="textAreaBottom" fmla="*/ 6250320 h 6249600"/>
            </a:gdLst>
            <a:ahLst/>
            <a:rect l="textAreaLeft" t="textAreaTop" r="textAreaRight" b="textAreaBottom"/>
            <a:pathLst>
              <a:path w="3679190" h="6250305">
                <a:moveTo>
                  <a:pt x="0" y="6249924"/>
                </a:moveTo>
                <a:lnTo>
                  <a:pt x="3678936" y="6249924"/>
                </a:lnTo>
                <a:lnTo>
                  <a:pt x="3678936" y="0"/>
                </a:lnTo>
              </a:path>
            </a:pathLst>
          </a:custGeom>
          <a:noFill/>
          <a:ln w="15240">
            <a:solidFill>
              <a:srgbClr val="7a7a7a"/>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52" name="object 12"/>
          <p:cNvSpPr/>
          <p:nvPr/>
        </p:nvSpPr>
        <p:spPr>
          <a:xfrm>
            <a:off x="4561200" y="0"/>
            <a:ext cx="360" cy="6249600"/>
          </a:xfrm>
          <a:custGeom>
            <a:avLst/>
            <a:gdLst>
              <a:gd name="textAreaLeft" fmla="*/ 0 w 360"/>
              <a:gd name="textAreaRight" fmla="*/ 1440 w 360"/>
              <a:gd name="textAreaTop" fmla="*/ 0 h 6249600"/>
              <a:gd name="textAreaBottom" fmla="*/ 6250320 h 6249600"/>
            </a:gdLst>
            <a:ahLst/>
            <a:rect l="textAreaLeft" t="textAreaTop" r="textAreaRight" b="textAreaBottom"/>
            <a:pathLst>
              <a:path w="0" h="6250305">
                <a:moveTo>
                  <a:pt x="0" y="0"/>
                </a:moveTo>
                <a:lnTo>
                  <a:pt x="0" y="6249924"/>
                </a:lnTo>
              </a:path>
            </a:pathLst>
          </a:custGeom>
          <a:noFill/>
          <a:ln w="15240">
            <a:solidFill>
              <a:srgbClr val="7a7a7a"/>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53" name="object 13"/>
          <p:cNvSpPr/>
          <p:nvPr/>
        </p:nvSpPr>
        <p:spPr>
          <a:xfrm>
            <a:off x="4649760" y="0"/>
            <a:ext cx="3504600" cy="2291760"/>
          </a:xfrm>
          <a:custGeom>
            <a:avLst/>
            <a:gdLst>
              <a:gd name="textAreaLeft" fmla="*/ 0 w 3504600"/>
              <a:gd name="textAreaRight" fmla="*/ 3505320 w 3504600"/>
              <a:gd name="textAreaTop" fmla="*/ 0 h 2291760"/>
              <a:gd name="textAreaBottom" fmla="*/ 2292480 h 2291760"/>
            </a:gdLst>
            <a:ahLst/>
            <a:rect l="textAreaLeft" t="textAreaTop" r="textAreaRight" b="textAreaBottom"/>
            <a:pathLst>
              <a:path w="3505200" h="2292350">
                <a:moveTo>
                  <a:pt x="0" y="2292096"/>
                </a:moveTo>
                <a:lnTo>
                  <a:pt x="3505200" y="2292096"/>
                </a:lnTo>
                <a:lnTo>
                  <a:pt x="3505200" y="0"/>
                </a:lnTo>
                <a:lnTo>
                  <a:pt x="0" y="0"/>
                </a:lnTo>
                <a:lnTo>
                  <a:pt x="0" y="2292096"/>
                </a:lnTo>
                <a:close/>
              </a:path>
            </a:pathLst>
          </a:custGeom>
          <a:solidFill>
            <a:srgbClr val="c0504d"/>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54" name="object 14"/>
          <p:cNvSpPr/>
          <p:nvPr/>
        </p:nvSpPr>
        <p:spPr>
          <a:xfrm>
            <a:off x="905400" y="571680"/>
            <a:ext cx="3562920" cy="5647680"/>
          </a:xfrm>
          <a:custGeom>
            <a:avLst/>
            <a:gdLst>
              <a:gd name="textAreaLeft" fmla="*/ 0 w 3562920"/>
              <a:gd name="textAreaRight" fmla="*/ 3563640 w 3562920"/>
              <a:gd name="textAreaTop" fmla="*/ 0 h 5647680"/>
              <a:gd name="textAreaBottom" fmla="*/ 5648400 h 5647680"/>
            </a:gdLst>
            <a:ahLst/>
            <a:rect l="textAreaLeft" t="textAreaTop" r="textAreaRight" b="textAreaBottom"/>
            <a:pathLst>
              <a:path w="3563620" h="5648325">
                <a:moveTo>
                  <a:pt x="0" y="5647944"/>
                </a:moveTo>
                <a:lnTo>
                  <a:pt x="3563112" y="5647944"/>
                </a:lnTo>
                <a:lnTo>
                  <a:pt x="3563112" y="0"/>
                </a:lnTo>
                <a:lnTo>
                  <a:pt x="0" y="0"/>
                </a:lnTo>
                <a:lnTo>
                  <a:pt x="0" y="5647944"/>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55" name="object 15"/>
          <p:cNvSpPr/>
          <p:nvPr/>
        </p:nvSpPr>
        <p:spPr>
          <a:xfrm>
            <a:off x="905400" y="601920"/>
            <a:ext cx="3562920" cy="5647680"/>
          </a:xfrm>
          <a:custGeom>
            <a:avLst/>
            <a:gdLst>
              <a:gd name="textAreaLeft" fmla="*/ 0 w 3562920"/>
              <a:gd name="textAreaRight" fmla="*/ 3563640 w 3562920"/>
              <a:gd name="textAreaTop" fmla="*/ 0 h 5647680"/>
              <a:gd name="textAreaBottom" fmla="*/ 5648400 h 5647680"/>
            </a:gdLst>
            <a:ahLst/>
            <a:rect l="textAreaLeft" t="textAreaTop" r="textAreaRight" b="textAreaBottom"/>
            <a:pathLst>
              <a:path w="3563620" h="5648325">
                <a:moveTo>
                  <a:pt x="0" y="5647944"/>
                </a:moveTo>
                <a:lnTo>
                  <a:pt x="3563112" y="5647944"/>
                </a:lnTo>
                <a:lnTo>
                  <a:pt x="3563112" y="0"/>
                </a:lnTo>
                <a:lnTo>
                  <a:pt x="0" y="0"/>
                </a:lnTo>
                <a:lnTo>
                  <a:pt x="0" y="5647944"/>
                </a:lnTo>
                <a:close/>
              </a:path>
            </a:pathLst>
          </a:custGeom>
          <a:noFill/>
          <a:ln w="3175">
            <a:solidFill>
              <a:srgbClr val="000000"/>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56" name="object 16"/>
          <p:cNvSpPr/>
          <p:nvPr/>
        </p:nvSpPr>
        <p:spPr>
          <a:xfrm>
            <a:off x="4649760" y="6097680"/>
            <a:ext cx="3504600" cy="132120"/>
          </a:xfrm>
          <a:custGeom>
            <a:avLst/>
            <a:gdLst>
              <a:gd name="textAreaLeft" fmla="*/ 0 w 3504600"/>
              <a:gd name="textAreaRight" fmla="*/ 3505320 w 3504600"/>
              <a:gd name="textAreaTop" fmla="*/ 0 h 132120"/>
              <a:gd name="textAreaBottom" fmla="*/ 132840 h 132120"/>
            </a:gdLst>
            <a:ahLst/>
            <a:rect l="textAreaLeft" t="textAreaTop" r="textAreaRight" b="textAreaBottom"/>
            <a:pathLst>
              <a:path w="3505200" h="132714">
                <a:moveTo>
                  <a:pt x="0" y="132587"/>
                </a:moveTo>
                <a:lnTo>
                  <a:pt x="3505200" y="132587"/>
                </a:lnTo>
                <a:lnTo>
                  <a:pt x="3505200" y="0"/>
                </a:lnTo>
                <a:lnTo>
                  <a:pt x="0" y="0"/>
                </a:lnTo>
                <a:lnTo>
                  <a:pt x="0" y="132587"/>
                </a:lnTo>
                <a:close/>
              </a:path>
            </a:pathLst>
          </a:custGeom>
          <a:solidFill>
            <a:srgbClr val="c0504d"/>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57" name="object 18"/>
          <p:cNvSpPr/>
          <p:nvPr/>
        </p:nvSpPr>
        <p:spPr>
          <a:xfrm>
            <a:off x="4881240" y="615600"/>
            <a:ext cx="2759400" cy="114840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58" name="object 19"/>
          <p:cNvSpPr/>
          <p:nvPr/>
        </p:nvSpPr>
        <p:spPr>
          <a:xfrm>
            <a:off x="4812840" y="3294360"/>
            <a:ext cx="3150720" cy="513720"/>
          </a:xfrm>
          <a:prstGeom prst="rect">
            <a:avLst/>
          </a:prstGeom>
          <a:noFill/>
          <a:ln w="0">
            <a:noFill/>
          </a:ln>
        </p:spPr>
        <p:style>
          <a:lnRef idx="0"/>
          <a:fillRef idx="0"/>
          <a:effectRef idx="0"/>
          <a:fontRef idx="minor"/>
        </p:style>
        <p:txBody>
          <a:bodyPr lIns="0" rIns="0" tIns="13320" bIns="0" anchor="t">
            <a:spAutoFit/>
          </a:bodyPr>
          <a:p>
            <a:pPr marL="12600">
              <a:lnSpc>
                <a:spcPct val="100000"/>
              </a:lnSpc>
              <a:spcBef>
                <a:spcPts val="105"/>
              </a:spcBef>
            </a:pPr>
            <a:endParaRPr b="0" lang="en-US" sz="3200" spc="-1" strike="noStrike">
              <a:solidFill>
                <a:srgbClr val="000000"/>
              </a:solidFill>
              <a:latin typeface="Verdana"/>
              <a:ea typeface="DejaVu Sans"/>
            </a:endParaRPr>
          </a:p>
        </p:txBody>
      </p:sp>
      <p:sp>
        <p:nvSpPr>
          <p:cNvPr id="59" name="PlaceHolder 1"/>
          <p:cNvSpPr>
            <a:spLocks noGrp="1"/>
          </p:cNvSpPr>
          <p:nvPr>
            <p:ph type="title"/>
          </p:nvPr>
        </p:nvSpPr>
        <p:spPr>
          <a:xfrm>
            <a:off x="4878000" y="2738520"/>
            <a:ext cx="3085560" cy="1841400"/>
          </a:xfrm>
          <a:prstGeom prst="rect">
            <a:avLst/>
          </a:prstGeom>
          <a:noFill/>
          <a:ln w="0">
            <a:noFill/>
          </a:ln>
        </p:spPr>
        <p:txBody>
          <a:bodyPr lIns="0" rIns="0" tIns="12600" bIns="0" anchor="t">
            <a:noAutofit/>
          </a:bodyPr>
          <a:p>
            <a:pPr marL="12600" indent="0">
              <a:lnSpc>
                <a:spcPct val="100000"/>
              </a:lnSpc>
              <a:spcBef>
                <a:spcPts val="99"/>
              </a:spcBef>
              <a:buNone/>
              <a:tabLst>
                <a:tab algn="l" pos="0"/>
              </a:tabLst>
            </a:pPr>
            <a:r>
              <a:rPr b="0" lang="en-US" sz="2400" spc="66" strike="noStrike">
                <a:solidFill>
                  <a:srgbClr val="c0504d"/>
                </a:solidFill>
                <a:latin typeface="Verdana"/>
              </a:rPr>
              <a:t>Le</a:t>
            </a:r>
            <a:r>
              <a:rPr b="0" lang="en-US" sz="2400" spc="46" strike="noStrike">
                <a:solidFill>
                  <a:srgbClr val="c0504d"/>
                </a:solidFill>
                <a:latin typeface="Verdana"/>
              </a:rPr>
              <a:t>c</a:t>
            </a:r>
            <a:r>
              <a:rPr b="0" lang="en-US" sz="2400" spc="-75" strike="noStrike">
                <a:solidFill>
                  <a:srgbClr val="c0504d"/>
                </a:solidFill>
                <a:latin typeface="Verdana"/>
              </a:rPr>
              <a:t>t</a:t>
            </a:r>
            <a:r>
              <a:rPr b="0" lang="en-US" sz="2400" spc="-114" strike="noStrike">
                <a:solidFill>
                  <a:srgbClr val="c0504d"/>
                </a:solidFill>
                <a:latin typeface="Verdana"/>
              </a:rPr>
              <a:t>u</a:t>
            </a:r>
            <a:r>
              <a:rPr b="0" lang="en-US" sz="2400" spc="-92" strike="noStrike">
                <a:solidFill>
                  <a:srgbClr val="c0504d"/>
                </a:solidFill>
                <a:latin typeface="Verdana"/>
              </a:rPr>
              <a:t>re </a:t>
            </a:r>
            <a:r>
              <a:rPr b="0" lang="en-IN" sz="2400" spc="-301" strike="noStrike">
                <a:solidFill>
                  <a:srgbClr val="c0504d"/>
                </a:solidFill>
                <a:latin typeface="Verdana"/>
              </a:rPr>
              <a:t>–</a:t>
            </a:r>
            <a:r>
              <a:rPr b="0" lang="en-US" sz="2400" spc="-301" strike="noStrike">
                <a:solidFill>
                  <a:srgbClr val="c0504d"/>
                </a:solidFill>
                <a:latin typeface="Verdana"/>
              </a:rPr>
              <a:t> 10</a:t>
            </a:r>
            <a:br>
              <a:rPr sz="2400"/>
            </a:br>
            <a:br>
              <a:rPr sz="2400"/>
            </a:br>
            <a:r>
              <a:rPr b="0" lang="en-US" sz="2400" spc="-202" strike="noStrike">
                <a:solidFill>
                  <a:srgbClr val="c0504d"/>
                </a:solidFill>
                <a:latin typeface="Verdana"/>
              </a:rPr>
              <a:t>Mounting and Storage of files</a:t>
            </a:r>
            <a:br>
              <a:rPr sz="2400"/>
            </a:br>
            <a:br>
              <a:rPr sz="2400"/>
            </a:br>
            <a:br>
              <a:rPr sz="2400"/>
            </a:br>
            <a:br>
              <a:rPr sz="2400"/>
            </a:br>
            <a:br>
              <a:rPr sz="2400"/>
            </a:br>
            <a:r>
              <a:rPr b="0" lang="en-US" sz="2400" spc="-202" strike="noStrike">
                <a:solidFill>
                  <a:srgbClr val="c0504d"/>
                </a:solidFill>
                <a:latin typeface="Verdana"/>
              </a:rPr>
              <a:t>By : Naveen Tiwari</a:t>
            </a:r>
            <a:br>
              <a:rPr sz="2400"/>
            </a:br>
            <a:endParaRPr b="0" lang="en-IN" sz="2400" spc="-1" strike="noStrike">
              <a:solidFill>
                <a:srgbClr val="000000"/>
              </a:solidFill>
              <a:latin typeface="Arial"/>
            </a:endParaRPr>
          </a:p>
        </p:txBody>
      </p:sp>
      <p:sp>
        <p:nvSpPr>
          <p:cNvPr id="60" name="object 23"/>
          <p:cNvSpPr/>
          <p:nvPr/>
        </p:nvSpPr>
        <p:spPr>
          <a:xfrm>
            <a:off x="5650200" y="5881680"/>
            <a:ext cx="138960" cy="286560"/>
          </a:xfrm>
          <a:prstGeom prst="rect">
            <a:avLst/>
          </a:prstGeom>
          <a:noFill/>
          <a:ln w="0">
            <a:noFill/>
          </a:ln>
        </p:spPr>
        <p:style>
          <a:lnRef idx="0"/>
          <a:fillRef idx="0"/>
          <a:effectRef idx="0"/>
          <a:fontRef idx="minor"/>
        </p:style>
        <p:txBody>
          <a:bodyPr lIns="0" rIns="0" tIns="12600" bIns="0" anchor="t">
            <a:spAutoFit/>
          </a:bodyPr>
          <a:p>
            <a:pPr>
              <a:lnSpc>
                <a:spcPct val="100000"/>
              </a:lnSpc>
              <a:spcBef>
                <a:spcPts val="99"/>
              </a:spcBef>
            </a:pPr>
            <a:r>
              <a:rPr b="0" lang="en-US" sz="1800" spc="-151" strike="noStrike">
                <a:solidFill>
                  <a:srgbClr val="ee5846"/>
                </a:solidFill>
                <a:latin typeface="Verdana"/>
                <a:ea typeface="DejaVu Sans"/>
              </a:rPr>
              <a:t>1</a:t>
            </a:r>
            <a:endParaRPr b="0" lang="en-IN" sz="1800" spc="-1" strike="noStrike">
              <a:solidFill>
                <a:srgbClr val="000000"/>
              </a:solidFill>
              <a:latin typeface="Arial"/>
            </a:endParaRPr>
          </a:p>
        </p:txBody>
      </p:sp>
      <p:sp>
        <p:nvSpPr>
          <p:cNvPr id="61" name="Rectangle 23"/>
          <p:cNvSpPr/>
          <p:nvPr/>
        </p:nvSpPr>
        <p:spPr>
          <a:xfrm>
            <a:off x="1066680" y="762120"/>
            <a:ext cx="3224880" cy="5268600"/>
          </a:xfrm>
          <a:prstGeom prst="rect">
            <a:avLst/>
          </a:prstGeom>
          <a:solidFill>
            <a:schemeClr val="bg1">
              <a:lumMod val="65000"/>
            </a:schemeClr>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00" spc="-1" strike="noStrike">
              <a:solidFill>
                <a:schemeClr val="lt1"/>
              </a:solidFill>
              <a:latin typeface="Calibri"/>
              <a:ea typeface="DejaVu Sans"/>
            </a:endParaRPr>
          </a:p>
        </p:txBody>
      </p:sp>
      <p:sp>
        <p:nvSpPr>
          <p:cNvPr id="62" name="TextBox 24"/>
          <p:cNvSpPr/>
          <p:nvPr/>
        </p:nvSpPr>
        <p:spPr>
          <a:xfrm flipH="1">
            <a:off x="1218600" y="1173600"/>
            <a:ext cx="2916360" cy="13694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800" spc="-1" strike="noStrike">
                <a:solidFill>
                  <a:srgbClr val="c00000"/>
                </a:solidFill>
                <a:latin typeface="Calibri"/>
                <a:ea typeface="DejaVu Sans"/>
              </a:rPr>
              <a:t>LINUX ADMINISTRATION</a:t>
            </a:r>
            <a:endParaRPr b="0" lang="en-IN" sz="2800" spc="-1" strike="noStrike">
              <a:solidFill>
                <a:srgbClr val="000000"/>
              </a:solidFill>
              <a:latin typeface="Arial"/>
            </a:endParaRPr>
          </a:p>
        </p:txBody>
      </p:sp>
      <p:pic>
        <p:nvPicPr>
          <p:cNvPr id="63" name="Picture 25" descr=""/>
          <p:cNvPicPr/>
          <p:nvPr/>
        </p:nvPicPr>
        <p:blipFill>
          <a:blip r:embed="rId3"/>
          <a:stretch/>
        </p:blipFill>
        <p:spPr>
          <a:xfrm>
            <a:off x="1602000" y="2877480"/>
            <a:ext cx="2142360" cy="21423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object 230"/>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33" name="object 231"/>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34" name="object 232"/>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35" name="object 233"/>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36" name="object 234"/>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37" name="object 235"/>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38" name="object 236"/>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39" name="object 237"/>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40" name="object 238"/>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41" name="object 239"/>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42" name="object 240"/>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43" name="object 241"/>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44" name="object 242"/>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45" name="object 243"/>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46" name="object 244"/>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47" name="object 245"/>
          <p:cNvSpPr/>
          <p:nvPr/>
        </p:nvSpPr>
        <p:spPr>
          <a:xfrm>
            <a:off x="451080" y="36720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48" name="object 246"/>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49" name="object 247"/>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50" name="object 248"/>
          <p:cNvSpPr/>
          <p:nvPr/>
        </p:nvSpPr>
        <p:spPr>
          <a:xfrm>
            <a:off x="1123920" y="344520"/>
            <a:ext cx="7190280" cy="7164000"/>
          </a:xfrm>
          <a:prstGeom prst="rect">
            <a:avLst/>
          </a:prstGeom>
          <a:noFill/>
          <a:ln w="0">
            <a:noFill/>
          </a:ln>
        </p:spPr>
        <p:style>
          <a:lnRef idx="0"/>
          <a:fillRef idx="0"/>
          <a:effectRef idx="0"/>
          <a:fontRef idx="minor"/>
        </p:style>
        <p:txBody>
          <a:bodyPr lIns="0" rIns="0" tIns="86400" bIns="0" anchor="t">
            <a:spAutoFit/>
          </a:bodyPr>
          <a:p>
            <a:pPr marL="12600" indent="-216000">
              <a:lnSpc>
                <a:spcPct val="100000"/>
              </a:lnSpc>
              <a:spcBef>
                <a:spcPts val="680"/>
              </a:spcBef>
              <a:buClr>
                <a:srgbClr val="000000"/>
              </a:buClr>
              <a:buFont typeface="Wingdings" charset="2"/>
              <a:buChar char=""/>
            </a:pPr>
            <a:r>
              <a:rPr b="1" lang="en-US" sz="2300" spc="-1" strike="noStrike">
                <a:solidFill>
                  <a:srgbClr val="bf0041"/>
                </a:solidFill>
                <a:latin typeface="Calibri"/>
                <a:ea typeface="DejaVu Sans"/>
              </a:rPr>
              <a:t>To  identify your drives</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1" lang="en-US" sz="2300" spc="-1" strike="noStrike">
                <a:solidFill>
                  <a:srgbClr val="000000"/>
                </a:solidFill>
                <a:latin typeface="Calibri"/>
                <a:ea typeface="DejaVu Sans"/>
              </a:rPr>
              <a:t>cmd : $lshw -class disk</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0" lang="en-US" sz="2300" spc="-1" strike="noStrike">
                <a:solidFill>
                  <a:srgbClr val="000000"/>
                </a:solidFill>
                <a:latin typeface="Calibri"/>
                <a:ea typeface="DejaVu Sans"/>
              </a:rPr>
              <a:t>The output will include additional identifying information such as the product, size, vendor, bus, and logical name (the device’s path).</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1" lang="en-US" sz="2300" spc="-1" strike="noStrike">
                <a:solidFill>
                  <a:srgbClr val="bf0041"/>
                </a:solidFill>
                <a:latin typeface="Calibri"/>
                <a:ea typeface="DejaVu Sans"/>
              </a:rPr>
              <a:t>To view existing partitions</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1" lang="en-US" sz="2300" spc="-1" strike="noStrike">
                <a:solidFill>
                  <a:srgbClr val="000000"/>
                </a:solidFill>
                <a:latin typeface="Calibri"/>
                <a:ea typeface="DejaVu Sans"/>
              </a:rPr>
              <a:t>cmd : $lsblk [options]</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0" lang="en-US" sz="2300" spc="-1" strike="noStrike">
                <a:solidFill>
                  <a:srgbClr val="000000"/>
                </a:solidFill>
                <a:latin typeface="Calibri"/>
                <a:ea typeface="DejaVu Sans"/>
              </a:rPr>
              <a:t>Eg:</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Symbol"/>
              <a:buChar char=""/>
            </a:pPr>
            <a:r>
              <a:rPr b="0" lang="en-US" sz="2300" spc="-1" strike="noStrike">
                <a:solidFill>
                  <a:srgbClr val="000000"/>
                </a:solidFill>
                <a:latin typeface="Calibri"/>
                <a:ea typeface="DejaVu Sans"/>
              </a:rPr>
              <a:t>To see information like file system types, disk labels and UUIDs</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Symbol"/>
              <a:buChar char=""/>
            </a:pPr>
            <a:r>
              <a:rPr b="1" lang="en-US" sz="2300" spc="-1" strike="noStrike">
                <a:solidFill>
                  <a:srgbClr val="000000"/>
                </a:solidFill>
                <a:latin typeface="Calibri"/>
                <a:ea typeface="DejaVu Sans"/>
              </a:rPr>
              <a:t>cmd : $lsblk -f</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Symbol"/>
              <a:buChar char=""/>
            </a:pPr>
            <a:r>
              <a:rPr b="0" lang="en-US" sz="2300" spc="-1" strike="noStrike">
                <a:solidFill>
                  <a:srgbClr val="000000"/>
                </a:solidFill>
                <a:latin typeface="Calibri"/>
                <a:ea typeface="DejaVu Sans"/>
              </a:rPr>
              <a:t>Eg:</a:t>
            </a: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251" name="Rectangle 26"/>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252" name="Rectangle 27"/>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object 192"/>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54" name="object 193"/>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55" name="object 194"/>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56" name="object 195"/>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57" name="object 196"/>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58" name="object 197"/>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59" name="object 198"/>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60" name="object 199"/>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61" name="object 200"/>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62" name="object 201"/>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63" name="object 202"/>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64" name="object 203"/>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65" name="object 204"/>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66" name="object 205"/>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67" name="object 206"/>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68" name="object 207"/>
          <p:cNvSpPr/>
          <p:nvPr/>
        </p:nvSpPr>
        <p:spPr>
          <a:xfrm>
            <a:off x="451080" y="36720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69" name="object 208"/>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70" name="object 209"/>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71" name="object 210"/>
          <p:cNvSpPr/>
          <p:nvPr/>
        </p:nvSpPr>
        <p:spPr>
          <a:xfrm>
            <a:off x="1123920" y="344520"/>
            <a:ext cx="7190280" cy="6727320"/>
          </a:xfrm>
          <a:prstGeom prst="rect">
            <a:avLst/>
          </a:prstGeom>
          <a:noFill/>
          <a:ln w="0">
            <a:noFill/>
          </a:ln>
        </p:spPr>
        <p:style>
          <a:lnRef idx="0"/>
          <a:fillRef idx="0"/>
          <a:effectRef idx="0"/>
          <a:fontRef idx="minor"/>
        </p:style>
        <p:txBody>
          <a:bodyPr lIns="0" rIns="0" tIns="86400" bIns="0" anchor="t">
            <a:spAutoFit/>
          </a:bodyPr>
          <a:p>
            <a:pPr marL="12600" indent="-216000">
              <a:lnSpc>
                <a:spcPct val="100000"/>
              </a:lnSpc>
              <a:spcBef>
                <a:spcPts val="680"/>
              </a:spcBef>
              <a:buClr>
                <a:srgbClr val="000000"/>
              </a:buClr>
              <a:buFont typeface="Wingdings" charset="2"/>
              <a:buChar char=""/>
            </a:pPr>
            <a:r>
              <a:rPr b="1" lang="en-US" sz="2300" spc="-1" strike="noStrike">
                <a:solidFill>
                  <a:srgbClr val="bf0041"/>
                </a:solidFill>
                <a:latin typeface="Calibri"/>
                <a:ea typeface="DejaVu Sans"/>
              </a:rPr>
              <a:t>View disks in Linux</a:t>
            </a:r>
            <a:endParaRPr b="0" lang="en-IN" sz="2300" spc="-1" strike="noStrike">
              <a:solidFill>
                <a:srgbClr val="000000"/>
              </a:solidFill>
              <a:latin typeface="Arial"/>
            </a:endParaRPr>
          </a:p>
          <a:p>
            <a:pPr marL="355680" indent="-343080">
              <a:lnSpc>
                <a:spcPct val="100000"/>
              </a:lnSpc>
              <a:spcBef>
                <a:spcPts val="680"/>
              </a:spcBef>
              <a:buClr>
                <a:srgbClr val="000000"/>
              </a:buClr>
              <a:buFont typeface="OpenSymbol"/>
              <a:buAutoNum type="arabicParenR"/>
            </a:pPr>
            <a:r>
              <a:rPr b="1" lang="en-US" sz="2300" spc="-1" strike="noStrike">
                <a:solidFill>
                  <a:srgbClr val="000000"/>
                </a:solidFill>
                <a:latin typeface="Calibri"/>
                <a:ea typeface="DejaVu Sans"/>
              </a:rPr>
              <a:t>cmd : $fdisk -l | grep "Disk /"</a:t>
            </a:r>
            <a:endParaRPr b="0" lang="en-IN" sz="2300" spc="-1" strike="noStrike">
              <a:solidFill>
                <a:srgbClr val="000000"/>
              </a:solidFill>
              <a:latin typeface="Arial"/>
            </a:endParaRPr>
          </a:p>
          <a:p>
            <a:pPr marL="355680" indent="-343080">
              <a:lnSpc>
                <a:spcPct val="100000"/>
              </a:lnSpc>
              <a:spcBef>
                <a:spcPts val="680"/>
              </a:spcBef>
              <a:buClr>
                <a:srgbClr val="000000"/>
              </a:buClr>
              <a:buFont typeface="OpenSymbol"/>
              <a:buAutoNum type="arabicParen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355680" indent="-343080">
              <a:lnSpc>
                <a:spcPct val="100000"/>
              </a:lnSpc>
              <a:spcBef>
                <a:spcPts val="680"/>
              </a:spcBef>
              <a:buClr>
                <a:srgbClr val="000000"/>
              </a:buClr>
              <a:buFont typeface="OpenSymbol"/>
              <a:buAutoNum type="arabicParenR"/>
            </a:pPr>
            <a:r>
              <a:rPr b="0" lang="en-US" sz="2300" spc="-1" strike="noStrike">
                <a:solidFill>
                  <a:srgbClr val="000000"/>
                </a:solidFill>
                <a:latin typeface="Calibri"/>
                <a:ea typeface="DejaVu Sans"/>
              </a:rPr>
              <a:t>fsdisk output above included loop devices which are logical pseudo-devices, but not real disks.</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1" lang="en-US" sz="2300" spc="-1" strike="noStrike">
                <a:solidFill>
                  <a:srgbClr val="bf0041"/>
                </a:solidFill>
                <a:latin typeface="Calibri"/>
                <a:ea typeface="DejaVu Sans"/>
              </a:rPr>
              <a:t>Refined view of your disks</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1" lang="en-US" sz="2300" spc="-1" strike="noStrike">
                <a:solidFill>
                  <a:srgbClr val="000000"/>
                </a:solidFill>
                <a:latin typeface="Calibri"/>
                <a:ea typeface="DejaVu Sans"/>
              </a:rPr>
              <a:t>cmd : $lsblk -I 8 -d</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0" lang="en-US" sz="2300" spc="-1" strike="noStrike">
                <a:solidFill>
                  <a:srgbClr val="000000"/>
                </a:solidFill>
                <a:latin typeface="Calibri"/>
                <a:ea typeface="DejaVu Sans"/>
              </a:rPr>
              <a:t>-I 8" specifies a the kernel device number for block devices and the -d excludes partitions.</a:t>
            </a: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272" name="Rectangle 21"/>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273" name="Rectangle 22"/>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object 268"/>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75" name="object 269"/>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76" name="object 270"/>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77" name="object 271"/>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78" name="object 272"/>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79" name="object 273"/>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80" name="object 274"/>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81" name="object 275"/>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82" name="object 276"/>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83" name="object 277"/>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84" name="object 278"/>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85" name="object 279"/>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86" name="object 280"/>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87" name="object 281"/>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88" name="object 282"/>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89" name="object 283"/>
          <p:cNvSpPr/>
          <p:nvPr/>
        </p:nvSpPr>
        <p:spPr>
          <a:xfrm>
            <a:off x="451080" y="36720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90" name="object 284"/>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91" name="object 285"/>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92" name="object 286"/>
          <p:cNvSpPr/>
          <p:nvPr/>
        </p:nvSpPr>
        <p:spPr>
          <a:xfrm>
            <a:off x="1123920" y="344520"/>
            <a:ext cx="7190280" cy="7955640"/>
          </a:xfrm>
          <a:prstGeom prst="rect">
            <a:avLst/>
          </a:prstGeom>
          <a:noFill/>
          <a:ln w="0">
            <a:noFill/>
          </a:ln>
        </p:spPr>
        <p:style>
          <a:lnRef idx="0"/>
          <a:fillRef idx="0"/>
          <a:effectRef idx="0"/>
          <a:fontRef idx="minor"/>
        </p:style>
        <p:txBody>
          <a:bodyPr lIns="0" rIns="0" tIns="86400" bIns="0" anchor="t">
            <a:spAutoFit/>
          </a:bodyPr>
          <a:p>
            <a:pPr marL="12600" indent="-216000">
              <a:lnSpc>
                <a:spcPct val="100000"/>
              </a:lnSpc>
              <a:spcBef>
                <a:spcPts val="680"/>
              </a:spcBef>
              <a:buClr>
                <a:srgbClr val="000000"/>
              </a:buClr>
              <a:buFont typeface="Wingdings" charset="2"/>
              <a:buChar char=""/>
            </a:pPr>
            <a:r>
              <a:rPr b="1" lang="en-US" sz="2300" spc="-1" strike="noStrike">
                <a:solidFill>
                  <a:srgbClr val="bf0041"/>
                </a:solidFill>
                <a:latin typeface="Calibri"/>
                <a:ea typeface="DejaVu Sans"/>
              </a:rPr>
              <a:t>mkfs (make file system)</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0" lang="en-US" sz="2300" spc="-1" strike="noStrike">
                <a:solidFill>
                  <a:srgbClr val="000000"/>
                </a:solidFill>
                <a:latin typeface="Calibri"/>
                <a:ea typeface="DejaVu Sans"/>
              </a:rPr>
              <a:t>utilized to make a file system (which is, a system for organizing a hierarchy of directories, subdirectories, and files) on a formatted storage device usually, a partition on a hard disk drive (HDD) or it can also be a USB drive, etc.</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0" lang="en-US" sz="2300" spc="-1" strike="noStrike">
                <a:solidFill>
                  <a:srgbClr val="000000"/>
                </a:solidFill>
                <a:latin typeface="Calibri"/>
                <a:ea typeface="DejaVu Sans"/>
              </a:rPr>
              <a:t>When the “mkfs” command is compiled, then a precise list of standard directories is created, and therefore the specified program is searched for from the same list.</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1" lang="en-US" sz="2300" spc="-1" strike="noStrike">
                <a:solidFill>
                  <a:srgbClr val="000000"/>
                </a:solidFill>
                <a:latin typeface="Calibri"/>
                <a:ea typeface="DejaVu Sans"/>
              </a:rPr>
              <a:t>Syntax : mkfs [ -V ] [ -t fstype ] [ fs-options ] filesys [ blocks ]</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293" name="Rectangle 30"/>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294" name="Rectangle 31"/>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object 287"/>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96" name="object 288"/>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97" name="object 289"/>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98" name="object 290"/>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99" name="object 291"/>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00" name="object 292"/>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01" name="object 293"/>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02" name="object 294"/>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03" name="object 295"/>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04" name="object 296"/>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05" name="object 297"/>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06" name="object 298"/>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07" name="object 299"/>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08" name="object 300"/>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09" name="object 301"/>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10" name="object 302"/>
          <p:cNvSpPr/>
          <p:nvPr/>
        </p:nvSpPr>
        <p:spPr>
          <a:xfrm>
            <a:off x="451080" y="36720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11" name="object 303"/>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12" name="object 304"/>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13" name="object 305"/>
          <p:cNvSpPr/>
          <p:nvPr/>
        </p:nvSpPr>
        <p:spPr>
          <a:xfrm>
            <a:off x="1123920" y="344520"/>
            <a:ext cx="7190280" cy="9088200"/>
          </a:xfrm>
          <a:prstGeom prst="rect">
            <a:avLst/>
          </a:prstGeom>
          <a:noFill/>
          <a:ln w="0">
            <a:noFill/>
          </a:ln>
        </p:spPr>
        <p:style>
          <a:lnRef idx="0"/>
          <a:fillRef idx="0"/>
          <a:effectRef idx="0"/>
          <a:fontRef idx="minor"/>
        </p:style>
        <p:txBody>
          <a:bodyPr lIns="0" rIns="0" tIns="86400" bIns="0" anchor="t">
            <a:spAutoFit/>
          </a:bodyPr>
          <a:p>
            <a:pPr marL="12600" indent="-216000">
              <a:lnSpc>
                <a:spcPct val="100000"/>
              </a:lnSpc>
              <a:spcBef>
                <a:spcPts val="680"/>
              </a:spcBef>
              <a:buClr>
                <a:srgbClr val="000000"/>
              </a:buClr>
              <a:buFont typeface="Wingdings" charset="2"/>
              <a:buChar char=""/>
            </a:pPr>
            <a:r>
              <a:rPr b="1" lang="en-US" sz="2300" spc="-1" strike="noStrike">
                <a:solidFill>
                  <a:srgbClr val="bf0041"/>
                </a:solidFill>
                <a:latin typeface="Calibri"/>
                <a:ea typeface="DejaVu Sans"/>
              </a:rPr>
              <a:t>Mounting</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0" lang="en-US" sz="2300" spc="-1" strike="noStrike">
                <a:solidFill>
                  <a:srgbClr val="000000"/>
                </a:solidFill>
                <a:latin typeface="Calibri"/>
                <a:ea typeface="DejaVu Sans"/>
              </a:rPr>
              <a:t>Mounting is the attaching of an additional filesystem to the currently accessible filesystem of a computer.</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0" lang="en-US" sz="2300" spc="-1" strike="noStrike">
                <a:solidFill>
                  <a:srgbClr val="000000"/>
                </a:solidFill>
                <a:latin typeface="Calibri"/>
                <a:ea typeface="DejaVu Sans"/>
              </a:rPr>
              <a:t>making the particular filesystem accessible at a certain point in the Linux directory tree.</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1" lang="en-US" sz="2300" spc="-1" strike="noStrike">
                <a:solidFill>
                  <a:srgbClr val="bf0041"/>
                </a:solidFill>
                <a:latin typeface="Calibri"/>
                <a:ea typeface="DejaVu Sans"/>
              </a:rPr>
              <a:t>Mount</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0" lang="en-US" sz="2300" spc="-1" strike="noStrike">
                <a:solidFill>
                  <a:srgbClr val="000000"/>
                </a:solidFill>
                <a:latin typeface="Calibri"/>
                <a:ea typeface="DejaVu Sans"/>
              </a:rPr>
              <a:t>mount command is used to mount the filesystem found on a device to big tree structure(Linux filesystem) rooted at ‘/‘.</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0" lang="en-US" sz="2300" spc="-1" strike="noStrike">
                <a:solidFill>
                  <a:srgbClr val="000000"/>
                </a:solidFill>
                <a:latin typeface="Calibri"/>
                <a:ea typeface="DejaVu Sans"/>
              </a:rPr>
              <a:t>This command tells the Kernel to attach the filesystem found at device to the dir.</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1" lang="en-US" sz="2300" spc="-1" strike="noStrike">
                <a:solidFill>
                  <a:srgbClr val="000000"/>
                </a:solidFill>
                <a:latin typeface="Calibri"/>
                <a:ea typeface="DejaVu Sans"/>
              </a:rPr>
              <a:t>Syntax : mount -t type device dir</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0" lang="en-US" sz="2300" spc="-1" strike="noStrike">
                <a:solidFill>
                  <a:srgbClr val="000000"/>
                </a:solidFill>
                <a:latin typeface="Calibri"/>
                <a:ea typeface="DejaVu Sans"/>
              </a:rPr>
              <a:t>Eg : sudo mount -l -t ext4</a:t>
            </a: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314" name="Rectangle 32"/>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315" name="Rectangle 33"/>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object 306"/>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17" name="object 307"/>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18" name="object 308"/>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19" name="object 309"/>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20" name="object 310"/>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21" name="object 311"/>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22" name="object 312"/>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23" name="object 313"/>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24" name="object 314"/>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25" name="object 315"/>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26" name="object 316"/>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27" name="object 317"/>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28" name="object 318"/>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29" name="object 319"/>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30" name="object 320"/>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31" name="object 321"/>
          <p:cNvSpPr/>
          <p:nvPr/>
        </p:nvSpPr>
        <p:spPr>
          <a:xfrm>
            <a:off x="451080" y="36720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32" name="object 322"/>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33" name="object 323"/>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34" name="object 324"/>
          <p:cNvSpPr/>
          <p:nvPr/>
        </p:nvSpPr>
        <p:spPr>
          <a:xfrm>
            <a:off x="1123920" y="344520"/>
            <a:ext cx="7190280" cy="9697680"/>
          </a:xfrm>
          <a:prstGeom prst="rect">
            <a:avLst/>
          </a:prstGeom>
          <a:noFill/>
          <a:ln w="0">
            <a:noFill/>
          </a:ln>
        </p:spPr>
        <p:style>
          <a:lnRef idx="0"/>
          <a:fillRef idx="0"/>
          <a:effectRef idx="0"/>
          <a:fontRef idx="minor"/>
        </p:style>
        <p:txBody>
          <a:bodyPr lIns="0" rIns="0" tIns="86400" bIns="0" anchor="t">
            <a:spAutoFit/>
          </a:bodyPr>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Displays version information</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1" lang="en-US" sz="2300" spc="-1" strike="noStrike">
                <a:solidFill>
                  <a:srgbClr val="000000"/>
                </a:solidFill>
                <a:latin typeface="Calibri"/>
                <a:ea typeface="DejaVu Sans"/>
              </a:rPr>
              <a:t>cmd $sudo mount -V</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1" lang="en-US" sz="2300" spc="-1" strike="noStrike">
                <a:solidFill>
                  <a:srgbClr val="bf0041"/>
                </a:solidFill>
                <a:latin typeface="Calibri"/>
                <a:ea typeface="DejaVu Sans"/>
              </a:rPr>
              <a:t>Unmount (umount)</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0" lang="en-US" sz="2300" spc="-1" strike="noStrike">
                <a:solidFill>
                  <a:srgbClr val="000000"/>
                </a:solidFill>
                <a:latin typeface="Calibri"/>
                <a:ea typeface="DejaVu Sans"/>
              </a:rPr>
              <a:t>umount can be used to detach these devices from the Tree.</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1" lang="en-US" sz="2300" spc="-1" strike="noStrike">
                <a:solidFill>
                  <a:srgbClr val="000000"/>
                </a:solidFill>
                <a:latin typeface="Calibri"/>
                <a:ea typeface="DejaVu Sans"/>
              </a:rPr>
              <a:t>Syntax : umount  type device dir</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0" lang="en-US" sz="2300" spc="-1" strike="noStrike">
                <a:solidFill>
                  <a:srgbClr val="000000"/>
                </a:solidFill>
                <a:latin typeface="Calibri"/>
                <a:ea typeface="DejaVu Sans"/>
              </a:rPr>
              <a:t>Eg : $sudo umount /dev/sda6</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0" lang="en-US" sz="2300" spc="-1" strike="noStrike">
                <a:solidFill>
                  <a:srgbClr val="000000"/>
                </a:solidFill>
                <a:latin typeface="Calibri"/>
                <a:ea typeface="DejaVu Sans"/>
              </a:rPr>
              <a:t>Eg : $sudo umount /media/pendrive</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1" lang="en-US" sz="2300" spc="-1" strike="noStrike">
                <a:solidFill>
                  <a:srgbClr val="bf0041"/>
                </a:solidFill>
                <a:latin typeface="Calibri"/>
                <a:ea typeface="DejaVu Sans"/>
              </a:rPr>
              <a:t>df (disk free)</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0" lang="en-US" sz="2300" spc="-1" strike="noStrike">
                <a:solidFill>
                  <a:srgbClr val="000000"/>
                </a:solidFill>
                <a:latin typeface="Calibri"/>
                <a:ea typeface="DejaVu Sans"/>
              </a:rPr>
              <a:t> </a:t>
            </a:r>
            <a:r>
              <a:rPr b="0" lang="en-US" sz="2300" spc="-1" strike="noStrike">
                <a:solidFill>
                  <a:srgbClr val="000000"/>
                </a:solidFill>
                <a:latin typeface="Calibri"/>
                <a:ea typeface="DejaVu Sans"/>
              </a:rPr>
              <a:t>used to display information related to file systems about total space and available space.</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0" lang="en-US" sz="2300" spc="-1" strike="noStrike">
                <a:solidFill>
                  <a:srgbClr val="000000"/>
                </a:solidFill>
                <a:latin typeface="Calibri"/>
                <a:ea typeface="DejaVu Sans"/>
              </a:rPr>
              <a:t>The df command can also be used to display which file systems are mounted and where their mount points are.</a:t>
            </a:r>
            <a:endParaRPr b="0" lang="en-IN" sz="2300" spc="-1" strike="noStrike">
              <a:solidFill>
                <a:srgbClr val="000000"/>
              </a:solidFill>
              <a:latin typeface="Arial"/>
            </a:endParaRPr>
          </a:p>
          <a:p>
            <a:pPr marL="216000" indent="-216000">
              <a:lnSpc>
                <a:spcPct val="100000"/>
              </a:lnSpc>
              <a:spcBef>
                <a:spcPts val="680"/>
              </a:spcBef>
              <a:buClr>
                <a:srgbClr val="000000"/>
              </a:buClr>
              <a:buSzPct val="45000"/>
              <a:buFont typeface="Wingdings" charset="2"/>
              <a:buChar char=""/>
            </a:pPr>
            <a:r>
              <a:rPr b="0" lang="en-US" sz="2300" spc="-1" strike="noStrike">
                <a:solidFill>
                  <a:srgbClr val="000000"/>
                </a:solidFill>
                <a:latin typeface="Calibri"/>
                <a:ea typeface="DejaVu Sans"/>
              </a:rPr>
              <a:t>Eg : df -x squashfs</a:t>
            </a: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335" name="Rectangle 34"/>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336" name="Rectangle 35"/>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object 211"/>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38" name="object 1"/>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39" name="object 20"/>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40" name="object 22"/>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41" name="object 24"/>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42" name="object 25"/>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43" name="object 26"/>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44" name="object 27"/>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45" name="object 28"/>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46" name="object 29"/>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47" name="object 30"/>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48" name="object 31"/>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49" name="object 32"/>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50" name="object 33"/>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51" name="object 34"/>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52" name="object 35"/>
          <p:cNvSpPr/>
          <p:nvPr/>
        </p:nvSpPr>
        <p:spPr>
          <a:xfrm>
            <a:off x="451080" y="36720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53" name="object 36"/>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54" name="object 37"/>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55" name="object 38"/>
          <p:cNvSpPr/>
          <p:nvPr/>
        </p:nvSpPr>
        <p:spPr>
          <a:xfrm>
            <a:off x="1123920" y="344520"/>
            <a:ext cx="7190280" cy="7013880"/>
          </a:xfrm>
          <a:prstGeom prst="rect">
            <a:avLst/>
          </a:prstGeom>
          <a:noFill/>
          <a:ln w="0">
            <a:noFill/>
          </a:ln>
        </p:spPr>
        <p:style>
          <a:lnRef idx="0"/>
          <a:fillRef idx="0"/>
          <a:effectRef idx="0"/>
          <a:fontRef idx="minor"/>
        </p:style>
        <p:txBody>
          <a:bodyPr lIns="0" rIns="0" tIns="86400" bIns="0" anchor="t">
            <a:spAutoFit/>
          </a:bodyPr>
          <a:p>
            <a:pPr marL="12600">
              <a:lnSpc>
                <a:spcPct val="100000"/>
              </a:lnSpc>
              <a:spcBef>
                <a:spcPts val="680"/>
              </a:spcBef>
            </a:pPr>
            <a:r>
              <a:rPr b="1" lang="en-US" sz="2300" spc="-1" strike="noStrike">
                <a:solidFill>
                  <a:srgbClr val="c00000"/>
                </a:solidFill>
                <a:latin typeface="Calibri"/>
                <a:ea typeface="DejaVu Sans"/>
              </a:rPr>
              <a:t>Steps involved in Partition</a:t>
            </a:r>
            <a:endParaRPr b="0" lang="en-IN" sz="2300" spc="-1" strike="noStrike">
              <a:solidFill>
                <a:srgbClr val="000000"/>
              </a:solidFill>
              <a:latin typeface="Arial"/>
            </a:endParaRPr>
          </a:p>
          <a:p>
            <a:pPr marL="355680" indent="-343080">
              <a:lnSpc>
                <a:spcPct val="100000"/>
              </a:lnSpc>
              <a:spcBef>
                <a:spcPts val="680"/>
              </a:spcBef>
              <a:buClr>
                <a:srgbClr val="000000"/>
              </a:buClr>
              <a:buFont typeface="OpenSymbol"/>
              <a:buAutoNum type="arabicParenR"/>
            </a:pPr>
            <a:r>
              <a:rPr b="0" lang="en-US" sz="2300" spc="-1" strike="noStrike">
                <a:solidFill>
                  <a:srgbClr val="000000"/>
                </a:solidFill>
                <a:latin typeface="Calibri"/>
                <a:ea typeface="DejaVu Sans"/>
              </a:rPr>
              <a:t>Attach disk on the proper port</a:t>
            </a:r>
            <a:endParaRPr b="0" lang="en-IN" sz="2300" spc="-1" strike="noStrike">
              <a:solidFill>
                <a:srgbClr val="000000"/>
              </a:solidFill>
              <a:latin typeface="Arial"/>
            </a:endParaRPr>
          </a:p>
          <a:p>
            <a:pPr marL="355680" indent="-343080">
              <a:lnSpc>
                <a:spcPct val="100000"/>
              </a:lnSpc>
              <a:spcBef>
                <a:spcPts val="680"/>
              </a:spcBef>
              <a:buClr>
                <a:srgbClr val="000000"/>
              </a:buClr>
              <a:buFont typeface="OpenSymbol"/>
              <a:buAutoNum type="arabicParenR"/>
            </a:pPr>
            <a:r>
              <a:rPr b="0" lang="en-US" sz="2300" spc="-1" strike="noStrike">
                <a:solidFill>
                  <a:srgbClr val="000000"/>
                </a:solidFill>
                <a:latin typeface="Calibri"/>
                <a:ea typeface="DejaVu Sans"/>
              </a:rPr>
              <a:t>Create partitions in the disk</a:t>
            </a:r>
            <a:endParaRPr b="0" lang="en-IN" sz="2300" spc="-1" strike="noStrike">
              <a:solidFill>
                <a:srgbClr val="000000"/>
              </a:solidFill>
              <a:latin typeface="Arial"/>
            </a:endParaRPr>
          </a:p>
          <a:p>
            <a:pPr marL="355680" indent="-343080">
              <a:lnSpc>
                <a:spcPct val="100000"/>
              </a:lnSpc>
              <a:spcBef>
                <a:spcPts val="680"/>
              </a:spcBef>
              <a:buClr>
                <a:srgbClr val="000000"/>
              </a:buClr>
              <a:buFont typeface="OpenSymbol"/>
              <a:buAutoNum type="arabicParenR"/>
            </a:pPr>
            <a:r>
              <a:rPr b="0" lang="en-US" sz="2300" spc="-1" strike="noStrike">
                <a:solidFill>
                  <a:srgbClr val="000000"/>
                </a:solidFill>
                <a:latin typeface="Calibri"/>
                <a:ea typeface="DejaVu Sans"/>
              </a:rPr>
              <a:t>Create a file system on the partition</a:t>
            </a:r>
            <a:endParaRPr b="0" lang="en-IN" sz="2300" spc="-1" strike="noStrike">
              <a:solidFill>
                <a:srgbClr val="000000"/>
              </a:solidFill>
              <a:latin typeface="Arial"/>
            </a:endParaRPr>
          </a:p>
          <a:p>
            <a:pPr marL="355680" indent="-343080">
              <a:lnSpc>
                <a:spcPct val="100000"/>
              </a:lnSpc>
              <a:spcBef>
                <a:spcPts val="680"/>
              </a:spcBef>
              <a:buClr>
                <a:srgbClr val="000000"/>
              </a:buClr>
              <a:buFont typeface="OpenSymbol"/>
              <a:buAutoNum type="arabicParenR"/>
            </a:pPr>
            <a:r>
              <a:rPr b="0" lang="en-US" sz="2300" spc="-1" strike="noStrike">
                <a:solidFill>
                  <a:srgbClr val="000000"/>
                </a:solidFill>
                <a:latin typeface="Calibri"/>
                <a:ea typeface="DejaVu Sans"/>
              </a:rPr>
              <a:t>Mounting the file systems </a:t>
            </a: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r>
              <a:rPr b="1" lang="en-US" sz="2300" spc="-1" strike="noStrike">
                <a:solidFill>
                  <a:srgbClr val="c00000"/>
                </a:solidFill>
                <a:latin typeface="Calibri"/>
                <a:ea typeface="DejaVu Sans"/>
              </a:rPr>
              <a:t>Create a Partition in Linux</a:t>
            </a:r>
            <a:endParaRPr b="0" lang="en-IN" sz="2300" spc="-1" strike="noStrike">
              <a:solidFill>
                <a:srgbClr val="000000"/>
              </a:solidFill>
              <a:latin typeface="Arial"/>
            </a:endParaRPr>
          </a:p>
          <a:p>
            <a:pPr marL="12600" indent="-343080">
              <a:lnSpc>
                <a:spcPct val="100000"/>
              </a:lnSpc>
              <a:spcBef>
                <a:spcPts val="680"/>
              </a:spcBef>
              <a:buClr>
                <a:srgbClr val="000000"/>
              </a:buClr>
              <a:buFont typeface="Wingdings" charset="2"/>
              <a:buChar char=""/>
            </a:pPr>
            <a:r>
              <a:rPr b="1" lang="en-US" sz="1800" spc="-1" strike="noStrike">
                <a:solidFill>
                  <a:srgbClr val="000000"/>
                </a:solidFill>
                <a:latin typeface="Calibri"/>
                <a:ea typeface="DejaVu Sans"/>
              </a:rPr>
              <a:t>To view all the partitions currently on your system</a:t>
            </a:r>
            <a:endParaRPr b="0" lang="en-IN" sz="1800" spc="-1" strike="noStrike">
              <a:solidFill>
                <a:srgbClr val="000000"/>
              </a:solidFill>
              <a:latin typeface="Arial"/>
            </a:endParaRPr>
          </a:p>
          <a:p>
            <a:pPr marL="12600" indent="-343080">
              <a:lnSpc>
                <a:spcPct val="100000"/>
              </a:lnSpc>
              <a:spcBef>
                <a:spcPts val="680"/>
              </a:spcBef>
              <a:buClr>
                <a:srgbClr val="000000"/>
              </a:buClr>
              <a:buFont typeface="Wingdings" charset="2"/>
              <a:buChar char=""/>
            </a:pPr>
            <a:r>
              <a:rPr b="1" lang="en-US" sz="1800" spc="-1" strike="noStrike">
                <a:solidFill>
                  <a:srgbClr val="000000"/>
                </a:solidFill>
                <a:latin typeface="Calibri"/>
                <a:ea typeface="DejaVu Sans"/>
              </a:rPr>
              <a:t>cmd : $sudo fdisk -l</a:t>
            </a:r>
            <a:endParaRPr b="0" lang="en-IN" sz="1800" spc="-1" strike="noStrike">
              <a:solidFill>
                <a:srgbClr val="000000"/>
              </a:solidFill>
              <a:latin typeface="Arial"/>
            </a:endParaRPr>
          </a:p>
          <a:p>
            <a:pPr marL="12600" indent="-343080">
              <a:lnSpc>
                <a:spcPct val="100000"/>
              </a:lnSpc>
              <a:spcBef>
                <a:spcPts val="680"/>
              </a:spcBef>
              <a:buClr>
                <a:srgbClr val="000000"/>
              </a:buClr>
              <a:buFont typeface="Wingdings" charset="2"/>
              <a:buChar char=""/>
            </a:pPr>
            <a:r>
              <a:rPr b="0" lang="en-US" sz="1800" spc="-1" strike="noStrike">
                <a:solidFill>
                  <a:srgbClr val="000000"/>
                </a:solidFill>
                <a:latin typeface="Calibri"/>
                <a:ea typeface="DejaVu Sans"/>
              </a:rPr>
              <a:t>Eg:</a:t>
            </a:r>
            <a:endParaRPr b="0" lang="en-IN" sz="1800" spc="-1" strike="noStrike">
              <a:solidFill>
                <a:srgbClr val="000000"/>
              </a:solidFill>
              <a:latin typeface="Arial"/>
            </a:endParaRPr>
          </a:p>
          <a:p>
            <a:pPr marL="12600" indent="-343080">
              <a:lnSpc>
                <a:spcPct val="100000"/>
              </a:lnSpc>
              <a:spcBef>
                <a:spcPts val="680"/>
              </a:spcBef>
              <a:buClr>
                <a:srgbClr val="000000"/>
              </a:buClr>
              <a:buFont typeface="Wingdings" charset="2"/>
              <a:buChar char=""/>
            </a:pP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choose one disk from this list to partition</a:t>
            </a:r>
            <a:endParaRPr b="0" lang="en-IN" sz="1800" spc="-1" strike="noStrike">
              <a:solidFill>
                <a:srgbClr val="000000"/>
              </a:solidFill>
              <a:latin typeface="Arial"/>
            </a:endParaRPr>
          </a:p>
          <a:p>
            <a:pPr marL="12600" indent="-343080">
              <a:lnSpc>
                <a:spcPct val="100000"/>
              </a:lnSpc>
              <a:spcBef>
                <a:spcPts val="680"/>
              </a:spcBef>
              <a:buClr>
                <a:srgbClr val="000000"/>
              </a:buClr>
              <a:buFont typeface="Wingdings" charset="2"/>
              <a:buChar char=""/>
            </a:pPr>
            <a:r>
              <a:rPr b="1" lang="en-US" sz="1800" spc="-1" strike="noStrike">
                <a:solidFill>
                  <a:srgbClr val="000000"/>
                </a:solidFill>
                <a:latin typeface="Calibri"/>
                <a:ea typeface="DejaVu Sans"/>
              </a:rPr>
              <a:t>cmd : sudo fdisk [disk path]</a:t>
            </a:r>
            <a:endParaRPr b="0" lang="en-IN" sz="1800" spc="-1" strike="noStrike">
              <a:solidFill>
                <a:srgbClr val="000000"/>
              </a:solidFill>
              <a:latin typeface="Arial"/>
            </a:endParaRPr>
          </a:p>
          <a:p>
            <a:pPr marL="12600" indent="-343080">
              <a:lnSpc>
                <a:spcPct val="100000"/>
              </a:lnSpc>
              <a:spcBef>
                <a:spcPts val="680"/>
              </a:spcBef>
              <a:buClr>
                <a:srgbClr val="000000"/>
              </a:buClr>
              <a:buFont typeface="Wingdings" charset="2"/>
              <a:buChar char=""/>
            </a:pPr>
            <a:r>
              <a:rPr b="0" lang="en-US" sz="1800" spc="-1" strike="noStrike">
                <a:solidFill>
                  <a:srgbClr val="000000"/>
                </a:solidFill>
                <a:latin typeface="Calibri"/>
                <a:ea typeface="DejaVu Sans"/>
              </a:rPr>
              <a:t>Eg : sudo fdisk /dev/loop0</a:t>
            </a:r>
            <a:endParaRPr b="0" lang="en-IN" sz="1800" spc="-1" strike="noStrike">
              <a:solidFill>
                <a:srgbClr val="000000"/>
              </a:solidFill>
              <a:latin typeface="Arial"/>
            </a:endParaRPr>
          </a:p>
          <a:p>
            <a:pPr marL="12600" indent="-343080">
              <a:lnSpc>
                <a:spcPct val="100000"/>
              </a:lnSpc>
              <a:spcBef>
                <a:spcPts val="680"/>
              </a:spcBef>
              <a:buClr>
                <a:srgbClr val="000000"/>
              </a:buClr>
              <a:buFont typeface="Wingdings" charset="2"/>
              <a:buChar char=""/>
            </a:pPr>
            <a:r>
              <a:rPr b="1" lang="en-US" sz="1800" spc="-1" strike="noStrike">
                <a:solidFill>
                  <a:srgbClr val="000000"/>
                </a:solidFill>
                <a:latin typeface="Calibri"/>
                <a:ea typeface="DejaVu Sans"/>
              </a:rPr>
              <a:t>You can get a list of available commands by pressing ‘m’</a:t>
            </a:r>
            <a:endParaRPr b="0" lang="en-IN" sz="1800" spc="-1" strike="noStrike">
              <a:solidFill>
                <a:srgbClr val="000000"/>
              </a:solidFill>
              <a:latin typeface="Arial"/>
            </a:endParaRPr>
          </a:p>
          <a:p>
            <a:pPr>
              <a:lnSpc>
                <a:spcPct val="100000"/>
              </a:lnSpc>
              <a:spcBef>
                <a:spcPts val="680"/>
              </a:spcBef>
            </a:pPr>
            <a:endParaRPr b="0" lang="en-IN" sz="1800" spc="-1" strike="noStrike">
              <a:solidFill>
                <a:srgbClr val="000000"/>
              </a:solidFill>
              <a:latin typeface="Arial"/>
            </a:endParaRPr>
          </a:p>
          <a:p>
            <a:pPr>
              <a:lnSpc>
                <a:spcPct val="100000"/>
              </a:lnSpc>
              <a:spcBef>
                <a:spcPts val="680"/>
              </a:spcBef>
            </a:pPr>
            <a:endParaRPr b="0" lang="en-IN" sz="18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356" name="Rectangle 1"/>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357" name="Rectangle 2"/>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object 115"/>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59" name="object 116"/>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60" name="object 117"/>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61" name="object 118"/>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62" name="object 119"/>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63" name="object 120"/>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64" name="object 121"/>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65" name="object 122"/>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66" name="object 123"/>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67" name="object 124"/>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68" name="object 125"/>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69" name="object 126"/>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70" name="object 127"/>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71" name="object 128"/>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72" name="object 129"/>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73" name="object 130"/>
          <p:cNvSpPr/>
          <p:nvPr/>
        </p:nvSpPr>
        <p:spPr>
          <a:xfrm>
            <a:off x="45108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74" name="object 131"/>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75" name="object 132"/>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76" name="object 133"/>
          <p:cNvSpPr/>
          <p:nvPr/>
        </p:nvSpPr>
        <p:spPr>
          <a:xfrm>
            <a:off x="1123920" y="344520"/>
            <a:ext cx="7190280" cy="6674760"/>
          </a:xfrm>
          <a:prstGeom prst="rect">
            <a:avLst/>
          </a:prstGeom>
          <a:noFill/>
          <a:ln w="0">
            <a:noFill/>
          </a:ln>
        </p:spPr>
        <p:style>
          <a:lnRef idx="0"/>
          <a:fillRef idx="0"/>
          <a:effectRef idx="0"/>
          <a:fontRef idx="minor"/>
        </p:style>
        <p:txBody>
          <a:bodyPr lIns="0" rIns="0" tIns="86400" bIns="0" anchor="t">
            <a:spAutoFit/>
          </a:bodyPr>
          <a:p>
            <a:pPr marL="12600">
              <a:lnSpc>
                <a:spcPct val="100000"/>
              </a:lnSpc>
              <a:spcBef>
                <a:spcPts val="680"/>
              </a:spcBef>
            </a:pPr>
            <a:endParaRPr b="0" lang="en-IN" sz="2300" spc="-1" strike="noStrike">
              <a:solidFill>
                <a:srgbClr val="000000"/>
              </a:solidFill>
              <a:latin typeface="Arial"/>
            </a:endParaRPr>
          </a:p>
          <a:p>
            <a:pPr marL="12600" indent="-216000">
              <a:lnSpc>
                <a:spcPct val="100000"/>
              </a:lnSpc>
              <a:spcBef>
                <a:spcPts val="680"/>
              </a:spcBef>
              <a:buClr>
                <a:srgbClr val="000000"/>
              </a:buClr>
              <a:buFont typeface="Wingdings" charset="2"/>
              <a:buChar char=""/>
            </a:pPr>
            <a:r>
              <a:rPr b="1" lang="en-US" sz="1800" spc="-1" strike="noStrike">
                <a:solidFill>
                  <a:srgbClr val="000000"/>
                </a:solidFill>
                <a:latin typeface="Calibri"/>
                <a:ea typeface="DejaVu Sans"/>
              </a:rPr>
              <a:t>To create a new partition, we use the command ‘n’</a:t>
            </a:r>
            <a:endParaRPr b="0" lang="en-IN" sz="1800" spc="-1" strike="noStrike">
              <a:solidFill>
                <a:srgbClr val="000000"/>
              </a:solidFill>
              <a:latin typeface="Arial"/>
            </a:endParaRPr>
          </a:p>
          <a:p>
            <a:pPr marL="12600" indent="-216000">
              <a:lnSpc>
                <a:spcPct val="100000"/>
              </a:lnSpc>
              <a:spcBef>
                <a:spcPts val="680"/>
              </a:spcBef>
              <a:buClr>
                <a:srgbClr val="000000"/>
              </a:buClr>
              <a:buFont typeface="Wingdings" charset="2"/>
              <a:buChar char=""/>
            </a:pPr>
            <a:r>
              <a:rPr b="0" lang="en-US" sz="1800" spc="-1" strike="noStrike">
                <a:solidFill>
                  <a:srgbClr val="000000"/>
                </a:solidFill>
                <a:latin typeface="Calibri"/>
                <a:ea typeface="DejaVu Sans"/>
              </a:rPr>
              <a:t>Eg:</a:t>
            </a:r>
            <a:endParaRPr b="0" lang="en-IN" sz="1800" spc="-1" strike="noStrike">
              <a:solidFill>
                <a:srgbClr val="000000"/>
              </a:solidFill>
              <a:latin typeface="Arial"/>
            </a:endParaRPr>
          </a:p>
          <a:p>
            <a:pPr marL="12600" indent="-216000">
              <a:lnSpc>
                <a:spcPct val="100000"/>
              </a:lnSpc>
              <a:spcBef>
                <a:spcPts val="680"/>
              </a:spcBef>
              <a:buClr>
                <a:srgbClr val="000000"/>
              </a:buClr>
              <a:buFont typeface="Wingdings" charset="2"/>
              <a:buChar char=""/>
            </a:pPr>
            <a:r>
              <a:rPr b="1"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If you wish to create a logical partition, choose ‘l’. Alternatively, you can choose ‘p’ for a primary partition.</a:t>
            </a:r>
            <a:endParaRPr b="0" lang="en-IN" sz="1800" spc="-1" strike="noStrike">
              <a:solidFill>
                <a:srgbClr val="000000"/>
              </a:solidFill>
              <a:latin typeface="Arial"/>
            </a:endParaRPr>
          </a:p>
          <a:p>
            <a:pPr marL="12600" indent="-216000">
              <a:lnSpc>
                <a:spcPct val="100000"/>
              </a:lnSpc>
              <a:spcBef>
                <a:spcPts val="680"/>
              </a:spcBef>
              <a:buClr>
                <a:srgbClr val="000000"/>
              </a:buClr>
              <a:buFont typeface="Wingdings" charset="2"/>
              <a:buChar char=""/>
            </a:pPr>
            <a:r>
              <a:rPr b="1" lang="en-US" sz="1800" spc="-1" strike="noStrike">
                <a:solidFill>
                  <a:srgbClr val="000000"/>
                </a:solidFill>
                <a:latin typeface="Calibri"/>
                <a:ea typeface="DejaVu Sans"/>
              </a:rPr>
              <a:t>Press ENTER to choose the first available free sector on your system.</a:t>
            </a:r>
            <a:endParaRPr b="0" lang="en-IN" sz="1800" spc="-1" strike="noStrike">
              <a:solidFill>
                <a:srgbClr val="000000"/>
              </a:solidFill>
              <a:latin typeface="Arial"/>
            </a:endParaRPr>
          </a:p>
          <a:p>
            <a:pPr marL="12600" indent="-216000">
              <a:lnSpc>
                <a:spcPct val="100000"/>
              </a:lnSpc>
              <a:spcBef>
                <a:spcPts val="680"/>
              </a:spcBef>
              <a:buClr>
                <a:srgbClr val="000000"/>
              </a:buClr>
              <a:buFont typeface="Wingdings" charset="2"/>
              <a:buChar char=""/>
            </a:pPr>
            <a:r>
              <a:rPr b="1" lang="en-US" sz="1800" spc="-1" strike="noStrike">
                <a:solidFill>
                  <a:srgbClr val="000000"/>
                </a:solidFill>
                <a:latin typeface="Calibri"/>
                <a:ea typeface="DejaVu Sans"/>
              </a:rPr>
              <a:t>Either press ENTER to use up all the available space after your first sector or specify the size for your partition.</a:t>
            </a:r>
            <a:endParaRPr b="0" lang="en-IN" sz="1800" spc="-1" strike="noStrike">
              <a:solidFill>
                <a:srgbClr val="000000"/>
              </a:solidFill>
              <a:latin typeface="Arial"/>
            </a:endParaRPr>
          </a:p>
          <a:p>
            <a:pPr marL="12600" indent="-216000">
              <a:lnSpc>
                <a:spcPct val="100000"/>
              </a:lnSpc>
              <a:spcBef>
                <a:spcPts val="680"/>
              </a:spcBef>
              <a:buClr>
                <a:srgbClr val="000000"/>
              </a:buClr>
              <a:buFont typeface="Wingdings" charset="2"/>
              <a:buChar char=""/>
            </a:pPr>
            <a:r>
              <a:rPr b="1" lang="en-US" sz="1800" spc="-1" strike="noStrike">
                <a:solidFill>
                  <a:srgbClr val="000000"/>
                </a:solidFill>
                <a:latin typeface="Calibri"/>
                <a:ea typeface="DejaVu Sans"/>
              </a:rPr>
              <a:t>Here ‘M’ specifies the unit as megabytes. You can use ‘G’ for gigabytes.</a:t>
            </a:r>
            <a:endParaRPr b="0" lang="en-IN" sz="1800" spc="-1" strike="noStrike">
              <a:solidFill>
                <a:srgbClr val="000000"/>
              </a:solidFill>
              <a:latin typeface="Arial"/>
            </a:endParaRPr>
          </a:p>
          <a:p>
            <a:pPr marL="12600" indent="-216000">
              <a:lnSpc>
                <a:spcPct val="100000"/>
              </a:lnSpc>
              <a:spcBef>
                <a:spcPts val="680"/>
              </a:spcBef>
              <a:buClr>
                <a:srgbClr val="000000"/>
              </a:buClr>
              <a:buFont typeface="Wingdings" charset="2"/>
              <a:buChar char=""/>
            </a:pPr>
            <a:r>
              <a:rPr b="1" lang="en-US" sz="1800" spc="-1" strike="noStrike">
                <a:solidFill>
                  <a:srgbClr val="000000"/>
                </a:solidFill>
                <a:latin typeface="Calibri"/>
                <a:ea typeface="DejaVu Sans"/>
              </a:rPr>
              <a:t>If you don’t specify a unit, the unit will be assumed to be sectors. Hence +1024 will mean 1024 sectors from the starting sector.</a:t>
            </a:r>
            <a:endParaRPr b="0" lang="en-IN" sz="1800" spc="-1" strike="noStrike">
              <a:solidFill>
                <a:srgbClr val="000000"/>
              </a:solidFill>
              <a:latin typeface="Arial"/>
            </a:endParaRPr>
          </a:p>
          <a:p>
            <a:pPr marL="12600" indent="-216000">
              <a:lnSpc>
                <a:spcPct val="100000"/>
              </a:lnSpc>
              <a:spcBef>
                <a:spcPts val="680"/>
              </a:spcBef>
              <a:buClr>
                <a:srgbClr val="000000"/>
              </a:buClr>
              <a:buFont typeface="Wingdings" charset="2"/>
              <a:buChar char=""/>
            </a:pPr>
            <a:r>
              <a:rPr b="1" lang="en-US" sz="1800" spc="-1" strike="noStrike">
                <a:solidFill>
                  <a:srgbClr val="000000"/>
                </a:solidFill>
                <a:latin typeface="Calibri"/>
                <a:ea typeface="DejaVu Sans"/>
              </a:rPr>
              <a:t>Setting the partition type: </a:t>
            </a:r>
            <a:endParaRPr b="0" lang="en-IN" sz="1800" spc="-1" strike="noStrike">
              <a:solidFill>
                <a:srgbClr val="000000"/>
              </a:solidFill>
              <a:latin typeface="Arial"/>
            </a:endParaRPr>
          </a:p>
          <a:p>
            <a:pPr>
              <a:lnSpc>
                <a:spcPct val="100000"/>
              </a:lnSpc>
              <a:spcBef>
                <a:spcPts val="680"/>
              </a:spcBef>
            </a:pPr>
            <a:endParaRPr b="0" lang="en-IN" sz="1800" spc="-1" strike="noStrike">
              <a:solidFill>
                <a:srgbClr val="000000"/>
              </a:solidFill>
              <a:latin typeface="Arial"/>
            </a:endParaRPr>
          </a:p>
          <a:p>
            <a:pPr>
              <a:lnSpc>
                <a:spcPct val="100000"/>
              </a:lnSpc>
              <a:spcBef>
                <a:spcPts val="680"/>
              </a:spcBef>
            </a:pPr>
            <a:endParaRPr b="0" lang="en-IN" sz="18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377" name="Rectangle 13"/>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378" name="Rectangle 14"/>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object 134"/>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80" name="object 135"/>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81" name="object 136"/>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82" name="object 137"/>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83" name="object 138"/>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84" name="object 139"/>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85" name="object 140"/>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86" name="object 141"/>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87" name="object 142"/>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88" name="object 143"/>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89" name="object 144"/>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90" name="object 145"/>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91" name="object 146"/>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92" name="object 147"/>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93" name="object 148"/>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94" name="object 149"/>
          <p:cNvSpPr/>
          <p:nvPr/>
        </p:nvSpPr>
        <p:spPr>
          <a:xfrm>
            <a:off x="45108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95" name="object 150"/>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96" name="object 151"/>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397" name="object 152"/>
          <p:cNvSpPr/>
          <p:nvPr/>
        </p:nvSpPr>
        <p:spPr>
          <a:xfrm>
            <a:off x="1123920" y="344520"/>
            <a:ext cx="7190280" cy="5953320"/>
          </a:xfrm>
          <a:prstGeom prst="rect">
            <a:avLst/>
          </a:prstGeom>
          <a:noFill/>
          <a:ln w="0">
            <a:noFill/>
          </a:ln>
        </p:spPr>
        <p:style>
          <a:lnRef idx="0"/>
          <a:fillRef idx="0"/>
          <a:effectRef idx="0"/>
          <a:fontRef idx="minor"/>
        </p:style>
        <p:txBody>
          <a:bodyPr lIns="0" rIns="0" tIns="86400" bIns="0" anchor="t">
            <a:spAutoFit/>
          </a:bodyPr>
          <a:p>
            <a:pPr marL="12600">
              <a:lnSpc>
                <a:spcPct val="100000"/>
              </a:lnSpc>
              <a:spcBef>
                <a:spcPts val="680"/>
              </a:spcBef>
            </a:pPr>
            <a:endParaRPr b="0" lang="en-IN" sz="2300" spc="-1" strike="noStrike">
              <a:solidFill>
                <a:srgbClr val="000000"/>
              </a:solidFill>
              <a:latin typeface="Arial"/>
            </a:endParaRPr>
          </a:p>
          <a:p>
            <a:pPr marL="12600" indent="-216000">
              <a:lnSpc>
                <a:spcPct val="100000"/>
              </a:lnSpc>
              <a:spcBef>
                <a:spcPts val="680"/>
              </a:spcBef>
              <a:buClr>
                <a:srgbClr val="000000"/>
              </a:buClr>
              <a:buFont typeface="Wingdings" charset="2"/>
              <a:buChar char=""/>
            </a:pPr>
            <a:r>
              <a:rPr b="1" lang="en-US" sz="1800" spc="-1" strike="noStrike">
                <a:solidFill>
                  <a:srgbClr val="000000"/>
                </a:solidFill>
                <a:latin typeface="Calibri"/>
                <a:ea typeface="DejaVu Sans"/>
              </a:rPr>
              <a:t>Once we create a partition, Linux sets the default partition type as ‘Linux’. However, suppose we wish my partition type to be the ‘Linux LVM’ partition. To change the ID for our partition, we will use the command ‘t’.</a:t>
            </a:r>
            <a:endParaRPr b="0" lang="en-IN" sz="1800" spc="-1" strike="noStrike">
              <a:solidFill>
                <a:srgbClr val="000000"/>
              </a:solidFill>
              <a:latin typeface="Arial"/>
            </a:endParaRPr>
          </a:p>
          <a:p>
            <a:pPr>
              <a:lnSpc>
                <a:spcPct val="100000"/>
              </a:lnSpc>
              <a:spcBef>
                <a:spcPts val="680"/>
              </a:spcBef>
            </a:pPr>
            <a:endParaRPr b="0" lang="en-IN" sz="1800" spc="-1" strike="noStrike">
              <a:solidFill>
                <a:srgbClr val="000000"/>
              </a:solidFill>
              <a:latin typeface="Arial"/>
            </a:endParaRPr>
          </a:p>
          <a:p>
            <a:pPr marL="12600" indent="-216000">
              <a:lnSpc>
                <a:spcPct val="100000"/>
              </a:lnSpc>
              <a:spcBef>
                <a:spcPts val="680"/>
              </a:spcBef>
              <a:buClr>
                <a:srgbClr val="000000"/>
              </a:buClr>
              <a:buFont typeface="Wingdings" charset="2"/>
              <a:buChar char=""/>
            </a:pPr>
            <a:r>
              <a:rPr b="1" lang="en-US" sz="1800" spc="-1" strike="noStrike">
                <a:solidFill>
                  <a:srgbClr val="000000"/>
                </a:solidFill>
                <a:latin typeface="Calibri"/>
                <a:ea typeface="DejaVu Sans"/>
              </a:rPr>
              <a:t>Take the help of the ‘L’ command to list all the HEX codes for the available partition types.</a:t>
            </a:r>
            <a:endParaRPr b="0" lang="en-IN" sz="1800" spc="-1" strike="noStrike">
              <a:solidFill>
                <a:srgbClr val="000000"/>
              </a:solidFill>
              <a:latin typeface="Arial"/>
            </a:endParaRPr>
          </a:p>
          <a:p>
            <a:pPr marL="12600" indent="-216000">
              <a:lnSpc>
                <a:spcPct val="100000"/>
              </a:lnSpc>
              <a:spcBef>
                <a:spcPts val="680"/>
              </a:spcBef>
              <a:buClr>
                <a:srgbClr val="000000"/>
              </a:buClr>
              <a:buFont typeface="Wingdings" charset="2"/>
              <a:buChar char=""/>
            </a:pPr>
            <a:r>
              <a:rPr b="1" lang="en-US" sz="1800" spc="-1" strike="noStrike">
                <a:solidFill>
                  <a:srgbClr val="000000"/>
                </a:solidFill>
                <a:latin typeface="Calibri"/>
                <a:ea typeface="DejaVu Sans"/>
              </a:rPr>
              <a:t> </a:t>
            </a:r>
            <a:endParaRPr b="0" lang="en-IN" sz="1800" spc="-1" strike="noStrike">
              <a:solidFill>
                <a:srgbClr val="000000"/>
              </a:solidFill>
              <a:latin typeface="Arial"/>
            </a:endParaRPr>
          </a:p>
          <a:p>
            <a:pPr marL="12600" indent="-216000">
              <a:lnSpc>
                <a:spcPct val="100000"/>
              </a:lnSpc>
              <a:spcBef>
                <a:spcPts val="680"/>
              </a:spcBef>
              <a:buClr>
                <a:srgbClr val="000000"/>
              </a:buClr>
              <a:buFont typeface="Wingdings" charset="2"/>
              <a:buChar char=""/>
            </a:pPr>
            <a:r>
              <a:rPr b="1" lang="en-US" sz="1800" spc="-1" strike="noStrike">
                <a:solidFill>
                  <a:srgbClr val="000000"/>
                </a:solidFill>
                <a:latin typeface="Calibri"/>
                <a:ea typeface="DejaVu Sans"/>
              </a:rPr>
              <a:t>Use code 8e is the partition ID for the ‘Linux LVM’ partition type. Hence, we will enter the required HEX code. </a:t>
            </a:r>
            <a:endParaRPr b="0" lang="en-IN" sz="1800" spc="-1" strike="noStrike">
              <a:solidFill>
                <a:srgbClr val="000000"/>
              </a:solidFill>
              <a:latin typeface="Arial"/>
            </a:endParaRPr>
          </a:p>
          <a:p>
            <a:pPr marL="12600" indent="-216000">
              <a:lnSpc>
                <a:spcPct val="100000"/>
              </a:lnSpc>
              <a:spcBef>
                <a:spcPts val="680"/>
              </a:spcBef>
              <a:buClr>
                <a:srgbClr val="000000"/>
              </a:buClr>
              <a:buFont typeface="Wingdings" charset="2"/>
              <a:buChar char=""/>
            </a:pPr>
            <a:r>
              <a:rPr b="1" lang="en-US" sz="1800" spc="-1" strike="noStrike">
                <a:solidFill>
                  <a:srgbClr val="000000"/>
                </a:solidFill>
                <a:latin typeface="Calibri"/>
                <a:ea typeface="DejaVu Sans"/>
              </a:rPr>
              <a:t>Finalising the changes: </a:t>
            </a:r>
            <a:endParaRPr b="0" lang="en-IN" sz="1800" spc="-1" strike="noStrike">
              <a:solidFill>
                <a:srgbClr val="000000"/>
              </a:solidFill>
              <a:latin typeface="Arial"/>
            </a:endParaRPr>
          </a:p>
          <a:p>
            <a:pPr marL="12600" indent="-216000">
              <a:lnSpc>
                <a:spcPct val="100000"/>
              </a:lnSpc>
              <a:spcBef>
                <a:spcPts val="680"/>
              </a:spcBef>
              <a:buClr>
                <a:srgbClr val="000000"/>
              </a:buClr>
              <a:buFont typeface="Wingdings" charset="2"/>
              <a:buChar char=""/>
            </a:pPr>
            <a:r>
              <a:rPr b="1" lang="en-US" sz="1800" spc="-1" strike="noStrike">
                <a:solidFill>
                  <a:srgbClr val="000000"/>
                </a:solidFill>
                <a:latin typeface="Calibri"/>
                <a:ea typeface="DejaVu Sans"/>
              </a:rPr>
              <a:t>use the command ‘p’ to see the detailed list of partitions for our current disk.</a:t>
            </a:r>
            <a:endParaRPr b="0" lang="en-IN" sz="1800" spc="-1" strike="noStrike">
              <a:solidFill>
                <a:srgbClr val="000000"/>
              </a:solidFill>
              <a:latin typeface="Arial"/>
            </a:endParaRPr>
          </a:p>
          <a:p>
            <a:pPr>
              <a:lnSpc>
                <a:spcPct val="100000"/>
              </a:lnSpc>
              <a:spcBef>
                <a:spcPts val="680"/>
              </a:spcBef>
            </a:pPr>
            <a:endParaRPr b="0" lang="en-IN" sz="18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398" name="Rectangle 15"/>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399" name="Rectangle 16"/>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object 153"/>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01" name="object 212"/>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02" name="object 213"/>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03" name="object 214"/>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04" name="object 215"/>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05" name="object 216"/>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06" name="object 217"/>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07" name="object 218"/>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08" name="object 219"/>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09" name="object 220"/>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10" name="object 221"/>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11" name="object 222"/>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12" name="object 223"/>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13" name="object 224"/>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14" name="object 225"/>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15" name="object 226"/>
          <p:cNvSpPr/>
          <p:nvPr/>
        </p:nvSpPr>
        <p:spPr>
          <a:xfrm>
            <a:off x="45108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16" name="object 227"/>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17" name="object 228"/>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18" name="object 229"/>
          <p:cNvSpPr/>
          <p:nvPr/>
        </p:nvSpPr>
        <p:spPr>
          <a:xfrm>
            <a:off x="1123920" y="344520"/>
            <a:ext cx="7190280" cy="6588360"/>
          </a:xfrm>
          <a:prstGeom prst="rect">
            <a:avLst/>
          </a:prstGeom>
          <a:noFill/>
          <a:ln w="0">
            <a:noFill/>
          </a:ln>
        </p:spPr>
        <p:style>
          <a:lnRef idx="0"/>
          <a:fillRef idx="0"/>
          <a:effectRef idx="0"/>
          <a:fontRef idx="minor"/>
        </p:style>
        <p:txBody>
          <a:bodyPr lIns="0" rIns="0" tIns="86400" bIns="0" anchor="t">
            <a:spAutoFit/>
          </a:bodyPr>
          <a:p>
            <a:pPr marL="12600">
              <a:lnSpc>
                <a:spcPct val="100000"/>
              </a:lnSpc>
              <a:spcBef>
                <a:spcPts val="680"/>
              </a:spcBef>
            </a:pPr>
            <a:endParaRPr b="0" lang="en-IN" sz="2300" spc="-1" strike="noStrike">
              <a:solidFill>
                <a:srgbClr val="000000"/>
              </a:solidFill>
              <a:latin typeface="Arial"/>
            </a:endParaRPr>
          </a:p>
          <a:p>
            <a:pPr marL="12600" indent="-216000">
              <a:lnSpc>
                <a:spcPct val="100000"/>
              </a:lnSpc>
              <a:spcBef>
                <a:spcPts val="680"/>
              </a:spcBef>
              <a:buClr>
                <a:srgbClr val="000000"/>
              </a:buClr>
              <a:buFont typeface="Wingdings" charset="2"/>
              <a:buChar char=""/>
            </a:pPr>
            <a:r>
              <a:rPr b="1" lang="en-US" sz="1800" spc="-1" strike="noStrike">
                <a:solidFill>
                  <a:srgbClr val="000000"/>
                </a:solidFill>
                <a:latin typeface="Calibri"/>
                <a:ea typeface="DejaVu Sans"/>
              </a:rPr>
              <a:t>Once you have verified the changes, press ‘w’ to write the new partition on your disk. </a:t>
            </a:r>
            <a:endParaRPr b="0" lang="en-IN" sz="1800" spc="-1" strike="noStrike">
              <a:solidFill>
                <a:srgbClr val="000000"/>
              </a:solidFill>
              <a:latin typeface="Arial"/>
            </a:endParaRPr>
          </a:p>
          <a:p>
            <a:pPr marL="12600" indent="-216000">
              <a:lnSpc>
                <a:spcPct val="100000"/>
              </a:lnSpc>
              <a:spcBef>
                <a:spcPts val="680"/>
              </a:spcBef>
              <a:buClr>
                <a:srgbClr val="000000"/>
              </a:buClr>
              <a:buFont typeface="Wingdings" charset="2"/>
              <a:buChar char=""/>
            </a:pPr>
            <a:r>
              <a:rPr b="1" lang="en-US" sz="1800" spc="-1" strike="noStrike">
                <a:solidFill>
                  <a:srgbClr val="000000"/>
                </a:solidFill>
                <a:latin typeface="Calibri"/>
                <a:ea typeface="DejaVu Sans"/>
              </a:rPr>
              <a:t>If you don’t wish to permanently write your new partition to the disk, you can enter the command ‘q’. This will exit the fdisk command mode without saving any changes.</a:t>
            </a:r>
            <a:endParaRPr b="0" lang="en-IN" sz="1800" spc="-1" strike="noStrike">
              <a:solidFill>
                <a:srgbClr val="000000"/>
              </a:solidFill>
              <a:latin typeface="Arial"/>
            </a:endParaRPr>
          </a:p>
          <a:p>
            <a:pPr marL="12600" indent="-216000">
              <a:lnSpc>
                <a:spcPct val="100000"/>
              </a:lnSpc>
              <a:spcBef>
                <a:spcPts val="680"/>
              </a:spcBef>
              <a:buClr>
                <a:srgbClr val="000000"/>
              </a:buClr>
              <a:buFont typeface="Wingdings" charset="2"/>
              <a:buChar char=""/>
            </a:pPr>
            <a:r>
              <a:rPr b="1" lang="en-US" sz="1800" spc="-1" strike="noStrike">
                <a:solidFill>
                  <a:srgbClr val="000000"/>
                </a:solidFill>
                <a:latin typeface="Calibri"/>
                <a:ea typeface="DejaVu Sans"/>
              </a:rPr>
              <a:t>Formatting a partition</a:t>
            </a:r>
            <a:endParaRPr b="0" lang="en-IN" sz="1800" spc="-1" strike="noStrike">
              <a:solidFill>
                <a:srgbClr val="000000"/>
              </a:solidFill>
              <a:latin typeface="Arial"/>
            </a:endParaRPr>
          </a:p>
          <a:p>
            <a:pPr marL="12600" indent="-216000">
              <a:lnSpc>
                <a:spcPct val="100000"/>
              </a:lnSpc>
              <a:spcBef>
                <a:spcPts val="680"/>
              </a:spcBef>
              <a:buClr>
                <a:srgbClr val="000000"/>
              </a:buClr>
              <a:buFont typeface="Wingdings" charset="2"/>
              <a:buChar char=""/>
            </a:pPr>
            <a:r>
              <a:rPr b="1" lang="en-US" sz="1800" spc="-1" strike="noStrike">
                <a:solidFill>
                  <a:srgbClr val="000000"/>
                </a:solidFill>
                <a:latin typeface="Calibri"/>
                <a:ea typeface="DejaVu Sans"/>
              </a:rPr>
              <a:t>Once you create a new partition, it is advisable to format your new partition using the appropriate mkfs command.</a:t>
            </a:r>
            <a:endParaRPr b="0" lang="en-IN" sz="1800" spc="-1" strike="noStrike">
              <a:solidFill>
                <a:srgbClr val="000000"/>
              </a:solidFill>
              <a:latin typeface="Arial"/>
            </a:endParaRPr>
          </a:p>
          <a:p>
            <a:pPr>
              <a:lnSpc>
                <a:spcPct val="100000"/>
              </a:lnSpc>
              <a:spcBef>
                <a:spcPts val="680"/>
              </a:spcBef>
            </a:pPr>
            <a:endParaRPr b="0" lang="en-IN" sz="1800" spc="-1" strike="noStrike">
              <a:solidFill>
                <a:srgbClr val="000000"/>
              </a:solidFill>
              <a:latin typeface="Arial"/>
            </a:endParaRPr>
          </a:p>
          <a:p>
            <a:pPr marL="12600" indent="-216000">
              <a:lnSpc>
                <a:spcPct val="100000"/>
              </a:lnSpc>
              <a:spcBef>
                <a:spcPts val="680"/>
              </a:spcBef>
              <a:buClr>
                <a:srgbClr val="000000"/>
              </a:buClr>
              <a:buFont typeface="Wingdings" charset="2"/>
              <a:buChar char=""/>
            </a:pPr>
            <a:r>
              <a:rPr b="1" lang="en-US" sz="1800" spc="-1" strike="noStrike">
                <a:solidFill>
                  <a:srgbClr val="000000"/>
                </a:solidFill>
                <a:latin typeface="Calibri"/>
                <a:ea typeface="DejaVu Sans"/>
              </a:rPr>
              <a:t>This is because using a new partition without formatting it may cause issues in the future. To see the list of all available mkfs commands, we enter the following in our command line.</a:t>
            </a:r>
            <a:endParaRPr b="0" lang="en-IN" sz="1800" spc="-1" strike="noStrike">
              <a:solidFill>
                <a:srgbClr val="000000"/>
              </a:solidFill>
              <a:latin typeface="Arial"/>
            </a:endParaRPr>
          </a:p>
          <a:p>
            <a:pPr marL="12600" indent="-216000">
              <a:lnSpc>
                <a:spcPct val="100000"/>
              </a:lnSpc>
              <a:spcBef>
                <a:spcPts val="680"/>
              </a:spcBef>
              <a:buClr>
                <a:srgbClr val="000000"/>
              </a:buClr>
              <a:buFont typeface="Wingdings" charset="2"/>
              <a:buChar char=""/>
            </a:pPr>
            <a:r>
              <a:rPr b="1" lang="en-US" sz="1800" spc="-1" strike="noStrike">
                <a:solidFill>
                  <a:srgbClr val="000000"/>
                </a:solidFill>
                <a:latin typeface="Calibri"/>
                <a:ea typeface="DejaVu Sans"/>
              </a:rPr>
              <a:t>Cmd: $sudo mkfs</a:t>
            </a:r>
            <a:endParaRPr b="0" lang="en-IN" sz="1800" spc="-1" strike="noStrike">
              <a:solidFill>
                <a:srgbClr val="000000"/>
              </a:solidFill>
              <a:latin typeface="Arial"/>
            </a:endParaRPr>
          </a:p>
          <a:p>
            <a:pPr marL="12600" indent="-216000">
              <a:lnSpc>
                <a:spcPct val="100000"/>
              </a:lnSpc>
              <a:spcBef>
                <a:spcPts val="680"/>
              </a:spcBef>
              <a:buClr>
                <a:srgbClr val="000000"/>
              </a:buClr>
              <a:buFont typeface="Wingdings" charset="2"/>
              <a:buChar char=""/>
            </a:pPr>
            <a:r>
              <a:rPr b="0" lang="en-US" sz="1800" spc="-1" strike="noStrike">
                <a:solidFill>
                  <a:srgbClr val="000000"/>
                </a:solidFill>
                <a:latin typeface="Calibri"/>
                <a:ea typeface="DejaVu Sans"/>
              </a:rPr>
              <a:t>Eg :</a:t>
            </a:r>
            <a:endParaRPr b="0" lang="en-IN" sz="1800" spc="-1" strike="noStrike">
              <a:solidFill>
                <a:srgbClr val="000000"/>
              </a:solidFill>
              <a:latin typeface="Arial"/>
            </a:endParaRPr>
          </a:p>
          <a:p>
            <a:pPr>
              <a:lnSpc>
                <a:spcPct val="100000"/>
              </a:lnSpc>
              <a:spcBef>
                <a:spcPts val="680"/>
              </a:spcBef>
            </a:pPr>
            <a:endParaRPr b="0" lang="en-IN" sz="18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419" name="Rectangle 24"/>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420" name="Rectangle 25"/>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object 249"/>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22" name="object 250"/>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23" name="object 251"/>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24" name="object 252"/>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25" name="object 253"/>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26" name="object 254"/>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27" name="object 255"/>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28" name="object 256"/>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29" name="object 257"/>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30" name="object 258"/>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31" name="object 259"/>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32" name="object 260"/>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33" name="object 261"/>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34" name="object 262"/>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35" name="object 263"/>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36" name="object 264"/>
          <p:cNvSpPr/>
          <p:nvPr/>
        </p:nvSpPr>
        <p:spPr>
          <a:xfrm>
            <a:off x="45108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37" name="object 265"/>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38" name="object 266"/>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439" name="object 267"/>
          <p:cNvSpPr/>
          <p:nvPr/>
        </p:nvSpPr>
        <p:spPr>
          <a:xfrm>
            <a:off x="1123920" y="344520"/>
            <a:ext cx="7190280" cy="2590200"/>
          </a:xfrm>
          <a:prstGeom prst="rect">
            <a:avLst/>
          </a:prstGeom>
          <a:noFill/>
          <a:ln w="0">
            <a:noFill/>
          </a:ln>
        </p:spPr>
        <p:style>
          <a:lnRef idx="0"/>
          <a:fillRef idx="0"/>
          <a:effectRef idx="0"/>
          <a:fontRef idx="minor"/>
        </p:style>
        <p:txBody>
          <a:bodyPr lIns="0" rIns="0" tIns="86400" bIns="0" anchor="t">
            <a:spAutoFit/>
          </a:bodyPr>
          <a:p>
            <a:pPr marL="12600">
              <a:lnSpc>
                <a:spcPct val="100000"/>
              </a:lnSpc>
              <a:spcBef>
                <a:spcPts val="680"/>
              </a:spcBef>
            </a:pPr>
            <a:endParaRPr b="0" lang="en-IN" sz="2300" spc="-1" strike="noStrike">
              <a:solidFill>
                <a:srgbClr val="000000"/>
              </a:solidFill>
              <a:latin typeface="Arial"/>
            </a:endParaRPr>
          </a:p>
          <a:p>
            <a:pPr marL="12600" indent="-216000">
              <a:lnSpc>
                <a:spcPct val="100000"/>
              </a:lnSpc>
              <a:spcBef>
                <a:spcPts val="680"/>
              </a:spcBef>
              <a:buClr>
                <a:srgbClr val="000000"/>
              </a:buClr>
              <a:buFont typeface="Wingdings" charset="2"/>
              <a:buChar char=""/>
            </a:pPr>
            <a:r>
              <a:rPr b="1" lang="en-US" sz="1800" spc="-1" strike="noStrike">
                <a:solidFill>
                  <a:srgbClr val="000000"/>
                </a:solidFill>
                <a:latin typeface="Calibri"/>
                <a:ea typeface="DejaVu Sans"/>
              </a:rPr>
              <a:t>If we wish to format a partition on our current disk with the ext4 file system, we use this command.</a:t>
            </a:r>
            <a:endParaRPr b="0" lang="en-IN" sz="1800" spc="-1" strike="noStrike">
              <a:solidFill>
                <a:srgbClr val="000000"/>
              </a:solidFill>
              <a:latin typeface="Arial"/>
            </a:endParaRPr>
          </a:p>
          <a:p>
            <a:pPr marL="12600" indent="-216000">
              <a:lnSpc>
                <a:spcPct val="100000"/>
              </a:lnSpc>
              <a:spcBef>
                <a:spcPts val="680"/>
              </a:spcBef>
              <a:buClr>
                <a:srgbClr val="000000"/>
              </a:buClr>
              <a:buFont typeface="Wingdings" charset="2"/>
              <a:buChar char=""/>
            </a:pPr>
            <a:r>
              <a:rPr b="1" lang="en-US" sz="1800" spc="-1" strike="noStrike">
                <a:solidFill>
                  <a:srgbClr val="000000"/>
                </a:solidFill>
                <a:latin typeface="Calibri"/>
                <a:ea typeface="DejaVu Sans"/>
              </a:rPr>
              <a:t>Cmd: sudo mkfs.ext4 [partition path] </a:t>
            </a:r>
            <a:endParaRPr b="0" lang="en-IN" sz="1800" spc="-1" strike="noStrike">
              <a:solidFill>
                <a:srgbClr val="000000"/>
              </a:solidFill>
              <a:latin typeface="Arial"/>
            </a:endParaRPr>
          </a:p>
          <a:p>
            <a:pPr marL="12600" indent="-216000">
              <a:lnSpc>
                <a:spcPct val="100000"/>
              </a:lnSpc>
              <a:spcBef>
                <a:spcPts val="680"/>
              </a:spcBef>
              <a:buClr>
                <a:srgbClr val="000000"/>
              </a:buClr>
              <a:buFont typeface="Wingdings" charset="2"/>
              <a:buChar char=""/>
            </a:pPr>
            <a:r>
              <a:rPr b="0" lang="en-US" sz="1800" spc="-1" strike="noStrike">
                <a:solidFill>
                  <a:srgbClr val="000000"/>
                </a:solidFill>
                <a:latin typeface="Calibri"/>
                <a:ea typeface="DejaVu Sans"/>
              </a:rPr>
              <a:t>Eg:</a:t>
            </a:r>
            <a:endParaRPr b="0" lang="en-IN" sz="1800" spc="-1" strike="noStrike">
              <a:solidFill>
                <a:srgbClr val="000000"/>
              </a:solidFill>
              <a:latin typeface="Arial"/>
            </a:endParaRPr>
          </a:p>
          <a:p>
            <a:pPr>
              <a:lnSpc>
                <a:spcPct val="100000"/>
              </a:lnSpc>
              <a:spcBef>
                <a:spcPts val="680"/>
              </a:spcBef>
            </a:pPr>
            <a:endParaRPr b="0" lang="en-IN" sz="18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440" name="Rectangle 28"/>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441" name="Rectangle 29"/>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object 2"/>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65" name="object 3"/>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66" name="object 4"/>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67" name="object 5"/>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68" name="object 6"/>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69" name="object 7"/>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70" name="object 8"/>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71" name="object 9"/>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72" name="object 10"/>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73" name="object 11"/>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74" name="object 12"/>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75" name="object 13"/>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76" name="object 14"/>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77" name="object 15"/>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78" name="object 16"/>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79" name="object 17"/>
          <p:cNvSpPr/>
          <p:nvPr/>
        </p:nvSpPr>
        <p:spPr>
          <a:xfrm>
            <a:off x="451080" y="36720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80" name="object 18"/>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81" name="object 19"/>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82" name="object 21"/>
          <p:cNvSpPr/>
          <p:nvPr/>
        </p:nvSpPr>
        <p:spPr>
          <a:xfrm>
            <a:off x="1123920" y="344520"/>
            <a:ext cx="7190280" cy="6146280"/>
          </a:xfrm>
          <a:prstGeom prst="rect">
            <a:avLst/>
          </a:prstGeom>
          <a:noFill/>
          <a:ln w="0">
            <a:noFill/>
          </a:ln>
        </p:spPr>
        <p:style>
          <a:lnRef idx="0"/>
          <a:fillRef idx="0"/>
          <a:effectRef idx="0"/>
          <a:fontRef idx="minor"/>
        </p:style>
        <p:txBody>
          <a:bodyPr lIns="0" rIns="0" tIns="86400" bIns="0" anchor="t">
            <a:spAutoFit/>
          </a:bodyPr>
          <a:p>
            <a:pPr marL="12600">
              <a:lnSpc>
                <a:spcPct val="100000"/>
              </a:lnSpc>
              <a:spcBef>
                <a:spcPts val="680"/>
              </a:spcBef>
            </a:pPr>
            <a:r>
              <a:rPr b="1" lang="en-US" sz="2400" spc="-1" strike="noStrike">
                <a:solidFill>
                  <a:srgbClr val="c00000"/>
                </a:solidFill>
                <a:latin typeface="Calibri"/>
                <a:ea typeface="DejaVu Sans"/>
              </a:rPr>
              <a:t>Disk Partitioning</a:t>
            </a:r>
            <a:endParaRPr b="0" lang="en-IN" sz="2400" spc="-1" strike="noStrike">
              <a:solidFill>
                <a:srgbClr val="000000"/>
              </a:solidFill>
              <a:latin typeface="Arial"/>
            </a:endParaRPr>
          </a:p>
          <a:p>
            <a:pPr marL="355680" indent="-343080">
              <a:lnSpc>
                <a:spcPct val="100000"/>
              </a:lnSpc>
              <a:spcBef>
                <a:spcPts val="680"/>
              </a:spcBef>
              <a:buClr>
                <a:srgbClr val="000000"/>
              </a:buClr>
              <a:buFont typeface="Symbol"/>
              <a:buChar char=""/>
            </a:pPr>
            <a:r>
              <a:rPr b="0" lang="en-US" sz="2400" spc="-1" strike="noStrike">
                <a:solidFill>
                  <a:srgbClr val="000000"/>
                </a:solidFill>
                <a:latin typeface="Calibri"/>
                <a:ea typeface="DejaVu Sans"/>
              </a:rPr>
              <a:t>The process of dividing a disk into one or more logical areas, often known as partitions.</a:t>
            </a:r>
            <a:endParaRPr b="0" lang="en-IN" sz="2400" spc="-1" strike="noStrike">
              <a:solidFill>
                <a:srgbClr val="000000"/>
              </a:solidFill>
              <a:latin typeface="Arial"/>
            </a:endParaRPr>
          </a:p>
          <a:p>
            <a:pPr marL="355680" indent="-343080">
              <a:lnSpc>
                <a:spcPct val="100000"/>
              </a:lnSpc>
              <a:spcBef>
                <a:spcPts val="680"/>
              </a:spcBef>
              <a:buClr>
                <a:srgbClr val="000000"/>
              </a:buClr>
              <a:buFont typeface="Symbol"/>
              <a:buChar char=""/>
            </a:pPr>
            <a:r>
              <a:rPr b="0" lang="en-US" sz="2400" spc="-1" strike="noStrike">
                <a:solidFill>
                  <a:srgbClr val="000000"/>
                </a:solidFill>
                <a:latin typeface="Calibri"/>
                <a:ea typeface="DejaVu Sans"/>
              </a:rPr>
              <a:t>If a partition is created, the disk will store the information about the location and size of partitions in the partition table. </a:t>
            </a:r>
            <a:endParaRPr b="0" lang="en-IN" sz="2400" spc="-1" strike="noStrike">
              <a:solidFill>
                <a:srgbClr val="000000"/>
              </a:solidFill>
              <a:latin typeface="Arial"/>
            </a:endParaRPr>
          </a:p>
          <a:p>
            <a:pPr marL="355680" indent="-343080">
              <a:lnSpc>
                <a:spcPct val="100000"/>
              </a:lnSpc>
              <a:spcBef>
                <a:spcPts val="680"/>
              </a:spcBef>
              <a:buClr>
                <a:srgbClr val="000000"/>
              </a:buClr>
              <a:buFont typeface="Symbol"/>
              <a:buChar char=""/>
            </a:pPr>
            <a:r>
              <a:rPr b="0" lang="en-US" sz="2400" spc="-1" strike="noStrike">
                <a:solidFill>
                  <a:srgbClr val="000000"/>
                </a:solidFill>
                <a:latin typeface="Calibri"/>
                <a:ea typeface="DejaVu Sans"/>
              </a:rPr>
              <a:t>With the partition table, each partition can appear to the operating system as a logical disk, and users can read and write data on those disks. </a:t>
            </a:r>
            <a:endParaRPr b="0" lang="en-IN" sz="2400" spc="-1" strike="noStrike">
              <a:solidFill>
                <a:srgbClr val="000000"/>
              </a:solidFill>
              <a:latin typeface="Arial"/>
            </a:endParaRPr>
          </a:p>
          <a:p>
            <a:pPr marL="12600">
              <a:lnSpc>
                <a:spcPct val="100000"/>
              </a:lnSpc>
              <a:spcBef>
                <a:spcPts val="680"/>
              </a:spcBef>
            </a:pPr>
            <a:endParaRPr b="0" lang="en-IN" sz="2400" spc="-1" strike="noStrike">
              <a:solidFill>
                <a:srgbClr val="000000"/>
              </a:solidFill>
              <a:latin typeface="Arial"/>
            </a:endParaRPr>
          </a:p>
          <a:p>
            <a:pPr marL="12600">
              <a:lnSpc>
                <a:spcPct val="100000"/>
              </a:lnSpc>
              <a:spcBef>
                <a:spcPts val="680"/>
              </a:spcBef>
            </a:pPr>
            <a:endParaRPr b="0" lang="en-IN" sz="24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83" name="Rectangle 3"/>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tabLst>
                <a:tab algn="l" pos="0"/>
              </a:tabLst>
            </a:pPr>
            <a:endParaRPr b="0" lang="en-US" sz="1800" spc="-1" strike="noStrike">
              <a:solidFill>
                <a:srgbClr val="000000"/>
              </a:solidFill>
              <a:latin typeface="Arial"/>
              <a:ea typeface="DejaVu Sans"/>
            </a:endParaRPr>
          </a:p>
        </p:txBody>
      </p:sp>
      <p:sp>
        <p:nvSpPr>
          <p:cNvPr id="84" name="Rectangle 4"/>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tabLst>
                <a:tab algn="l" pos="0"/>
              </a:tabLst>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object 154"/>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86" name="object 155"/>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87" name="object 156"/>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88" name="object 157"/>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89" name="object 158"/>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90" name="object 159"/>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91" name="object 160"/>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92" name="object 161"/>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93" name="object 162"/>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94" name="object 163"/>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95" name="object 164"/>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96" name="object 165"/>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97" name="object 166"/>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98" name="object 167"/>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99" name="object 168"/>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00" name="object 169"/>
          <p:cNvSpPr/>
          <p:nvPr/>
        </p:nvSpPr>
        <p:spPr>
          <a:xfrm>
            <a:off x="451080" y="36720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01" name="object 170"/>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02" name="object 171"/>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03" name="object 172"/>
          <p:cNvSpPr/>
          <p:nvPr/>
        </p:nvSpPr>
        <p:spPr>
          <a:xfrm>
            <a:off x="1123920" y="344520"/>
            <a:ext cx="7190280" cy="4773600"/>
          </a:xfrm>
          <a:prstGeom prst="rect">
            <a:avLst/>
          </a:prstGeom>
          <a:noFill/>
          <a:ln w="0">
            <a:noFill/>
          </a:ln>
        </p:spPr>
        <p:style>
          <a:lnRef idx="0"/>
          <a:fillRef idx="0"/>
          <a:effectRef idx="0"/>
          <a:fontRef idx="minor"/>
        </p:style>
        <p:txBody>
          <a:bodyPr lIns="0" rIns="0" tIns="86400" bIns="0" anchor="t">
            <a:spAutoFit/>
          </a:bodyPr>
          <a:p>
            <a:pPr marL="12600">
              <a:lnSpc>
                <a:spcPct val="100000"/>
              </a:lnSpc>
              <a:spcBef>
                <a:spcPts val="680"/>
              </a:spcBef>
            </a:pPr>
            <a:r>
              <a:rPr b="1" lang="en-US" sz="2400" spc="-1" strike="noStrike">
                <a:solidFill>
                  <a:srgbClr val="c00000"/>
                </a:solidFill>
                <a:latin typeface="Calibri"/>
                <a:ea typeface="DejaVu Sans"/>
              </a:rPr>
              <a:t>Disk formatting</a:t>
            </a:r>
            <a:endParaRPr b="0" lang="en-IN" sz="24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Disk formatting is the process that prepares a storage partition for use. </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Formatting deletes the existing data on the partition and sets up a filesystem.</a:t>
            </a:r>
            <a:endParaRPr b="0" lang="en-IN" sz="2300" spc="-1" strike="noStrike">
              <a:solidFill>
                <a:srgbClr val="000000"/>
              </a:solidFill>
              <a:latin typeface="Arial"/>
            </a:endParaRPr>
          </a:p>
          <a:p>
            <a:pPr marL="12600">
              <a:lnSpc>
                <a:spcPct val="100000"/>
              </a:lnSpc>
              <a:spcBef>
                <a:spcPts val="680"/>
              </a:spcBef>
            </a:pPr>
            <a:r>
              <a:rPr b="1" lang="en-US" sz="2400" spc="-1" strike="noStrike">
                <a:solidFill>
                  <a:srgbClr val="c00000"/>
                </a:solidFill>
                <a:latin typeface="Calibri"/>
                <a:ea typeface="DejaVu Sans"/>
              </a:rPr>
              <a:t>Popular filesystems for Linux</a:t>
            </a:r>
            <a:endParaRPr b="0" lang="en-IN" sz="2400" spc="-1" strike="noStrike">
              <a:solidFill>
                <a:srgbClr val="000000"/>
              </a:solidFill>
              <a:latin typeface="Arial"/>
            </a:endParaRPr>
          </a:p>
          <a:p>
            <a:pPr marL="12600" indent="-216000">
              <a:lnSpc>
                <a:spcPct val="100000"/>
              </a:lnSpc>
              <a:spcBef>
                <a:spcPts val="680"/>
              </a:spcBef>
              <a:buClr>
                <a:srgbClr val="000000"/>
              </a:buClr>
              <a:buFont typeface="Wingdings" charset="2"/>
              <a:buChar char=""/>
            </a:pPr>
            <a:r>
              <a:rPr b="1" lang="en-US" sz="2200" spc="-1" strike="noStrike">
                <a:solidFill>
                  <a:srgbClr val="bf0041"/>
                </a:solidFill>
                <a:latin typeface="Calibri"/>
                <a:ea typeface="DejaVu Sans"/>
              </a:rPr>
              <a:t>Ext4</a:t>
            </a:r>
            <a:r>
              <a:rPr b="0" lang="en-US" sz="2200" spc="-1" strike="noStrike">
                <a:solidFill>
                  <a:srgbClr val="bf0041"/>
                </a:solidFill>
                <a:latin typeface="Calibri"/>
                <a:ea typeface="DejaVu Sans"/>
              </a:rPr>
              <a:t> </a:t>
            </a:r>
            <a:endParaRPr b="0" lang="en-IN" sz="2200" spc="-1" strike="noStrike">
              <a:solidFill>
                <a:srgbClr val="000000"/>
              </a:solidFill>
              <a:latin typeface="Arial"/>
            </a:endParaRPr>
          </a:p>
          <a:p>
            <a:pPr marL="12600" indent="-216000">
              <a:lnSpc>
                <a:spcPct val="100000"/>
              </a:lnSpc>
              <a:spcBef>
                <a:spcPts val="680"/>
              </a:spcBef>
              <a:buClr>
                <a:srgbClr val="000000"/>
              </a:buClr>
              <a:buFont typeface="Arial"/>
              <a:buChar char="•"/>
            </a:pPr>
            <a:r>
              <a:rPr b="0" lang="en-US" sz="2200" spc="-1" strike="noStrike">
                <a:solidFill>
                  <a:srgbClr val="000000"/>
                </a:solidFill>
                <a:latin typeface="Calibri"/>
                <a:ea typeface="DejaVu Sans"/>
              </a:rPr>
              <a:t>Ext4 is a common default filesystem on many modern Linux distributions. </a:t>
            </a:r>
            <a:endParaRPr b="0" lang="en-IN" sz="2200" spc="-1" strike="noStrike">
              <a:solidFill>
                <a:srgbClr val="000000"/>
              </a:solidFill>
              <a:latin typeface="Arial"/>
            </a:endParaRPr>
          </a:p>
          <a:p>
            <a:pPr marL="12600" indent="-216000">
              <a:lnSpc>
                <a:spcPct val="100000"/>
              </a:lnSpc>
              <a:spcBef>
                <a:spcPts val="680"/>
              </a:spcBef>
              <a:buClr>
                <a:srgbClr val="000000"/>
              </a:buClr>
              <a:buFont typeface="Arial"/>
              <a:buChar char="•"/>
            </a:pPr>
            <a:r>
              <a:rPr b="0" lang="en-US" sz="2200" spc="-1" strike="noStrike">
                <a:solidFill>
                  <a:srgbClr val="000000"/>
                </a:solidFill>
                <a:latin typeface="Calibri"/>
                <a:ea typeface="DejaVu Sans"/>
              </a:rPr>
              <a:t>It supports file sizes up to 16TB and volumes up to 1EB. It is not supported on Windows by default.</a:t>
            </a:r>
            <a:endParaRPr b="0" lang="en-IN" sz="2200" spc="-1" strike="noStrike">
              <a:solidFill>
                <a:srgbClr val="000000"/>
              </a:solidFill>
              <a:latin typeface="Arial"/>
            </a:endParaRPr>
          </a:p>
          <a:p>
            <a:pPr marL="12600">
              <a:lnSpc>
                <a:spcPct val="100000"/>
              </a:lnSpc>
              <a:spcBef>
                <a:spcPts val="680"/>
              </a:spcBef>
            </a:pPr>
            <a:endParaRPr b="0" lang="en-IN" sz="1800" spc="-1" strike="noStrike">
              <a:solidFill>
                <a:srgbClr val="000000"/>
              </a:solidFill>
              <a:latin typeface="Arial"/>
            </a:endParaRPr>
          </a:p>
        </p:txBody>
      </p:sp>
      <p:sp>
        <p:nvSpPr>
          <p:cNvPr id="104" name="Rectangle 17"/>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105" name="Rectangle 18"/>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object 173"/>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07" name="object 174"/>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08" name="object 175"/>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09" name="object 176"/>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10" name="object 177"/>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11" name="object 178"/>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12" name="object 179"/>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13" name="object 180"/>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14" name="object 181"/>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15" name="object 182"/>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16" name="object 183"/>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17" name="object 184"/>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18" name="object 185"/>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19" name="object 186"/>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20" name="object 187"/>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21" name="object 188"/>
          <p:cNvSpPr/>
          <p:nvPr/>
        </p:nvSpPr>
        <p:spPr>
          <a:xfrm>
            <a:off x="451080" y="36720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22" name="object 189"/>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23" name="object 190"/>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24" name="object 191"/>
          <p:cNvSpPr/>
          <p:nvPr/>
        </p:nvSpPr>
        <p:spPr>
          <a:xfrm>
            <a:off x="1123920" y="344520"/>
            <a:ext cx="7190280" cy="6031440"/>
          </a:xfrm>
          <a:prstGeom prst="rect">
            <a:avLst/>
          </a:prstGeom>
          <a:noFill/>
          <a:ln w="0">
            <a:noFill/>
          </a:ln>
        </p:spPr>
        <p:style>
          <a:lnRef idx="0"/>
          <a:fillRef idx="0"/>
          <a:effectRef idx="0"/>
          <a:fontRef idx="minor"/>
        </p:style>
        <p:txBody>
          <a:bodyPr lIns="0" rIns="0" tIns="86400" bIns="0" anchor="t">
            <a:spAutoFit/>
          </a:bodyPr>
          <a:p>
            <a:pPr marL="12600" indent="-216000">
              <a:lnSpc>
                <a:spcPct val="100000"/>
              </a:lnSpc>
              <a:spcBef>
                <a:spcPts val="680"/>
              </a:spcBef>
              <a:buClr>
                <a:srgbClr val="c00000"/>
              </a:buClr>
              <a:buFont typeface="Wingdings" charset="2"/>
              <a:buChar char=""/>
            </a:pPr>
            <a:r>
              <a:rPr b="1" lang="en-US" sz="2300" spc="-1" strike="noStrike">
                <a:solidFill>
                  <a:srgbClr val="bf0041"/>
                </a:solidFill>
                <a:latin typeface="Calibri"/>
                <a:ea typeface="DejaVu Sans"/>
              </a:rPr>
              <a:t>NTFS</a:t>
            </a:r>
            <a:r>
              <a:rPr b="0" lang="en-US" sz="2300" spc="-1" strike="noStrike">
                <a:solidFill>
                  <a:srgbClr val="000000"/>
                </a:solidFill>
                <a:latin typeface="Calibri"/>
                <a:ea typeface="DejaVu Sans"/>
              </a:rPr>
              <a:t> </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NTFS is a popular filesystem developed by Microsoft. </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It supports 8PB max volume and file sizes. The Linux kernel added full support for NTFS in version 5.15.</a:t>
            </a:r>
            <a:endParaRPr b="0" lang="en-IN" sz="2300" spc="-1" strike="noStrike">
              <a:solidFill>
                <a:srgbClr val="000000"/>
              </a:solidFill>
              <a:latin typeface="Arial"/>
            </a:endParaRPr>
          </a:p>
          <a:p>
            <a:pPr marL="12600" indent="-216000">
              <a:lnSpc>
                <a:spcPct val="100000"/>
              </a:lnSpc>
              <a:spcBef>
                <a:spcPts val="680"/>
              </a:spcBef>
              <a:buClr>
                <a:srgbClr val="000000"/>
              </a:buClr>
              <a:buFont typeface="Wingdings" charset="2"/>
              <a:buChar char=""/>
            </a:pPr>
            <a:r>
              <a:rPr b="1" lang="en-US" sz="2300" spc="-1" strike="noStrike">
                <a:solidFill>
                  <a:srgbClr val="bf0041"/>
                </a:solidFill>
                <a:latin typeface="Calibri"/>
                <a:ea typeface="DejaVu Sans"/>
              </a:rPr>
              <a:t>FAT32</a:t>
            </a:r>
            <a:r>
              <a:rPr b="0" lang="en-US" sz="2300" spc="-1" strike="noStrike">
                <a:solidFill>
                  <a:srgbClr val="000000"/>
                </a:solidFill>
                <a:latin typeface="Calibri"/>
                <a:ea typeface="DejaVu Sans"/>
              </a:rPr>
              <a:t> </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It is an older filesystem, but you may still see it used in the wild.</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 </a:t>
            </a:r>
            <a:r>
              <a:rPr b="0" lang="en-US" sz="2300" spc="-1" strike="noStrike">
                <a:solidFill>
                  <a:srgbClr val="000000"/>
                </a:solidFill>
                <a:latin typeface="Calibri"/>
                <a:ea typeface="DejaVu Sans"/>
              </a:rPr>
              <a:t>It supports a 4GB max file size and a 2TB max volume size. </a:t>
            </a:r>
            <a:endParaRPr b="0" lang="en-IN" sz="2300" spc="-1" strike="noStrike">
              <a:solidFill>
                <a:srgbClr val="000000"/>
              </a:solidFill>
              <a:latin typeface="Arial"/>
            </a:endParaRPr>
          </a:p>
          <a:p>
            <a:pPr marL="12600" indent="-216000">
              <a:lnSpc>
                <a:spcPct val="100000"/>
              </a:lnSpc>
              <a:spcBef>
                <a:spcPts val="680"/>
              </a:spcBef>
              <a:buClr>
                <a:srgbClr val="000000"/>
              </a:buClr>
              <a:buFont typeface="Symbol"/>
              <a:buChar char=""/>
            </a:pPr>
            <a:r>
              <a:rPr b="0" lang="en-US" sz="2300" spc="-1" strike="noStrike">
                <a:solidFill>
                  <a:srgbClr val="000000"/>
                </a:solidFill>
                <a:latin typeface="Calibri"/>
                <a:ea typeface="DejaVu Sans"/>
              </a:rPr>
              <a:t>Many *nix and Windows operating systems support FAT32.</a:t>
            </a: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125" name="Rectangle 19"/>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126" name="Rectangle 20"/>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object 2"/>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28" name="object 3"/>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29" name="object 4"/>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30" name="object 5"/>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31" name="object 6"/>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32" name="object 7"/>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33" name="object 8"/>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34" name="object 9"/>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35" name="object 10"/>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36" name="object 11"/>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37" name="object 12"/>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38" name="object 13"/>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39" name="object 14"/>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40" name="object 15"/>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41" name="object 16"/>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42" name="object 17"/>
          <p:cNvSpPr/>
          <p:nvPr/>
        </p:nvSpPr>
        <p:spPr>
          <a:xfrm>
            <a:off x="451080" y="36720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43" name="object 18"/>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44" name="object 19"/>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45" name="object 21"/>
          <p:cNvSpPr/>
          <p:nvPr/>
        </p:nvSpPr>
        <p:spPr>
          <a:xfrm>
            <a:off x="1123920" y="488520"/>
            <a:ext cx="7190280" cy="6475320"/>
          </a:xfrm>
          <a:prstGeom prst="rect">
            <a:avLst/>
          </a:prstGeom>
          <a:noFill/>
          <a:ln w="0">
            <a:noFill/>
          </a:ln>
        </p:spPr>
        <p:style>
          <a:lnRef idx="0"/>
          <a:fillRef idx="0"/>
          <a:effectRef idx="0"/>
          <a:fontRef idx="minor"/>
        </p:style>
        <p:txBody>
          <a:bodyPr lIns="0" rIns="0" tIns="86400" bIns="0" anchor="t">
            <a:spAutoFit/>
          </a:bodyPr>
          <a:p>
            <a:pPr marL="12600">
              <a:lnSpc>
                <a:spcPct val="100000"/>
              </a:lnSpc>
              <a:spcBef>
                <a:spcPts val="680"/>
              </a:spcBef>
            </a:pPr>
            <a:r>
              <a:rPr b="1" lang="en-US" sz="2400" spc="-1" strike="noStrike">
                <a:solidFill>
                  <a:srgbClr val="c00000"/>
                </a:solidFill>
                <a:latin typeface="Calibri"/>
                <a:ea typeface="DejaVu Sans"/>
              </a:rPr>
              <a:t>Why do we need Disk Partition?</a:t>
            </a:r>
            <a:endParaRPr b="0" lang="en-IN" sz="2400" spc="-1" strike="noStrike">
              <a:solidFill>
                <a:srgbClr val="000000"/>
              </a:solidFill>
              <a:latin typeface="Arial"/>
            </a:endParaRPr>
          </a:p>
          <a:p>
            <a:pPr marL="355680" indent="-343080">
              <a:lnSpc>
                <a:spcPct val="100000"/>
              </a:lnSpc>
              <a:spcBef>
                <a:spcPts val="680"/>
              </a:spcBef>
              <a:buClr>
                <a:srgbClr val="000000"/>
              </a:buClr>
              <a:buFont typeface="Symbol"/>
              <a:buChar char=""/>
            </a:pPr>
            <a:r>
              <a:rPr b="0" lang="en-US" sz="2200" spc="-1" strike="noStrike">
                <a:solidFill>
                  <a:srgbClr val="000000"/>
                </a:solidFill>
                <a:latin typeface="Calibri"/>
                <a:ea typeface="DejaVu Sans"/>
              </a:rPr>
              <a:t>To upgrade Hard Disk (to incorporate new Hard Disk to the system)</a:t>
            </a:r>
            <a:endParaRPr b="0" lang="en-IN" sz="2200" spc="-1" strike="noStrike">
              <a:solidFill>
                <a:srgbClr val="000000"/>
              </a:solidFill>
              <a:latin typeface="Arial"/>
            </a:endParaRPr>
          </a:p>
          <a:p>
            <a:pPr marL="355680" indent="-343080">
              <a:lnSpc>
                <a:spcPct val="100000"/>
              </a:lnSpc>
              <a:spcBef>
                <a:spcPts val="680"/>
              </a:spcBef>
              <a:buClr>
                <a:srgbClr val="000000"/>
              </a:buClr>
              <a:buFont typeface="Arial"/>
              <a:buChar char="•"/>
            </a:pPr>
            <a:r>
              <a:rPr b="0" lang="en-US" sz="2200" spc="-1" strike="noStrike">
                <a:solidFill>
                  <a:srgbClr val="000000"/>
                </a:solidFill>
                <a:latin typeface="Calibri"/>
                <a:ea typeface="DejaVu Sans"/>
              </a:rPr>
              <a:t>Dual Booting (Multiple Operating Systems on the same system)</a:t>
            </a:r>
            <a:endParaRPr b="0" lang="en-IN" sz="2200" spc="-1" strike="noStrike">
              <a:solidFill>
                <a:srgbClr val="000000"/>
              </a:solidFill>
              <a:latin typeface="Arial"/>
            </a:endParaRPr>
          </a:p>
          <a:p>
            <a:pPr marL="355680" indent="-343080">
              <a:lnSpc>
                <a:spcPct val="100000"/>
              </a:lnSpc>
              <a:spcBef>
                <a:spcPts val="680"/>
              </a:spcBef>
              <a:buClr>
                <a:srgbClr val="000000"/>
              </a:buClr>
              <a:buFont typeface="Arial"/>
              <a:buChar char="•"/>
            </a:pPr>
            <a:r>
              <a:rPr b="0" lang="en-US" sz="2200" spc="-1" strike="noStrike">
                <a:solidFill>
                  <a:srgbClr val="000000"/>
                </a:solidFill>
                <a:latin typeface="Calibri"/>
                <a:ea typeface="DejaVu Sans"/>
              </a:rPr>
              <a:t>Efficient disk management</a:t>
            </a:r>
            <a:endParaRPr b="0" lang="en-IN" sz="2200" spc="-1" strike="noStrike">
              <a:solidFill>
                <a:srgbClr val="000000"/>
              </a:solidFill>
              <a:latin typeface="Arial"/>
            </a:endParaRPr>
          </a:p>
          <a:p>
            <a:pPr marL="355680" indent="-343080">
              <a:lnSpc>
                <a:spcPct val="100000"/>
              </a:lnSpc>
              <a:spcBef>
                <a:spcPts val="680"/>
              </a:spcBef>
              <a:buClr>
                <a:srgbClr val="000000"/>
              </a:buClr>
              <a:buFont typeface="Arial"/>
              <a:buChar char="•"/>
            </a:pPr>
            <a:r>
              <a:rPr b="0" lang="en-US" sz="2200" spc="-1" strike="noStrike">
                <a:solidFill>
                  <a:srgbClr val="000000"/>
                </a:solidFill>
                <a:latin typeface="Calibri"/>
                <a:ea typeface="DejaVu Sans"/>
              </a:rPr>
              <a:t>Ensure backup and security</a:t>
            </a:r>
            <a:endParaRPr b="0" lang="en-IN" sz="2200" spc="-1" strike="noStrike">
              <a:solidFill>
                <a:srgbClr val="000000"/>
              </a:solidFill>
              <a:latin typeface="Arial"/>
            </a:endParaRPr>
          </a:p>
          <a:p>
            <a:pPr marL="355680" indent="-343080">
              <a:lnSpc>
                <a:spcPct val="100000"/>
              </a:lnSpc>
              <a:spcBef>
                <a:spcPts val="680"/>
              </a:spcBef>
              <a:buClr>
                <a:srgbClr val="000000"/>
              </a:buClr>
              <a:buFont typeface="Arial"/>
              <a:buChar char="•"/>
            </a:pPr>
            <a:r>
              <a:rPr b="0" lang="en-US" sz="2200" spc="-1" strike="noStrike">
                <a:solidFill>
                  <a:srgbClr val="000000"/>
                </a:solidFill>
                <a:latin typeface="Calibri"/>
                <a:ea typeface="DejaVu Sans"/>
              </a:rPr>
              <a:t>Work with different File Systems using the same system</a:t>
            </a:r>
            <a:endParaRPr b="0" lang="en-IN" sz="2200" spc="-1" strike="noStrike">
              <a:solidFill>
                <a:srgbClr val="000000"/>
              </a:solidFill>
              <a:latin typeface="Arial"/>
            </a:endParaRPr>
          </a:p>
          <a:p>
            <a:pPr marL="12600">
              <a:lnSpc>
                <a:spcPct val="100000"/>
              </a:lnSpc>
              <a:spcBef>
                <a:spcPts val="680"/>
              </a:spcBef>
            </a:pPr>
            <a:r>
              <a:rPr b="1" lang="en-US" sz="2400" spc="-1" strike="noStrike">
                <a:solidFill>
                  <a:srgbClr val="c00000"/>
                </a:solidFill>
                <a:latin typeface="Calibri"/>
                <a:ea typeface="DejaVu Sans"/>
              </a:rPr>
              <a:t>Prerequisites</a:t>
            </a:r>
            <a:endParaRPr b="0" lang="en-IN" sz="2400" spc="-1" strike="noStrike">
              <a:solidFill>
                <a:srgbClr val="000000"/>
              </a:solidFill>
              <a:latin typeface="Arial"/>
            </a:endParaRPr>
          </a:p>
          <a:p>
            <a:pPr marL="12600" indent="-343080">
              <a:lnSpc>
                <a:spcPct val="100000"/>
              </a:lnSpc>
              <a:spcBef>
                <a:spcPts val="680"/>
              </a:spcBef>
              <a:buClr>
                <a:srgbClr val="111111"/>
              </a:buClr>
              <a:buFont typeface="Symbol"/>
              <a:buChar char=""/>
            </a:pPr>
            <a:r>
              <a:rPr b="0" lang="en-US" sz="2200" spc="-1" strike="noStrike">
                <a:solidFill>
                  <a:srgbClr val="000000"/>
                </a:solidFill>
                <a:latin typeface="Calibri"/>
                <a:ea typeface="DejaVu Sans"/>
              </a:rPr>
              <a:t>Access to the terminal of a Linux system.</a:t>
            </a:r>
            <a:endParaRPr b="0" lang="en-IN" sz="2200" spc="-1" strike="noStrike">
              <a:solidFill>
                <a:srgbClr val="000000"/>
              </a:solidFill>
              <a:latin typeface="Arial"/>
            </a:endParaRPr>
          </a:p>
          <a:p>
            <a:pPr marL="12600" indent="-343080">
              <a:lnSpc>
                <a:spcPct val="100000"/>
              </a:lnSpc>
              <a:spcBef>
                <a:spcPts val="680"/>
              </a:spcBef>
              <a:buClr>
                <a:srgbClr val="111111"/>
              </a:buClr>
              <a:buFont typeface="Symbol"/>
              <a:buChar char=""/>
            </a:pPr>
            <a:r>
              <a:rPr b="0" lang="en-US" sz="2200" spc="-1" strike="noStrike">
                <a:solidFill>
                  <a:srgbClr val="000000"/>
                </a:solidFill>
                <a:latin typeface="Calibri"/>
                <a:ea typeface="DejaVu Sans"/>
              </a:rPr>
              <a:t>sudo/root privileges</a:t>
            </a:r>
            <a:endParaRPr b="0" lang="en-IN" sz="2200" spc="-1" strike="noStrike">
              <a:solidFill>
                <a:srgbClr val="000000"/>
              </a:solidFill>
              <a:latin typeface="Arial"/>
            </a:endParaRPr>
          </a:p>
          <a:p>
            <a:pPr marL="12600" indent="-343080">
              <a:lnSpc>
                <a:spcPct val="100000"/>
              </a:lnSpc>
              <a:spcBef>
                <a:spcPts val="680"/>
              </a:spcBef>
              <a:buClr>
                <a:srgbClr val="111111"/>
              </a:buClr>
              <a:buFont typeface="Symbol"/>
              <a:buChar char=""/>
            </a:pPr>
            <a:r>
              <a:rPr b="0" lang="en-US" sz="2200" spc="-1" strike="noStrike">
                <a:solidFill>
                  <a:srgbClr val="000000"/>
                </a:solidFill>
                <a:latin typeface="Calibri"/>
                <a:ea typeface="DejaVu Sans"/>
              </a:rPr>
              <a:t>An available disk you want to format and partition.</a:t>
            </a:r>
            <a:endParaRPr b="0" lang="en-IN" sz="2200" spc="-1" strike="noStrike">
              <a:solidFill>
                <a:srgbClr val="000000"/>
              </a:solidFill>
              <a:latin typeface="Arial"/>
            </a:endParaRPr>
          </a:p>
          <a:p>
            <a:pPr marL="12600" indent="-343080">
              <a:lnSpc>
                <a:spcPct val="100000"/>
              </a:lnSpc>
              <a:spcBef>
                <a:spcPts val="680"/>
              </a:spcBef>
              <a:buClr>
                <a:srgbClr val="111111"/>
              </a:buClr>
              <a:buFont typeface="Symbol"/>
              <a:buChar char=""/>
            </a:pPr>
            <a:r>
              <a:rPr b="0" lang="en-US" sz="2200" spc="-1" strike="noStrike">
                <a:solidFill>
                  <a:srgbClr val="000000"/>
                </a:solidFill>
                <a:latin typeface="Calibri"/>
                <a:ea typeface="DejaVu Sans"/>
              </a:rPr>
              <a:t>Backups of any data you don't want to lose (optional)</a:t>
            </a:r>
            <a:endParaRPr b="0" lang="en-IN" sz="22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146" name="Rectangle 3"/>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tabLst>
                <a:tab algn="l" pos="0"/>
              </a:tabLst>
            </a:pPr>
            <a:endParaRPr b="0" lang="en-US" sz="1800" spc="-1" strike="noStrike">
              <a:solidFill>
                <a:srgbClr val="000000"/>
              </a:solidFill>
              <a:latin typeface="Arial"/>
              <a:ea typeface="DejaVu Sans"/>
            </a:endParaRPr>
          </a:p>
        </p:txBody>
      </p:sp>
      <p:sp>
        <p:nvSpPr>
          <p:cNvPr id="147" name="Rectangle 4"/>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tabLst>
                <a:tab algn="l" pos="0"/>
              </a:tabLst>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object 39"/>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49" name="object 40"/>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50" name="object 41"/>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51" name="object 42"/>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52" name="object 43"/>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53" name="object 44"/>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54" name="object 45"/>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55" name="object 46"/>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56" name="object 47"/>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57" name="object 48"/>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58" name="object 49"/>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59" name="object 50"/>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60" name="object 51"/>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61" name="object 52"/>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62" name="object 53"/>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63" name="object 54"/>
          <p:cNvSpPr/>
          <p:nvPr/>
        </p:nvSpPr>
        <p:spPr>
          <a:xfrm>
            <a:off x="451080" y="36720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64" name="object 55"/>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65" name="object 56"/>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66" name="object 57"/>
          <p:cNvSpPr/>
          <p:nvPr/>
        </p:nvSpPr>
        <p:spPr>
          <a:xfrm>
            <a:off x="1123920" y="344520"/>
            <a:ext cx="7190280" cy="4807800"/>
          </a:xfrm>
          <a:prstGeom prst="rect">
            <a:avLst/>
          </a:prstGeom>
          <a:noFill/>
          <a:ln w="0">
            <a:noFill/>
          </a:ln>
        </p:spPr>
        <p:style>
          <a:lnRef idx="0"/>
          <a:fillRef idx="0"/>
          <a:effectRef idx="0"/>
          <a:fontRef idx="minor"/>
        </p:style>
        <p:txBody>
          <a:bodyPr lIns="0" rIns="0" tIns="86400" bIns="0" anchor="t">
            <a:spAutoFit/>
          </a:bodyPr>
          <a:p>
            <a:pPr marL="12600">
              <a:lnSpc>
                <a:spcPct val="100000"/>
              </a:lnSpc>
              <a:spcBef>
                <a:spcPts val="680"/>
              </a:spcBef>
            </a:pPr>
            <a:r>
              <a:rPr b="1" lang="en-US" sz="2300" spc="-1" strike="noStrike">
                <a:solidFill>
                  <a:srgbClr val="c00000"/>
                </a:solidFill>
                <a:latin typeface="Calibri"/>
                <a:ea typeface="DejaVu Sans"/>
              </a:rPr>
              <a:t>Fdisk (format disk)</a:t>
            </a:r>
            <a:endParaRPr b="0" lang="en-IN" sz="2300" spc="-1" strike="noStrike">
              <a:solidFill>
                <a:srgbClr val="000000"/>
              </a:solidFill>
              <a:latin typeface="Arial"/>
            </a:endParaRPr>
          </a:p>
          <a:p>
            <a:pPr marL="12600" indent="-216000">
              <a:lnSpc>
                <a:spcPct val="100000"/>
              </a:lnSpc>
              <a:spcBef>
                <a:spcPts val="680"/>
              </a:spcBef>
              <a:buClr>
                <a:srgbClr val="111111"/>
              </a:buClr>
              <a:buFont typeface="Symbol"/>
              <a:buChar char=""/>
            </a:pPr>
            <a:r>
              <a:rPr b="0" lang="en-US" sz="2300" spc="-1" strike="noStrike">
                <a:solidFill>
                  <a:srgbClr val="000000"/>
                </a:solidFill>
                <a:latin typeface="Calibri"/>
                <a:ea typeface="DejaVu Sans"/>
              </a:rPr>
              <a:t>It is used for creating and manipulating disk partition table.</a:t>
            </a:r>
            <a:endParaRPr b="0" lang="en-IN" sz="2300" spc="-1" strike="noStrike">
              <a:solidFill>
                <a:srgbClr val="000000"/>
              </a:solidFill>
              <a:latin typeface="Arial"/>
            </a:endParaRPr>
          </a:p>
          <a:p>
            <a:pPr marL="12600" indent="-216000">
              <a:lnSpc>
                <a:spcPct val="100000"/>
              </a:lnSpc>
              <a:spcBef>
                <a:spcPts val="680"/>
              </a:spcBef>
              <a:buClr>
                <a:srgbClr val="111111"/>
              </a:buClr>
              <a:buFont typeface="Symbol"/>
              <a:buChar char=""/>
            </a:pPr>
            <a:r>
              <a:rPr b="0" lang="en-US" sz="2300" spc="-1" strike="noStrike">
                <a:solidFill>
                  <a:srgbClr val="000000"/>
                </a:solidFill>
                <a:latin typeface="Calibri"/>
                <a:ea typeface="DejaVu Sans"/>
              </a:rPr>
              <a:t> </a:t>
            </a:r>
            <a:r>
              <a:rPr b="0" lang="en-US" sz="2300" spc="-1" strike="noStrike">
                <a:solidFill>
                  <a:srgbClr val="000000"/>
                </a:solidFill>
                <a:latin typeface="Calibri"/>
                <a:ea typeface="DejaVu Sans"/>
              </a:rPr>
              <a:t>It is used for the view, create, delete, change, resize, copy and move partitions on a hard drive using the dialog-driven interface. </a:t>
            </a:r>
            <a:endParaRPr b="0" lang="en-IN" sz="2300" spc="-1" strike="noStrike">
              <a:solidFill>
                <a:srgbClr val="000000"/>
              </a:solidFill>
              <a:latin typeface="Arial"/>
            </a:endParaRPr>
          </a:p>
          <a:p>
            <a:pPr marL="12600" indent="-216000">
              <a:lnSpc>
                <a:spcPct val="100000"/>
              </a:lnSpc>
              <a:spcBef>
                <a:spcPts val="680"/>
              </a:spcBef>
              <a:buClr>
                <a:srgbClr val="111111"/>
              </a:buClr>
              <a:buFont typeface="Symbol"/>
              <a:buChar char=""/>
            </a:pPr>
            <a:r>
              <a:rPr b="0" lang="en-US" sz="2300" spc="-1" strike="noStrike">
                <a:solidFill>
                  <a:srgbClr val="000000"/>
                </a:solidFill>
                <a:latin typeface="Calibri"/>
                <a:ea typeface="DejaVu Sans"/>
              </a:rPr>
              <a:t>fdisk allows you to create a maximum of four primary partitions and the number of logical partition.</a:t>
            </a:r>
            <a:endParaRPr b="0" lang="en-IN" sz="2300" spc="-1" strike="noStrike">
              <a:solidFill>
                <a:srgbClr val="000000"/>
              </a:solidFill>
              <a:latin typeface="Arial"/>
            </a:endParaRPr>
          </a:p>
          <a:p>
            <a:pPr marL="12600" indent="-216000">
              <a:lnSpc>
                <a:spcPct val="100000"/>
              </a:lnSpc>
              <a:spcBef>
                <a:spcPts val="680"/>
              </a:spcBef>
              <a:buClr>
                <a:srgbClr val="111111"/>
              </a:buClr>
              <a:buFont typeface="Symbol"/>
              <a:buChar char=""/>
            </a:pPr>
            <a:r>
              <a:rPr b="1" lang="en-US" sz="2300" spc="-1" strike="noStrike">
                <a:solidFill>
                  <a:srgbClr val="000000"/>
                </a:solidFill>
                <a:latin typeface="Calibri"/>
                <a:ea typeface="DejaVu Sans"/>
              </a:rPr>
              <a:t>Syntax : $fdisk [options] device</a:t>
            </a:r>
            <a:endParaRPr b="0" lang="en-IN" sz="2300" spc="-1" strike="noStrike">
              <a:solidFill>
                <a:srgbClr val="000000"/>
              </a:solidFill>
              <a:latin typeface="Arial"/>
            </a:endParaRPr>
          </a:p>
          <a:p>
            <a:pPr marL="12600" indent="-216000">
              <a:lnSpc>
                <a:spcPct val="100000"/>
              </a:lnSpc>
              <a:spcBef>
                <a:spcPts val="680"/>
              </a:spcBef>
              <a:buClr>
                <a:srgbClr val="111111"/>
              </a:buClr>
              <a:buFont typeface="Symbol"/>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167" name="Rectangle 5"/>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168" name="Rectangle 6"/>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object 58"/>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70" name="object 59"/>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71" name="object 60"/>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72" name="object 61"/>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73" name="object 62"/>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74" name="object 63"/>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75" name="object 64"/>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76" name="object 65"/>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77" name="object 66"/>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78" name="object 67"/>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79" name="object 68"/>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80" name="object 69"/>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81" name="object 70"/>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82" name="object 71"/>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83" name="object 72"/>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84" name="object 73"/>
          <p:cNvSpPr/>
          <p:nvPr/>
        </p:nvSpPr>
        <p:spPr>
          <a:xfrm>
            <a:off x="50004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85" name="object 74"/>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86" name="object 75"/>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87" name="object 76"/>
          <p:cNvSpPr/>
          <p:nvPr/>
        </p:nvSpPr>
        <p:spPr>
          <a:xfrm>
            <a:off x="1123920" y="344520"/>
            <a:ext cx="7190280" cy="5590080"/>
          </a:xfrm>
          <a:prstGeom prst="rect">
            <a:avLst/>
          </a:prstGeom>
          <a:noFill/>
          <a:ln w="0">
            <a:noFill/>
          </a:ln>
        </p:spPr>
        <p:style>
          <a:lnRef idx="0"/>
          <a:fillRef idx="0"/>
          <a:effectRef idx="0"/>
          <a:fontRef idx="minor"/>
        </p:style>
        <p:txBody>
          <a:bodyPr lIns="0" rIns="0" tIns="86400" bIns="0" anchor="t">
            <a:spAutoFit/>
          </a:bodyPr>
          <a:p>
            <a:pPr marL="12600">
              <a:lnSpc>
                <a:spcPct val="100000"/>
              </a:lnSpc>
              <a:spcBef>
                <a:spcPts val="680"/>
              </a:spcBef>
            </a:pPr>
            <a:r>
              <a:rPr b="1" lang="en-US" sz="2300" spc="-1" strike="noStrike">
                <a:solidFill>
                  <a:srgbClr val="000000"/>
                </a:solidFill>
                <a:latin typeface="Calibri"/>
                <a:ea typeface="DejaVu Sans"/>
              </a:rPr>
              <a:t>fdisk allows the user: </a:t>
            </a:r>
            <a:endParaRPr b="0" lang="en-IN" sz="2300" spc="-1" strike="noStrike">
              <a:solidFill>
                <a:srgbClr val="000000"/>
              </a:solidFill>
              <a:latin typeface="Arial"/>
            </a:endParaRPr>
          </a:p>
          <a:p>
            <a:pPr marL="12600" indent="-216000">
              <a:lnSpc>
                <a:spcPct val="100000"/>
              </a:lnSpc>
              <a:spcBef>
                <a:spcPts val="680"/>
              </a:spcBef>
              <a:buClr>
                <a:srgbClr val="111111"/>
              </a:buClr>
              <a:buFont typeface="OpenSymbol"/>
              <a:buAutoNum type="arabicPeriod"/>
            </a:pPr>
            <a:r>
              <a:rPr b="0" lang="en-US" sz="2300" spc="-1" strike="noStrike">
                <a:solidFill>
                  <a:srgbClr val="000000"/>
                </a:solidFill>
                <a:latin typeface="Calibri"/>
                <a:ea typeface="DejaVu Sans"/>
              </a:rPr>
              <a:t>To Create space for new partitions.</a:t>
            </a:r>
            <a:endParaRPr b="0" lang="en-IN" sz="2300" spc="-1" strike="noStrike">
              <a:solidFill>
                <a:srgbClr val="000000"/>
              </a:solidFill>
              <a:latin typeface="Arial"/>
            </a:endParaRPr>
          </a:p>
          <a:p>
            <a:pPr marL="12600" indent="-216000">
              <a:lnSpc>
                <a:spcPct val="100000"/>
              </a:lnSpc>
              <a:spcBef>
                <a:spcPts val="680"/>
              </a:spcBef>
              <a:buClr>
                <a:srgbClr val="111111"/>
              </a:buClr>
              <a:buFont typeface="OpenSymbol"/>
              <a:buAutoNum type="arabicPeriod"/>
            </a:pPr>
            <a:r>
              <a:rPr b="0" lang="en-US" sz="2300" spc="-1" strike="noStrike">
                <a:solidFill>
                  <a:srgbClr val="000000"/>
                </a:solidFill>
                <a:latin typeface="Calibri"/>
                <a:ea typeface="DejaVu Sans"/>
              </a:rPr>
              <a:t>Organizing space for new drives.</a:t>
            </a:r>
            <a:endParaRPr b="0" lang="en-IN" sz="2300" spc="-1" strike="noStrike">
              <a:solidFill>
                <a:srgbClr val="000000"/>
              </a:solidFill>
              <a:latin typeface="Arial"/>
            </a:endParaRPr>
          </a:p>
          <a:p>
            <a:pPr marL="12600" indent="-216000">
              <a:lnSpc>
                <a:spcPct val="100000"/>
              </a:lnSpc>
              <a:spcBef>
                <a:spcPts val="680"/>
              </a:spcBef>
              <a:buClr>
                <a:srgbClr val="111111"/>
              </a:buClr>
              <a:buFont typeface="OpenSymbol"/>
              <a:buAutoNum type="arabicPeriod"/>
            </a:pPr>
            <a:r>
              <a:rPr b="0" lang="en-US" sz="2300" spc="-1" strike="noStrike">
                <a:solidFill>
                  <a:srgbClr val="000000"/>
                </a:solidFill>
                <a:latin typeface="Calibri"/>
                <a:ea typeface="DejaVu Sans"/>
              </a:rPr>
              <a:t>Re-organizing old drives.</a:t>
            </a:r>
            <a:endParaRPr b="0" lang="en-IN" sz="2300" spc="-1" strike="noStrike">
              <a:solidFill>
                <a:srgbClr val="000000"/>
              </a:solidFill>
              <a:latin typeface="Arial"/>
            </a:endParaRPr>
          </a:p>
          <a:p>
            <a:pPr marL="12600" indent="-216000">
              <a:lnSpc>
                <a:spcPct val="100000"/>
              </a:lnSpc>
              <a:spcBef>
                <a:spcPts val="680"/>
              </a:spcBef>
              <a:buClr>
                <a:srgbClr val="111111"/>
              </a:buClr>
              <a:buFont typeface="OpenSymbol"/>
              <a:buAutoNum type="arabicPeriod"/>
            </a:pPr>
            <a:r>
              <a:rPr b="0" lang="en-US" sz="2300" spc="-1" strike="noStrike">
                <a:solidFill>
                  <a:srgbClr val="000000"/>
                </a:solidFill>
                <a:latin typeface="Calibri"/>
                <a:ea typeface="DejaVu Sans"/>
              </a:rPr>
              <a:t>Copying or Moving data to new disks(partitions).</a:t>
            </a:r>
            <a:endParaRPr b="0" lang="en-IN" sz="2300" spc="-1" strike="noStrike">
              <a:solidFill>
                <a:srgbClr val="000000"/>
              </a:solidFill>
              <a:latin typeface="Arial"/>
            </a:endParaRPr>
          </a:p>
          <a:p>
            <a:pPr marL="12600" indent="-216000">
              <a:lnSpc>
                <a:spcPct val="100000"/>
              </a:lnSpc>
              <a:spcBef>
                <a:spcPts val="680"/>
              </a:spcBef>
              <a:buClr>
                <a:srgbClr val="111111"/>
              </a:buClr>
              <a:buFont typeface="Symbol"/>
              <a:buChar char=""/>
            </a:pPr>
            <a:r>
              <a:rPr b="0" lang="en-US" sz="2300" spc="-1" strike="noStrike">
                <a:solidFill>
                  <a:srgbClr val="bf0041"/>
                </a:solidFill>
                <a:latin typeface="Calibri"/>
                <a:ea typeface="DejaVu Sans"/>
              </a:rPr>
              <a:t>To View All Disk Partitions</a:t>
            </a:r>
            <a:endParaRPr b="0" lang="en-IN" sz="2300" spc="-1" strike="noStrike">
              <a:solidFill>
                <a:srgbClr val="000000"/>
              </a:solidFill>
              <a:latin typeface="Arial"/>
            </a:endParaRPr>
          </a:p>
          <a:p>
            <a:pPr marL="12600" indent="-216000">
              <a:lnSpc>
                <a:spcPct val="100000"/>
              </a:lnSpc>
              <a:spcBef>
                <a:spcPts val="680"/>
              </a:spcBef>
              <a:buClr>
                <a:srgbClr val="111111"/>
              </a:buClr>
              <a:buFont typeface="Symbol"/>
              <a:buChar char=""/>
            </a:pPr>
            <a:r>
              <a:rPr b="1" lang="en-US" sz="2300" spc="-1" strike="noStrike">
                <a:solidFill>
                  <a:srgbClr val="000000"/>
                </a:solidFill>
                <a:latin typeface="Calibri"/>
                <a:ea typeface="DejaVu Sans"/>
              </a:rPr>
              <a:t>Syntax: $sudo fdisk -l</a:t>
            </a:r>
            <a:endParaRPr b="0" lang="en-IN" sz="2300" spc="-1" strike="noStrike">
              <a:solidFill>
                <a:srgbClr val="000000"/>
              </a:solidFill>
              <a:latin typeface="Arial"/>
            </a:endParaRPr>
          </a:p>
          <a:p>
            <a:pPr marL="12600" indent="-216000">
              <a:lnSpc>
                <a:spcPct val="100000"/>
              </a:lnSpc>
              <a:spcBef>
                <a:spcPts val="680"/>
              </a:spcBef>
              <a:buClr>
                <a:srgbClr val="111111"/>
              </a:buClr>
              <a:buFont typeface="Symbol"/>
              <a:buChar char=""/>
            </a:pPr>
            <a:r>
              <a:rPr b="0" lang="en-US" sz="2300" spc="-1" strike="noStrike">
                <a:solidFill>
                  <a:srgbClr val="000000"/>
                </a:solidFill>
                <a:latin typeface="Calibri"/>
                <a:ea typeface="DejaVu Sans"/>
              </a:rPr>
              <a:t>Eg</a:t>
            </a:r>
            <a:endParaRPr b="0" lang="en-IN" sz="2300" spc="-1" strike="noStrike">
              <a:solidFill>
                <a:srgbClr val="000000"/>
              </a:solidFill>
              <a:latin typeface="Arial"/>
            </a:endParaRPr>
          </a:p>
          <a:p>
            <a:pPr marL="12600" indent="-216000">
              <a:lnSpc>
                <a:spcPct val="100000"/>
              </a:lnSpc>
              <a:spcBef>
                <a:spcPts val="680"/>
              </a:spcBef>
              <a:buClr>
                <a:srgbClr val="111111"/>
              </a:buClr>
              <a:buFont typeface="Symbol"/>
              <a:buChar char=""/>
            </a:pPr>
            <a:r>
              <a:rPr b="0" lang="en-US" sz="2300" spc="-1" strike="noStrike">
                <a:solidFill>
                  <a:srgbClr val="bf0041"/>
                </a:solidFill>
                <a:latin typeface="Calibri"/>
                <a:ea typeface="DejaVu Sans"/>
              </a:rPr>
              <a:t>To view Partition on a Specific Disk</a:t>
            </a:r>
            <a:endParaRPr b="0" lang="en-IN" sz="2300" spc="-1" strike="noStrike">
              <a:solidFill>
                <a:srgbClr val="000000"/>
              </a:solidFill>
              <a:latin typeface="Arial"/>
            </a:endParaRPr>
          </a:p>
          <a:p>
            <a:pPr marL="12600" indent="-216000">
              <a:lnSpc>
                <a:spcPct val="100000"/>
              </a:lnSpc>
              <a:spcBef>
                <a:spcPts val="680"/>
              </a:spcBef>
              <a:buClr>
                <a:srgbClr val="111111"/>
              </a:buClr>
              <a:buFont typeface="Symbol"/>
              <a:buChar char=""/>
            </a:pPr>
            <a:r>
              <a:rPr b="1" lang="en-US" sz="2300" spc="-1" strike="noStrike">
                <a:solidFill>
                  <a:srgbClr val="000000"/>
                </a:solidFill>
                <a:latin typeface="Calibri"/>
                <a:ea typeface="DejaVu Sans"/>
              </a:rPr>
              <a:t>Syntax: $ sudo fdisk -l /dev/sda</a:t>
            </a:r>
            <a:endParaRPr b="0" lang="en-IN" sz="2300" spc="-1" strike="noStrike">
              <a:solidFill>
                <a:srgbClr val="000000"/>
              </a:solidFill>
              <a:latin typeface="Arial"/>
            </a:endParaRPr>
          </a:p>
          <a:p>
            <a:pPr marL="12600" indent="-216000">
              <a:lnSpc>
                <a:spcPct val="100000"/>
              </a:lnSpc>
              <a:spcBef>
                <a:spcPts val="680"/>
              </a:spcBef>
              <a:buClr>
                <a:srgbClr val="111111"/>
              </a:buClr>
              <a:buFont typeface="Symbol"/>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188" name="Rectangle 7"/>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189" name="Rectangle 8"/>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object 77"/>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91" name="object 78"/>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92" name="object 79"/>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93" name="object 80"/>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94" name="object 81"/>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95" name="object 82"/>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96" name="object 83"/>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97" name="object 84"/>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98" name="object 85"/>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199" name="object 86"/>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00" name="object 87"/>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01" name="object 88"/>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02" name="object 89"/>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03" name="object 90"/>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04" name="object 91"/>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05" name="object 92"/>
          <p:cNvSpPr/>
          <p:nvPr/>
        </p:nvSpPr>
        <p:spPr>
          <a:xfrm>
            <a:off x="50004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06" name="object 93"/>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07" name="object 94"/>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08" name="object 95"/>
          <p:cNvSpPr/>
          <p:nvPr/>
        </p:nvSpPr>
        <p:spPr>
          <a:xfrm>
            <a:off x="1123920" y="344520"/>
            <a:ext cx="7190280" cy="5853960"/>
          </a:xfrm>
          <a:prstGeom prst="rect">
            <a:avLst/>
          </a:prstGeom>
          <a:noFill/>
          <a:ln w="0">
            <a:noFill/>
          </a:ln>
        </p:spPr>
        <p:style>
          <a:lnRef idx="0"/>
          <a:fillRef idx="0"/>
          <a:effectRef idx="0"/>
          <a:fontRef idx="minor"/>
        </p:style>
        <p:txBody>
          <a:bodyPr lIns="0" rIns="0" tIns="86400" bIns="0" anchor="t">
            <a:spAutoFit/>
          </a:bodyPr>
          <a:p>
            <a:pPr marL="12600" indent="-216000">
              <a:lnSpc>
                <a:spcPct val="100000"/>
              </a:lnSpc>
              <a:spcBef>
                <a:spcPts val="680"/>
              </a:spcBef>
              <a:buClr>
                <a:srgbClr val="c00000"/>
              </a:buClr>
              <a:buFont typeface="Symbol"/>
              <a:buChar char=""/>
            </a:pPr>
            <a:r>
              <a:rPr b="0" lang="en-US" sz="2300" spc="-1" strike="noStrike">
                <a:solidFill>
                  <a:srgbClr val="bf0041"/>
                </a:solidFill>
                <a:latin typeface="Calibri"/>
                <a:ea typeface="DejaVu Sans"/>
              </a:rPr>
              <a:t>To view all fdisk Commands</a:t>
            </a:r>
            <a:endParaRPr b="0" lang="en-IN" sz="2300" spc="-1" strike="noStrike">
              <a:solidFill>
                <a:srgbClr val="000000"/>
              </a:solidFill>
              <a:latin typeface="Arial"/>
            </a:endParaRPr>
          </a:p>
          <a:p>
            <a:pPr marL="12600" indent="-216000">
              <a:lnSpc>
                <a:spcPct val="100000"/>
              </a:lnSpc>
              <a:spcBef>
                <a:spcPts val="680"/>
              </a:spcBef>
              <a:buClr>
                <a:srgbClr val="111111"/>
              </a:buClr>
              <a:buFont typeface="Symbol"/>
              <a:buChar char=""/>
            </a:pPr>
            <a:r>
              <a:rPr b="1" lang="en-US" sz="2300" spc="-1" strike="noStrike">
                <a:solidFill>
                  <a:srgbClr val="000000"/>
                </a:solidFill>
                <a:latin typeface="Calibri"/>
                <a:ea typeface="Noto Sans CJK SC"/>
              </a:rPr>
              <a:t>Syntax: $sudo fdisk /dev/sda</a:t>
            </a:r>
            <a:endParaRPr b="0" lang="en-IN" sz="2300" spc="-1" strike="noStrike">
              <a:solidFill>
                <a:srgbClr val="000000"/>
              </a:solidFill>
              <a:latin typeface="Arial"/>
            </a:endParaRPr>
          </a:p>
          <a:p>
            <a:pPr marL="12600" indent="-216000">
              <a:lnSpc>
                <a:spcPct val="100000"/>
              </a:lnSpc>
              <a:spcBef>
                <a:spcPts val="680"/>
              </a:spcBef>
              <a:buClr>
                <a:srgbClr val="111111"/>
              </a:buClr>
              <a:buFont typeface="Symbol"/>
              <a:buChar char=""/>
            </a:pPr>
            <a:r>
              <a:rPr b="0" lang="en-US" sz="2300" spc="-1" strike="noStrike">
                <a:solidFill>
                  <a:srgbClr val="000000"/>
                </a:solidFill>
                <a:latin typeface="Calibri"/>
                <a:ea typeface="DejaVu Sans"/>
              </a:rPr>
              <a:t>Eg</a:t>
            </a:r>
            <a:endParaRPr b="0" lang="en-IN" sz="2300" spc="-1" strike="noStrike">
              <a:solidFill>
                <a:srgbClr val="000000"/>
              </a:solidFill>
              <a:latin typeface="Arial"/>
            </a:endParaRPr>
          </a:p>
          <a:p>
            <a:pPr marL="12600" indent="-216000">
              <a:lnSpc>
                <a:spcPct val="100000"/>
              </a:lnSpc>
              <a:spcBef>
                <a:spcPts val="680"/>
              </a:spcBef>
              <a:buClr>
                <a:srgbClr val="111111"/>
              </a:buClr>
              <a:buFont typeface="Symbol"/>
              <a:buChar char=""/>
            </a:pPr>
            <a:r>
              <a:rPr b="0" lang="en-US" sz="2300" spc="-1" strike="noStrike">
                <a:solidFill>
                  <a:srgbClr val="bf0041"/>
                </a:solidFill>
                <a:latin typeface="Calibri"/>
                <a:ea typeface="DejaVu Sans"/>
              </a:rPr>
              <a:t> </a:t>
            </a:r>
            <a:r>
              <a:rPr b="0" lang="en-US" sz="2300" spc="-1" strike="noStrike">
                <a:solidFill>
                  <a:srgbClr val="bf0041"/>
                </a:solidFill>
                <a:latin typeface="Calibri"/>
                <a:ea typeface="DejaVu Sans"/>
              </a:rPr>
              <a:t>To create a Hard Disk Partition</a:t>
            </a:r>
            <a:endParaRPr b="0" lang="en-IN" sz="2300" spc="-1" strike="noStrike">
              <a:solidFill>
                <a:srgbClr val="000000"/>
              </a:solidFill>
              <a:latin typeface="Arial"/>
            </a:endParaRPr>
          </a:p>
          <a:p>
            <a:pPr marL="12600" indent="-216000">
              <a:lnSpc>
                <a:spcPct val="100000"/>
              </a:lnSpc>
              <a:spcBef>
                <a:spcPts val="680"/>
              </a:spcBef>
              <a:buClr>
                <a:srgbClr val="111111"/>
              </a:buClr>
              <a:buFont typeface="Symbol"/>
              <a:buChar char=""/>
            </a:pPr>
            <a:r>
              <a:rPr b="1" lang="en-US" sz="2300" spc="-1" strike="noStrike">
                <a:solidFill>
                  <a:srgbClr val="000000"/>
                </a:solidFill>
                <a:latin typeface="Calibri"/>
                <a:ea typeface="DejaVu Sans"/>
              </a:rPr>
              <a:t>Syntax: $sudo fdisk /dev/sda</a:t>
            </a:r>
            <a:endParaRPr b="0" lang="en-IN" sz="2300" spc="-1" strike="noStrike">
              <a:solidFill>
                <a:srgbClr val="000000"/>
              </a:solidFill>
              <a:latin typeface="Arial"/>
            </a:endParaRPr>
          </a:p>
          <a:p>
            <a:pPr marL="12600" indent="-216000">
              <a:lnSpc>
                <a:spcPct val="100000"/>
              </a:lnSpc>
              <a:spcBef>
                <a:spcPts val="680"/>
              </a:spcBef>
              <a:buClr>
                <a:srgbClr val="111111"/>
              </a:buClr>
              <a:buFont typeface="Symbol"/>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marL="12600" indent="-216000">
              <a:lnSpc>
                <a:spcPct val="100000"/>
              </a:lnSpc>
              <a:spcBef>
                <a:spcPts val="680"/>
              </a:spcBef>
              <a:buClr>
                <a:srgbClr val="111111"/>
              </a:buClr>
              <a:buFont typeface="Wingdings" charset="2"/>
              <a:buChar char=""/>
            </a:pPr>
            <a:r>
              <a:rPr b="0" lang="en-US" sz="2300" spc="-1" strike="noStrike">
                <a:solidFill>
                  <a:srgbClr val="000000"/>
                </a:solidFill>
                <a:latin typeface="Calibri"/>
                <a:ea typeface="DejaVu Sans"/>
              </a:rPr>
              <a:t>Type </a:t>
            </a:r>
            <a:r>
              <a:rPr b="1" lang="en-US" sz="2300" spc="-1" strike="noStrike">
                <a:solidFill>
                  <a:srgbClr val="000000"/>
                </a:solidFill>
                <a:latin typeface="Calibri"/>
                <a:ea typeface="DejaVu Sans"/>
              </a:rPr>
              <a:t>n</a:t>
            </a:r>
            <a:r>
              <a:rPr b="0" lang="en-US" sz="2300" spc="-1" strike="noStrike">
                <a:solidFill>
                  <a:srgbClr val="000000"/>
                </a:solidFill>
                <a:latin typeface="Calibri"/>
                <a:ea typeface="DejaVu Sans"/>
              </a:rPr>
              <a:t> to create new partition</a:t>
            </a:r>
            <a:endParaRPr b="0" lang="en-IN" sz="2300" spc="-1" strike="noStrike">
              <a:solidFill>
                <a:srgbClr val="000000"/>
              </a:solidFill>
              <a:latin typeface="Arial"/>
            </a:endParaRPr>
          </a:p>
          <a:p>
            <a:pPr marL="12600" indent="-216000">
              <a:lnSpc>
                <a:spcPct val="100000"/>
              </a:lnSpc>
              <a:spcBef>
                <a:spcPts val="680"/>
              </a:spcBef>
              <a:buClr>
                <a:srgbClr val="111111"/>
              </a:buClr>
              <a:buFont typeface="Wingdings" charset="2"/>
              <a:buChar char=""/>
            </a:pPr>
            <a:r>
              <a:rPr b="0" lang="en-US" sz="2300" spc="-1" strike="noStrike">
                <a:solidFill>
                  <a:srgbClr val="000000"/>
                </a:solidFill>
                <a:latin typeface="Calibri"/>
                <a:ea typeface="DejaVu Sans"/>
              </a:rPr>
              <a:t>Type </a:t>
            </a:r>
            <a:r>
              <a:rPr b="1" lang="en-US" sz="2300" spc="-1" strike="noStrike">
                <a:solidFill>
                  <a:srgbClr val="000000"/>
                </a:solidFill>
                <a:latin typeface="Calibri"/>
                <a:ea typeface="DejaVu Sans"/>
              </a:rPr>
              <a:t>p</a:t>
            </a:r>
            <a:r>
              <a:rPr b="0" lang="en-US" sz="2300" spc="-1" strike="noStrike">
                <a:solidFill>
                  <a:srgbClr val="000000"/>
                </a:solidFill>
                <a:latin typeface="Calibri"/>
                <a:ea typeface="DejaVu Sans"/>
              </a:rPr>
              <a:t> for making a primary partition</a:t>
            </a:r>
            <a:endParaRPr b="0" lang="en-IN" sz="2300" spc="-1" strike="noStrike">
              <a:solidFill>
                <a:srgbClr val="000000"/>
              </a:solidFill>
              <a:latin typeface="Arial"/>
            </a:endParaRPr>
          </a:p>
          <a:p>
            <a:pPr marL="12600" indent="-216000">
              <a:lnSpc>
                <a:spcPct val="100000"/>
              </a:lnSpc>
              <a:spcBef>
                <a:spcPts val="680"/>
              </a:spcBef>
              <a:buClr>
                <a:srgbClr val="111111"/>
              </a:buClr>
              <a:buFont typeface="Wingdings" charset="2"/>
              <a:buChar char=""/>
            </a:pPr>
            <a:r>
              <a:rPr b="0" lang="en-US" sz="2300" spc="-1" strike="noStrike">
                <a:solidFill>
                  <a:srgbClr val="000000"/>
                </a:solidFill>
                <a:latin typeface="Calibri"/>
                <a:ea typeface="DejaVu Sans"/>
              </a:rPr>
              <a:t> </a:t>
            </a:r>
            <a:r>
              <a:rPr b="0" lang="en-US" sz="2300" spc="-1" strike="noStrike">
                <a:solidFill>
                  <a:srgbClr val="000000"/>
                </a:solidFill>
                <a:latin typeface="Calibri"/>
                <a:ea typeface="DejaVu Sans"/>
              </a:rPr>
              <a:t>Type </a:t>
            </a:r>
            <a:r>
              <a:rPr b="1" lang="en-US" sz="2300" spc="-1" strike="noStrike">
                <a:solidFill>
                  <a:srgbClr val="000000"/>
                </a:solidFill>
                <a:latin typeface="Calibri"/>
                <a:ea typeface="DejaVu Sans"/>
              </a:rPr>
              <a:t>e</a:t>
            </a:r>
            <a:r>
              <a:rPr b="0" lang="en-US" sz="2300" spc="-1" strike="noStrike">
                <a:solidFill>
                  <a:srgbClr val="000000"/>
                </a:solidFill>
                <a:latin typeface="Calibri"/>
                <a:ea typeface="DejaVu Sans"/>
              </a:rPr>
              <a:t> for making an extended or logical partition depending on the type of partition to make. </a:t>
            </a:r>
            <a:endParaRPr b="0" lang="en-IN" sz="2300" spc="-1" strike="noStrike">
              <a:solidFill>
                <a:srgbClr val="000000"/>
              </a:solidFill>
              <a:latin typeface="Arial"/>
            </a:endParaRPr>
          </a:p>
          <a:p>
            <a:pPr marL="12600" indent="-216000">
              <a:lnSpc>
                <a:spcPct val="100000"/>
              </a:lnSpc>
              <a:spcBef>
                <a:spcPts val="680"/>
              </a:spcBef>
              <a:buClr>
                <a:srgbClr val="111111"/>
              </a:buClr>
              <a:buFont typeface="Wingdings" charset="2"/>
              <a:buChar char=""/>
            </a:pPr>
            <a:r>
              <a:rPr b="0" lang="en-US" sz="2300" spc="-1" strike="noStrike">
                <a:solidFill>
                  <a:srgbClr val="000000"/>
                </a:solidFill>
                <a:latin typeface="Calibri"/>
                <a:ea typeface="DejaVu Sans"/>
              </a:rPr>
              <a:t>Run w command to write the changes and reboot your system. </a:t>
            </a: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209" name="Rectangle 9"/>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210" name="Rectangle 10"/>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object 96"/>
          <p:cNvSpPr/>
          <p:nvPr/>
        </p:nvSpPr>
        <p:spPr>
          <a:xfrm>
            <a:off x="77760" y="0"/>
            <a:ext cx="227880" cy="6857280"/>
          </a:xfrm>
          <a:custGeom>
            <a:avLst/>
            <a:gdLst>
              <a:gd name="textAreaLeft" fmla="*/ 0 w 227880"/>
              <a:gd name="textAreaRight" fmla="*/ 228600 w 227880"/>
              <a:gd name="textAreaTop" fmla="*/ 0 h 6857280"/>
              <a:gd name="textAreaBottom" fmla="*/ 6858000 h 6857280"/>
            </a:gdLst>
            <a:ahLst/>
            <a:rect l="textAreaLeft" t="textAreaTop" r="textAreaRight" b="textAreaBottom"/>
            <a:pathLst>
              <a:path w="228600" h="6858000">
                <a:moveTo>
                  <a:pt x="0" y="6858000"/>
                </a:moveTo>
                <a:lnTo>
                  <a:pt x="228600" y="6858000"/>
                </a:lnTo>
                <a:lnTo>
                  <a:pt x="2286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12" name="object 97"/>
          <p:cNvSpPr/>
          <p:nvPr/>
        </p:nvSpPr>
        <p:spPr>
          <a:xfrm>
            <a:off x="306360" y="0"/>
            <a:ext cx="192960" cy="6857280"/>
          </a:xfrm>
          <a:custGeom>
            <a:avLst/>
            <a:gdLst>
              <a:gd name="textAreaLeft" fmla="*/ 0 w 192960"/>
              <a:gd name="textAreaRight" fmla="*/ 193680 w 192960"/>
              <a:gd name="textAreaTop" fmla="*/ 0 h 6857280"/>
              <a:gd name="textAreaBottom" fmla="*/ 6858000 h 6857280"/>
            </a:gdLst>
            <a:ahLst/>
            <a:rect l="textAreaLeft" t="textAreaTop" r="textAreaRight" b="textAreaBottom"/>
            <a:pathLst>
              <a:path w="193675" h="6858000">
                <a:moveTo>
                  <a:pt x="0" y="6858000"/>
                </a:moveTo>
                <a:lnTo>
                  <a:pt x="193547" y="6858000"/>
                </a:lnTo>
                <a:lnTo>
                  <a:pt x="193547"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13" name="object 98"/>
          <p:cNvSpPr/>
          <p:nvPr/>
        </p:nvSpPr>
        <p:spPr>
          <a:xfrm>
            <a:off x="1490400" y="0"/>
            <a:ext cx="1482480" cy="344160"/>
          </a:xfrm>
          <a:custGeom>
            <a:avLst/>
            <a:gdLst>
              <a:gd name="textAreaLeft" fmla="*/ 0 w 1482480"/>
              <a:gd name="textAreaRight" fmla="*/ 1483200 w 1482480"/>
              <a:gd name="textAreaTop" fmla="*/ 0 h 344160"/>
              <a:gd name="textAreaBottom" fmla="*/ 344880 h 344160"/>
            </a:gdLst>
            <a:ahLst/>
            <a:rect l="textAreaLeft" t="textAreaTop" r="textAreaRight" b="textAreaBottom"/>
            <a:pathLst>
              <a:path w="1483360" h="344805">
                <a:moveTo>
                  <a:pt x="0" y="344424"/>
                </a:moveTo>
                <a:lnTo>
                  <a:pt x="1482852" y="344424"/>
                </a:lnTo>
                <a:lnTo>
                  <a:pt x="1482852"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14" name="object 99"/>
          <p:cNvSpPr/>
          <p:nvPr/>
        </p:nvSpPr>
        <p:spPr>
          <a:xfrm>
            <a:off x="1490400" y="6530400"/>
            <a:ext cx="1482480" cy="326880"/>
          </a:xfrm>
          <a:custGeom>
            <a:avLst/>
            <a:gdLst>
              <a:gd name="textAreaLeft" fmla="*/ 0 w 1482480"/>
              <a:gd name="textAreaRight" fmla="*/ 1483200 w 1482480"/>
              <a:gd name="textAreaTop" fmla="*/ 0 h 326880"/>
              <a:gd name="textAreaBottom" fmla="*/ 327600 h 326880"/>
            </a:gdLst>
            <a:ahLst/>
            <a:rect l="textAreaLeft" t="textAreaTop" r="textAreaRight" b="textAreaBottom"/>
            <a:pathLst>
              <a:path w="1483360" h="327659">
                <a:moveTo>
                  <a:pt x="0" y="327659"/>
                </a:moveTo>
                <a:lnTo>
                  <a:pt x="1482852" y="327659"/>
                </a:lnTo>
                <a:lnTo>
                  <a:pt x="1482852"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15" name="object 100"/>
          <p:cNvSpPr/>
          <p:nvPr/>
        </p:nvSpPr>
        <p:spPr>
          <a:xfrm>
            <a:off x="500040" y="0"/>
            <a:ext cx="227880" cy="344160"/>
          </a:xfrm>
          <a:custGeom>
            <a:avLst/>
            <a:gdLst>
              <a:gd name="textAreaLeft" fmla="*/ 0 w 227880"/>
              <a:gd name="textAreaRight" fmla="*/ 228600 w 227880"/>
              <a:gd name="textAreaTop" fmla="*/ 0 h 344160"/>
              <a:gd name="textAreaBottom" fmla="*/ 344880 h 344160"/>
            </a:gdLst>
            <a:ahLst/>
            <a:rect l="textAreaLeft" t="textAreaTop" r="textAreaRight" b="textAreaBottom"/>
            <a:pathLst>
              <a:path w="228600" h="344805">
                <a:moveTo>
                  <a:pt x="0" y="344424"/>
                </a:moveTo>
                <a:lnTo>
                  <a:pt x="228600" y="344424"/>
                </a:lnTo>
                <a:lnTo>
                  <a:pt x="2286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16" name="object 101"/>
          <p:cNvSpPr/>
          <p:nvPr/>
        </p:nvSpPr>
        <p:spPr>
          <a:xfrm>
            <a:off x="500040" y="6530400"/>
            <a:ext cx="227880" cy="326880"/>
          </a:xfrm>
          <a:custGeom>
            <a:avLst/>
            <a:gdLst>
              <a:gd name="textAreaLeft" fmla="*/ 0 w 227880"/>
              <a:gd name="textAreaRight" fmla="*/ 228600 w 227880"/>
              <a:gd name="textAreaTop" fmla="*/ 0 h 326880"/>
              <a:gd name="textAreaBottom" fmla="*/ 327600 h 326880"/>
            </a:gdLst>
            <a:ahLst/>
            <a:rect l="textAreaLeft" t="textAreaTop" r="textAreaRight" b="textAreaBottom"/>
            <a:pathLst>
              <a:path w="228600" h="327659">
                <a:moveTo>
                  <a:pt x="0" y="327659"/>
                </a:moveTo>
                <a:lnTo>
                  <a:pt x="228600" y="327659"/>
                </a:lnTo>
                <a:lnTo>
                  <a:pt x="2286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17" name="object 102"/>
          <p:cNvSpPr/>
          <p:nvPr/>
        </p:nvSpPr>
        <p:spPr>
          <a:xfrm>
            <a:off x="728640" y="0"/>
            <a:ext cx="761400" cy="344160"/>
          </a:xfrm>
          <a:custGeom>
            <a:avLst/>
            <a:gdLst>
              <a:gd name="textAreaLeft" fmla="*/ 0 w 761400"/>
              <a:gd name="textAreaRight" fmla="*/ 762120 w 761400"/>
              <a:gd name="textAreaTop" fmla="*/ 0 h 344160"/>
              <a:gd name="textAreaBottom" fmla="*/ 344880 h 344160"/>
            </a:gdLst>
            <a:ahLst/>
            <a:rect l="textAreaLeft" t="textAreaTop" r="textAreaRight" b="textAreaBottom"/>
            <a:pathLst>
              <a:path w="762000" h="344805">
                <a:moveTo>
                  <a:pt x="0" y="344424"/>
                </a:moveTo>
                <a:lnTo>
                  <a:pt x="762000" y="344424"/>
                </a:lnTo>
                <a:lnTo>
                  <a:pt x="762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18" name="object 103"/>
          <p:cNvSpPr/>
          <p:nvPr/>
        </p:nvSpPr>
        <p:spPr>
          <a:xfrm>
            <a:off x="728640" y="6530400"/>
            <a:ext cx="761400" cy="326880"/>
          </a:xfrm>
          <a:custGeom>
            <a:avLst/>
            <a:gdLst>
              <a:gd name="textAreaLeft" fmla="*/ 0 w 761400"/>
              <a:gd name="textAreaRight" fmla="*/ 762120 w 761400"/>
              <a:gd name="textAreaTop" fmla="*/ 0 h 326880"/>
              <a:gd name="textAreaBottom" fmla="*/ 327600 h 326880"/>
            </a:gdLst>
            <a:ahLst/>
            <a:rect l="textAreaLeft" t="textAreaTop" r="textAreaRight" b="textAreaBottom"/>
            <a:pathLst>
              <a:path w="762000" h="327659">
                <a:moveTo>
                  <a:pt x="0" y="327659"/>
                </a:moveTo>
                <a:lnTo>
                  <a:pt x="762000" y="327659"/>
                </a:lnTo>
                <a:lnTo>
                  <a:pt x="762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19" name="object 104"/>
          <p:cNvSpPr/>
          <p:nvPr/>
        </p:nvSpPr>
        <p:spPr>
          <a:xfrm>
            <a:off x="6707160" y="0"/>
            <a:ext cx="1523160" cy="344160"/>
          </a:xfrm>
          <a:custGeom>
            <a:avLst/>
            <a:gdLst>
              <a:gd name="textAreaLeft" fmla="*/ 0 w 1523160"/>
              <a:gd name="textAreaRight" fmla="*/ 1523880 w 1523160"/>
              <a:gd name="textAreaTop" fmla="*/ 0 h 344160"/>
              <a:gd name="textAreaBottom" fmla="*/ 344880 h 344160"/>
            </a:gdLst>
            <a:ahLst/>
            <a:rect l="textAreaLeft" t="textAreaTop" r="textAreaRight" b="textAreaBottom"/>
            <a:pathLst>
              <a:path w="1524000" h="344805">
                <a:moveTo>
                  <a:pt x="0" y="344424"/>
                </a:moveTo>
                <a:lnTo>
                  <a:pt x="1524000" y="344424"/>
                </a:lnTo>
                <a:lnTo>
                  <a:pt x="15240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20" name="object 105"/>
          <p:cNvSpPr/>
          <p:nvPr/>
        </p:nvSpPr>
        <p:spPr>
          <a:xfrm>
            <a:off x="6707160" y="6530400"/>
            <a:ext cx="1523160" cy="326880"/>
          </a:xfrm>
          <a:custGeom>
            <a:avLst/>
            <a:gdLst>
              <a:gd name="textAreaLeft" fmla="*/ 0 w 1523160"/>
              <a:gd name="textAreaRight" fmla="*/ 1523880 w 1523160"/>
              <a:gd name="textAreaTop" fmla="*/ 0 h 326880"/>
              <a:gd name="textAreaBottom" fmla="*/ 327600 h 326880"/>
            </a:gdLst>
            <a:ahLst/>
            <a:rect l="textAreaLeft" t="textAreaTop" r="textAreaRight" b="textAreaBottom"/>
            <a:pathLst>
              <a:path w="1524000" h="327659">
                <a:moveTo>
                  <a:pt x="0" y="327659"/>
                </a:moveTo>
                <a:lnTo>
                  <a:pt x="1524000" y="327659"/>
                </a:lnTo>
                <a:lnTo>
                  <a:pt x="15240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21" name="object 106"/>
          <p:cNvSpPr/>
          <p:nvPr/>
        </p:nvSpPr>
        <p:spPr>
          <a:xfrm>
            <a:off x="8993160" y="0"/>
            <a:ext cx="150480" cy="6857280"/>
          </a:xfrm>
          <a:custGeom>
            <a:avLst/>
            <a:gdLst>
              <a:gd name="textAreaLeft" fmla="*/ 0 w 150480"/>
              <a:gd name="textAreaRight" fmla="*/ 151200 w 150480"/>
              <a:gd name="textAreaTop" fmla="*/ 0 h 6857280"/>
              <a:gd name="textAreaBottom" fmla="*/ 6858000 h 6857280"/>
            </a:gdLst>
            <a:ahLst/>
            <a:rect l="textAreaLeft" t="textAreaTop" r="textAreaRight" b="textAreaBottom"/>
            <a:pathLst>
              <a:path w="151129" h="6858000">
                <a:moveTo>
                  <a:pt x="0" y="6857998"/>
                </a:moveTo>
                <a:lnTo>
                  <a:pt x="150875" y="6857998"/>
                </a:lnTo>
                <a:lnTo>
                  <a:pt x="150875" y="0"/>
                </a:lnTo>
                <a:lnTo>
                  <a:pt x="0" y="0"/>
                </a:lnTo>
                <a:lnTo>
                  <a:pt x="0" y="6857998"/>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22" name="object 107"/>
          <p:cNvSpPr/>
          <p:nvPr/>
        </p:nvSpPr>
        <p:spPr>
          <a:xfrm>
            <a:off x="8231040" y="0"/>
            <a:ext cx="761400" cy="6857280"/>
          </a:xfrm>
          <a:custGeom>
            <a:avLst/>
            <a:gdLst>
              <a:gd name="textAreaLeft" fmla="*/ 0 w 761400"/>
              <a:gd name="textAreaRight" fmla="*/ 762120 w 761400"/>
              <a:gd name="textAreaTop" fmla="*/ 0 h 6857280"/>
              <a:gd name="textAreaBottom" fmla="*/ 6858000 h 6857280"/>
            </a:gdLst>
            <a:ahLst/>
            <a:rect l="textAreaLeft" t="textAreaTop" r="textAreaRight" b="textAreaBottom"/>
            <a:pathLst>
              <a:path w="762000" h="6858000">
                <a:moveTo>
                  <a:pt x="0" y="6858000"/>
                </a:moveTo>
                <a:lnTo>
                  <a:pt x="762000" y="6858000"/>
                </a:lnTo>
                <a:lnTo>
                  <a:pt x="762000" y="0"/>
                </a:lnTo>
                <a:lnTo>
                  <a:pt x="0" y="0"/>
                </a:lnTo>
                <a:lnTo>
                  <a:pt x="0" y="6858000"/>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23" name="object 108"/>
          <p:cNvSpPr/>
          <p:nvPr/>
        </p:nvSpPr>
        <p:spPr>
          <a:xfrm>
            <a:off x="3963960" y="0"/>
            <a:ext cx="2742480" cy="344160"/>
          </a:xfrm>
          <a:custGeom>
            <a:avLst/>
            <a:gdLst>
              <a:gd name="textAreaLeft" fmla="*/ 0 w 2742480"/>
              <a:gd name="textAreaRight" fmla="*/ 2743200 w 2742480"/>
              <a:gd name="textAreaTop" fmla="*/ 0 h 344160"/>
              <a:gd name="textAreaBottom" fmla="*/ 344880 h 344160"/>
            </a:gdLst>
            <a:ahLst/>
            <a:rect l="textAreaLeft" t="textAreaTop" r="textAreaRight" b="textAreaBottom"/>
            <a:pathLst>
              <a:path w="2743200" h="344805">
                <a:moveTo>
                  <a:pt x="0" y="344424"/>
                </a:moveTo>
                <a:lnTo>
                  <a:pt x="2743200" y="344424"/>
                </a:lnTo>
                <a:lnTo>
                  <a:pt x="2743200" y="0"/>
                </a:lnTo>
                <a:lnTo>
                  <a:pt x="0" y="0"/>
                </a:lnTo>
                <a:lnTo>
                  <a:pt x="0" y="344424"/>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24" name="object 109"/>
          <p:cNvSpPr/>
          <p:nvPr/>
        </p:nvSpPr>
        <p:spPr>
          <a:xfrm>
            <a:off x="3963960" y="6530400"/>
            <a:ext cx="2742480" cy="326880"/>
          </a:xfrm>
          <a:custGeom>
            <a:avLst/>
            <a:gdLst>
              <a:gd name="textAreaLeft" fmla="*/ 0 w 2742480"/>
              <a:gd name="textAreaRight" fmla="*/ 2743200 w 2742480"/>
              <a:gd name="textAreaTop" fmla="*/ 0 h 326880"/>
              <a:gd name="textAreaBottom" fmla="*/ 327600 h 326880"/>
            </a:gdLst>
            <a:ahLst/>
            <a:rect l="textAreaLeft" t="textAreaTop" r="textAreaRight" b="textAreaBottom"/>
            <a:pathLst>
              <a:path w="2743200" h="327659">
                <a:moveTo>
                  <a:pt x="0" y="327659"/>
                </a:moveTo>
                <a:lnTo>
                  <a:pt x="2743200" y="327659"/>
                </a:lnTo>
                <a:lnTo>
                  <a:pt x="2743200" y="0"/>
                </a:lnTo>
                <a:lnTo>
                  <a:pt x="0" y="0"/>
                </a:lnTo>
                <a:lnTo>
                  <a:pt x="0" y="327659"/>
                </a:lnTo>
                <a:close/>
              </a:path>
            </a:pathLst>
          </a:custGeom>
          <a:solidFill>
            <a:srgbClr val="ffffff">
              <a:alpha val="10000"/>
            </a:srgbClr>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25" name="object 110"/>
          <p:cNvSpPr/>
          <p:nvPr/>
        </p:nvSpPr>
        <p:spPr>
          <a:xfrm>
            <a:off x="50400" y="0"/>
            <a:ext cx="9099360" cy="686376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26" name="object 111"/>
          <p:cNvSpPr/>
          <p:nvPr/>
        </p:nvSpPr>
        <p:spPr>
          <a:xfrm>
            <a:off x="50004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27" name="object 112"/>
          <p:cNvSpPr/>
          <p:nvPr/>
        </p:nvSpPr>
        <p:spPr>
          <a:xfrm>
            <a:off x="457200" y="344520"/>
            <a:ext cx="8228880" cy="6185520"/>
          </a:xfrm>
          <a:custGeom>
            <a:avLst/>
            <a:gdLst>
              <a:gd name="textAreaLeft" fmla="*/ 0 w 8228880"/>
              <a:gd name="textAreaRight" fmla="*/ 8229600 w 8228880"/>
              <a:gd name="textAreaTop" fmla="*/ 0 h 6185520"/>
              <a:gd name="textAreaBottom" fmla="*/ 6186240 h 6185520"/>
            </a:gdLst>
            <a:ahLst/>
            <a:rect l="textAreaLeft" t="textAreaTop" r="textAreaRight" b="textAreaBottom"/>
            <a:pathLst>
              <a:path w="8229600" h="6186170">
                <a:moveTo>
                  <a:pt x="0" y="6185916"/>
                </a:moveTo>
                <a:lnTo>
                  <a:pt x="8229600" y="6185916"/>
                </a:lnTo>
                <a:lnTo>
                  <a:pt x="8229600" y="0"/>
                </a:lnTo>
                <a:lnTo>
                  <a:pt x="0" y="0"/>
                </a:lnTo>
                <a:lnTo>
                  <a:pt x="0" y="6185916"/>
                </a:lnTo>
                <a:close/>
              </a:path>
            </a:pathLst>
          </a:custGeom>
          <a:noFill/>
          <a:ln w="6096">
            <a:solidFill>
              <a:srgbClr val="ee5846"/>
            </a:solidFill>
            <a:round/>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28" name="object 113"/>
          <p:cNvSpPr/>
          <p:nvPr/>
        </p:nvSpPr>
        <p:spPr>
          <a:xfrm>
            <a:off x="6987600" y="5852160"/>
            <a:ext cx="1242720" cy="36792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pPr>
            <a:endParaRPr b="0" lang="en-US" sz="1800" spc="-1" strike="noStrike">
              <a:solidFill>
                <a:srgbClr val="000000"/>
              </a:solidFill>
              <a:latin typeface="Calibri"/>
              <a:ea typeface="DejaVu Sans"/>
            </a:endParaRPr>
          </a:p>
        </p:txBody>
      </p:sp>
      <p:sp>
        <p:nvSpPr>
          <p:cNvPr id="229" name="object 114"/>
          <p:cNvSpPr/>
          <p:nvPr/>
        </p:nvSpPr>
        <p:spPr>
          <a:xfrm>
            <a:off x="1123920" y="344520"/>
            <a:ext cx="7190280" cy="4716720"/>
          </a:xfrm>
          <a:prstGeom prst="rect">
            <a:avLst/>
          </a:prstGeom>
          <a:noFill/>
          <a:ln w="0">
            <a:noFill/>
          </a:ln>
        </p:spPr>
        <p:style>
          <a:lnRef idx="0"/>
          <a:fillRef idx="0"/>
          <a:effectRef idx="0"/>
          <a:fontRef idx="minor"/>
        </p:style>
        <p:txBody>
          <a:bodyPr lIns="0" rIns="0" tIns="86400" bIns="0" anchor="t">
            <a:spAutoFit/>
          </a:bodyPr>
          <a:p>
            <a:pPr marL="12600" indent="-216000">
              <a:lnSpc>
                <a:spcPct val="100000"/>
              </a:lnSpc>
              <a:spcBef>
                <a:spcPts val="680"/>
              </a:spcBef>
              <a:buClr>
                <a:srgbClr val="c00000"/>
              </a:buClr>
              <a:buFont typeface="Symbol"/>
              <a:buChar char=""/>
            </a:pPr>
            <a:r>
              <a:rPr b="0" lang="en-US" sz="2300" spc="-1" strike="noStrike">
                <a:solidFill>
                  <a:srgbClr val="bf0041"/>
                </a:solidFill>
                <a:latin typeface="Calibri"/>
                <a:ea typeface="DejaVu Sans"/>
              </a:rPr>
              <a:t>To Delete a Hard Disk Partition</a:t>
            </a:r>
            <a:endParaRPr b="0" lang="en-IN" sz="2300" spc="-1" strike="noStrike">
              <a:solidFill>
                <a:srgbClr val="000000"/>
              </a:solidFill>
              <a:latin typeface="Arial"/>
            </a:endParaRPr>
          </a:p>
          <a:p>
            <a:pPr marL="12600" indent="-216000">
              <a:lnSpc>
                <a:spcPct val="100000"/>
              </a:lnSpc>
              <a:spcBef>
                <a:spcPts val="680"/>
              </a:spcBef>
              <a:buClr>
                <a:srgbClr val="111111"/>
              </a:buClr>
              <a:buFont typeface="Symbol"/>
              <a:buChar char=""/>
            </a:pPr>
            <a:r>
              <a:rPr b="1" lang="en-US" sz="2300" spc="-1" strike="noStrike">
                <a:solidFill>
                  <a:srgbClr val="000000"/>
                </a:solidFill>
                <a:latin typeface="Calibri"/>
                <a:ea typeface="Noto Sans CJK SC"/>
              </a:rPr>
              <a:t>Syntax: $sudo fdisk /dev/sda</a:t>
            </a:r>
            <a:endParaRPr b="0" lang="en-IN" sz="2300" spc="-1" strike="noStrike">
              <a:solidFill>
                <a:srgbClr val="000000"/>
              </a:solidFill>
              <a:latin typeface="Arial"/>
            </a:endParaRPr>
          </a:p>
          <a:p>
            <a:pPr marL="12600" indent="-216000">
              <a:lnSpc>
                <a:spcPct val="100000"/>
              </a:lnSpc>
              <a:spcBef>
                <a:spcPts val="680"/>
              </a:spcBef>
              <a:buClr>
                <a:srgbClr val="111111"/>
              </a:buClr>
              <a:buFont typeface="Symbol"/>
              <a:buChar char=""/>
            </a:pPr>
            <a:r>
              <a:rPr b="0" lang="en-US" sz="2300" spc="-1" strike="noStrike">
                <a:solidFill>
                  <a:srgbClr val="000000"/>
                </a:solidFill>
                <a:latin typeface="Calibri"/>
                <a:ea typeface="DejaVu Sans"/>
              </a:rPr>
              <a:t>Eg</a:t>
            </a:r>
            <a:endParaRPr b="0" lang="en-IN" sz="2300" spc="-1" strike="noStrike">
              <a:solidFill>
                <a:srgbClr val="000000"/>
              </a:solidFill>
              <a:latin typeface="Arial"/>
            </a:endParaRPr>
          </a:p>
          <a:p>
            <a:pPr marL="12600" indent="-216000">
              <a:lnSpc>
                <a:spcPct val="100000"/>
              </a:lnSpc>
              <a:spcBef>
                <a:spcPts val="680"/>
              </a:spcBef>
              <a:buClr>
                <a:srgbClr val="111111"/>
              </a:buClr>
              <a:buFont typeface="Wingdings" charset="2"/>
              <a:buChar char=""/>
            </a:pPr>
            <a:r>
              <a:rPr b="0" lang="en-US" sz="2300" spc="-1" strike="noStrike">
                <a:solidFill>
                  <a:srgbClr val="000000"/>
                </a:solidFill>
                <a:latin typeface="Calibri"/>
                <a:ea typeface="DejaVu Sans"/>
              </a:rPr>
              <a:t>Type </a:t>
            </a:r>
            <a:r>
              <a:rPr b="1" lang="en-US" sz="2300" spc="-1" strike="noStrike">
                <a:solidFill>
                  <a:srgbClr val="000000"/>
                </a:solidFill>
                <a:latin typeface="Calibri"/>
                <a:ea typeface="DejaVu Sans"/>
              </a:rPr>
              <a:t>d</a:t>
            </a:r>
            <a:r>
              <a:rPr b="0" lang="en-US" sz="2300" spc="-1" strike="noStrike">
                <a:solidFill>
                  <a:srgbClr val="000000"/>
                </a:solidFill>
                <a:latin typeface="Calibri"/>
                <a:ea typeface="DejaVu Sans"/>
              </a:rPr>
              <a:t> to go to the delete partition menu</a:t>
            </a:r>
            <a:endParaRPr b="0" lang="en-IN" sz="2300" spc="-1" strike="noStrike">
              <a:solidFill>
                <a:srgbClr val="000000"/>
              </a:solidFill>
              <a:latin typeface="Arial"/>
            </a:endParaRPr>
          </a:p>
          <a:p>
            <a:pPr marL="12600" indent="-216000">
              <a:lnSpc>
                <a:spcPct val="100000"/>
              </a:lnSpc>
              <a:spcBef>
                <a:spcPts val="680"/>
              </a:spcBef>
              <a:buClr>
                <a:srgbClr val="111111"/>
              </a:buClr>
              <a:buFont typeface="Wingdings" charset="2"/>
              <a:buChar char=""/>
            </a:pPr>
            <a:r>
              <a:rPr b="0" lang="en-US" sz="2300" spc="-1" strike="noStrike">
                <a:solidFill>
                  <a:srgbClr val="000000"/>
                </a:solidFill>
                <a:latin typeface="Calibri"/>
                <a:ea typeface="DejaVu Sans"/>
              </a:rPr>
              <a:t>Run </a:t>
            </a:r>
            <a:r>
              <a:rPr b="1" lang="en-US" sz="2300" spc="-1" strike="noStrike">
                <a:solidFill>
                  <a:srgbClr val="000000"/>
                </a:solidFill>
                <a:latin typeface="Calibri"/>
                <a:ea typeface="DejaVu Sans"/>
              </a:rPr>
              <a:t>w</a:t>
            </a:r>
            <a:r>
              <a:rPr b="0" lang="en-US" sz="2300" spc="-1" strike="noStrike">
                <a:solidFill>
                  <a:srgbClr val="000000"/>
                </a:solidFill>
                <a:latin typeface="Calibri"/>
                <a:ea typeface="DejaVu Sans"/>
              </a:rPr>
              <a:t> command to write the changes and reboot the system. </a:t>
            </a:r>
            <a:endParaRPr b="0" lang="en-IN" sz="2300" spc="-1" strike="noStrike">
              <a:solidFill>
                <a:srgbClr val="000000"/>
              </a:solidFill>
              <a:latin typeface="Arial"/>
            </a:endParaRPr>
          </a:p>
          <a:p>
            <a:pPr marL="12600" indent="-216000">
              <a:lnSpc>
                <a:spcPct val="100000"/>
              </a:lnSpc>
              <a:spcBef>
                <a:spcPts val="680"/>
              </a:spcBef>
              <a:buClr>
                <a:srgbClr val="111111"/>
              </a:buClr>
              <a:buFont typeface="Symbol"/>
              <a:buChar char=""/>
            </a:pPr>
            <a:r>
              <a:rPr b="0" lang="en-US" sz="2300" spc="-1" strike="noStrike">
                <a:solidFill>
                  <a:srgbClr val="bf0041"/>
                </a:solidFill>
                <a:latin typeface="Calibri"/>
                <a:ea typeface="DejaVu Sans"/>
              </a:rPr>
              <a:t>To view the size of your Partition:  </a:t>
            </a:r>
            <a:endParaRPr b="0" lang="en-IN" sz="2300" spc="-1" strike="noStrike">
              <a:solidFill>
                <a:srgbClr val="000000"/>
              </a:solidFill>
              <a:latin typeface="Arial"/>
            </a:endParaRPr>
          </a:p>
          <a:p>
            <a:pPr marL="12600" indent="-216000">
              <a:lnSpc>
                <a:spcPct val="100000"/>
              </a:lnSpc>
              <a:spcBef>
                <a:spcPts val="680"/>
              </a:spcBef>
              <a:buClr>
                <a:srgbClr val="111111"/>
              </a:buClr>
              <a:buFont typeface="Symbol"/>
              <a:buChar char=""/>
            </a:pPr>
            <a:r>
              <a:rPr b="1" lang="en-US" sz="2300" spc="-1" strike="noStrike">
                <a:solidFill>
                  <a:srgbClr val="000000"/>
                </a:solidFill>
                <a:latin typeface="Calibri"/>
                <a:ea typeface="DejaVu Sans"/>
              </a:rPr>
              <a:t>Syntax: $sudo fdisk -s /dev/sda</a:t>
            </a:r>
            <a:endParaRPr b="0" lang="en-IN" sz="2300" spc="-1" strike="noStrike">
              <a:solidFill>
                <a:srgbClr val="000000"/>
              </a:solidFill>
              <a:latin typeface="Arial"/>
            </a:endParaRPr>
          </a:p>
          <a:p>
            <a:pPr marL="12600" indent="-216000">
              <a:lnSpc>
                <a:spcPct val="100000"/>
              </a:lnSpc>
              <a:spcBef>
                <a:spcPts val="680"/>
              </a:spcBef>
              <a:buClr>
                <a:srgbClr val="111111"/>
              </a:buClr>
              <a:buFont typeface="Symbol"/>
              <a:buChar char=""/>
            </a:pPr>
            <a:r>
              <a:rPr b="0" lang="en-US" sz="2300" spc="-1" strike="noStrike">
                <a:solidFill>
                  <a:srgbClr val="000000"/>
                </a:solidFill>
                <a:latin typeface="Calibri"/>
                <a:ea typeface="DejaVu Sans"/>
              </a:rPr>
              <a:t>Eg :</a:t>
            </a:r>
            <a:endParaRPr b="0" lang="en-IN" sz="2300" spc="-1" strike="noStrike">
              <a:solidFill>
                <a:srgbClr val="000000"/>
              </a:solidFill>
              <a:latin typeface="Arial"/>
            </a:endParaRPr>
          </a:p>
          <a:p>
            <a:pPr>
              <a:lnSpc>
                <a:spcPct val="100000"/>
              </a:lnSpc>
              <a:spcBef>
                <a:spcPts val="680"/>
              </a:spcBef>
            </a:pPr>
            <a:endParaRPr b="0" lang="en-IN" sz="2300" spc="-1" strike="noStrike">
              <a:solidFill>
                <a:srgbClr val="000000"/>
              </a:solidFill>
              <a:latin typeface="Arial"/>
            </a:endParaRPr>
          </a:p>
          <a:p>
            <a:pPr marL="12600">
              <a:lnSpc>
                <a:spcPct val="100000"/>
              </a:lnSpc>
              <a:spcBef>
                <a:spcPts val="680"/>
              </a:spcBef>
            </a:pPr>
            <a:endParaRPr b="0" lang="en-IN" sz="2300" spc="-1" strike="noStrike">
              <a:solidFill>
                <a:srgbClr val="000000"/>
              </a:solidFill>
              <a:latin typeface="Arial"/>
            </a:endParaRPr>
          </a:p>
        </p:txBody>
      </p:sp>
      <p:sp>
        <p:nvSpPr>
          <p:cNvPr id="230" name="Rectangle 11"/>
          <p:cNvSpPr/>
          <p:nvPr/>
        </p:nvSpPr>
        <p:spPr>
          <a:xfrm>
            <a:off x="0" y="4536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
        <p:nvSpPr>
          <p:cNvPr id="231" name="Rectangle 12"/>
          <p:cNvSpPr/>
          <p:nvPr/>
        </p:nvSpPr>
        <p:spPr>
          <a:xfrm>
            <a:off x="152280" y="197640"/>
            <a:ext cx="360" cy="366120"/>
          </a:xfrm>
          <a:prstGeom prst="rect">
            <a:avLst/>
          </a:prstGeom>
          <a:noFill/>
          <a:ln w="0">
            <a:noFill/>
          </a:ln>
        </p:spPr>
        <p:style>
          <a:lnRef idx="0"/>
          <a:fillRef idx="0"/>
          <a:effectRef idx="0"/>
          <a:fontRef idx="minor"/>
        </p:style>
        <p:txBody>
          <a:bodyPr numCol="1" spcCol="0" wrap="none" lIns="0" rIns="0" tIns="0" bIns="88920" anchor="ctr">
            <a:spAutoFit/>
          </a:bodyPr>
          <a:p>
            <a:pPr>
              <a:lnSpc>
                <a:spcPct val="100000"/>
              </a:lnSpc>
            </a:pPr>
            <a:endParaRPr b="0" lang="en-US"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8899</TotalTime>
  <Application>LibreOffice/7.4.4.2$Linux_X86_64 LibreOffice_project/40$Build-2</Application>
  <AppVersion>15.0000</AppVersion>
  <Words>734</Words>
  <Paragraphs>81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2018-06-11T11:27:57Z</dcterms:created>
  <dc:creator>Anushray Gupta</dc:creator>
  <dc:description/>
  <dc:language>en-IN</dc:language>
  <cp:lastModifiedBy/>
  <dcterms:modified xsi:type="dcterms:W3CDTF">2023-01-29T22:38:38Z</dcterms:modified>
  <cp:revision>232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2017-08-19T00:00:00Z</vt:filetime>
  </property>
  <property fmtid="{D5CDD505-2E9C-101B-9397-08002B2CF9AE}" pid="3" name="Creator">
    <vt:lpwstr>Microsoft® PowerPoint® 2016</vt:lpwstr>
  </property>
  <property fmtid="{D5CDD505-2E9C-101B-9397-08002B2CF9AE}" pid="4" name="LastSaved">
    <vt:filetime>2018-06-11T00:00:00Z</vt:filetime>
  </property>
  <property fmtid="{D5CDD505-2E9C-101B-9397-08002B2CF9AE}" pid="5" name="PresentationFormat">
    <vt:lpwstr>On-screen Show (4:3)</vt:lpwstr>
  </property>
  <property fmtid="{D5CDD505-2E9C-101B-9397-08002B2CF9AE}" pid="6" name="Slides">
    <vt:i4>12</vt:i4>
  </property>
</Properties>
</file>