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9711CB36-5E57-4A48-BD7E-2357A1AF3F86}"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8"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9"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A879ED1-200A-4104-9AAF-D94A25593F4E}"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4"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16B6BEC8-1054-4C70-8331-2AFC55ABE2E3}"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6"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7"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9"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0"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1"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1527B0F4-E7FC-4723-83A6-557D7A8344CF}"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2549601-8126-46DB-BC60-7476F4EBFC09}"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B5D0154-EF1B-41D7-A8F4-C45103AB1C74}"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D54E75B-DF0D-43F2-B10B-3F390A70148E}"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2007605-4870-4497-B92C-2CF4BA279425}"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5E61411-9759-4567-80EB-12E23D2D84BF}"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A8CA7F3-1182-410A-BEB5-51E3615EC362}"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44473C4-1185-4CF6-BBCD-5C7E2EDDE2C5}"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6"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8C89FBC-55D4-4116-AF61-711195FFAD1F}"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bk object 16"/>
          <p:cNvSpPr/>
          <p:nvPr/>
        </p:nvSpPr>
        <p:spPr>
          <a:xfrm>
            <a:off x="0" y="0"/>
            <a:ext cx="9143280" cy="6857280"/>
          </a:xfrm>
          <a:prstGeom prst="rect">
            <a:avLst/>
          </a:prstGeom>
          <a:blipFill rotWithShape="0">
            <a:blip r:embed="rId2"/>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 name="PlaceHolder 1"/>
          <p:cNvSpPr>
            <a:spLocks noGrp="1"/>
          </p:cNvSpPr>
          <p:nvPr>
            <p:ph type="ftr" idx="1"/>
          </p:nvPr>
        </p:nvSpPr>
        <p:spPr>
          <a:xfrm>
            <a:off x="3108960" y="6378120"/>
            <a:ext cx="2925360" cy="3423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 name="PlaceHolder 2"/>
          <p:cNvSpPr>
            <a:spLocks noGrp="1"/>
          </p:cNvSpPr>
          <p:nvPr>
            <p:ph type="sldNum" idx="2"/>
          </p:nvPr>
        </p:nvSpPr>
        <p:spPr>
          <a:xfrm>
            <a:off x="6583680" y="6378120"/>
            <a:ext cx="2102400" cy="342360"/>
          </a:xfrm>
          <a:prstGeom prst="rect">
            <a:avLst/>
          </a:prstGeom>
          <a:noFill/>
          <a:ln w="0">
            <a:noFill/>
          </a:ln>
        </p:spPr>
        <p:txBody>
          <a:bodyPr lIns="0" rIns="0" tIns="0" bIns="0" anchor="t">
            <a:noAutofit/>
          </a:bodyPr>
          <a:lstStyle>
            <a:lvl1pPr indent="0" algn="r">
              <a:lnSpc>
                <a:spcPct val="100000"/>
              </a:lnSpc>
              <a:buNone/>
              <a:tabLst>
                <a:tab algn="l" pos="0"/>
              </a:tabLst>
              <a:defRPr b="0" lang="en-US" sz="1800" spc="-1" strike="noStrike">
                <a:solidFill>
                  <a:srgbClr val="b2b2b2"/>
                </a:solidFill>
                <a:latin typeface="Calibri"/>
              </a:defRPr>
            </a:lvl1pPr>
          </a:lstStyle>
          <a:p>
            <a:pPr indent="0" algn="r">
              <a:lnSpc>
                <a:spcPct val="100000"/>
              </a:lnSpc>
              <a:buNone/>
              <a:tabLst>
                <a:tab algn="l" pos="0"/>
              </a:tabLst>
            </a:pPr>
            <a:fld id="{07E2BB73-696F-4C60-A2A7-51AC5B6C298B}" type="slidenum">
              <a:rPr b="0" lang="en-US" sz="1800" spc="-1" strike="noStrike">
                <a:solidFill>
                  <a:srgbClr val="b2b2b2"/>
                </a:solidFill>
                <a:latin typeface="Calibri"/>
              </a:rPr>
              <a:t>&lt;number&gt;</a:t>
            </a:fld>
            <a:endParaRPr b="0" lang="en-IN" sz="1800" spc="-1" strike="noStrike">
              <a:solidFill>
                <a:srgbClr val="000000"/>
              </a:solidFill>
              <a:latin typeface="Times New Roman"/>
            </a:endParaRPr>
          </a:p>
        </p:txBody>
      </p:sp>
      <p:sp>
        <p:nvSpPr>
          <p:cNvPr id="3" name="PlaceHolder 3"/>
          <p:cNvSpPr>
            <a:spLocks noGrp="1"/>
          </p:cNvSpPr>
          <p:nvPr>
            <p:ph type="dt" idx="3"/>
          </p:nvPr>
        </p:nvSpPr>
        <p:spPr>
          <a:xfrm>
            <a:off x="457200" y="6378120"/>
            <a:ext cx="2102400" cy="34236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5"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object 2"/>
          <p:cNvSpPr/>
          <p:nvPr/>
        </p:nvSpPr>
        <p:spPr>
          <a:xfrm>
            <a:off x="0" y="0"/>
            <a:ext cx="227880" cy="6857280"/>
          </a:xfrm>
          <a:custGeom>
            <a:avLst/>
            <a:gdLst>
              <a:gd name="textAreaLeft" fmla="*/ 0 w 227880"/>
              <a:gd name="textAreaRight" fmla="*/ 228600 w 227880"/>
              <a:gd name="textAreaTop" fmla="*/ 0 h 6857280"/>
              <a:gd name="textAreaBottom" fmla="*/ 6858000 h 6857280"/>
            </a:gdLst>
            <a:ahLst/>
            <a:rect l="textAreaLeft" t="textAreaTop" r="textAreaRight" b="textAreaBottom"/>
            <a:pathLst>
              <a:path w="228600" h="6858000">
                <a:moveTo>
                  <a:pt x="0" y="6858000"/>
                </a:moveTo>
                <a:lnTo>
                  <a:pt x="228600" y="6858000"/>
                </a:lnTo>
                <a:lnTo>
                  <a:pt x="2286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3" name="object 3"/>
          <p:cNvSpPr/>
          <p:nvPr/>
        </p:nvSpPr>
        <p:spPr>
          <a:xfrm>
            <a:off x="228600" y="0"/>
            <a:ext cx="194760" cy="6857280"/>
          </a:xfrm>
          <a:custGeom>
            <a:avLst/>
            <a:gdLst>
              <a:gd name="textAreaLeft" fmla="*/ 0 w 194760"/>
              <a:gd name="textAreaRight" fmla="*/ 195480 w 194760"/>
              <a:gd name="textAreaTop" fmla="*/ 0 h 6857280"/>
              <a:gd name="textAreaBottom" fmla="*/ 6858000 h 6857280"/>
            </a:gdLst>
            <a:ahLst/>
            <a:rect l="textAreaLeft" t="textAreaTop" r="textAreaRight" b="textAreaBottom"/>
            <a:pathLst>
              <a:path w="195579" h="6858000">
                <a:moveTo>
                  <a:pt x="0" y="6858000"/>
                </a:moveTo>
                <a:lnTo>
                  <a:pt x="195072" y="6858000"/>
                </a:lnTo>
                <a:lnTo>
                  <a:pt x="195072"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4" name="object 4"/>
          <p:cNvSpPr/>
          <p:nvPr/>
        </p:nvSpPr>
        <p:spPr>
          <a:xfrm>
            <a:off x="1414440" y="0"/>
            <a:ext cx="1480680" cy="601200"/>
          </a:xfrm>
          <a:custGeom>
            <a:avLst/>
            <a:gdLst>
              <a:gd name="textAreaLeft" fmla="*/ 0 w 1480680"/>
              <a:gd name="textAreaRight" fmla="*/ 1481400 w 1480680"/>
              <a:gd name="textAreaTop" fmla="*/ 0 h 601200"/>
              <a:gd name="textAreaBottom" fmla="*/ 601920 h 601200"/>
            </a:gdLst>
            <a:ahLst/>
            <a:rect l="textAreaLeft" t="textAreaTop" r="textAreaRight" b="textAreaBottom"/>
            <a:pathLst>
              <a:path w="1481455" h="601980">
                <a:moveTo>
                  <a:pt x="0" y="601980"/>
                </a:moveTo>
                <a:lnTo>
                  <a:pt x="1481328" y="601980"/>
                </a:lnTo>
                <a:lnTo>
                  <a:pt x="1481328" y="0"/>
                </a:lnTo>
                <a:lnTo>
                  <a:pt x="0" y="0"/>
                </a:lnTo>
                <a:lnTo>
                  <a:pt x="0" y="60198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5" name="object 5"/>
          <p:cNvSpPr/>
          <p:nvPr/>
        </p:nvSpPr>
        <p:spPr>
          <a:xfrm>
            <a:off x="1414440" y="6249960"/>
            <a:ext cx="1480680" cy="607680"/>
          </a:xfrm>
          <a:custGeom>
            <a:avLst/>
            <a:gdLst>
              <a:gd name="textAreaLeft" fmla="*/ 0 w 1480680"/>
              <a:gd name="textAreaRight" fmla="*/ 1481400 w 1480680"/>
              <a:gd name="textAreaTop" fmla="*/ 0 h 607680"/>
              <a:gd name="textAreaBottom" fmla="*/ 608400 h 607680"/>
            </a:gdLst>
            <a:ahLst/>
            <a:rect l="textAreaLeft" t="textAreaTop" r="textAreaRight" b="textAreaBottom"/>
            <a:pathLst>
              <a:path w="1481455" h="608329">
                <a:moveTo>
                  <a:pt x="0" y="608075"/>
                </a:moveTo>
                <a:lnTo>
                  <a:pt x="1481328" y="608075"/>
                </a:lnTo>
                <a:lnTo>
                  <a:pt x="1481328" y="0"/>
                </a:lnTo>
                <a:lnTo>
                  <a:pt x="0" y="0"/>
                </a:lnTo>
                <a:lnTo>
                  <a:pt x="0" y="608075"/>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6" name="object 6"/>
          <p:cNvSpPr/>
          <p:nvPr/>
        </p:nvSpPr>
        <p:spPr>
          <a:xfrm>
            <a:off x="423720" y="0"/>
            <a:ext cx="227880" cy="6857280"/>
          </a:xfrm>
          <a:custGeom>
            <a:avLst/>
            <a:gdLst>
              <a:gd name="textAreaLeft" fmla="*/ 0 w 227880"/>
              <a:gd name="textAreaRight" fmla="*/ 228600 w 227880"/>
              <a:gd name="textAreaTop" fmla="*/ 0 h 6857280"/>
              <a:gd name="textAreaBottom" fmla="*/ 6858000 h 6857280"/>
            </a:gdLst>
            <a:ahLst/>
            <a:rect l="textAreaLeft" t="textAreaTop" r="textAreaRight" b="textAreaBottom"/>
            <a:pathLst>
              <a:path w="228600" h="6858000">
                <a:moveTo>
                  <a:pt x="0" y="6858000"/>
                </a:moveTo>
                <a:lnTo>
                  <a:pt x="228600" y="6858000"/>
                </a:lnTo>
                <a:lnTo>
                  <a:pt x="2286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7" name="object 7"/>
          <p:cNvSpPr/>
          <p:nvPr/>
        </p:nvSpPr>
        <p:spPr>
          <a:xfrm>
            <a:off x="652320" y="0"/>
            <a:ext cx="761400" cy="6857280"/>
          </a:xfrm>
          <a:custGeom>
            <a:avLst/>
            <a:gdLst>
              <a:gd name="textAreaLeft" fmla="*/ 0 w 761400"/>
              <a:gd name="textAreaRight" fmla="*/ 762120 w 761400"/>
              <a:gd name="textAreaTop" fmla="*/ 0 h 6857280"/>
              <a:gd name="textAreaBottom" fmla="*/ 6858000 h 6857280"/>
            </a:gdLst>
            <a:ahLst/>
            <a:rect l="textAreaLeft" t="textAreaTop" r="textAreaRight" b="textAreaBottom"/>
            <a:pathLst>
              <a:path w="762000" h="6858000">
                <a:moveTo>
                  <a:pt x="0" y="6858000"/>
                </a:moveTo>
                <a:lnTo>
                  <a:pt x="762000" y="6858000"/>
                </a:lnTo>
                <a:lnTo>
                  <a:pt x="7620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8" name="object 8"/>
          <p:cNvSpPr/>
          <p:nvPr/>
        </p:nvSpPr>
        <p:spPr>
          <a:xfrm>
            <a:off x="6629400" y="6249960"/>
            <a:ext cx="1523160" cy="607680"/>
          </a:xfrm>
          <a:custGeom>
            <a:avLst/>
            <a:gdLst>
              <a:gd name="textAreaLeft" fmla="*/ 0 w 1523160"/>
              <a:gd name="textAreaRight" fmla="*/ 1523880 w 1523160"/>
              <a:gd name="textAreaTop" fmla="*/ 0 h 607680"/>
              <a:gd name="textAreaBottom" fmla="*/ 608400 h 607680"/>
            </a:gdLst>
            <a:ahLst/>
            <a:rect l="textAreaLeft" t="textAreaTop" r="textAreaRight" b="textAreaBottom"/>
            <a:pathLst>
              <a:path w="1524000" h="608329">
                <a:moveTo>
                  <a:pt x="0" y="608075"/>
                </a:moveTo>
                <a:lnTo>
                  <a:pt x="1524000" y="608075"/>
                </a:lnTo>
                <a:lnTo>
                  <a:pt x="1524000" y="0"/>
                </a:lnTo>
                <a:lnTo>
                  <a:pt x="0" y="0"/>
                </a:lnTo>
                <a:lnTo>
                  <a:pt x="0" y="608075"/>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9" name="object 9"/>
          <p:cNvSpPr/>
          <p:nvPr/>
        </p:nvSpPr>
        <p:spPr>
          <a:xfrm>
            <a:off x="-6480" y="0"/>
            <a:ext cx="9155880" cy="686376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50" name="object 10"/>
          <p:cNvSpPr/>
          <p:nvPr/>
        </p:nvSpPr>
        <p:spPr>
          <a:xfrm>
            <a:off x="4572000" y="0"/>
            <a:ext cx="3678480" cy="6249600"/>
          </a:xfrm>
          <a:custGeom>
            <a:avLst/>
            <a:gdLst>
              <a:gd name="textAreaLeft" fmla="*/ 0 w 3678480"/>
              <a:gd name="textAreaRight" fmla="*/ 3679200 w 3678480"/>
              <a:gd name="textAreaTop" fmla="*/ 0 h 6249600"/>
              <a:gd name="textAreaBottom" fmla="*/ 6250320 h 6249600"/>
            </a:gdLst>
            <a:ahLst/>
            <a:rect l="textAreaLeft" t="textAreaTop" r="textAreaRight" b="textAreaBottom"/>
            <a:pathLst>
              <a:path w="3679190" h="6250305">
                <a:moveTo>
                  <a:pt x="0" y="6249924"/>
                </a:moveTo>
                <a:lnTo>
                  <a:pt x="3678936" y="6249924"/>
                </a:lnTo>
                <a:lnTo>
                  <a:pt x="3678936" y="0"/>
                </a:lnTo>
                <a:lnTo>
                  <a:pt x="0" y="0"/>
                </a:lnTo>
                <a:lnTo>
                  <a:pt x="0" y="6249924"/>
                </a:lnTo>
                <a:close/>
              </a:path>
            </a:pathLst>
          </a:custGeom>
          <a:solidFill>
            <a:srgbClr val="f5f5f5"/>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51" name="object 11"/>
          <p:cNvSpPr/>
          <p:nvPr/>
        </p:nvSpPr>
        <p:spPr>
          <a:xfrm>
            <a:off x="4561200" y="0"/>
            <a:ext cx="3678480" cy="6249600"/>
          </a:xfrm>
          <a:custGeom>
            <a:avLst/>
            <a:gdLst>
              <a:gd name="textAreaLeft" fmla="*/ 0 w 3678480"/>
              <a:gd name="textAreaRight" fmla="*/ 3679200 w 3678480"/>
              <a:gd name="textAreaTop" fmla="*/ 0 h 6249600"/>
              <a:gd name="textAreaBottom" fmla="*/ 6250320 h 6249600"/>
            </a:gdLst>
            <a:ahLst/>
            <a:rect l="textAreaLeft" t="textAreaTop" r="textAreaRight" b="textAreaBottom"/>
            <a:pathLst>
              <a:path w="3679190" h="6250305">
                <a:moveTo>
                  <a:pt x="0" y="6249924"/>
                </a:moveTo>
                <a:lnTo>
                  <a:pt x="3678936" y="6249924"/>
                </a:lnTo>
                <a:lnTo>
                  <a:pt x="3678936" y="0"/>
                </a:lnTo>
              </a:path>
            </a:pathLst>
          </a:custGeom>
          <a:noFill/>
          <a:ln w="15240">
            <a:solidFill>
              <a:srgbClr val="7a7a7a"/>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52" name="object 12"/>
          <p:cNvSpPr/>
          <p:nvPr/>
        </p:nvSpPr>
        <p:spPr>
          <a:xfrm>
            <a:off x="4561200" y="0"/>
            <a:ext cx="360" cy="6249600"/>
          </a:xfrm>
          <a:custGeom>
            <a:avLst/>
            <a:gdLst>
              <a:gd name="textAreaLeft" fmla="*/ 0 w 360"/>
              <a:gd name="textAreaRight" fmla="*/ 1440 w 360"/>
              <a:gd name="textAreaTop" fmla="*/ 0 h 6249600"/>
              <a:gd name="textAreaBottom" fmla="*/ 6250320 h 6249600"/>
            </a:gdLst>
            <a:ahLst/>
            <a:rect l="textAreaLeft" t="textAreaTop" r="textAreaRight" b="textAreaBottom"/>
            <a:pathLst>
              <a:path w="0" h="6250305">
                <a:moveTo>
                  <a:pt x="0" y="0"/>
                </a:moveTo>
                <a:lnTo>
                  <a:pt x="0" y="6249924"/>
                </a:lnTo>
              </a:path>
            </a:pathLst>
          </a:custGeom>
          <a:noFill/>
          <a:ln w="15240">
            <a:solidFill>
              <a:srgbClr val="7a7a7a"/>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53" name="object 13"/>
          <p:cNvSpPr/>
          <p:nvPr/>
        </p:nvSpPr>
        <p:spPr>
          <a:xfrm>
            <a:off x="4649760" y="0"/>
            <a:ext cx="3504600" cy="2291760"/>
          </a:xfrm>
          <a:custGeom>
            <a:avLst/>
            <a:gdLst>
              <a:gd name="textAreaLeft" fmla="*/ 0 w 3504600"/>
              <a:gd name="textAreaRight" fmla="*/ 3505320 w 3504600"/>
              <a:gd name="textAreaTop" fmla="*/ 0 h 2291760"/>
              <a:gd name="textAreaBottom" fmla="*/ 2292480 h 2291760"/>
            </a:gdLst>
            <a:ahLst/>
            <a:rect l="textAreaLeft" t="textAreaTop" r="textAreaRight" b="textAreaBottom"/>
            <a:pathLst>
              <a:path w="3505200" h="2292350">
                <a:moveTo>
                  <a:pt x="0" y="2292096"/>
                </a:moveTo>
                <a:lnTo>
                  <a:pt x="3505200" y="2292096"/>
                </a:lnTo>
                <a:lnTo>
                  <a:pt x="3505200" y="0"/>
                </a:lnTo>
                <a:lnTo>
                  <a:pt x="0" y="0"/>
                </a:lnTo>
                <a:lnTo>
                  <a:pt x="0" y="2292096"/>
                </a:lnTo>
                <a:close/>
              </a:path>
            </a:pathLst>
          </a:custGeom>
          <a:solidFill>
            <a:srgbClr val="c0504d"/>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54" name="object 14"/>
          <p:cNvSpPr/>
          <p:nvPr/>
        </p:nvSpPr>
        <p:spPr>
          <a:xfrm>
            <a:off x="905400" y="571680"/>
            <a:ext cx="3562920" cy="5647680"/>
          </a:xfrm>
          <a:custGeom>
            <a:avLst/>
            <a:gdLst>
              <a:gd name="textAreaLeft" fmla="*/ 0 w 3562920"/>
              <a:gd name="textAreaRight" fmla="*/ 3563640 w 3562920"/>
              <a:gd name="textAreaTop" fmla="*/ 0 h 5647680"/>
              <a:gd name="textAreaBottom" fmla="*/ 5648400 h 5647680"/>
            </a:gdLst>
            <a:ahLst/>
            <a:rect l="textAreaLeft" t="textAreaTop" r="textAreaRight" b="textAreaBottom"/>
            <a:pathLst>
              <a:path w="3563620" h="5648325">
                <a:moveTo>
                  <a:pt x="0" y="5647944"/>
                </a:moveTo>
                <a:lnTo>
                  <a:pt x="3563112" y="5647944"/>
                </a:lnTo>
                <a:lnTo>
                  <a:pt x="3563112" y="0"/>
                </a:lnTo>
                <a:lnTo>
                  <a:pt x="0" y="0"/>
                </a:lnTo>
                <a:lnTo>
                  <a:pt x="0" y="5647944"/>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55" name="object 15"/>
          <p:cNvSpPr/>
          <p:nvPr/>
        </p:nvSpPr>
        <p:spPr>
          <a:xfrm>
            <a:off x="905400" y="601920"/>
            <a:ext cx="3562920" cy="5647680"/>
          </a:xfrm>
          <a:custGeom>
            <a:avLst/>
            <a:gdLst>
              <a:gd name="textAreaLeft" fmla="*/ 0 w 3562920"/>
              <a:gd name="textAreaRight" fmla="*/ 3563640 w 3562920"/>
              <a:gd name="textAreaTop" fmla="*/ 0 h 5647680"/>
              <a:gd name="textAreaBottom" fmla="*/ 5648400 h 5647680"/>
            </a:gdLst>
            <a:ahLst/>
            <a:rect l="textAreaLeft" t="textAreaTop" r="textAreaRight" b="textAreaBottom"/>
            <a:pathLst>
              <a:path w="3563620" h="5648325">
                <a:moveTo>
                  <a:pt x="0" y="5647944"/>
                </a:moveTo>
                <a:lnTo>
                  <a:pt x="3563112" y="5647944"/>
                </a:lnTo>
                <a:lnTo>
                  <a:pt x="3563112" y="0"/>
                </a:lnTo>
                <a:lnTo>
                  <a:pt x="0" y="0"/>
                </a:lnTo>
                <a:lnTo>
                  <a:pt x="0" y="5647944"/>
                </a:lnTo>
                <a:close/>
              </a:path>
            </a:pathLst>
          </a:custGeom>
          <a:noFill/>
          <a:ln w="3175">
            <a:solidFill>
              <a:srgbClr val="000000"/>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56" name="object 16"/>
          <p:cNvSpPr/>
          <p:nvPr/>
        </p:nvSpPr>
        <p:spPr>
          <a:xfrm>
            <a:off x="4649760" y="6097680"/>
            <a:ext cx="3504600" cy="132120"/>
          </a:xfrm>
          <a:custGeom>
            <a:avLst/>
            <a:gdLst>
              <a:gd name="textAreaLeft" fmla="*/ 0 w 3504600"/>
              <a:gd name="textAreaRight" fmla="*/ 3505320 w 3504600"/>
              <a:gd name="textAreaTop" fmla="*/ 0 h 132120"/>
              <a:gd name="textAreaBottom" fmla="*/ 132840 h 132120"/>
            </a:gdLst>
            <a:ahLst/>
            <a:rect l="textAreaLeft" t="textAreaTop" r="textAreaRight" b="textAreaBottom"/>
            <a:pathLst>
              <a:path w="3505200" h="132714">
                <a:moveTo>
                  <a:pt x="0" y="132587"/>
                </a:moveTo>
                <a:lnTo>
                  <a:pt x="3505200" y="132587"/>
                </a:lnTo>
                <a:lnTo>
                  <a:pt x="3505200" y="0"/>
                </a:lnTo>
                <a:lnTo>
                  <a:pt x="0" y="0"/>
                </a:lnTo>
                <a:lnTo>
                  <a:pt x="0" y="132587"/>
                </a:lnTo>
                <a:close/>
              </a:path>
            </a:pathLst>
          </a:custGeom>
          <a:solidFill>
            <a:srgbClr val="c0504d"/>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57" name="object 18"/>
          <p:cNvSpPr/>
          <p:nvPr/>
        </p:nvSpPr>
        <p:spPr>
          <a:xfrm>
            <a:off x="4881240" y="615600"/>
            <a:ext cx="2759400" cy="1148400"/>
          </a:xfrm>
          <a:prstGeom prst="rect">
            <a:avLst/>
          </a:prstGeom>
          <a:blipFill rotWithShape="0">
            <a:blip r:embed="rId2"/>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58" name="object 19"/>
          <p:cNvSpPr/>
          <p:nvPr/>
        </p:nvSpPr>
        <p:spPr>
          <a:xfrm>
            <a:off x="4812840" y="3294360"/>
            <a:ext cx="3150720" cy="51372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endParaRPr b="0" lang="en-US" sz="3200" spc="-1" strike="noStrike">
              <a:solidFill>
                <a:srgbClr val="000000"/>
              </a:solidFill>
              <a:latin typeface="Verdana"/>
              <a:ea typeface="DejaVu Sans"/>
            </a:endParaRPr>
          </a:p>
        </p:txBody>
      </p:sp>
      <p:sp>
        <p:nvSpPr>
          <p:cNvPr id="59" name="PlaceHolder 1"/>
          <p:cNvSpPr>
            <a:spLocks noGrp="1"/>
          </p:cNvSpPr>
          <p:nvPr>
            <p:ph type="title"/>
          </p:nvPr>
        </p:nvSpPr>
        <p:spPr>
          <a:xfrm>
            <a:off x="4878000" y="2738520"/>
            <a:ext cx="3085560" cy="367020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0" lang="en-US" sz="2400" spc="66" strike="noStrike">
                <a:solidFill>
                  <a:srgbClr val="c0504d"/>
                </a:solidFill>
                <a:latin typeface="Verdana"/>
              </a:rPr>
              <a:t>Le</a:t>
            </a:r>
            <a:r>
              <a:rPr b="0" lang="en-US" sz="2400" spc="46" strike="noStrike">
                <a:solidFill>
                  <a:srgbClr val="c0504d"/>
                </a:solidFill>
                <a:latin typeface="Verdana"/>
              </a:rPr>
              <a:t>c</a:t>
            </a:r>
            <a:r>
              <a:rPr b="0" lang="en-US" sz="2400" spc="-75" strike="noStrike">
                <a:solidFill>
                  <a:srgbClr val="c0504d"/>
                </a:solidFill>
                <a:latin typeface="Verdana"/>
              </a:rPr>
              <a:t>t</a:t>
            </a:r>
            <a:r>
              <a:rPr b="0" lang="en-US" sz="2400" spc="-114" strike="noStrike">
                <a:solidFill>
                  <a:srgbClr val="c0504d"/>
                </a:solidFill>
                <a:latin typeface="Verdana"/>
              </a:rPr>
              <a:t>u</a:t>
            </a:r>
            <a:r>
              <a:rPr b="0" lang="en-US" sz="2400" spc="-92" strike="noStrike">
                <a:solidFill>
                  <a:srgbClr val="c0504d"/>
                </a:solidFill>
                <a:latin typeface="Verdana"/>
              </a:rPr>
              <a:t>re </a:t>
            </a:r>
            <a:r>
              <a:rPr b="0" lang="en-IN" sz="2400" spc="-301" strike="noStrike">
                <a:solidFill>
                  <a:srgbClr val="c0504d"/>
                </a:solidFill>
                <a:latin typeface="Verdana"/>
              </a:rPr>
              <a:t>–</a:t>
            </a:r>
            <a:r>
              <a:rPr b="0" lang="en-US" sz="2400" spc="-301" strike="noStrike">
                <a:solidFill>
                  <a:srgbClr val="c0504d"/>
                </a:solidFill>
                <a:latin typeface="Verdana"/>
              </a:rPr>
              <a:t> 11</a:t>
            </a:r>
            <a:br>
              <a:rPr sz="2400"/>
            </a:br>
            <a:br>
              <a:rPr sz="2400"/>
            </a:br>
            <a:r>
              <a:rPr b="0" lang="en-US" sz="2400" spc="-202" strike="noStrike">
                <a:solidFill>
                  <a:srgbClr val="c0504d"/>
                </a:solidFill>
                <a:latin typeface="Verdana"/>
              </a:rPr>
              <a:t>File related Commands</a:t>
            </a:r>
            <a:br>
              <a:rPr sz="2400"/>
            </a:br>
            <a:br>
              <a:rPr sz="2400"/>
            </a:br>
            <a:br>
              <a:rPr sz="2400"/>
            </a:br>
            <a:br>
              <a:rPr sz="2400"/>
            </a:br>
            <a:br>
              <a:rPr sz="2400"/>
            </a:br>
            <a:br>
              <a:rPr sz="2400"/>
            </a:br>
            <a:r>
              <a:rPr b="0" lang="en-US" sz="2400" spc="-202" strike="noStrike">
                <a:solidFill>
                  <a:srgbClr val="c0504d"/>
                </a:solidFill>
                <a:latin typeface="Verdana"/>
              </a:rPr>
              <a:t>By : Naveen Tiwari</a:t>
            </a:r>
            <a:br>
              <a:rPr sz="2400"/>
            </a:br>
            <a:endParaRPr b="0" lang="en-IN" sz="2400" spc="-1" strike="noStrike">
              <a:solidFill>
                <a:srgbClr val="000000"/>
              </a:solidFill>
              <a:latin typeface="Arial"/>
            </a:endParaRPr>
          </a:p>
        </p:txBody>
      </p:sp>
      <p:sp>
        <p:nvSpPr>
          <p:cNvPr id="60" name="object 23"/>
          <p:cNvSpPr/>
          <p:nvPr/>
        </p:nvSpPr>
        <p:spPr>
          <a:xfrm>
            <a:off x="5650200" y="5881680"/>
            <a:ext cx="138960" cy="286560"/>
          </a:xfrm>
          <a:prstGeom prst="rect">
            <a:avLst/>
          </a:prstGeom>
          <a:noFill/>
          <a:ln w="0">
            <a:noFill/>
          </a:ln>
        </p:spPr>
        <p:style>
          <a:lnRef idx="0"/>
          <a:fillRef idx="0"/>
          <a:effectRef idx="0"/>
          <a:fontRef idx="minor"/>
        </p:style>
        <p:txBody>
          <a:bodyPr lIns="0" rIns="0" tIns="12600" bIns="0" anchor="t">
            <a:spAutoFit/>
          </a:bodyPr>
          <a:p>
            <a:pPr>
              <a:lnSpc>
                <a:spcPct val="100000"/>
              </a:lnSpc>
              <a:spcBef>
                <a:spcPts val="99"/>
              </a:spcBef>
            </a:pPr>
            <a:r>
              <a:rPr b="0" lang="en-US" sz="1800" spc="-151" strike="noStrike">
                <a:solidFill>
                  <a:srgbClr val="ee5846"/>
                </a:solidFill>
                <a:latin typeface="Verdana"/>
                <a:ea typeface="DejaVu Sans"/>
              </a:rPr>
              <a:t>1</a:t>
            </a:r>
            <a:endParaRPr b="0" lang="en-IN" sz="1800" spc="-1" strike="noStrike">
              <a:solidFill>
                <a:srgbClr val="000000"/>
              </a:solidFill>
              <a:latin typeface="Arial"/>
            </a:endParaRPr>
          </a:p>
        </p:txBody>
      </p:sp>
      <p:sp>
        <p:nvSpPr>
          <p:cNvPr id="61" name="Rectangle 23"/>
          <p:cNvSpPr/>
          <p:nvPr/>
        </p:nvSpPr>
        <p:spPr>
          <a:xfrm>
            <a:off x="1066680" y="762120"/>
            <a:ext cx="3224880" cy="5268600"/>
          </a:xfrm>
          <a:prstGeom prst="rect">
            <a:avLst/>
          </a:prstGeom>
          <a:solidFill>
            <a:schemeClr val="bg1">
              <a:lumMod val="65000"/>
            </a:schemeClr>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800" spc="-1" strike="noStrike">
              <a:solidFill>
                <a:schemeClr val="lt1"/>
              </a:solidFill>
              <a:latin typeface="Calibri"/>
              <a:ea typeface="DejaVu Sans"/>
            </a:endParaRPr>
          </a:p>
        </p:txBody>
      </p:sp>
      <p:sp>
        <p:nvSpPr>
          <p:cNvPr id="62" name="TextBox 24"/>
          <p:cNvSpPr/>
          <p:nvPr/>
        </p:nvSpPr>
        <p:spPr>
          <a:xfrm flipH="1">
            <a:off x="1218600" y="1173600"/>
            <a:ext cx="2916360" cy="13694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800" spc="-1" strike="noStrike">
                <a:solidFill>
                  <a:srgbClr val="c00000"/>
                </a:solidFill>
                <a:latin typeface="Calibri"/>
                <a:ea typeface="DejaVu Sans"/>
              </a:rPr>
              <a:t>LINUX ADMINISTRATION</a:t>
            </a:r>
            <a:endParaRPr b="0" lang="en-IN" sz="2800" spc="-1" strike="noStrike">
              <a:solidFill>
                <a:srgbClr val="000000"/>
              </a:solidFill>
              <a:latin typeface="Arial"/>
            </a:endParaRPr>
          </a:p>
        </p:txBody>
      </p:sp>
      <p:pic>
        <p:nvPicPr>
          <p:cNvPr id="63" name="Picture 25" descr=""/>
          <p:cNvPicPr/>
          <p:nvPr/>
        </p:nvPicPr>
        <p:blipFill>
          <a:blip r:embed="rId3"/>
          <a:stretch/>
        </p:blipFill>
        <p:spPr>
          <a:xfrm>
            <a:off x="1602000" y="2877480"/>
            <a:ext cx="2142360" cy="214236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object 77"/>
          <p:cNvSpPr/>
          <p:nvPr/>
        </p:nvSpPr>
        <p:spPr>
          <a:xfrm>
            <a:off x="77760" y="0"/>
            <a:ext cx="227880" cy="6857280"/>
          </a:xfrm>
          <a:custGeom>
            <a:avLst/>
            <a:gdLst>
              <a:gd name="textAreaLeft" fmla="*/ 0 w 227880"/>
              <a:gd name="textAreaRight" fmla="*/ 228600 w 227880"/>
              <a:gd name="textAreaTop" fmla="*/ 0 h 6857280"/>
              <a:gd name="textAreaBottom" fmla="*/ 6858000 h 6857280"/>
            </a:gdLst>
            <a:ahLst/>
            <a:rect l="textAreaLeft" t="textAreaTop" r="textAreaRight" b="textAreaBottom"/>
            <a:pathLst>
              <a:path w="228600" h="6858000">
                <a:moveTo>
                  <a:pt x="0" y="6858000"/>
                </a:moveTo>
                <a:lnTo>
                  <a:pt x="228600" y="6858000"/>
                </a:lnTo>
                <a:lnTo>
                  <a:pt x="2286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33" name="object 78"/>
          <p:cNvSpPr/>
          <p:nvPr/>
        </p:nvSpPr>
        <p:spPr>
          <a:xfrm>
            <a:off x="306360" y="0"/>
            <a:ext cx="192960" cy="6857280"/>
          </a:xfrm>
          <a:custGeom>
            <a:avLst/>
            <a:gdLst>
              <a:gd name="textAreaLeft" fmla="*/ 0 w 192960"/>
              <a:gd name="textAreaRight" fmla="*/ 193680 w 192960"/>
              <a:gd name="textAreaTop" fmla="*/ 0 h 6857280"/>
              <a:gd name="textAreaBottom" fmla="*/ 6858000 h 6857280"/>
            </a:gdLst>
            <a:ahLst/>
            <a:rect l="textAreaLeft" t="textAreaTop" r="textAreaRight" b="textAreaBottom"/>
            <a:pathLst>
              <a:path w="193675" h="6858000">
                <a:moveTo>
                  <a:pt x="0" y="6858000"/>
                </a:moveTo>
                <a:lnTo>
                  <a:pt x="193547" y="6858000"/>
                </a:lnTo>
                <a:lnTo>
                  <a:pt x="193547"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34" name="object 79"/>
          <p:cNvSpPr/>
          <p:nvPr/>
        </p:nvSpPr>
        <p:spPr>
          <a:xfrm>
            <a:off x="1490400" y="0"/>
            <a:ext cx="1482480" cy="344160"/>
          </a:xfrm>
          <a:custGeom>
            <a:avLst/>
            <a:gdLst>
              <a:gd name="textAreaLeft" fmla="*/ 0 w 1482480"/>
              <a:gd name="textAreaRight" fmla="*/ 1483200 w 1482480"/>
              <a:gd name="textAreaTop" fmla="*/ 0 h 344160"/>
              <a:gd name="textAreaBottom" fmla="*/ 344880 h 344160"/>
            </a:gdLst>
            <a:ahLst/>
            <a:rect l="textAreaLeft" t="textAreaTop" r="textAreaRight" b="textAreaBottom"/>
            <a:pathLst>
              <a:path w="1483360" h="344805">
                <a:moveTo>
                  <a:pt x="0" y="344424"/>
                </a:moveTo>
                <a:lnTo>
                  <a:pt x="1482852" y="344424"/>
                </a:lnTo>
                <a:lnTo>
                  <a:pt x="1482852"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35" name="object 80"/>
          <p:cNvSpPr/>
          <p:nvPr/>
        </p:nvSpPr>
        <p:spPr>
          <a:xfrm>
            <a:off x="1490400" y="6530400"/>
            <a:ext cx="1482480" cy="326880"/>
          </a:xfrm>
          <a:custGeom>
            <a:avLst/>
            <a:gdLst>
              <a:gd name="textAreaLeft" fmla="*/ 0 w 1482480"/>
              <a:gd name="textAreaRight" fmla="*/ 1483200 w 1482480"/>
              <a:gd name="textAreaTop" fmla="*/ 0 h 326880"/>
              <a:gd name="textAreaBottom" fmla="*/ 327600 h 326880"/>
            </a:gdLst>
            <a:ahLst/>
            <a:rect l="textAreaLeft" t="textAreaTop" r="textAreaRight" b="textAreaBottom"/>
            <a:pathLst>
              <a:path w="1483360" h="327659">
                <a:moveTo>
                  <a:pt x="0" y="327659"/>
                </a:moveTo>
                <a:lnTo>
                  <a:pt x="1482852" y="327659"/>
                </a:lnTo>
                <a:lnTo>
                  <a:pt x="1482852"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36" name="object 81"/>
          <p:cNvSpPr/>
          <p:nvPr/>
        </p:nvSpPr>
        <p:spPr>
          <a:xfrm>
            <a:off x="500040" y="0"/>
            <a:ext cx="227880" cy="344160"/>
          </a:xfrm>
          <a:custGeom>
            <a:avLst/>
            <a:gdLst>
              <a:gd name="textAreaLeft" fmla="*/ 0 w 227880"/>
              <a:gd name="textAreaRight" fmla="*/ 228600 w 227880"/>
              <a:gd name="textAreaTop" fmla="*/ 0 h 344160"/>
              <a:gd name="textAreaBottom" fmla="*/ 344880 h 344160"/>
            </a:gdLst>
            <a:ahLst/>
            <a:rect l="textAreaLeft" t="textAreaTop" r="textAreaRight" b="textAreaBottom"/>
            <a:pathLst>
              <a:path w="228600" h="344805">
                <a:moveTo>
                  <a:pt x="0" y="344424"/>
                </a:moveTo>
                <a:lnTo>
                  <a:pt x="228600" y="344424"/>
                </a:lnTo>
                <a:lnTo>
                  <a:pt x="2286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37" name="object 82"/>
          <p:cNvSpPr/>
          <p:nvPr/>
        </p:nvSpPr>
        <p:spPr>
          <a:xfrm>
            <a:off x="500040" y="6530400"/>
            <a:ext cx="227880" cy="326880"/>
          </a:xfrm>
          <a:custGeom>
            <a:avLst/>
            <a:gdLst>
              <a:gd name="textAreaLeft" fmla="*/ 0 w 227880"/>
              <a:gd name="textAreaRight" fmla="*/ 228600 w 227880"/>
              <a:gd name="textAreaTop" fmla="*/ 0 h 326880"/>
              <a:gd name="textAreaBottom" fmla="*/ 327600 h 326880"/>
            </a:gdLst>
            <a:ahLst/>
            <a:rect l="textAreaLeft" t="textAreaTop" r="textAreaRight" b="textAreaBottom"/>
            <a:pathLst>
              <a:path w="228600" h="327659">
                <a:moveTo>
                  <a:pt x="0" y="327659"/>
                </a:moveTo>
                <a:lnTo>
                  <a:pt x="228600" y="327659"/>
                </a:lnTo>
                <a:lnTo>
                  <a:pt x="2286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38" name="object 83"/>
          <p:cNvSpPr/>
          <p:nvPr/>
        </p:nvSpPr>
        <p:spPr>
          <a:xfrm>
            <a:off x="728640" y="0"/>
            <a:ext cx="761400" cy="344160"/>
          </a:xfrm>
          <a:custGeom>
            <a:avLst/>
            <a:gdLst>
              <a:gd name="textAreaLeft" fmla="*/ 0 w 761400"/>
              <a:gd name="textAreaRight" fmla="*/ 762120 w 761400"/>
              <a:gd name="textAreaTop" fmla="*/ 0 h 344160"/>
              <a:gd name="textAreaBottom" fmla="*/ 344880 h 344160"/>
            </a:gdLst>
            <a:ahLst/>
            <a:rect l="textAreaLeft" t="textAreaTop" r="textAreaRight" b="textAreaBottom"/>
            <a:pathLst>
              <a:path w="762000" h="344805">
                <a:moveTo>
                  <a:pt x="0" y="344424"/>
                </a:moveTo>
                <a:lnTo>
                  <a:pt x="762000" y="344424"/>
                </a:lnTo>
                <a:lnTo>
                  <a:pt x="762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39" name="object 84"/>
          <p:cNvSpPr/>
          <p:nvPr/>
        </p:nvSpPr>
        <p:spPr>
          <a:xfrm>
            <a:off x="728640" y="6530400"/>
            <a:ext cx="761400" cy="326880"/>
          </a:xfrm>
          <a:custGeom>
            <a:avLst/>
            <a:gdLst>
              <a:gd name="textAreaLeft" fmla="*/ 0 w 761400"/>
              <a:gd name="textAreaRight" fmla="*/ 762120 w 761400"/>
              <a:gd name="textAreaTop" fmla="*/ 0 h 326880"/>
              <a:gd name="textAreaBottom" fmla="*/ 327600 h 326880"/>
            </a:gdLst>
            <a:ahLst/>
            <a:rect l="textAreaLeft" t="textAreaTop" r="textAreaRight" b="textAreaBottom"/>
            <a:pathLst>
              <a:path w="762000" h="327659">
                <a:moveTo>
                  <a:pt x="0" y="327659"/>
                </a:moveTo>
                <a:lnTo>
                  <a:pt x="762000" y="327659"/>
                </a:lnTo>
                <a:lnTo>
                  <a:pt x="762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40" name="object 85"/>
          <p:cNvSpPr/>
          <p:nvPr/>
        </p:nvSpPr>
        <p:spPr>
          <a:xfrm>
            <a:off x="6707160" y="0"/>
            <a:ext cx="1523160" cy="344160"/>
          </a:xfrm>
          <a:custGeom>
            <a:avLst/>
            <a:gdLst>
              <a:gd name="textAreaLeft" fmla="*/ 0 w 1523160"/>
              <a:gd name="textAreaRight" fmla="*/ 1523880 w 1523160"/>
              <a:gd name="textAreaTop" fmla="*/ 0 h 344160"/>
              <a:gd name="textAreaBottom" fmla="*/ 344880 h 344160"/>
            </a:gdLst>
            <a:ahLst/>
            <a:rect l="textAreaLeft" t="textAreaTop" r="textAreaRight" b="textAreaBottom"/>
            <a:pathLst>
              <a:path w="1524000" h="344805">
                <a:moveTo>
                  <a:pt x="0" y="344424"/>
                </a:moveTo>
                <a:lnTo>
                  <a:pt x="1524000" y="344424"/>
                </a:lnTo>
                <a:lnTo>
                  <a:pt x="1524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41" name="object 86"/>
          <p:cNvSpPr/>
          <p:nvPr/>
        </p:nvSpPr>
        <p:spPr>
          <a:xfrm>
            <a:off x="6707160" y="6530400"/>
            <a:ext cx="1523160" cy="326880"/>
          </a:xfrm>
          <a:custGeom>
            <a:avLst/>
            <a:gdLst>
              <a:gd name="textAreaLeft" fmla="*/ 0 w 1523160"/>
              <a:gd name="textAreaRight" fmla="*/ 1523880 w 1523160"/>
              <a:gd name="textAreaTop" fmla="*/ 0 h 326880"/>
              <a:gd name="textAreaBottom" fmla="*/ 327600 h 326880"/>
            </a:gdLst>
            <a:ahLst/>
            <a:rect l="textAreaLeft" t="textAreaTop" r="textAreaRight" b="textAreaBottom"/>
            <a:pathLst>
              <a:path w="1524000" h="327659">
                <a:moveTo>
                  <a:pt x="0" y="327659"/>
                </a:moveTo>
                <a:lnTo>
                  <a:pt x="1524000" y="327659"/>
                </a:lnTo>
                <a:lnTo>
                  <a:pt x="1524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42" name="object 87"/>
          <p:cNvSpPr/>
          <p:nvPr/>
        </p:nvSpPr>
        <p:spPr>
          <a:xfrm>
            <a:off x="8993160" y="0"/>
            <a:ext cx="150480" cy="6857280"/>
          </a:xfrm>
          <a:custGeom>
            <a:avLst/>
            <a:gdLst>
              <a:gd name="textAreaLeft" fmla="*/ 0 w 150480"/>
              <a:gd name="textAreaRight" fmla="*/ 151200 w 150480"/>
              <a:gd name="textAreaTop" fmla="*/ 0 h 6857280"/>
              <a:gd name="textAreaBottom" fmla="*/ 6858000 h 6857280"/>
            </a:gdLst>
            <a:ahLst/>
            <a:rect l="textAreaLeft" t="textAreaTop" r="textAreaRight" b="textAreaBottom"/>
            <a:pathLst>
              <a:path w="151129" h="6858000">
                <a:moveTo>
                  <a:pt x="0" y="6857998"/>
                </a:moveTo>
                <a:lnTo>
                  <a:pt x="150875" y="6857998"/>
                </a:lnTo>
                <a:lnTo>
                  <a:pt x="150875" y="0"/>
                </a:lnTo>
                <a:lnTo>
                  <a:pt x="0" y="0"/>
                </a:lnTo>
                <a:lnTo>
                  <a:pt x="0" y="6857998"/>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43" name="object 88"/>
          <p:cNvSpPr/>
          <p:nvPr/>
        </p:nvSpPr>
        <p:spPr>
          <a:xfrm>
            <a:off x="8231040" y="0"/>
            <a:ext cx="761400" cy="6857280"/>
          </a:xfrm>
          <a:custGeom>
            <a:avLst/>
            <a:gdLst>
              <a:gd name="textAreaLeft" fmla="*/ 0 w 761400"/>
              <a:gd name="textAreaRight" fmla="*/ 762120 w 761400"/>
              <a:gd name="textAreaTop" fmla="*/ 0 h 6857280"/>
              <a:gd name="textAreaBottom" fmla="*/ 6858000 h 6857280"/>
            </a:gdLst>
            <a:ahLst/>
            <a:rect l="textAreaLeft" t="textAreaTop" r="textAreaRight" b="textAreaBottom"/>
            <a:pathLst>
              <a:path w="762000" h="6858000">
                <a:moveTo>
                  <a:pt x="0" y="6858000"/>
                </a:moveTo>
                <a:lnTo>
                  <a:pt x="762000" y="6858000"/>
                </a:lnTo>
                <a:lnTo>
                  <a:pt x="7620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44" name="object 89"/>
          <p:cNvSpPr/>
          <p:nvPr/>
        </p:nvSpPr>
        <p:spPr>
          <a:xfrm>
            <a:off x="3963960" y="0"/>
            <a:ext cx="2742480" cy="344160"/>
          </a:xfrm>
          <a:custGeom>
            <a:avLst/>
            <a:gdLst>
              <a:gd name="textAreaLeft" fmla="*/ 0 w 2742480"/>
              <a:gd name="textAreaRight" fmla="*/ 2743200 w 2742480"/>
              <a:gd name="textAreaTop" fmla="*/ 0 h 344160"/>
              <a:gd name="textAreaBottom" fmla="*/ 344880 h 344160"/>
            </a:gdLst>
            <a:ahLst/>
            <a:rect l="textAreaLeft" t="textAreaTop" r="textAreaRight" b="textAreaBottom"/>
            <a:pathLst>
              <a:path w="2743200" h="344805">
                <a:moveTo>
                  <a:pt x="0" y="344424"/>
                </a:moveTo>
                <a:lnTo>
                  <a:pt x="2743200" y="344424"/>
                </a:lnTo>
                <a:lnTo>
                  <a:pt x="27432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45" name="object 90"/>
          <p:cNvSpPr/>
          <p:nvPr/>
        </p:nvSpPr>
        <p:spPr>
          <a:xfrm>
            <a:off x="3963960" y="6530400"/>
            <a:ext cx="2742480" cy="326880"/>
          </a:xfrm>
          <a:custGeom>
            <a:avLst/>
            <a:gdLst>
              <a:gd name="textAreaLeft" fmla="*/ 0 w 2742480"/>
              <a:gd name="textAreaRight" fmla="*/ 2743200 w 2742480"/>
              <a:gd name="textAreaTop" fmla="*/ 0 h 326880"/>
              <a:gd name="textAreaBottom" fmla="*/ 327600 h 326880"/>
            </a:gdLst>
            <a:ahLst/>
            <a:rect l="textAreaLeft" t="textAreaTop" r="textAreaRight" b="textAreaBottom"/>
            <a:pathLst>
              <a:path w="2743200" h="327659">
                <a:moveTo>
                  <a:pt x="0" y="327659"/>
                </a:moveTo>
                <a:lnTo>
                  <a:pt x="2743200" y="327659"/>
                </a:lnTo>
                <a:lnTo>
                  <a:pt x="27432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46" name="object 91"/>
          <p:cNvSpPr/>
          <p:nvPr/>
        </p:nvSpPr>
        <p:spPr>
          <a:xfrm>
            <a:off x="50400" y="0"/>
            <a:ext cx="9099360" cy="686376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47" name="object 92"/>
          <p:cNvSpPr/>
          <p:nvPr/>
        </p:nvSpPr>
        <p:spPr>
          <a:xfrm>
            <a:off x="451080" y="36720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48" name="object 93"/>
          <p:cNvSpPr/>
          <p:nvPr/>
        </p:nvSpPr>
        <p:spPr>
          <a:xfrm>
            <a:off x="457200" y="34452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noFill/>
          <a:ln w="6096">
            <a:solidFill>
              <a:srgbClr val="ee5846"/>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49" name="object 94"/>
          <p:cNvSpPr/>
          <p:nvPr/>
        </p:nvSpPr>
        <p:spPr>
          <a:xfrm>
            <a:off x="6987600" y="5852160"/>
            <a:ext cx="1242720" cy="367920"/>
          </a:xfrm>
          <a:prstGeom prst="rect">
            <a:avLst/>
          </a:prstGeom>
          <a:blipFill rotWithShape="0">
            <a:blip r:embed="rId2"/>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50" name="object 95"/>
          <p:cNvSpPr/>
          <p:nvPr/>
        </p:nvSpPr>
        <p:spPr>
          <a:xfrm>
            <a:off x="1123920" y="344520"/>
            <a:ext cx="7190280" cy="7600680"/>
          </a:xfrm>
          <a:prstGeom prst="rect">
            <a:avLst/>
          </a:prstGeom>
          <a:noFill/>
          <a:ln w="0">
            <a:noFill/>
          </a:ln>
        </p:spPr>
        <p:style>
          <a:lnRef idx="0"/>
          <a:fillRef idx="0"/>
          <a:effectRef idx="0"/>
          <a:fontRef idx="minor"/>
        </p:style>
        <p:txBody>
          <a:bodyPr lIns="0" rIns="0" tIns="86400" bIns="0" anchor="t">
            <a:spAutoFit/>
          </a:bodyPr>
          <a:p>
            <a:pPr marL="12600">
              <a:lnSpc>
                <a:spcPct val="100000"/>
              </a:lnSpc>
              <a:spcBef>
                <a:spcPts val="680"/>
              </a:spcBef>
            </a:pPr>
            <a:r>
              <a:rPr b="1" lang="en-US" sz="2300" spc="-1" strike="noStrike">
                <a:solidFill>
                  <a:srgbClr val="c00000"/>
                </a:solidFill>
                <a:latin typeface="Calibri"/>
                <a:ea typeface="DejaVu Sans"/>
              </a:rPr>
              <a:t>cut</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It is used to cut parts of a line by byte position, character and field. </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The cut command slices a line and extracts the text.</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1" lang="en-US" sz="2300" spc="-1" strike="noStrike">
                <a:solidFill>
                  <a:srgbClr val="000000"/>
                </a:solidFill>
                <a:latin typeface="Calibri"/>
                <a:ea typeface="DejaVu Sans"/>
              </a:rPr>
              <a:t>Syntax :  $cut [OPTION]... [FILE]…</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Eg: </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To extract the specific bytes, with the list of byte numbers separated by comma.</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1" lang="en-US" sz="2300" spc="-1" strike="noStrike">
                <a:solidFill>
                  <a:srgbClr val="000000"/>
                </a:solidFill>
                <a:latin typeface="Calibri"/>
                <a:ea typeface="DejaVu Sans"/>
              </a:rPr>
              <a:t>Cmd : $cut -b range file  #-b(byte) </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Eg : List without ranges</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1" lang="en-US" sz="2300" spc="-1" strike="noStrike">
                <a:solidFill>
                  <a:srgbClr val="000000"/>
                </a:solidFill>
                <a:latin typeface="Calibri"/>
                <a:ea typeface="DejaVu Sans"/>
              </a:rPr>
              <a:t>cmd : $cut -b 1,2,3 filename</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Eg : List with ranges</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1" lang="en-US" sz="2300" spc="-1" strike="noStrike">
                <a:solidFill>
                  <a:srgbClr val="000000"/>
                </a:solidFill>
                <a:latin typeface="Calibri"/>
                <a:ea typeface="DejaVu Sans"/>
              </a:rPr>
              <a:t>cmd : $cut -b 1-3,5-7 filename</a:t>
            </a:r>
            <a:endParaRPr b="0" lang="en-IN" sz="2300" spc="-1" strike="noStrike">
              <a:solidFill>
                <a:srgbClr val="000000"/>
              </a:solidFill>
              <a:latin typeface="Arial"/>
            </a:endParaRPr>
          </a:p>
          <a:p>
            <a:pPr>
              <a:lnSpc>
                <a:spcPct val="100000"/>
              </a:lnSpc>
              <a:spcBef>
                <a:spcPts val="680"/>
              </a:spcBef>
            </a:pPr>
            <a:endParaRPr b="0" lang="en-IN" sz="2300" spc="-1" strike="noStrike">
              <a:solidFill>
                <a:srgbClr val="000000"/>
              </a:solidFill>
              <a:latin typeface="Arial"/>
            </a:endParaRPr>
          </a:p>
          <a:p>
            <a:pPr>
              <a:lnSpc>
                <a:spcPct val="100000"/>
              </a:lnSpc>
              <a:spcBef>
                <a:spcPts val="680"/>
              </a:spcBef>
            </a:pPr>
            <a:endParaRPr b="0" lang="en-IN" sz="2300" spc="-1" strike="noStrike">
              <a:solidFill>
                <a:srgbClr val="000000"/>
              </a:solidFill>
              <a:latin typeface="Arial"/>
            </a:endParaRPr>
          </a:p>
          <a:p>
            <a:pPr>
              <a:lnSpc>
                <a:spcPct val="100000"/>
              </a:lnSpc>
              <a:spcBef>
                <a:spcPts val="680"/>
              </a:spcBef>
            </a:pPr>
            <a:endParaRPr b="0" lang="en-IN" sz="2300" spc="-1" strike="noStrike">
              <a:solidFill>
                <a:srgbClr val="000000"/>
              </a:solidFill>
              <a:latin typeface="Arial"/>
            </a:endParaRPr>
          </a:p>
          <a:p>
            <a:pPr marL="12600">
              <a:lnSpc>
                <a:spcPct val="100000"/>
              </a:lnSpc>
              <a:spcBef>
                <a:spcPts val="680"/>
              </a:spcBef>
            </a:pPr>
            <a:endParaRPr b="0" lang="en-IN" sz="2300" spc="-1" strike="noStrike">
              <a:solidFill>
                <a:srgbClr val="000000"/>
              </a:solidFill>
              <a:latin typeface="Arial"/>
            </a:endParaRPr>
          </a:p>
        </p:txBody>
      </p:sp>
      <p:sp>
        <p:nvSpPr>
          <p:cNvPr id="251" name="Rectangle 9"/>
          <p:cNvSpPr/>
          <p:nvPr/>
        </p:nvSpPr>
        <p:spPr>
          <a:xfrm>
            <a:off x="0" y="4536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
        <p:nvSpPr>
          <p:cNvPr id="252" name="Rectangle 10"/>
          <p:cNvSpPr/>
          <p:nvPr/>
        </p:nvSpPr>
        <p:spPr>
          <a:xfrm>
            <a:off x="152280" y="19764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object 96"/>
          <p:cNvSpPr/>
          <p:nvPr/>
        </p:nvSpPr>
        <p:spPr>
          <a:xfrm>
            <a:off x="77760" y="0"/>
            <a:ext cx="227880" cy="6857280"/>
          </a:xfrm>
          <a:custGeom>
            <a:avLst/>
            <a:gdLst>
              <a:gd name="textAreaLeft" fmla="*/ 0 w 227880"/>
              <a:gd name="textAreaRight" fmla="*/ 228600 w 227880"/>
              <a:gd name="textAreaTop" fmla="*/ 0 h 6857280"/>
              <a:gd name="textAreaBottom" fmla="*/ 6858000 h 6857280"/>
            </a:gdLst>
            <a:ahLst/>
            <a:rect l="textAreaLeft" t="textAreaTop" r="textAreaRight" b="textAreaBottom"/>
            <a:pathLst>
              <a:path w="228600" h="6858000">
                <a:moveTo>
                  <a:pt x="0" y="6858000"/>
                </a:moveTo>
                <a:lnTo>
                  <a:pt x="228600" y="6858000"/>
                </a:lnTo>
                <a:lnTo>
                  <a:pt x="2286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54" name="object 97"/>
          <p:cNvSpPr/>
          <p:nvPr/>
        </p:nvSpPr>
        <p:spPr>
          <a:xfrm>
            <a:off x="306360" y="0"/>
            <a:ext cx="192960" cy="6857280"/>
          </a:xfrm>
          <a:custGeom>
            <a:avLst/>
            <a:gdLst>
              <a:gd name="textAreaLeft" fmla="*/ 0 w 192960"/>
              <a:gd name="textAreaRight" fmla="*/ 193680 w 192960"/>
              <a:gd name="textAreaTop" fmla="*/ 0 h 6857280"/>
              <a:gd name="textAreaBottom" fmla="*/ 6858000 h 6857280"/>
            </a:gdLst>
            <a:ahLst/>
            <a:rect l="textAreaLeft" t="textAreaTop" r="textAreaRight" b="textAreaBottom"/>
            <a:pathLst>
              <a:path w="193675" h="6858000">
                <a:moveTo>
                  <a:pt x="0" y="6858000"/>
                </a:moveTo>
                <a:lnTo>
                  <a:pt x="193547" y="6858000"/>
                </a:lnTo>
                <a:lnTo>
                  <a:pt x="193547"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55" name="object 98"/>
          <p:cNvSpPr/>
          <p:nvPr/>
        </p:nvSpPr>
        <p:spPr>
          <a:xfrm>
            <a:off x="1490400" y="0"/>
            <a:ext cx="1482480" cy="344160"/>
          </a:xfrm>
          <a:custGeom>
            <a:avLst/>
            <a:gdLst>
              <a:gd name="textAreaLeft" fmla="*/ 0 w 1482480"/>
              <a:gd name="textAreaRight" fmla="*/ 1483200 w 1482480"/>
              <a:gd name="textAreaTop" fmla="*/ 0 h 344160"/>
              <a:gd name="textAreaBottom" fmla="*/ 344880 h 344160"/>
            </a:gdLst>
            <a:ahLst/>
            <a:rect l="textAreaLeft" t="textAreaTop" r="textAreaRight" b="textAreaBottom"/>
            <a:pathLst>
              <a:path w="1483360" h="344805">
                <a:moveTo>
                  <a:pt x="0" y="344424"/>
                </a:moveTo>
                <a:lnTo>
                  <a:pt x="1482852" y="344424"/>
                </a:lnTo>
                <a:lnTo>
                  <a:pt x="1482852"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56" name="object 99"/>
          <p:cNvSpPr/>
          <p:nvPr/>
        </p:nvSpPr>
        <p:spPr>
          <a:xfrm>
            <a:off x="1490400" y="6530400"/>
            <a:ext cx="1482480" cy="326880"/>
          </a:xfrm>
          <a:custGeom>
            <a:avLst/>
            <a:gdLst>
              <a:gd name="textAreaLeft" fmla="*/ 0 w 1482480"/>
              <a:gd name="textAreaRight" fmla="*/ 1483200 w 1482480"/>
              <a:gd name="textAreaTop" fmla="*/ 0 h 326880"/>
              <a:gd name="textAreaBottom" fmla="*/ 327600 h 326880"/>
            </a:gdLst>
            <a:ahLst/>
            <a:rect l="textAreaLeft" t="textAreaTop" r="textAreaRight" b="textAreaBottom"/>
            <a:pathLst>
              <a:path w="1483360" h="327659">
                <a:moveTo>
                  <a:pt x="0" y="327659"/>
                </a:moveTo>
                <a:lnTo>
                  <a:pt x="1482852" y="327659"/>
                </a:lnTo>
                <a:lnTo>
                  <a:pt x="1482852"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57" name="object 100"/>
          <p:cNvSpPr/>
          <p:nvPr/>
        </p:nvSpPr>
        <p:spPr>
          <a:xfrm>
            <a:off x="500040" y="0"/>
            <a:ext cx="227880" cy="344160"/>
          </a:xfrm>
          <a:custGeom>
            <a:avLst/>
            <a:gdLst>
              <a:gd name="textAreaLeft" fmla="*/ 0 w 227880"/>
              <a:gd name="textAreaRight" fmla="*/ 228600 w 227880"/>
              <a:gd name="textAreaTop" fmla="*/ 0 h 344160"/>
              <a:gd name="textAreaBottom" fmla="*/ 344880 h 344160"/>
            </a:gdLst>
            <a:ahLst/>
            <a:rect l="textAreaLeft" t="textAreaTop" r="textAreaRight" b="textAreaBottom"/>
            <a:pathLst>
              <a:path w="228600" h="344805">
                <a:moveTo>
                  <a:pt x="0" y="344424"/>
                </a:moveTo>
                <a:lnTo>
                  <a:pt x="228600" y="344424"/>
                </a:lnTo>
                <a:lnTo>
                  <a:pt x="2286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58" name="object 101"/>
          <p:cNvSpPr/>
          <p:nvPr/>
        </p:nvSpPr>
        <p:spPr>
          <a:xfrm>
            <a:off x="500040" y="6530400"/>
            <a:ext cx="227880" cy="326880"/>
          </a:xfrm>
          <a:custGeom>
            <a:avLst/>
            <a:gdLst>
              <a:gd name="textAreaLeft" fmla="*/ 0 w 227880"/>
              <a:gd name="textAreaRight" fmla="*/ 228600 w 227880"/>
              <a:gd name="textAreaTop" fmla="*/ 0 h 326880"/>
              <a:gd name="textAreaBottom" fmla="*/ 327600 h 326880"/>
            </a:gdLst>
            <a:ahLst/>
            <a:rect l="textAreaLeft" t="textAreaTop" r="textAreaRight" b="textAreaBottom"/>
            <a:pathLst>
              <a:path w="228600" h="327659">
                <a:moveTo>
                  <a:pt x="0" y="327659"/>
                </a:moveTo>
                <a:lnTo>
                  <a:pt x="228600" y="327659"/>
                </a:lnTo>
                <a:lnTo>
                  <a:pt x="2286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59" name="object 102"/>
          <p:cNvSpPr/>
          <p:nvPr/>
        </p:nvSpPr>
        <p:spPr>
          <a:xfrm>
            <a:off x="728640" y="0"/>
            <a:ext cx="761400" cy="344160"/>
          </a:xfrm>
          <a:custGeom>
            <a:avLst/>
            <a:gdLst>
              <a:gd name="textAreaLeft" fmla="*/ 0 w 761400"/>
              <a:gd name="textAreaRight" fmla="*/ 762120 w 761400"/>
              <a:gd name="textAreaTop" fmla="*/ 0 h 344160"/>
              <a:gd name="textAreaBottom" fmla="*/ 344880 h 344160"/>
            </a:gdLst>
            <a:ahLst/>
            <a:rect l="textAreaLeft" t="textAreaTop" r="textAreaRight" b="textAreaBottom"/>
            <a:pathLst>
              <a:path w="762000" h="344805">
                <a:moveTo>
                  <a:pt x="0" y="344424"/>
                </a:moveTo>
                <a:lnTo>
                  <a:pt x="762000" y="344424"/>
                </a:lnTo>
                <a:lnTo>
                  <a:pt x="762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60" name="object 103"/>
          <p:cNvSpPr/>
          <p:nvPr/>
        </p:nvSpPr>
        <p:spPr>
          <a:xfrm>
            <a:off x="728640" y="6530400"/>
            <a:ext cx="761400" cy="326880"/>
          </a:xfrm>
          <a:custGeom>
            <a:avLst/>
            <a:gdLst>
              <a:gd name="textAreaLeft" fmla="*/ 0 w 761400"/>
              <a:gd name="textAreaRight" fmla="*/ 762120 w 761400"/>
              <a:gd name="textAreaTop" fmla="*/ 0 h 326880"/>
              <a:gd name="textAreaBottom" fmla="*/ 327600 h 326880"/>
            </a:gdLst>
            <a:ahLst/>
            <a:rect l="textAreaLeft" t="textAreaTop" r="textAreaRight" b="textAreaBottom"/>
            <a:pathLst>
              <a:path w="762000" h="327659">
                <a:moveTo>
                  <a:pt x="0" y="327659"/>
                </a:moveTo>
                <a:lnTo>
                  <a:pt x="762000" y="327659"/>
                </a:lnTo>
                <a:lnTo>
                  <a:pt x="762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61" name="object 104"/>
          <p:cNvSpPr/>
          <p:nvPr/>
        </p:nvSpPr>
        <p:spPr>
          <a:xfrm>
            <a:off x="6707160" y="0"/>
            <a:ext cx="1523160" cy="344160"/>
          </a:xfrm>
          <a:custGeom>
            <a:avLst/>
            <a:gdLst>
              <a:gd name="textAreaLeft" fmla="*/ 0 w 1523160"/>
              <a:gd name="textAreaRight" fmla="*/ 1523880 w 1523160"/>
              <a:gd name="textAreaTop" fmla="*/ 0 h 344160"/>
              <a:gd name="textAreaBottom" fmla="*/ 344880 h 344160"/>
            </a:gdLst>
            <a:ahLst/>
            <a:rect l="textAreaLeft" t="textAreaTop" r="textAreaRight" b="textAreaBottom"/>
            <a:pathLst>
              <a:path w="1524000" h="344805">
                <a:moveTo>
                  <a:pt x="0" y="344424"/>
                </a:moveTo>
                <a:lnTo>
                  <a:pt x="1524000" y="344424"/>
                </a:lnTo>
                <a:lnTo>
                  <a:pt x="1524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62" name="object 105"/>
          <p:cNvSpPr/>
          <p:nvPr/>
        </p:nvSpPr>
        <p:spPr>
          <a:xfrm>
            <a:off x="6707160" y="6530400"/>
            <a:ext cx="1523160" cy="326880"/>
          </a:xfrm>
          <a:custGeom>
            <a:avLst/>
            <a:gdLst>
              <a:gd name="textAreaLeft" fmla="*/ 0 w 1523160"/>
              <a:gd name="textAreaRight" fmla="*/ 1523880 w 1523160"/>
              <a:gd name="textAreaTop" fmla="*/ 0 h 326880"/>
              <a:gd name="textAreaBottom" fmla="*/ 327600 h 326880"/>
            </a:gdLst>
            <a:ahLst/>
            <a:rect l="textAreaLeft" t="textAreaTop" r="textAreaRight" b="textAreaBottom"/>
            <a:pathLst>
              <a:path w="1524000" h="327659">
                <a:moveTo>
                  <a:pt x="0" y="327659"/>
                </a:moveTo>
                <a:lnTo>
                  <a:pt x="1524000" y="327659"/>
                </a:lnTo>
                <a:lnTo>
                  <a:pt x="1524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63" name="object 106"/>
          <p:cNvSpPr/>
          <p:nvPr/>
        </p:nvSpPr>
        <p:spPr>
          <a:xfrm>
            <a:off x="8993160" y="0"/>
            <a:ext cx="150480" cy="6857280"/>
          </a:xfrm>
          <a:custGeom>
            <a:avLst/>
            <a:gdLst>
              <a:gd name="textAreaLeft" fmla="*/ 0 w 150480"/>
              <a:gd name="textAreaRight" fmla="*/ 151200 w 150480"/>
              <a:gd name="textAreaTop" fmla="*/ 0 h 6857280"/>
              <a:gd name="textAreaBottom" fmla="*/ 6858000 h 6857280"/>
            </a:gdLst>
            <a:ahLst/>
            <a:rect l="textAreaLeft" t="textAreaTop" r="textAreaRight" b="textAreaBottom"/>
            <a:pathLst>
              <a:path w="151129" h="6858000">
                <a:moveTo>
                  <a:pt x="0" y="6857998"/>
                </a:moveTo>
                <a:lnTo>
                  <a:pt x="150875" y="6857998"/>
                </a:lnTo>
                <a:lnTo>
                  <a:pt x="150875" y="0"/>
                </a:lnTo>
                <a:lnTo>
                  <a:pt x="0" y="0"/>
                </a:lnTo>
                <a:lnTo>
                  <a:pt x="0" y="6857998"/>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64" name="object 107"/>
          <p:cNvSpPr/>
          <p:nvPr/>
        </p:nvSpPr>
        <p:spPr>
          <a:xfrm>
            <a:off x="8231040" y="0"/>
            <a:ext cx="761400" cy="6857280"/>
          </a:xfrm>
          <a:custGeom>
            <a:avLst/>
            <a:gdLst>
              <a:gd name="textAreaLeft" fmla="*/ 0 w 761400"/>
              <a:gd name="textAreaRight" fmla="*/ 762120 w 761400"/>
              <a:gd name="textAreaTop" fmla="*/ 0 h 6857280"/>
              <a:gd name="textAreaBottom" fmla="*/ 6858000 h 6857280"/>
            </a:gdLst>
            <a:ahLst/>
            <a:rect l="textAreaLeft" t="textAreaTop" r="textAreaRight" b="textAreaBottom"/>
            <a:pathLst>
              <a:path w="762000" h="6858000">
                <a:moveTo>
                  <a:pt x="0" y="6858000"/>
                </a:moveTo>
                <a:lnTo>
                  <a:pt x="762000" y="6858000"/>
                </a:lnTo>
                <a:lnTo>
                  <a:pt x="7620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65" name="object 108"/>
          <p:cNvSpPr/>
          <p:nvPr/>
        </p:nvSpPr>
        <p:spPr>
          <a:xfrm>
            <a:off x="3963960" y="0"/>
            <a:ext cx="2742480" cy="344160"/>
          </a:xfrm>
          <a:custGeom>
            <a:avLst/>
            <a:gdLst>
              <a:gd name="textAreaLeft" fmla="*/ 0 w 2742480"/>
              <a:gd name="textAreaRight" fmla="*/ 2743200 w 2742480"/>
              <a:gd name="textAreaTop" fmla="*/ 0 h 344160"/>
              <a:gd name="textAreaBottom" fmla="*/ 344880 h 344160"/>
            </a:gdLst>
            <a:ahLst/>
            <a:rect l="textAreaLeft" t="textAreaTop" r="textAreaRight" b="textAreaBottom"/>
            <a:pathLst>
              <a:path w="2743200" h="344805">
                <a:moveTo>
                  <a:pt x="0" y="344424"/>
                </a:moveTo>
                <a:lnTo>
                  <a:pt x="2743200" y="344424"/>
                </a:lnTo>
                <a:lnTo>
                  <a:pt x="27432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66" name="object 109"/>
          <p:cNvSpPr/>
          <p:nvPr/>
        </p:nvSpPr>
        <p:spPr>
          <a:xfrm>
            <a:off x="3963960" y="6530400"/>
            <a:ext cx="2742480" cy="326880"/>
          </a:xfrm>
          <a:custGeom>
            <a:avLst/>
            <a:gdLst>
              <a:gd name="textAreaLeft" fmla="*/ 0 w 2742480"/>
              <a:gd name="textAreaRight" fmla="*/ 2743200 w 2742480"/>
              <a:gd name="textAreaTop" fmla="*/ 0 h 326880"/>
              <a:gd name="textAreaBottom" fmla="*/ 327600 h 326880"/>
            </a:gdLst>
            <a:ahLst/>
            <a:rect l="textAreaLeft" t="textAreaTop" r="textAreaRight" b="textAreaBottom"/>
            <a:pathLst>
              <a:path w="2743200" h="327659">
                <a:moveTo>
                  <a:pt x="0" y="327659"/>
                </a:moveTo>
                <a:lnTo>
                  <a:pt x="2743200" y="327659"/>
                </a:lnTo>
                <a:lnTo>
                  <a:pt x="27432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67" name="object 110"/>
          <p:cNvSpPr/>
          <p:nvPr/>
        </p:nvSpPr>
        <p:spPr>
          <a:xfrm>
            <a:off x="50400" y="0"/>
            <a:ext cx="9099360" cy="686376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68" name="object 111"/>
          <p:cNvSpPr/>
          <p:nvPr/>
        </p:nvSpPr>
        <p:spPr>
          <a:xfrm>
            <a:off x="451080" y="36720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69" name="object 112"/>
          <p:cNvSpPr/>
          <p:nvPr/>
        </p:nvSpPr>
        <p:spPr>
          <a:xfrm>
            <a:off x="457200" y="34452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noFill/>
          <a:ln w="6096">
            <a:solidFill>
              <a:srgbClr val="ee5846"/>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70" name="object 113"/>
          <p:cNvSpPr/>
          <p:nvPr/>
        </p:nvSpPr>
        <p:spPr>
          <a:xfrm>
            <a:off x="6987600" y="5852160"/>
            <a:ext cx="1242720" cy="367920"/>
          </a:xfrm>
          <a:prstGeom prst="rect">
            <a:avLst/>
          </a:prstGeom>
          <a:blipFill rotWithShape="0">
            <a:blip r:embed="rId2"/>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71" name="object 114"/>
          <p:cNvSpPr/>
          <p:nvPr/>
        </p:nvSpPr>
        <p:spPr>
          <a:xfrm>
            <a:off x="1123920" y="344520"/>
            <a:ext cx="7190280" cy="7600680"/>
          </a:xfrm>
          <a:prstGeom prst="rect">
            <a:avLst/>
          </a:prstGeom>
          <a:noFill/>
          <a:ln w="0">
            <a:noFill/>
          </a:ln>
        </p:spPr>
        <p:style>
          <a:lnRef idx="0"/>
          <a:fillRef idx="0"/>
          <a:effectRef idx="0"/>
          <a:fontRef idx="minor"/>
        </p:style>
        <p:txBody>
          <a:bodyPr lIns="0" rIns="0" tIns="86400" bIns="0" anchor="t">
            <a:spAutoFit/>
          </a:bodyPr>
          <a:p>
            <a:pPr marL="12600">
              <a:lnSpc>
                <a:spcPct val="100000"/>
              </a:lnSpc>
              <a:spcBef>
                <a:spcPts val="680"/>
              </a:spcBef>
            </a:pPr>
            <a:r>
              <a:rPr b="1" lang="en-US" sz="2300" spc="-1" strike="noStrike">
                <a:solidFill>
                  <a:srgbClr val="000000"/>
                </a:solidFill>
                <a:latin typeface="Calibri"/>
                <a:ea typeface="DejaVu Sans"/>
              </a:rPr>
              <a:t>Note : </a:t>
            </a:r>
            <a:r>
              <a:rPr b="0" lang="en-US" sz="2300" spc="-1" strike="noStrike">
                <a:solidFill>
                  <a:srgbClr val="000000"/>
                </a:solidFill>
                <a:latin typeface="Calibri"/>
                <a:ea typeface="DejaVu Sans"/>
              </a:rPr>
              <a:t>Tabs and backspaces are treated as a character.</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For selecting bytes from beginning upto the end of the line</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1" lang="en-US" sz="2300" spc="-1" strike="noStrike">
                <a:solidFill>
                  <a:srgbClr val="000000"/>
                </a:solidFill>
                <a:latin typeface="Calibri"/>
                <a:ea typeface="DejaVu Sans"/>
              </a:rPr>
              <a:t>cmd : $cut -b 1- filename</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Eg: $cut -b 1- filename</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1" lang="en-US" sz="2300" spc="-1" strike="noStrike">
                <a:solidFill>
                  <a:srgbClr val="000000"/>
                </a:solidFill>
                <a:latin typeface="Calibri"/>
                <a:ea typeface="DejaVu Sans"/>
              </a:rPr>
              <a:t>1- </a:t>
            </a:r>
            <a:r>
              <a:rPr b="0" lang="en-US" sz="2300" spc="-1" strike="noStrike">
                <a:solidFill>
                  <a:srgbClr val="000000"/>
                </a:solidFill>
                <a:latin typeface="Calibri"/>
                <a:ea typeface="DejaVu Sans"/>
              </a:rPr>
              <a:t>indicate from 1st byte to end byte of a line</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Eg : $cut -b -3 filename</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1" lang="en-US" sz="2300" spc="-1" strike="noStrike">
                <a:solidFill>
                  <a:srgbClr val="000000"/>
                </a:solidFill>
                <a:latin typeface="Calibri"/>
                <a:ea typeface="DejaVu Sans"/>
              </a:rPr>
              <a:t>-3 </a:t>
            </a:r>
            <a:r>
              <a:rPr b="0" lang="en-US" sz="2300" spc="-1" strike="noStrike">
                <a:solidFill>
                  <a:srgbClr val="000000"/>
                </a:solidFill>
                <a:latin typeface="Calibri"/>
                <a:ea typeface="DejaVu Sans"/>
              </a:rPr>
              <a:t>indicate from 1st byte to 3rd byte of a line</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To cut by character</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1" lang="en-US" sz="2300" spc="-1" strike="noStrike">
                <a:solidFill>
                  <a:srgbClr val="000000"/>
                </a:solidFill>
                <a:latin typeface="Calibri"/>
                <a:ea typeface="DejaVu Sans"/>
              </a:rPr>
              <a:t>Synatx :$cut -c [(k)-(n)/(k),(n)/(n)] filename</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k - starting position of the character</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n - ending position of the character in each line</a:t>
            </a:r>
            <a:endParaRPr b="0" lang="en-IN" sz="2300" spc="-1" strike="noStrike">
              <a:solidFill>
                <a:srgbClr val="000000"/>
              </a:solidFill>
              <a:latin typeface="Arial"/>
            </a:endParaRPr>
          </a:p>
          <a:p>
            <a:pPr>
              <a:lnSpc>
                <a:spcPct val="100000"/>
              </a:lnSpc>
              <a:spcBef>
                <a:spcPts val="680"/>
              </a:spcBef>
            </a:pPr>
            <a:endParaRPr b="0" lang="en-IN" sz="2300" spc="-1" strike="noStrike">
              <a:solidFill>
                <a:srgbClr val="000000"/>
              </a:solidFill>
              <a:latin typeface="Arial"/>
            </a:endParaRPr>
          </a:p>
          <a:p>
            <a:pPr>
              <a:lnSpc>
                <a:spcPct val="100000"/>
              </a:lnSpc>
              <a:spcBef>
                <a:spcPts val="680"/>
              </a:spcBef>
            </a:pPr>
            <a:endParaRPr b="0" lang="en-IN" sz="2300" spc="-1" strike="noStrike">
              <a:solidFill>
                <a:srgbClr val="000000"/>
              </a:solidFill>
              <a:latin typeface="Arial"/>
            </a:endParaRPr>
          </a:p>
          <a:p>
            <a:pPr>
              <a:lnSpc>
                <a:spcPct val="100000"/>
              </a:lnSpc>
              <a:spcBef>
                <a:spcPts val="680"/>
              </a:spcBef>
            </a:pPr>
            <a:endParaRPr b="0" lang="en-IN" sz="2300" spc="-1" strike="noStrike">
              <a:solidFill>
                <a:srgbClr val="000000"/>
              </a:solidFill>
              <a:latin typeface="Arial"/>
            </a:endParaRPr>
          </a:p>
          <a:p>
            <a:pPr marL="12600">
              <a:lnSpc>
                <a:spcPct val="100000"/>
              </a:lnSpc>
              <a:spcBef>
                <a:spcPts val="680"/>
              </a:spcBef>
            </a:pPr>
            <a:endParaRPr b="0" lang="en-IN" sz="2300" spc="-1" strike="noStrike">
              <a:solidFill>
                <a:srgbClr val="000000"/>
              </a:solidFill>
              <a:latin typeface="Arial"/>
            </a:endParaRPr>
          </a:p>
        </p:txBody>
      </p:sp>
      <p:sp>
        <p:nvSpPr>
          <p:cNvPr id="272" name="Rectangle 11"/>
          <p:cNvSpPr/>
          <p:nvPr/>
        </p:nvSpPr>
        <p:spPr>
          <a:xfrm>
            <a:off x="0" y="4536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
        <p:nvSpPr>
          <p:cNvPr id="273" name="Rectangle 12"/>
          <p:cNvSpPr/>
          <p:nvPr/>
        </p:nvSpPr>
        <p:spPr>
          <a:xfrm>
            <a:off x="152280" y="19764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object 115"/>
          <p:cNvSpPr/>
          <p:nvPr/>
        </p:nvSpPr>
        <p:spPr>
          <a:xfrm>
            <a:off x="77760" y="0"/>
            <a:ext cx="227880" cy="6857280"/>
          </a:xfrm>
          <a:custGeom>
            <a:avLst/>
            <a:gdLst>
              <a:gd name="textAreaLeft" fmla="*/ 0 w 227880"/>
              <a:gd name="textAreaRight" fmla="*/ 228600 w 227880"/>
              <a:gd name="textAreaTop" fmla="*/ 0 h 6857280"/>
              <a:gd name="textAreaBottom" fmla="*/ 6858000 h 6857280"/>
            </a:gdLst>
            <a:ahLst/>
            <a:rect l="textAreaLeft" t="textAreaTop" r="textAreaRight" b="textAreaBottom"/>
            <a:pathLst>
              <a:path w="228600" h="6858000">
                <a:moveTo>
                  <a:pt x="0" y="6858000"/>
                </a:moveTo>
                <a:lnTo>
                  <a:pt x="228600" y="6858000"/>
                </a:lnTo>
                <a:lnTo>
                  <a:pt x="2286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75" name="object 116"/>
          <p:cNvSpPr/>
          <p:nvPr/>
        </p:nvSpPr>
        <p:spPr>
          <a:xfrm>
            <a:off x="306360" y="0"/>
            <a:ext cx="192960" cy="6857280"/>
          </a:xfrm>
          <a:custGeom>
            <a:avLst/>
            <a:gdLst>
              <a:gd name="textAreaLeft" fmla="*/ 0 w 192960"/>
              <a:gd name="textAreaRight" fmla="*/ 193680 w 192960"/>
              <a:gd name="textAreaTop" fmla="*/ 0 h 6857280"/>
              <a:gd name="textAreaBottom" fmla="*/ 6858000 h 6857280"/>
            </a:gdLst>
            <a:ahLst/>
            <a:rect l="textAreaLeft" t="textAreaTop" r="textAreaRight" b="textAreaBottom"/>
            <a:pathLst>
              <a:path w="193675" h="6858000">
                <a:moveTo>
                  <a:pt x="0" y="6858000"/>
                </a:moveTo>
                <a:lnTo>
                  <a:pt x="193547" y="6858000"/>
                </a:lnTo>
                <a:lnTo>
                  <a:pt x="193547"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76" name="object 117"/>
          <p:cNvSpPr/>
          <p:nvPr/>
        </p:nvSpPr>
        <p:spPr>
          <a:xfrm>
            <a:off x="1490400" y="0"/>
            <a:ext cx="1482480" cy="344160"/>
          </a:xfrm>
          <a:custGeom>
            <a:avLst/>
            <a:gdLst>
              <a:gd name="textAreaLeft" fmla="*/ 0 w 1482480"/>
              <a:gd name="textAreaRight" fmla="*/ 1483200 w 1482480"/>
              <a:gd name="textAreaTop" fmla="*/ 0 h 344160"/>
              <a:gd name="textAreaBottom" fmla="*/ 344880 h 344160"/>
            </a:gdLst>
            <a:ahLst/>
            <a:rect l="textAreaLeft" t="textAreaTop" r="textAreaRight" b="textAreaBottom"/>
            <a:pathLst>
              <a:path w="1483360" h="344805">
                <a:moveTo>
                  <a:pt x="0" y="344424"/>
                </a:moveTo>
                <a:lnTo>
                  <a:pt x="1482852" y="344424"/>
                </a:lnTo>
                <a:lnTo>
                  <a:pt x="1482852"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77" name="object 118"/>
          <p:cNvSpPr/>
          <p:nvPr/>
        </p:nvSpPr>
        <p:spPr>
          <a:xfrm>
            <a:off x="1490400" y="6530400"/>
            <a:ext cx="1482480" cy="326880"/>
          </a:xfrm>
          <a:custGeom>
            <a:avLst/>
            <a:gdLst>
              <a:gd name="textAreaLeft" fmla="*/ 0 w 1482480"/>
              <a:gd name="textAreaRight" fmla="*/ 1483200 w 1482480"/>
              <a:gd name="textAreaTop" fmla="*/ 0 h 326880"/>
              <a:gd name="textAreaBottom" fmla="*/ 327600 h 326880"/>
            </a:gdLst>
            <a:ahLst/>
            <a:rect l="textAreaLeft" t="textAreaTop" r="textAreaRight" b="textAreaBottom"/>
            <a:pathLst>
              <a:path w="1483360" h="327659">
                <a:moveTo>
                  <a:pt x="0" y="327659"/>
                </a:moveTo>
                <a:lnTo>
                  <a:pt x="1482852" y="327659"/>
                </a:lnTo>
                <a:lnTo>
                  <a:pt x="1482852"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78" name="object 119"/>
          <p:cNvSpPr/>
          <p:nvPr/>
        </p:nvSpPr>
        <p:spPr>
          <a:xfrm>
            <a:off x="500040" y="0"/>
            <a:ext cx="227880" cy="344160"/>
          </a:xfrm>
          <a:custGeom>
            <a:avLst/>
            <a:gdLst>
              <a:gd name="textAreaLeft" fmla="*/ 0 w 227880"/>
              <a:gd name="textAreaRight" fmla="*/ 228600 w 227880"/>
              <a:gd name="textAreaTop" fmla="*/ 0 h 344160"/>
              <a:gd name="textAreaBottom" fmla="*/ 344880 h 344160"/>
            </a:gdLst>
            <a:ahLst/>
            <a:rect l="textAreaLeft" t="textAreaTop" r="textAreaRight" b="textAreaBottom"/>
            <a:pathLst>
              <a:path w="228600" h="344805">
                <a:moveTo>
                  <a:pt x="0" y="344424"/>
                </a:moveTo>
                <a:lnTo>
                  <a:pt x="228600" y="344424"/>
                </a:lnTo>
                <a:lnTo>
                  <a:pt x="2286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79" name="object 120"/>
          <p:cNvSpPr/>
          <p:nvPr/>
        </p:nvSpPr>
        <p:spPr>
          <a:xfrm>
            <a:off x="500040" y="6530400"/>
            <a:ext cx="227880" cy="326880"/>
          </a:xfrm>
          <a:custGeom>
            <a:avLst/>
            <a:gdLst>
              <a:gd name="textAreaLeft" fmla="*/ 0 w 227880"/>
              <a:gd name="textAreaRight" fmla="*/ 228600 w 227880"/>
              <a:gd name="textAreaTop" fmla="*/ 0 h 326880"/>
              <a:gd name="textAreaBottom" fmla="*/ 327600 h 326880"/>
            </a:gdLst>
            <a:ahLst/>
            <a:rect l="textAreaLeft" t="textAreaTop" r="textAreaRight" b="textAreaBottom"/>
            <a:pathLst>
              <a:path w="228600" h="327659">
                <a:moveTo>
                  <a:pt x="0" y="327659"/>
                </a:moveTo>
                <a:lnTo>
                  <a:pt x="228600" y="327659"/>
                </a:lnTo>
                <a:lnTo>
                  <a:pt x="2286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80" name="object 121"/>
          <p:cNvSpPr/>
          <p:nvPr/>
        </p:nvSpPr>
        <p:spPr>
          <a:xfrm>
            <a:off x="728640" y="0"/>
            <a:ext cx="761400" cy="344160"/>
          </a:xfrm>
          <a:custGeom>
            <a:avLst/>
            <a:gdLst>
              <a:gd name="textAreaLeft" fmla="*/ 0 w 761400"/>
              <a:gd name="textAreaRight" fmla="*/ 762120 w 761400"/>
              <a:gd name="textAreaTop" fmla="*/ 0 h 344160"/>
              <a:gd name="textAreaBottom" fmla="*/ 344880 h 344160"/>
            </a:gdLst>
            <a:ahLst/>
            <a:rect l="textAreaLeft" t="textAreaTop" r="textAreaRight" b="textAreaBottom"/>
            <a:pathLst>
              <a:path w="762000" h="344805">
                <a:moveTo>
                  <a:pt x="0" y="344424"/>
                </a:moveTo>
                <a:lnTo>
                  <a:pt x="762000" y="344424"/>
                </a:lnTo>
                <a:lnTo>
                  <a:pt x="762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81" name="object 122"/>
          <p:cNvSpPr/>
          <p:nvPr/>
        </p:nvSpPr>
        <p:spPr>
          <a:xfrm>
            <a:off x="728640" y="6530400"/>
            <a:ext cx="761400" cy="326880"/>
          </a:xfrm>
          <a:custGeom>
            <a:avLst/>
            <a:gdLst>
              <a:gd name="textAreaLeft" fmla="*/ 0 w 761400"/>
              <a:gd name="textAreaRight" fmla="*/ 762120 w 761400"/>
              <a:gd name="textAreaTop" fmla="*/ 0 h 326880"/>
              <a:gd name="textAreaBottom" fmla="*/ 327600 h 326880"/>
            </a:gdLst>
            <a:ahLst/>
            <a:rect l="textAreaLeft" t="textAreaTop" r="textAreaRight" b="textAreaBottom"/>
            <a:pathLst>
              <a:path w="762000" h="327659">
                <a:moveTo>
                  <a:pt x="0" y="327659"/>
                </a:moveTo>
                <a:lnTo>
                  <a:pt x="762000" y="327659"/>
                </a:lnTo>
                <a:lnTo>
                  <a:pt x="762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82" name="object 123"/>
          <p:cNvSpPr/>
          <p:nvPr/>
        </p:nvSpPr>
        <p:spPr>
          <a:xfrm>
            <a:off x="6707160" y="0"/>
            <a:ext cx="1523160" cy="344160"/>
          </a:xfrm>
          <a:custGeom>
            <a:avLst/>
            <a:gdLst>
              <a:gd name="textAreaLeft" fmla="*/ 0 w 1523160"/>
              <a:gd name="textAreaRight" fmla="*/ 1523880 w 1523160"/>
              <a:gd name="textAreaTop" fmla="*/ 0 h 344160"/>
              <a:gd name="textAreaBottom" fmla="*/ 344880 h 344160"/>
            </a:gdLst>
            <a:ahLst/>
            <a:rect l="textAreaLeft" t="textAreaTop" r="textAreaRight" b="textAreaBottom"/>
            <a:pathLst>
              <a:path w="1524000" h="344805">
                <a:moveTo>
                  <a:pt x="0" y="344424"/>
                </a:moveTo>
                <a:lnTo>
                  <a:pt x="1524000" y="344424"/>
                </a:lnTo>
                <a:lnTo>
                  <a:pt x="1524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83" name="object 124"/>
          <p:cNvSpPr/>
          <p:nvPr/>
        </p:nvSpPr>
        <p:spPr>
          <a:xfrm>
            <a:off x="6707160" y="6530400"/>
            <a:ext cx="1523160" cy="326880"/>
          </a:xfrm>
          <a:custGeom>
            <a:avLst/>
            <a:gdLst>
              <a:gd name="textAreaLeft" fmla="*/ 0 w 1523160"/>
              <a:gd name="textAreaRight" fmla="*/ 1523880 w 1523160"/>
              <a:gd name="textAreaTop" fmla="*/ 0 h 326880"/>
              <a:gd name="textAreaBottom" fmla="*/ 327600 h 326880"/>
            </a:gdLst>
            <a:ahLst/>
            <a:rect l="textAreaLeft" t="textAreaTop" r="textAreaRight" b="textAreaBottom"/>
            <a:pathLst>
              <a:path w="1524000" h="327659">
                <a:moveTo>
                  <a:pt x="0" y="327659"/>
                </a:moveTo>
                <a:lnTo>
                  <a:pt x="1524000" y="327659"/>
                </a:lnTo>
                <a:lnTo>
                  <a:pt x="1524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84" name="object 125"/>
          <p:cNvSpPr/>
          <p:nvPr/>
        </p:nvSpPr>
        <p:spPr>
          <a:xfrm>
            <a:off x="8993160" y="0"/>
            <a:ext cx="150480" cy="6857280"/>
          </a:xfrm>
          <a:custGeom>
            <a:avLst/>
            <a:gdLst>
              <a:gd name="textAreaLeft" fmla="*/ 0 w 150480"/>
              <a:gd name="textAreaRight" fmla="*/ 151200 w 150480"/>
              <a:gd name="textAreaTop" fmla="*/ 0 h 6857280"/>
              <a:gd name="textAreaBottom" fmla="*/ 6858000 h 6857280"/>
            </a:gdLst>
            <a:ahLst/>
            <a:rect l="textAreaLeft" t="textAreaTop" r="textAreaRight" b="textAreaBottom"/>
            <a:pathLst>
              <a:path w="151129" h="6858000">
                <a:moveTo>
                  <a:pt x="0" y="6857998"/>
                </a:moveTo>
                <a:lnTo>
                  <a:pt x="150875" y="6857998"/>
                </a:lnTo>
                <a:lnTo>
                  <a:pt x="150875" y="0"/>
                </a:lnTo>
                <a:lnTo>
                  <a:pt x="0" y="0"/>
                </a:lnTo>
                <a:lnTo>
                  <a:pt x="0" y="6857998"/>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85" name="object 126"/>
          <p:cNvSpPr/>
          <p:nvPr/>
        </p:nvSpPr>
        <p:spPr>
          <a:xfrm>
            <a:off x="8231040" y="0"/>
            <a:ext cx="761400" cy="6857280"/>
          </a:xfrm>
          <a:custGeom>
            <a:avLst/>
            <a:gdLst>
              <a:gd name="textAreaLeft" fmla="*/ 0 w 761400"/>
              <a:gd name="textAreaRight" fmla="*/ 762120 w 761400"/>
              <a:gd name="textAreaTop" fmla="*/ 0 h 6857280"/>
              <a:gd name="textAreaBottom" fmla="*/ 6858000 h 6857280"/>
            </a:gdLst>
            <a:ahLst/>
            <a:rect l="textAreaLeft" t="textAreaTop" r="textAreaRight" b="textAreaBottom"/>
            <a:pathLst>
              <a:path w="762000" h="6858000">
                <a:moveTo>
                  <a:pt x="0" y="6858000"/>
                </a:moveTo>
                <a:lnTo>
                  <a:pt x="762000" y="6858000"/>
                </a:lnTo>
                <a:lnTo>
                  <a:pt x="7620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86" name="object 127"/>
          <p:cNvSpPr/>
          <p:nvPr/>
        </p:nvSpPr>
        <p:spPr>
          <a:xfrm>
            <a:off x="3963960" y="0"/>
            <a:ext cx="2742480" cy="344160"/>
          </a:xfrm>
          <a:custGeom>
            <a:avLst/>
            <a:gdLst>
              <a:gd name="textAreaLeft" fmla="*/ 0 w 2742480"/>
              <a:gd name="textAreaRight" fmla="*/ 2743200 w 2742480"/>
              <a:gd name="textAreaTop" fmla="*/ 0 h 344160"/>
              <a:gd name="textAreaBottom" fmla="*/ 344880 h 344160"/>
            </a:gdLst>
            <a:ahLst/>
            <a:rect l="textAreaLeft" t="textAreaTop" r="textAreaRight" b="textAreaBottom"/>
            <a:pathLst>
              <a:path w="2743200" h="344805">
                <a:moveTo>
                  <a:pt x="0" y="344424"/>
                </a:moveTo>
                <a:lnTo>
                  <a:pt x="2743200" y="344424"/>
                </a:lnTo>
                <a:lnTo>
                  <a:pt x="27432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87" name="object 128"/>
          <p:cNvSpPr/>
          <p:nvPr/>
        </p:nvSpPr>
        <p:spPr>
          <a:xfrm>
            <a:off x="3963960" y="6530400"/>
            <a:ext cx="2742480" cy="326880"/>
          </a:xfrm>
          <a:custGeom>
            <a:avLst/>
            <a:gdLst>
              <a:gd name="textAreaLeft" fmla="*/ 0 w 2742480"/>
              <a:gd name="textAreaRight" fmla="*/ 2743200 w 2742480"/>
              <a:gd name="textAreaTop" fmla="*/ 0 h 326880"/>
              <a:gd name="textAreaBottom" fmla="*/ 327600 h 326880"/>
            </a:gdLst>
            <a:ahLst/>
            <a:rect l="textAreaLeft" t="textAreaTop" r="textAreaRight" b="textAreaBottom"/>
            <a:pathLst>
              <a:path w="2743200" h="327659">
                <a:moveTo>
                  <a:pt x="0" y="327659"/>
                </a:moveTo>
                <a:lnTo>
                  <a:pt x="2743200" y="327659"/>
                </a:lnTo>
                <a:lnTo>
                  <a:pt x="27432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88" name="object 129"/>
          <p:cNvSpPr/>
          <p:nvPr/>
        </p:nvSpPr>
        <p:spPr>
          <a:xfrm>
            <a:off x="50400" y="0"/>
            <a:ext cx="9099360" cy="686376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89" name="object 130"/>
          <p:cNvSpPr/>
          <p:nvPr/>
        </p:nvSpPr>
        <p:spPr>
          <a:xfrm>
            <a:off x="451080" y="36720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90" name="object 131"/>
          <p:cNvSpPr/>
          <p:nvPr/>
        </p:nvSpPr>
        <p:spPr>
          <a:xfrm>
            <a:off x="457200" y="34452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noFill/>
          <a:ln w="6096">
            <a:solidFill>
              <a:srgbClr val="ee5846"/>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91" name="object 132"/>
          <p:cNvSpPr/>
          <p:nvPr/>
        </p:nvSpPr>
        <p:spPr>
          <a:xfrm>
            <a:off x="6987600" y="5852160"/>
            <a:ext cx="1242720" cy="367920"/>
          </a:xfrm>
          <a:prstGeom prst="rect">
            <a:avLst/>
          </a:prstGeom>
          <a:blipFill rotWithShape="0">
            <a:blip r:embed="rId2"/>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92" name="object 133"/>
          <p:cNvSpPr/>
          <p:nvPr/>
        </p:nvSpPr>
        <p:spPr>
          <a:xfrm>
            <a:off x="1123920" y="344520"/>
            <a:ext cx="7190280" cy="6640920"/>
          </a:xfrm>
          <a:prstGeom prst="rect">
            <a:avLst/>
          </a:prstGeom>
          <a:noFill/>
          <a:ln w="0">
            <a:noFill/>
          </a:ln>
        </p:spPr>
        <p:style>
          <a:lnRef idx="0"/>
          <a:fillRef idx="0"/>
          <a:effectRef idx="0"/>
          <a:fontRef idx="minor"/>
        </p:style>
        <p:txBody>
          <a:bodyPr lIns="0" rIns="0" tIns="86400" bIns="0" anchor="t">
            <a:spAutoFit/>
          </a:bodyPr>
          <a:p>
            <a:pPr marL="12600">
              <a:lnSpc>
                <a:spcPct val="100000"/>
              </a:lnSpc>
              <a:spcBef>
                <a:spcPts val="680"/>
              </a:spcBef>
            </a:pPr>
            <a:r>
              <a:rPr b="0" lang="en-US" sz="2300" spc="-1" strike="noStrike">
                <a:solidFill>
                  <a:srgbClr val="000000"/>
                </a:solidFill>
                <a:latin typeface="Calibri"/>
                <a:ea typeface="DejaVu Sans"/>
              </a:rPr>
              <a:t>Eg : $cut -c 2,5,7 filename</a:t>
            </a:r>
            <a:endParaRPr b="0" lang="en-IN" sz="2300" spc="-1" strike="noStrike">
              <a:solidFill>
                <a:srgbClr val="000000"/>
              </a:solidFill>
              <a:latin typeface="Arial"/>
            </a:endParaRPr>
          </a:p>
          <a:p>
            <a:pPr marL="12600">
              <a:lnSpc>
                <a:spcPct val="100000"/>
              </a:lnSpc>
              <a:spcBef>
                <a:spcPts val="680"/>
              </a:spcBef>
            </a:pPr>
            <a:r>
              <a:rPr b="0" lang="en-US" sz="2300" spc="-1" strike="noStrike">
                <a:solidFill>
                  <a:srgbClr val="000000"/>
                </a:solidFill>
                <a:latin typeface="Calibri"/>
                <a:ea typeface="DejaVu Sans"/>
              </a:rPr>
              <a:t>It will print second, fifth and seventh character from each line of the file.</a:t>
            </a:r>
            <a:endParaRPr b="0" lang="en-IN" sz="2300" spc="-1" strike="noStrike">
              <a:solidFill>
                <a:srgbClr val="000000"/>
              </a:solidFill>
              <a:latin typeface="Arial"/>
            </a:endParaRPr>
          </a:p>
          <a:p>
            <a:pPr marL="12600">
              <a:lnSpc>
                <a:spcPct val="100000"/>
              </a:lnSpc>
              <a:spcBef>
                <a:spcPts val="680"/>
              </a:spcBef>
            </a:pPr>
            <a:r>
              <a:rPr b="0" lang="en-US" sz="2300" spc="-1" strike="noStrike">
                <a:solidFill>
                  <a:srgbClr val="000000"/>
                </a:solidFill>
                <a:latin typeface="Calibri"/>
                <a:ea typeface="DejaVu Sans"/>
              </a:rPr>
              <a:t>Eg : $cut -c 1-7 filename</a:t>
            </a:r>
            <a:endParaRPr b="0" lang="en-IN" sz="2300" spc="-1" strike="noStrike">
              <a:solidFill>
                <a:srgbClr val="000000"/>
              </a:solidFill>
              <a:latin typeface="Arial"/>
            </a:endParaRPr>
          </a:p>
          <a:p>
            <a:pPr marL="12600">
              <a:lnSpc>
                <a:spcPct val="100000"/>
              </a:lnSpc>
              <a:spcBef>
                <a:spcPts val="680"/>
              </a:spcBef>
            </a:pPr>
            <a:r>
              <a:rPr b="0" lang="en-US" sz="2300" spc="-1" strike="noStrike">
                <a:solidFill>
                  <a:srgbClr val="000000"/>
                </a:solidFill>
                <a:latin typeface="Calibri"/>
                <a:ea typeface="DejaVu Sans"/>
              </a:rPr>
              <a:t>It will print first seven characters of each line from the file.</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 </a:t>
            </a:r>
            <a:r>
              <a:rPr b="0" lang="en-US" sz="2300" spc="-1" strike="noStrike">
                <a:solidFill>
                  <a:srgbClr val="000000"/>
                </a:solidFill>
                <a:latin typeface="Calibri"/>
                <a:ea typeface="DejaVu Sans"/>
              </a:rPr>
              <a:t>To print characters from beginning upto the end of the line</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1" lang="en-US" sz="2300" spc="-1" strike="noStrike">
                <a:solidFill>
                  <a:srgbClr val="000000"/>
                </a:solidFill>
                <a:latin typeface="Calibri"/>
                <a:ea typeface="DejaVu Sans"/>
              </a:rPr>
              <a:t>cmd : $cut -c 1- filename</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Eg:</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To print starting position to the nth character of line</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1" lang="en-US" sz="2300" spc="-1" strike="noStrike">
                <a:solidFill>
                  <a:srgbClr val="000000"/>
                </a:solidFill>
                <a:latin typeface="Calibri"/>
                <a:ea typeface="DejaVu Sans"/>
              </a:rPr>
              <a:t>cmd : $cut -c -n filename</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Eg : $cut -c -4 filename</a:t>
            </a:r>
            <a:endParaRPr b="0" lang="en-IN" sz="2300" spc="-1" strike="noStrike">
              <a:solidFill>
                <a:srgbClr val="000000"/>
              </a:solidFill>
              <a:latin typeface="Arial"/>
            </a:endParaRPr>
          </a:p>
          <a:p>
            <a:pPr>
              <a:lnSpc>
                <a:spcPct val="100000"/>
              </a:lnSpc>
              <a:spcBef>
                <a:spcPts val="680"/>
              </a:spcBef>
            </a:pPr>
            <a:endParaRPr b="0" lang="en-IN" sz="2300" spc="-1" strike="noStrike">
              <a:solidFill>
                <a:srgbClr val="000000"/>
              </a:solidFill>
              <a:latin typeface="Arial"/>
            </a:endParaRPr>
          </a:p>
          <a:p>
            <a:pPr marL="12600">
              <a:lnSpc>
                <a:spcPct val="100000"/>
              </a:lnSpc>
              <a:spcBef>
                <a:spcPts val="680"/>
              </a:spcBef>
            </a:pPr>
            <a:endParaRPr b="0" lang="en-IN" sz="2300" spc="-1" strike="noStrike">
              <a:solidFill>
                <a:srgbClr val="000000"/>
              </a:solidFill>
              <a:latin typeface="Arial"/>
            </a:endParaRPr>
          </a:p>
        </p:txBody>
      </p:sp>
      <p:sp>
        <p:nvSpPr>
          <p:cNvPr id="293" name="Rectangle 13"/>
          <p:cNvSpPr/>
          <p:nvPr/>
        </p:nvSpPr>
        <p:spPr>
          <a:xfrm>
            <a:off x="0" y="4536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
        <p:nvSpPr>
          <p:cNvPr id="294" name="Rectangle 14"/>
          <p:cNvSpPr/>
          <p:nvPr/>
        </p:nvSpPr>
        <p:spPr>
          <a:xfrm>
            <a:off x="152280" y="19764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object 134"/>
          <p:cNvSpPr/>
          <p:nvPr/>
        </p:nvSpPr>
        <p:spPr>
          <a:xfrm>
            <a:off x="77760" y="0"/>
            <a:ext cx="227880" cy="6857280"/>
          </a:xfrm>
          <a:custGeom>
            <a:avLst/>
            <a:gdLst>
              <a:gd name="textAreaLeft" fmla="*/ 0 w 227880"/>
              <a:gd name="textAreaRight" fmla="*/ 228600 w 227880"/>
              <a:gd name="textAreaTop" fmla="*/ 0 h 6857280"/>
              <a:gd name="textAreaBottom" fmla="*/ 6858000 h 6857280"/>
            </a:gdLst>
            <a:ahLst/>
            <a:rect l="textAreaLeft" t="textAreaTop" r="textAreaRight" b="textAreaBottom"/>
            <a:pathLst>
              <a:path w="228600" h="6858000">
                <a:moveTo>
                  <a:pt x="0" y="6858000"/>
                </a:moveTo>
                <a:lnTo>
                  <a:pt x="228600" y="6858000"/>
                </a:lnTo>
                <a:lnTo>
                  <a:pt x="2286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96" name="object 135"/>
          <p:cNvSpPr/>
          <p:nvPr/>
        </p:nvSpPr>
        <p:spPr>
          <a:xfrm>
            <a:off x="306360" y="0"/>
            <a:ext cx="192960" cy="6857280"/>
          </a:xfrm>
          <a:custGeom>
            <a:avLst/>
            <a:gdLst>
              <a:gd name="textAreaLeft" fmla="*/ 0 w 192960"/>
              <a:gd name="textAreaRight" fmla="*/ 193680 w 192960"/>
              <a:gd name="textAreaTop" fmla="*/ 0 h 6857280"/>
              <a:gd name="textAreaBottom" fmla="*/ 6858000 h 6857280"/>
            </a:gdLst>
            <a:ahLst/>
            <a:rect l="textAreaLeft" t="textAreaTop" r="textAreaRight" b="textAreaBottom"/>
            <a:pathLst>
              <a:path w="193675" h="6858000">
                <a:moveTo>
                  <a:pt x="0" y="6858000"/>
                </a:moveTo>
                <a:lnTo>
                  <a:pt x="193547" y="6858000"/>
                </a:lnTo>
                <a:lnTo>
                  <a:pt x="193547"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97" name="object 136"/>
          <p:cNvSpPr/>
          <p:nvPr/>
        </p:nvSpPr>
        <p:spPr>
          <a:xfrm>
            <a:off x="1490400" y="0"/>
            <a:ext cx="1482480" cy="344160"/>
          </a:xfrm>
          <a:custGeom>
            <a:avLst/>
            <a:gdLst>
              <a:gd name="textAreaLeft" fmla="*/ 0 w 1482480"/>
              <a:gd name="textAreaRight" fmla="*/ 1483200 w 1482480"/>
              <a:gd name="textAreaTop" fmla="*/ 0 h 344160"/>
              <a:gd name="textAreaBottom" fmla="*/ 344880 h 344160"/>
            </a:gdLst>
            <a:ahLst/>
            <a:rect l="textAreaLeft" t="textAreaTop" r="textAreaRight" b="textAreaBottom"/>
            <a:pathLst>
              <a:path w="1483360" h="344805">
                <a:moveTo>
                  <a:pt x="0" y="344424"/>
                </a:moveTo>
                <a:lnTo>
                  <a:pt x="1482852" y="344424"/>
                </a:lnTo>
                <a:lnTo>
                  <a:pt x="1482852"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98" name="object 137"/>
          <p:cNvSpPr/>
          <p:nvPr/>
        </p:nvSpPr>
        <p:spPr>
          <a:xfrm>
            <a:off x="1490400" y="6530400"/>
            <a:ext cx="1482480" cy="326880"/>
          </a:xfrm>
          <a:custGeom>
            <a:avLst/>
            <a:gdLst>
              <a:gd name="textAreaLeft" fmla="*/ 0 w 1482480"/>
              <a:gd name="textAreaRight" fmla="*/ 1483200 w 1482480"/>
              <a:gd name="textAreaTop" fmla="*/ 0 h 326880"/>
              <a:gd name="textAreaBottom" fmla="*/ 327600 h 326880"/>
            </a:gdLst>
            <a:ahLst/>
            <a:rect l="textAreaLeft" t="textAreaTop" r="textAreaRight" b="textAreaBottom"/>
            <a:pathLst>
              <a:path w="1483360" h="327659">
                <a:moveTo>
                  <a:pt x="0" y="327659"/>
                </a:moveTo>
                <a:lnTo>
                  <a:pt x="1482852" y="327659"/>
                </a:lnTo>
                <a:lnTo>
                  <a:pt x="1482852"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99" name="object 138"/>
          <p:cNvSpPr/>
          <p:nvPr/>
        </p:nvSpPr>
        <p:spPr>
          <a:xfrm>
            <a:off x="500040" y="0"/>
            <a:ext cx="227880" cy="344160"/>
          </a:xfrm>
          <a:custGeom>
            <a:avLst/>
            <a:gdLst>
              <a:gd name="textAreaLeft" fmla="*/ 0 w 227880"/>
              <a:gd name="textAreaRight" fmla="*/ 228600 w 227880"/>
              <a:gd name="textAreaTop" fmla="*/ 0 h 344160"/>
              <a:gd name="textAreaBottom" fmla="*/ 344880 h 344160"/>
            </a:gdLst>
            <a:ahLst/>
            <a:rect l="textAreaLeft" t="textAreaTop" r="textAreaRight" b="textAreaBottom"/>
            <a:pathLst>
              <a:path w="228600" h="344805">
                <a:moveTo>
                  <a:pt x="0" y="344424"/>
                </a:moveTo>
                <a:lnTo>
                  <a:pt x="228600" y="344424"/>
                </a:lnTo>
                <a:lnTo>
                  <a:pt x="2286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00" name="object 139"/>
          <p:cNvSpPr/>
          <p:nvPr/>
        </p:nvSpPr>
        <p:spPr>
          <a:xfrm>
            <a:off x="500040" y="6530400"/>
            <a:ext cx="227880" cy="326880"/>
          </a:xfrm>
          <a:custGeom>
            <a:avLst/>
            <a:gdLst>
              <a:gd name="textAreaLeft" fmla="*/ 0 w 227880"/>
              <a:gd name="textAreaRight" fmla="*/ 228600 w 227880"/>
              <a:gd name="textAreaTop" fmla="*/ 0 h 326880"/>
              <a:gd name="textAreaBottom" fmla="*/ 327600 h 326880"/>
            </a:gdLst>
            <a:ahLst/>
            <a:rect l="textAreaLeft" t="textAreaTop" r="textAreaRight" b="textAreaBottom"/>
            <a:pathLst>
              <a:path w="228600" h="327659">
                <a:moveTo>
                  <a:pt x="0" y="327659"/>
                </a:moveTo>
                <a:lnTo>
                  <a:pt x="228600" y="327659"/>
                </a:lnTo>
                <a:lnTo>
                  <a:pt x="2286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01" name="object 140"/>
          <p:cNvSpPr/>
          <p:nvPr/>
        </p:nvSpPr>
        <p:spPr>
          <a:xfrm>
            <a:off x="728640" y="0"/>
            <a:ext cx="761400" cy="344160"/>
          </a:xfrm>
          <a:custGeom>
            <a:avLst/>
            <a:gdLst>
              <a:gd name="textAreaLeft" fmla="*/ 0 w 761400"/>
              <a:gd name="textAreaRight" fmla="*/ 762120 w 761400"/>
              <a:gd name="textAreaTop" fmla="*/ 0 h 344160"/>
              <a:gd name="textAreaBottom" fmla="*/ 344880 h 344160"/>
            </a:gdLst>
            <a:ahLst/>
            <a:rect l="textAreaLeft" t="textAreaTop" r="textAreaRight" b="textAreaBottom"/>
            <a:pathLst>
              <a:path w="762000" h="344805">
                <a:moveTo>
                  <a:pt x="0" y="344424"/>
                </a:moveTo>
                <a:lnTo>
                  <a:pt x="762000" y="344424"/>
                </a:lnTo>
                <a:lnTo>
                  <a:pt x="762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02" name="object 141"/>
          <p:cNvSpPr/>
          <p:nvPr/>
        </p:nvSpPr>
        <p:spPr>
          <a:xfrm>
            <a:off x="728640" y="6530400"/>
            <a:ext cx="761400" cy="326880"/>
          </a:xfrm>
          <a:custGeom>
            <a:avLst/>
            <a:gdLst>
              <a:gd name="textAreaLeft" fmla="*/ 0 w 761400"/>
              <a:gd name="textAreaRight" fmla="*/ 762120 w 761400"/>
              <a:gd name="textAreaTop" fmla="*/ 0 h 326880"/>
              <a:gd name="textAreaBottom" fmla="*/ 327600 h 326880"/>
            </a:gdLst>
            <a:ahLst/>
            <a:rect l="textAreaLeft" t="textAreaTop" r="textAreaRight" b="textAreaBottom"/>
            <a:pathLst>
              <a:path w="762000" h="327659">
                <a:moveTo>
                  <a:pt x="0" y="327659"/>
                </a:moveTo>
                <a:lnTo>
                  <a:pt x="762000" y="327659"/>
                </a:lnTo>
                <a:lnTo>
                  <a:pt x="762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03" name="object 142"/>
          <p:cNvSpPr/>
          <p:nvPr/>
        </p:nvSpPr>
        <p:spPr>
          <a:xfrm>
            <a:off x="6707160" y="0"/>
            <a:ext cx="1523160" cy="344160"/>
          </a:xfrm>
          <a:custGeom>
            <a:avLst/>
            <a:gdLst>
              <a:gd name="textAreaLeft" fmla="*/ 0 w 1523160"/>
              <a:gd name="textAreaRight" fmla="*/ 1523880 w 1523160"/>
              <a:gd name="textAreaTop" fmla="*/ 0 h 344160"/>
              <a:gd name="textAreaBottom" fmla="*/ 344880 h 344160"/>
            </a:gdLst>
            <a:ahLst/>
            <a:rect l="textAreaLeft" t="textAreaTop" r="textAreaRight" b="textAreaBottom"/>
            <a:pathLst>
              <a:path w="1524000" h="344805">
                <a:moveTo>
                  <a:pt x="0" y="344424"/>
                </a:moveTo>
                <a:lnTo>
                  <a:pt x="1524000" y="344424"/>
                </a:lnTo>
                <a:lnTo>
                  <a:pt x="1524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04" name="object 143"/>
          <p:cNvSpPr/>
          <p:nvPr/>
        </p:nvSpPr>
        <p:spPr>
          <a:xfrm>
            <a:off x="6707160" y="6530400"/>
            <a:ext cx="1523160" cy="326880"/>
          </a:xfrm>
          <a:custGeom>
            <a:avLst/>
            <a:gdLst>
              <a:gd name="textAreaLeft" fmla="*/ 0 w 1523160"/>
              <a:gd name="textAreaRight" fmla="*/ 1523880 w 1523160"/>
              <a:gd name="textAreaTop" fmla="*/ 0 h 326880"/>
              <a:gd name="textAreaBottom" fmla="*/ 327600 h 326880"/>
            </a:gdLst>
            <a:ahLst/>
            <a:rect l="textAreaLeft" t="textAreaTop" r="textAreaRight" b="textAreaBottom"/>
            <a:pathLst>
              <a:path w="1524000" h="327659">
                <a:moveTo>
                  <a:pt x="0" y="327659"/>
                </a:moveTo>
                <a:lnTo>
                  <a:pt x="1524000" y="327659"/>
                </a:lnTo>
                <a:lnTo>
                  <a:pt x="1524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05" name="object 144"/>
          <p:cNvSpPr/>
          <p:nvPr/>
        </p:nvSpPr>
        <p:spPr>
          <a:xfrm>
            <a:off x="8993160" y="0"/>
            <a:ext cx="150480" cy="6857280"/>
          </a:xfrm>
          <a:custGeom>
            <a:avLst/>
            <a:gdLst>
              <a:gd name="textAreaLeft" fmla="*/ 0 w 150480"/>
              <a:gd name="textAreaRight" fmla="*/ 151200 w 150480"/>
              <a:gd name="textAreaTop" fmla="*/ 0 h 6857280"/>
              <a:gd name="textAreaBottom" fmla="*/ 6858000 h 6857280"/>
            </a:gdLst>
            <a:ahLst/>
            <a:rect l="textAreaLeft" t="textAreaTop" r="textAreaRight" b="textAreaBottom"/>
            <a:pathLst>
              <a:path w="151129" h="6858000">
                <a:moveTo>
                  <a:pt x="0" y="6857998"/>
                </a:moveTo>
                <a:lnTo>
                  <a:pt x="150875" y="6857998"/>
                </a:lnTo>
                <a:lnTo>
                  <a:pt x="150875" y="0"/>
                </a:lnTo>
                <a:lnTo>
                  <a:pt x="0" y="0"/>
                </a:lnTo>
                <a:lnTo>
                  <a:pt x="0" y="6857998"/>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06" name="object 145"/>
          <p:cNvSpPr/>
          <p:nvPr/>
        </p:nvSpPr>
        <p:spPr>
          <a:xfrm>
            <a:off x="8231040" y="0"/>
            <a:ext cx="761400" cy="6857280"/>
          </a:xfrm>
          <a:custGeom>
            <a:avLst/>
            <a:gdLst>
              <a:gd name="textAreaLeft" fmla="*/ 0 w 761400"/>
              <a:gd name="textAreaRight" fmla="*/ 762120 w 761400"/>
              <a:gd name="textAreaTop" fmla="*/ 0 h 6857280"/>
              <a:gd name="textAreaBottom" fmla="*/ 6858000 h 6857280"/>
            </a:gdLst>
            <a:ahLst/>
            <a:rect l="textAreaLeft" t="textAreaTop" r="textAreaRight" b="textAreaBottom"/>
            <a:pathLst>
              <a:path w="762000" h="6858000">
                <a:moveTo>
                  <a:pt x="0" y="6858000"/>
                </a:moveTo>
                <a:lnTo>
                  <a:pt x="762000" y="6858000"/>
                </a:lnTo>
                <a:lnTo>
                  <a:pt x="7620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07" name="object 146"/>
          <p:cNvSpPr/>
          <p:nvPr/>
        </p:nvSpPr>
        <p:spPr>
          <a:xfrm>
            <a:off x="3963960" y="0"/>
            <a:ext cx="2742480" cy="344160"/>
          </a:xfrm>
          <a:custGeom>
            <a:avLst/>
            <a:gdLst>
              <a:gd name="textAreaLeft" fmla="*/ 0 w 2742480"/>
              <a:gd name="textAreaRight" fmla="*/ 2743200 w 2742480"/>
              <a:gd name="textAreaTop" fmla="*/ 0 h 344160"/>
              <a:gd name="textAreaBottom" fmla="*/ 344880 h 344160"/>
            </a:gdLst>
            <a:ahLst/>
            <a:rect l="textAreaLeft" t="textAreaTop" r="textAreaRight" b="textAreaBottom"/>
            <a:pathLst>
              <a:path w="2743200" h="344805">
                <a:moveTo>
                  <a:pt x="0" y="344424"/>
                </a:moveTo>
                <a:lnTo>
                  <a:pt x="2743200" y="344424"/>
                </a:lnTo>
                <a:lnTo>
                  <a:pt x="27432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08" name="object 147"/>
          <p:cNvSpPr/>
          <p:nvPr/>
        </p:nvSpPr>
        <p:spPr>
          <a:xfrm>
            <a:off x="3963960" y="6530400"/>
            <a:ext cx="2742480" cy="326880"/>
          </a:xfrm>
          <a:custGeom>
            <a:avLst/>
            <a:gdLst>
              <a:gd name="textAreaLeft" fmla="*/ 0 w 2742480"/>
              <a:gd name="textAreaRight" fmla="*/ 2743200 w 2742480"/>
              <a:gd name="textAreaTop" fmla="*/ 0 h 326880"/>
              <a:gd name="textAreaBottom" fmla="*/ 327600 h 326880"/>
            </a:gdLst>
            <a:ahLst/>
            <a:rect l="textAreaLeft" t="textAreaTop" r="textAreaRight" b="textAreaBottom"/>
            <a:pathLst>
              <a:path w="2743200" h="327659">
                <a:moveTo>
                  <a:pt x="0" y="327659"/>
                </a:moveTo>
                <a:lnTo>
                  <a:pt x="2743200" y="327659"/>
                </a:lnTo>
                <a:lnTo>
                  <a:pt x="27432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09" name="object 148"/>
          <p:cNvSpPr/>
          <p:nvPr/>
        </p:nvSpPr>
        <p:spPr>
          <a:xfrm>
            <a:off x="50400" y="0"/>
            <a:ext cx="9099360" cy="686376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10" name="object 149"/>
          <p:cNvSpPr/>
          <p:nvPr/>
        </p:nvSpPr>
        <p:spPr>
          <a:xfrm>
            <a:off x="451080" y="36720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11" name="object 150"/>
          <p:cNvSpPr/>
          <p:nvPr/>
        </p:nvSpPr>
        <p:spPr>
          <a:xfrm>
            <a:off x="457200" y="34452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noFill/>
          <a:ln w="6096">
            <a:solidFill>
              <a:srgbClr val="ee5846"/>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12" name="object 151"/>
          <p:cNvSpPr/>
          <p:nvPr/>
        </p:nvSpPr>
        <p:spPr>
          <a:xfrm>
            <a:off x="6987600" y="5852160"/>
            <a:ext cx="1242720" cy="367920"/>
          </a:xfrm>
          <a:prstGeom prst="rect">
            <a:avLst/>
          </a:prstGeom>
          <a:blipFill rotWithShape="0">
            <a:blip r:embed="rId2"/>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13" name="object 152"/>
          <p:cNvSpPr/>
          <p:nvPr/>
        </p:nvSpPr>
        <p:spPr>
          <a:xfrm>
            <a:off x="1123920" y="344520"/>
            <a:ext cx="7190280" cy="7778160"/>
          </a:xfrm>
          <a:prstGeom prst="rect">
            <a:avLst/>
          </a:prstGeom>
          <a:noFill/>
          <a:ln w="0">
            <a:noFill/>
          </a:ln>
        </p:spPr>
        <p:style>
          <a:lnRef idx="0"/>
          <a:fillRef idx="0"/>
          <a:effectRef idx="0"/>
          <a:fontRef idx="minor"/>
        </p:style>
        <p:txBody>
          <a:bodyPr lIns="0" rIns="0" tIns="86400" bIns="0" anchor="t">
            <a:spAutoFit/>
          </a:bodyPr>
          <a:p>
            <a:pPr marL="12600">
              <a:lnSpc>
                <a:spcPct val="100000"/>
              </a:lnSpc>
              <a:spcBef>
                <a:spcPts val="680"/>
              </a:spcBef>
            </a:pPr>
            <a:r>
              <a:rPr b="1" lang="en-US" sz="2300" spc="-1" strike="noStrike">
                <a:solidFill>
                  <a:srgbClr val="bf0041"/>
                </a:solidFill>
                <a:latin typeface="Calibri"/>
                <a:ea typeface="DejaVu Sans"/>
              </a:rPr>
              <a:t>dd</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Convert and copy a file.</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dd can also read and/or write from/to these files, provided that function is implemented in their respective drivers.</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dd can be used for tasks such as backing up the boot sector of a hard drive, and obtaining a fixed amount of random data.</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1" lang="en-US" sz="2300" spc="-1" strike="noStrike">
                <a:solidFill>
                  <a:srgbClr val="000000"/>
                </a:solidFill>
                <a:latin typeface="Calibri"/>
                <a:ea typeface="DejaVu Sans"/>
              </a:rPr>
              <a:t>Syntax : $ dd [OPERAND]… </a:t>
            </a:r>
            <a:endParaRPr b="0" lang="en-IN" sz="2300" spc="-1" strike="noStrike">
              <a:solidFill>
                <a:srgbClr val="000000"/>
              </a:solidFill>
              <a:latin typeface="Arial"/>
            </a:endParaRPr>
          </a:p>
          <a:p>
            <a:pPr lvl="5" marL="12600" indent="-216000">
              <a:lnSpc>
                <a:spcPct val="100000"/>
              </a:lnSpc>
              <a:spcBef>
                <a:spcPts val="680"/>
              </a:spcBef>
              <a:buClr>
                <a:srgbClr val="000000"/>
              </a:buClr>
              <a:buSzPct val="45000"/>
              <a:buFont typeface="Symbol"/>
              <a:buChar char=""/>
            </a:pPr>
            <a:r>
              <a:rPr b="1" lang="en-US" sz="2300" spc="-1" strike="noStrike">
                <a:solidFill>
                  <a:srgbClr val="000000"/>
                </a:solidFill>
                <a:latin typeface="Calibri"/>
                <a:ea typeface="DejaVu Sans"/>
              </a:rPr>
              <a:t>  </a:t>
            </a:r>
            <a:r>
              <a:rPr b="1" lang="en-US" sz="2300" spc="-1" strike="noStrike">
                <a:solidFill>
                  <a:srgbClr val="000000"/>
                </a:solidFill>
                <a:latin typeface="Calibri"/>
                <a:ea typeface="DejaVu Sans"/>
              </a:rPr>
              <a:t>$   dd OPTION</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Eg : </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To backup an entire copy of a hard disk to another hard disk connected to the same system</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1" lang="en-US" sz="2300" spc="-1" strike="noStrike">
                <a:solidFill>
                  <a:srgbClr val="000000"/>
                </a:solidFill>
                <a:latin typeface="Calibri"/>
                <a:ea typeface="DejaVu Sans"/>
              </a:rPr>
              <a:t>cmd : $dd if=/dev/sda of=/dev/sdb</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Eg :</a:t>
            </a:r>
            <a:endParaRPr b="0" lang="en-IN" sz="2300" spc="-1" strike="noStrike">
              <a:solidFill>
                <a:srgbClr val="000000"/>
              </a:solidFill>
              <a:latin typeface="Arial"/>
            </a:endParaRPr>
          </a:p>
          <a:p>
            <a:pPr>
              <a:lnSpc>
                <a:spcPct val="100000"/>
              </a:lnSpc>
              <a:spcBef>
                <a:spcPts val="680"/>
              </a:spcBef>
            </a:pPr>
            <a:endParaRPr b="0" lang="en-IN" sz="2300" spc="-1" strike="noStrike">
              <a:solidFill>
                <a:srgbClr val="000000"/>
              </a:solidFill>
              <a:latin typeface="Arial"/>
            </a:endParaRPr>
          </a:p>
          <a:p>
            <a:pPr marL="12600">
              <a:lnSpc>
                <a:spcPct val="100000"/>
              </a:lnSpc>
              <a:spcBef>
                <a:spcPts val="680"/>
              </a:spcBef>
            </a:pPr>
            <a:endParaRPr b="0" lang="en-IN" sz="2300" spc="-1" strike="noStrike">
              <a:solidFill>
                <a:srgbClr val="000000"/>
              </a:solidFill>
              <a:latin typeface="Arial"/>
            </a:endParaRPr>
          </a:p>
          <a:p>
            <a:pPr>
              <a:lnSpc>
                <a:spcPct val="100000"/>
              </a:lnSpc>
              <a:spcBef>
                <a:spcPts val="680"/>
              </a:spcBef>
            </a:pPr>
            <a:endParaRPr b="0" lang="en-IN" sz="2300" spc="-1" strike="noStrike">
              <a:solidFill>
                <a:srgbClr val="000000"/>
              </a:solidFill>
              <a:latin typeface="Arial"/>
            </a:endParaRPr>
          </a:p>
        </p:txBody>
      </p:sp>
      <p:sp>
        <p:nvSpPr>
          <p:cNvPr id="314" name="Rectangle 15"/>
          <p:cNvSpPr/>
          <p:nvPr/>
        </p:nvSpPr>
        <p:spPr>
          <a:xfrm>
            <a:off x="0" y="4536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
        <p:nvSpPr>
          <p:cNvPr id="315" name="Rectangle 16"/>
          <p:cNvSpPr/>
          <p:nvPr/>
        </p:nvSpPr>
        <p:spPr>
          <a:xfrm>
            <a:off x="152280" y="19764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object 153"/>
          <p:cNvSpPr/>
          <p:nvPr/>
        </p:nvSpPr>
        <p:spPr>
          <a:xfrm>
            <a:off x="77760" y="0"/>
            <a:ext cx="227880" cy="6857280"/>
          </a:xfrm>
          <a:custGeom>
            <a:avLst/>
            <a:gdLst>
              <a:gd name="textAreaLeft" fmla="*/ 0 w 227880"/>
              <a:gd name="textAreaRight" fmla="*/ 228600 w 227880"/>
              <a:gd name="textAreaTop" fmla="*/ 0 h 6857280"/>
              <a:gd name="textAreaBottom" fmla="*/ 6858000 h 6857280"/>
            </a:gdLst>
            <a:ahLst/>
            <a:rect l="textAreaLeft" t="textAreaTop" r="textAreaRight" b="textAreaBottom"/>
            <a:pathLst>
              <a:path w="228600" h="6858000">
                <a:moveTo>
                  <a:pt x="0" y="6858000"/>
                </a:moveTo>
                <a:lnTo>
                  <a:pt x="228600" y="6858000"/>
                </a:lnTo>
                <a:lnTo>
                  <a:pt x="2286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17" name="object 155"/>
          <p:cNvSpPr/>
          <p:nvPr/>
        </p:nvSpPr>
        <p:spPr>
          <a:xfrm>
            <a:off x="306360" y="0"/>
            <a:ext cx="192960" cy="6857280"/>
          </a:xfrm>
          <a:custGeom>
            <a:avLst/>
            <a:gdLst>
              <a:gd name="textAreaLeft" fmla="*/ 0 w 192960"/>
              <a:gd name="textAreaRight" fmla="*/ 193680 w 192960"/>
              <a:gd name="textAreaTop" fmla="*/ 0 h 6857280"/>
              <a:gd name="textAreaBottom" fmla="*/ 6858000 h 6857280"/>
            </a:gdLst>
            <a:ahLst/>
            <a:rect l="textAreaLeft" t="textAreaTop" r="textAreaRight" b="textAreaBottom"/>
            <a:pathLst>
              <a:path w="193675" h="6858000">
                <a:moveTo>
                  <a:pt x="0" y="6858000"/>
                </a:moveTo>
                <a:lnTo>
                  <a:pt x="193547" y="6858000"/>
                </a:lnTo>
                <a:lnTo>
                  <a:pt x="193547"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18" name="object 156"/>
          <p:cNvSpPr/>
          <p:nvPr/>
        </p:nvSpPr>
        <p:spPr>
          <a:xfrm>
            <a:off x="1490400" y="0"/>
            <a:ext cx="1482480" cy="344160"/>
          </a:xfrm>
          <a:custGeom>
            <a:avLst/>
            <a:gdLst>
              <a:gd name="textAreaLeft" fmla="*/ 0 w 1482480"/>
              <a:gd name="textAreaRight" fmla="*/ 1483200 w 1482480"/>
              <a:gd name="textAreaTop" fmla="*/ 0 h 344160"/>
              <a:gd name="textAreaBottom" fmla="*/ 344880 h 344160"/>
            </a:gdLst>
            <a:ahLst/>
            <a:rect l="textAreaLeft" t="textAreaTop" r="textAreaRight" b="textAreaBottom"/>
            <a:pathLst>
              <a:path w="1483360" h="344805">
                <a:moveTo>
                  <a:pt x="0" y="344424"/>
                </a:moveTo>
                <a:lnTo>
                  <a:pt x="1482852" y="344424"/>
                </a:lnTo>
                <a:lnTo>
                  <a:pt x="1482852"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19" name="object 157"/>
          <p:cNvSpPr/>
          <p:nvPr/>
        </p:nvSpPr>
        <p:spPr>
          <a:xfrm>
            <a:off x="1490400" y="6530400"/>
            <a:ext cx="1482480" cy="326880"/>
          </a:xfrm>
          <a:custGeom>
            <a:avLst/>
            <a:gdLst>
              <a:gd name="textAreaLeft" fmla="*/ 0 w 1482480"/>
              <a:gd name="textAreaRight" fmla="*/ 1483200 w 1482480"/>
              <a:gd name="textAreaTop" fmla="*/ 0 h 326880"/>
              <a:gd name="textAreaBottom" fmla="*/ 327600 h 326880"/>
            </a:gdLst>
            <a:ahLst/>
            <a:rect l="textAreaLeft" t="textAreaTop" r="textAreaRight" b="textAreaBottom"/>
            <a:pathLst>
              <a:path w="1483360" h="327659">
                <a:moveTo>
                  <a:pt x="0" y="327659"/>
                </a:moveTo>
                <a:lnTo>
                  <a:pt x="1482852" y="327659"/>
                </a:lnTo>
                <a:lnTo>
                  <a:pt x="1482852"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20" name="object 158"/>
          <p:cNvSpPr/>
          <p:nvPr/>
        </p:nvSpPr>
        <p:spPr>
          <a:xfrm>
            <a:off x="500040" y="0"/>
            <a:ext cx="227880" cy="344160"/>
          </a:xfrm>
          <a:custGeom>
            <a:avLst/>
            <a:gdLst>
              <a:gd name="textAreaLeft" fmla="*/ 0 w 227880"/>
              <a:gd name="textAreaRight" fmla="*/ 228600 w 227880"/>
              <a:gd name="textAreaTop" fmla="*/ 0 h 344160"/>
              <a:gd name="textAreaBottom" fmla="*/ 344880 h 344160"/>
            </a:gdLst>
            <a:ahLst/>
            <a:rect l="textAreaLeft" t="textAreaTop" r="textAreaRight" b="textAreaBottom"/>
            <a:pathLst>
              <a:path w="228600" h="344805">
                <a:moveTo>
                  <a:pt x="0" y="344424"/>
                </a:moveTo>
                <a:lnTo>
                  <a:pt x="228600" y="344424"/>
                </a:lnTo>
                <a:lnTo>
                  <a:pt x="2286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21" name="object 159"/>
          <p:cNvSpPr/>
          <p:nvPr/>
        </p:nvSpPr>
        <p:spPr>
          <a:xfrm>
            <a:off x="500040" y="6530400"/>
            <a:ext cx="227880" cy="326880"/>
          </a:xfrm>
          <a:custGeom>
            <a:avLst/>
            <a:gdLst>
              <a:gd name="textAreaLeft" fmla="*/ 0 w 227880"/>
              <a:gd name="textAreaRight" fmla="*/ 228600 w 227880"/>
              <a:gd name="textAreaTop" fmla="*/ 0 h 326880"/>
              <a:gd name="textAreaBottom" fmla="*/ 327600 h 326880"/>
            </a:gdLst>
            <a:ahLst/>
            <a:rect l="textAreaLeft" t="textAreaTop" r="textAreaRight" b="textAreaBottom"/>
            <a:pathLst>
              <a:path w="228600" h="327659">
                <a:moveTo>
                  <a:pt x="0" y="327659"/>
                </a:moveTo>
                <a:lnTo>
                  <a:pt x="228600" y="327659"/>
                </a:lnTo>
                <a:lnTo>
                  <a:pt x="2286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22" name="object 160"/>
          <p:cNvSpPr/>
          <p:nvPr/>
        </p:nvSpPr>
        <p:spPr>
          <a:xfrm>
            <a:off x="728640" y="0"/>
            <a:ext cx="761400" cy="344160"/>
          </a:xfrm>
          <a:custGeom>
            <a:avLst/>
            <a:gdLst>
              <a:gd name="textAreaLeft" fmla="*/ 0 w 761400"/>
              <a:gd name="textAreaRight" fmla="*/ 762120 w 761400"/>
              <a:gd name="textAreaTop" fmla="*/ 0 h 344160"/>
              <a:gd name="textAreaBottom" fmla="*/ 344880 h 344160"/>
            </a:gdLst>
            <a:ahLst/>
            <a:rect l="textAreaLeft" t="textAreaTop" r="textAreaRight" b="textAreaBottom"/>
            <a:pathLst>
              <a:path w="762000" h="344805">
                <a:moveTo>
                  <a:pt x="0" y="344424"/>
                </a:moveTo>
                <a:lnTo>
                  <a:pt x="762000" y="344424"/>
                </a:lnTo>
                <a:lnTo>
                  <a:pt x="762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23" name="object 161"/>
          <p:cNvSpPr/>
          <p:nvPr/>
        </p:nvSpPr>
        <p:spPr>
          <a:xfrm>
            <a:off x="728640" y="6530400"/>
            <a:ext cx="761400" cy="326880"/>
          </a:xfrm>
          <a:custGeom>
            <a:avLst/>
            <a:gdLst>
              <a:gd name="textAreaLeft" fmla="*/ 0 w 761400"/>
              <a:gd name="textAreaRight" fmla="*/ 762120 w 761400"/>
              <a:gd name="textAreaTop" fmla="*/ 0 h 326880"/>
              <a:gd name="textAreaBottom" fmla="*/ 327600 h 326880"/>
            </a:gdLst>
            <a:ahLst/>
            <a:rect l="textAreaLeft" t="textAreaTop" r="textAreaRight" b="textAreaBottom"/>
            <a:pathLst>
              <a:path w="762000" h="327659">
                <a:moveTo>
                  <a:pt x="0" y="327659"/>
                </a:moveTo>
                <a:lnTo>
                  <a:pt x="762000" y="327659"/>
                </a:lnTo>
                <a:lnTo>
                  <a:pt x="762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24" name="object 162"/>
          <p:cNvSpPr/>
          <p:nvPr/>
        </p:nvSpPr>
        <p:spPr>
          <a:xfrm>
            <a:off x="6707160" y="0"/>
            <a:ext cx="1523160" cy="344160"/>
          </a:xfrm>
          <a:custGeom>
            <a:avLst/>
            <a:gdLst>
              <a:gd name="textAreaLeft" fmla="*/ 0 w 1523160"/>
              <a:gd name="textAreaRight" fmla="*/ 1523880 w 1523160"/>
              <a:gd name="textAreaTop" fmla="*/ 0 h 344160"/>
              <a:gd name="textAreaBottom" fmla="*/ 344880 h 344160"/>
            </a:gdLst>
            <a:ahLst/>
            <a:rect l="textAreaLeft" t="textAreaTop" r="textAreaRight" b="textAreaBottom"/>
            <a:pathLst>
              <a:path w="1524000" h="344805">
                <a:moveTo>
                  <a:pt x="0" y="344424"/>
                </a:moveTo>
                <a:lnTo>
                  <a:pt x="1524000" y="344424"/>
                </a:lnTo>
                <a:lnTo>
                  <a:pt x="1524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25" name="object 163"/>
          <p:cNvSpPr/>
          <p:nvPr/>
        </p:nvSpPr>
        <p:spPr>
          <a:xfrm>
            <a:off x="6707160" y="6530400"/>
            <a:ext cx="1523160" cy="326880"/>
          </a:xfrm>
          <a:custGeom>
            <a:avLst/>
            <a:gdLst>
              <a:gd name="textAreaLeft" fmla="*/ 0 w 1523160"/>
              <a:gd name="textAreaRight" fmla="*/ 1523880 w 1523160"/>
              <a:gd name="textAreaTop" fmla="*/ 0 h 326880"/>
              <a:gd name="textAreaBottom" fmla="*/ 327600 h 326880"/>
            </a:gdLst>
            <a:ahLst/>
            <a:rect l="textAreaLeft" t="textAreaTop" r="textAreaRight" b="textAreaBottom"/>
            <a:pathLst>
              <a:path w="1524000" h="327659">
                <a:moveTo>
                  <a:pt x="0" y="327659"/>
                </a:moveTo>
                <a:lnTo>
                  <a:pt x="1524000" y="327659"/>
                </a:lnTo>
                <a:lnTo>
                  <a:pt x="1524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26" name="object 164"/>
          <p:cNvSpPr/>
          <p:nvPr/>
        </p:nvSpPr>
        <p:spPr>
          <a:xfrm>
            <a:off x="8993160" y="0"/>
            <a:ext cx="150480" cy="6857280"/>
          </a:xfrm>
          <a:custGeom>
            <a:avLst/>
            <a:gdLst>
              <a:gd name="textAreaLeft" fmla="*/ 0 w 150480"/>
              <a:gd name="textAreaRight" fmla="*/ 151200 w 150480"/>
              <a:gd name="textAreaTop" fmla="*/ 0 h 6857280"/>
              <a:gd name="textAreaBottom" fmla="*/ 6858000 h 6857280"/>
            </a:gdLst>
            <a:ahLst/>
            <a:rect l="textAreaLeft" t="textAreaTop" r="textAreaRight" b="textAreaBottom"/>
            <a:pathLst>
              <a:path w="151129" h="6858000">
                <a:moveTo>
                  <a:pt x="0" y="6857998"/>
                </a:moveTo>
                <a:lnTo>
                  <a:pt x="150875" y="6857998"/>
                </a:lnTo>
                <a:lnTo>
                  <a:pt x="150875" y="0"/>
                </a:lnTo>
                <a:lnTo>
                  <a:pt x="0" y="0"/>
                </a:lnTo>
                <a:lnTo>
                  <a:pt x="0" y="6857998"/>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27" name="object 165"/>
          <p:cNvSpPr/>
          <p:nvPr/>
        </p:nvSpPr>
        <p:spPr>
          <a:xfrm>
            <a:off x="8231040" y="0"/>
            <a:ext cx="761400" cy="6857280"/>
          </a:xfrm>
          <a:custGeom>
            <a:avLst/>
            <a:gdLst>
              <a:gd name="textAreaLeft" fmla="*/ 0 w 761400"/>
              <a:gd name="textAreaRight" fmla="*/ 762120 w 761400"/>
              <a:gd name="textAreaTop" fmla="*/ 0 h 6857280"/>
              <a:gd name="textAreaBottom" fmla="*/ 6858000 h 6857280"/>
            </a:gdLst>
            <a:ahLst/>
            <a:rect l="textAreaLeft" t="textAreaTop" r="textAreaRight" b="textAreaBottom"/>
            <a:pathLst>
              <a:path w="762000" h="6858000">
                <a:moveTo>
                  <a:pt x="0" y="6858000"/>
                </a:moveTo>
                <a:lnTo>
                  <a:pt x="762000" y="6858000"/>
                </a:lnTo>
                <a:lnTo>
                  <a:pt x="7620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28" name="object 166"/>
          <p:cNvSpPr/>
          <p:nvPr/>
        </p:nvSpPr>
        <p:spPr>
          <a:xfrm>
            <a:off x="3963960" y="0"/>
            <a:ext cx="2742480" cy="344160"/>
          </a:xfrm>
          <a:custGeom>
            <a:avLst/>
            <a:gdLst>
              <a:gd name="textAreaLeft" fmla="*/ 0 w 2742480"/>
              <a:gd name="textAreaRight" fmla="*/ 2743200 w 2742480"/>
              <a:gd name="textAreaTop" fmla="*/ 0 h 344160"/>
              <a:gd name="textAreaBottom" fmla="*/ 344880 h 344160"/>
            </a:gdLst>
            <a:ahLst/>
            <a:rect l="textAreaLeft" t="textAreaTop" r="textAreaRight" b="textAreaBottom"/>
            <a:pathLst>
              <a:path w="2743200" h="344805">
                <a:moveTo>
                  <a:pt x="0" y="344424"/>
                </a:moveTo>
                <a:lnTo>
                  <a:pt x="2743200" y="344424"/>
                </a:lnTo>
                <a:lnTo>
                  <a:pt x="27432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29" name="object 167"/>
          <p:cNvSpPr/>
          <p:nvPr/>
        </p:nvSpPr>
        <p:spPr>
          <a:xfrm>
            <a:off x="3963960" y="6530400"/>
            <a:ext cx="2742480" cy="326880"/>
          </a:xfrm>
          <a:custGeom>
            <a:avLst/>
            <a:gdLst>
              <a:gd name="textAreaLeft" fmla="*/ 0 w 2742480"/>
              <a:gd name="textAreaRight" fmla="*/ 2743200 w 2742480"/>
              <a:gd name="textAreaTop" fmla="*/ 0 h 326880"/>
              <a:gd name="textAreaBottom" fmla="*/ 327600 h 326880"/>
            </a:gdLst>
            <a:ahLst/>
            <a:rect l="textAreaLeft" t="textAreaTop" r="textAreaRight" b="textAreaBottom"/>
            <a:pathLst>
              <a:path w="2743200" h="327659">
                <a:moveTo>
                  <a:pt x="0" y="327659"/>
                </a:moveTo>
                <a:lnTo>
                  <a:pt x="2743200" y="327659"/>
                </a:lnTo>
                <a:lnTo>
                  <a:pt x="27432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30" name="object 168"/>
          <p:cNvSpPr/>
          <p:nvPr/>
        </p:nvSpPr>
        <p:spPr>
          <a:xfrm>
            <a:off x="50400" y="0"/>
            <a:ext cx="9099360" cy="686376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31" name="object 169"/>
          <p:cNvSpPr/>
          <p:nvPr/>
        </p:nvSpPr>
        <p:spPr>
          <a:xfrm>
            <a:off x="487080" y="36720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32" name="object 170"/>
          <p:cNvSpPr/>
          <p:nvPr/>
        </p:nvSpPr>
        <p:spPr>
          <a:xfrm>
            <a:off x="457200" y="34452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noFill/>
          <a:ln w="6096">
            <a:solidFill>
              <a:srgbClr val="ee5846"/>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33" name="object 171"/>
          <p:cNvSpPr/>
          <p:nvPr/>
        </p:nvSpPr>
        <p:spPr>
          <a:xfrm>
            <a:off x="6987600" y="5852160"/>
            <a:ext cx="1242720" cy="367920"/>
          </a:xfrm>
          <a:prstGeom prst="rect">
            <a:avLst/>
          </a:prstGeom>
          <a:blipFill rotWithShape="0">
            <a:blip r:embed="rId2"/>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34" name="object 172"/>
          <p:cNvSpPr/>
          <p:nvPr/>
        </p:nvSpPr>
        <p:spPr>
          <a:xfrm>
            <a:off x="1123920" y="344520"/>
            <a:ext cx="7190280" cy="7255080"/>
          </a:xfrm>
          <a:prstGeom prst="rect">
            <a:avLst/>
          </a:prstGeom>
          <a:noFill/>
          <a:ln w="0">
            <a:noFill/>
          </a:ln>
        </p:spPr>
        <p:style>
          <a:lnRef idx="0"/>
          <a:fillRef idx="0"/>
          <a:effectRef idx="0"/>
          <a:fontRef idx="minor"/>
        </p:style>
        <p:txBody>
          <a:bodyPr lIns="0" rIns="0" tIns="86400" bIns="0" anchor="t">
            <a:spAutoFit/>
          </a:bodyPr>
          <a:p>
            <a:pPr marL="12600" indent="-216000">
              <a:lnSpc>
                <a:spcPct val="100000"/>
              </a:lnSpc>
              <a:buClr>
                <a:srgbClr val="000000"/>
              </a:buClr>
              <a:buSzPct val="45000"/>
              <a:buFont typeface="Wingdings" charset="2"/>
              <a:buChar char=""/>
            </a:pPr>
            <a:r>
              <a:rPr b="0" lang="en-US" sz="2300" spc="-1" strike="noStrike">
                <a:solidFill>
                  <a:srgbClr val="000000"/>
                </a:solidFill>
                <a:latin typeface="Calibri"/>
                <a:ea typeface="DejaVu Sans"/>
              </a:rPr>
              <a:t>To backup a Partition</a:t>
            </a:r>
            <a:endParaRPr b="0" lang="en-IN" sz="2300" spc="-1" strike="noStrike">
              <a:solidFill>
                <a:srgbClr val="000000"/>
              </a:solidFill>
              <a:latin typeface="Arial"/>
            </a:endParaRPr>
          </a:p>
          <a:p>
            <a:pPr marL="12600" indent="-216000">
              <a:lnSpc>
                <a:spcPct val="100000"/>
              </a:lnSpc>
              <a:buClr>
                <a:srgbClr val="000000"/>
              </a:buClr>
              <a:buSzPct val="45000"/>
              <a:buFont typeface="Wingdings" charset="2"/>
              <a:buChar char=""/>
            </a:pPr>
            <a:r>
              <a:rPr b="1" lang="en-US" sz="2300" spc="-1" strike="noStrike">
                <a:solidFill>
                  <a:srgbClr val="000000"/>
                </a:solidFill>
                <a:latin typeface="Calibri"/>
                <a:ea typeface="DejaVu Sans"/>
              </a:rPr>
              <a:t>cmd : $dd if=/dev/hda1 of=~/partition.img</a:t>
            </a:r>
            <a:endParaRPr b="0" lang="en-IN" sz="2300" spc="-1" strike="noStrike">
              <a:solidFill>
                <a:srgbClr val="000000"/>
              </a:solidFill>
              <a:latin typeface="Arial"/>
            </a:endParaRPr>
          </a:p>
          <a:p>
            <a:pPr marL="12600" indent="-216000">
              <a:lnSpc>
                <a:spcPct val="100000"/>
              </a:lnSpc>
              <a:buClr>
                <a:srgbClr val="000000"/>
              </a:buClr>
              <a:buSzPct val="45000"/>
              <a:buFont typeface="Wingdings" charset="2"/>
              <a:buChar char=""/>
            </a:pPr>
            <a:r>
              <a:rPr b="0" lang="en-US" sz="2300" spc="-1" strike="noStrike">
                <a:solidFill>
                  <a:srgbClr val="000000"/>
                </a:solidFill>
                <a:latin typeface="Calibri"/>
                <a:ea typeface="DejaVu Sans"/>
              </a:rPr>
              <a:t>Eg :</a:t>
            </a:r>
            <a:endParaRPr b="0" lang="en-IN" sz="2300" spc="-1" strike="noStrike">
              <a:solidFill>
                <a:srgbClr val="000000"/>
              </a:solidFill>
              <a:latin typeface="Arial"/>
            </a:endParaRPr>
          </a:p>
          <a:p>
            <a:pPr marL="12600" indent="-216000">
              <a:lnSpc>
                <a:spcPct val="100000"/>
              </a:lnSpc>
              <a:buClr>
                <a:srgbClr val="000000"/>
              </a:buClr>
              <a:buSzPct val="45000"/>
              <a:buFont typeface="Wingdings" charset="2"/>
              <a:buChar char=""/>
            </a:pPr>
            <a:r>
              <a:rPr b="0" lang="en-US" sz="2300" spc="-1" strike="noStrike">
                <a:solidFill>
                  <a:srgbClr val="000000"/>
                </a:solidFill>
                <a:latin typeface="Calibri"/>
                <a:ea typeface="DejaVu Sans"/>
              </a:rPr>
              <a:t>To create an image of a Hard Disk</a:t>
            </a:r>
            <a:endParaRPr b="0" lang="en-IN" sz="2300" spc="-1" strike="noStrike">
              <a:solidFill>
                <a:srgbClr val="000000"/>
              </a:solidFill>
              <a:latin typeface="Arial"/>
            </a:endParaRPr>
          </a:p>
          <a:p>
            <a:pPr marL="12600" indent="-216000">
              <a:lnSpc>
                <a:spcPct val="100000"/>
              </a:lnSpc>
              <a:buClr>
                <a:srgbClr val="000000"/>
              </a:buClr>
              <a:buSzPct val="45000"/>
              <a:buFont typeface="Wingdings" charset="2"/>
              <a:buChar char=""/>
            </a:pPr>
            <a:r>
              <a:rPr b="1" lang="en-US" sz="2300" spc="-1" strike="noStrike">
                <a:solidFill>
                  <a:srgbClr val="000000"/>
                </a:solidFill>
                <a:latin typeface="Calibri"/>
                <a:ea typeface="DejaVu Sans"/>
              </a:rPr>
              <a:t>cmd : $dd if=/dev/hda of=~/hdadisk.img</a:t>
            </a:r>
            <a:endParaRPr b="0" lang="en-IN" sz="2300" spc="-1" strike="noStrike">
              <a:solidFill>
                <a:srgbClr val="000000"/>
              </a:solidFill>
              <a:latin typeface="Arial"/>
            </a:endParaRPr>
          </a:p>
          <a:p>
            <a:pPr marL="12600" indent="-216000">
              <a:lnSpc>
                <a:spcPct val="100000"/>
              </a:lnSpc>
              <a:buClr>
                <a:srgbClr val="000000"/>
              </a:buClr>
              <a:buSzPct val="45000"/>
              <a:buFont typeface="Wingdings" charset="2"/>
              <a:buChar char=""/>
            </a:pPr>
            <a:r>
              <a:rPr b="0" lang="en-US" sz="2300" spc="-1" strike="noStrike">
                <a:solidFill>
                  <a:srgbClr val="000000"/>
                </a:solidFill>
                <a:latin typeface="Calibri"/>
                <a:ea typeface="DejaVu Sans"/>
              </a:rPr>
              <a:t>Eg :</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To restore using the Hard Disk Image</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1" lang="en-US" sz="2300" spc="-1" strike="noStrike">
                <a:solidFill>
                  <a:srgbClr val="000000"/>
                </a:solidFill>
                <a:latin typeface="Calibri"/>
                <a:ea typeface="DejaVu Sans"/>
              </a:rPr>
              <a:t>cmd : $dd if=hdadisk.img of=/dev/hdb</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Eg : </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To create CDROM Backup</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1" lang="en-US" sz="2300" spc="-1" strike="noStrike">
                <a:solidFill>
                  <a:srgbClr val="000000"/>
                </a:solidFill>
                <a:latin typeface="Calibri"/>
                <a:ea typeface="DejaVu Sans"/>
              </a:rPr>
              <a:t>cmd : $dd if=/dev/cdrom of=tgsservice.iso bs=2048</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bs -block size for the both the input and output file. So dd uses 2048bytes </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Eg :</a:t>
            </a:r>
            <a:endParaRPr b="0" lang="en-IN" sz="2300" spc="-1" strike="noStrike">
              <a:solidFill>
                <a:srgbClr val="000000"/>
              </a:solidFill>
              <a:latin typeface="Arial"/>
            </a:endParaRPr>
          </a:p>
          <a:p>
            <a:pPr>
              <a:lnSpc>
                <a:spcPct val="100000"/>
              </a:lnSpc>
              <a:spcBef>
                <a:spcPts val="680"/>
              </a:spcBef>
            </a:pPr>
            <a:endParaRPr b="0" lang="en-IN" sz="2300" spc="-1" strike="noStrike">
              <a:solidFill>
                <a:srgbClr val="000000"/>
              </a:solidFill>
              <a:latin typeface="Arial"/>
            </a:endParaRPr>
          </a:p>
          <a:p>
            <a:pPr marL="12600">
              <a:lnSpc>
                <a:spcPct val="100000"/>
              </a:lnSpc>
              <a:spcBef>
                <a:spcPts val="680"/>
              </a:spcBef>
            </a:pPr>
            <a:endParaRPr b="0" lang="en-IN" sz="2300" spc="-1" strike="noStrike">
              <a:solidFill>
                <a:srgbClr val="000000"/>
              </a:solidFill>
              <a:latin typeface="Arial"/>
            </a:endParaRPr>
          </a:p>
          <a:p>
            <a:pPr>
              <a:lnSpc>
                <a:spcPct val="100000"/>
              </a:lnSpc>
              <a:spcBef>
                <a:spcPts val="680"/>
              </a:spcBef>
            </a:pPr>
            <a:endParaRPr b="0" lang="en-IN" sz="2300" spc="-1" strike="noStrike">
              <a:solidFill>
                <a:srgbClr val="000000"/>
              </a:solidFill>
              <a:latin typeface="Arial"/>
            </a:endParaRPr>
          </a:p>
        </p:txBody>
      </p:sp>
      <p:sp>
        <p:nvSpPr>
          <p:cNvPr id="335" name="Rectangle 17"/>
          <p:cNvSpPr/>
          <p:nvPr/>
        </p:nvSpPr>
        <p:spPr>
          <a:xfrm>
            <a:off x="0" y="4536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
        <p:nvSpPr>
          <p:cNvPr id="336" name="Rectangle 18"/>
          <p:cNvSpPr/>
          <p:nvPr/>
        </p:nvSpPr>
        <p:spPr>
          <a:xfrm>
            <a:off x="152280" y="19764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object 173"/>
          <p:cNvSpPr/>
          <p:nvPr/>
        </p:nvSpPr>
        <p:spPr>
          <a:xfrm>
            <a:off x="77760" y="0"/>
            <a:ext cx="227880" cy="6857280"/>
          </a:xfrm>
          <a:custGeom>
            <a:avLst/>
            <a:gdLst>
              <a:gd name="textAreaLeft" fmla="*/ 0 w 227880"/>
              <a:gd name="textAreaRight" fmla="*/ 228600 w 227880"/>
              <a:gd name="textAreaTop" fmla="*/ 0 h 6857280"/>
              <a:gd name="textAreaBottom" fmla="*/ 6858000 h 6857280"/>
            </a:gdLst>
            <a:ahLst/>
            <a:rect l="textAreaLeft" t="textAreaTop" r="textAreaRight" b="textAreaBottom"/>
            <a:pathLst>
              <a:path w="228600" h="6858000">
                <a:moveTo>
                  <a:pt x="0" y="6858000"/>
                </a:moveTo>
                <a:lnTo>
                  <a:pt x="228600" y="6858000"/>
                </a:lnTo>
                <a:lnTo>
                  <a:pt x="2286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38" name="object 174"/>
          <p:cNvSpPr/>
          <p:nvPr/>
        </p:nvSpPr>
        <p:spPr>
          <a:xfrm>
            <a:off x="306360" y="0"/>
            <a:ext cx="192960" cy="6857280"/>
          </a:xfrm>
          <a:custGeom>
            <a:avLst/>
            <a:gdLst>
              <a:gd name="textAreaLeft" fmla="*/ 0 w 192960"/>
              <a:gd name="textAreaRight" fmla="*/ 193680 w 192960"/>
              <a:gd name="textAreaTop" fmla="*/ 0 h 6857280"/>
              <a:gd name="textAreaBottom" fmla="*/ 6858000 h 6857280"/>
            </a:gdLst>
            <a:ahLst/>
            <a:rect l="textAreaLeft" t="textAreaTop" r="textAreaRight" b="textAreaBottom"/>
            <a:pathLst>
              <a:path w="193675" h="6858000">
                <a:moveTo>
                  <a:pt x="0" y="6858000"/>
                </a:moveTo>
                <a:lnTo>
                  <a:pt x="193547" y="6858000"/>
                </a:lnTo>
                <a:lnTo>
                  <a:pt x="193547"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39" name="object 175"/>
          <p:cNvSpPr/>
          <p:nvPr/>
        </p:nvSpPr>
        <p:spPr>
          <a:xfrm>
            <a:off x="1490400" y="0"/>
            <a:ext cx="1482480" cy="344160"/>
          </a:xfrm>
          <a:custGeom>
            <a:avLst/>
            <a:gdLst>
              <a:gd name="textAreaLeft" fmla="*/ 0 w 1482480"/>
              <a:gd name="textAreaRight" fmla="*/ 1483200 w 1482480"/>
              <a:gd name="textAreaTop" fmla="*/ 0 h 344160"/>
              <a:gd name="textAreaBottom" fmla="*/ 344880 h 344160"/>
            </a:gdLst>
            <a:ahLst/>
            <a:rect l="textAreaLeft" t="textAreaTop" r="textAreaRight" b="textAreaBottom"/>
            <a:pathLst>
              <a:path w="1483360" h="344805">
                <a:moveTo>
                  <a:pt x="0" y="344424"/>
                </a:moveTo>
                <a:lnTo>
                  <a:pt x="1482852" y="344424"/>
                </a:lnTo>
                <a:lnTo>
                  <a:pt x="1482852"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40" name="object 176"/>
          <p:cNvSpPr/>
          <p:nvPr/>
        </p:nvSpPr>
        <p:spPr>
          <a:xfrm>
            <a:off x="1490400" y="6530400"/>
            <a:ext cx="1482480" cy="326880"/>
          </a:xfrm>
          <a:custGeom>
            <a:avLst/>
            <a:gdLst>
              <a:gd name="textAreaLeft" fmla="*/ 0 w 1482480"/>
              <a:gd name="textAreaRight" fmla="*/ 1483200 w 1482480"/>
              <a:gd name="textAreaTop" fmla="*/ 0 h 326880"/>
              <a:gd name="textAreaBottom" fmla="*/ 327600 h 326880"/>
            </a:gdLst>
            <a:ahLst/>
            <a:rect l="textAreaLeft" t="textAreaTop" r="textAreaRight" b="textAreaBottom"/>
            <a:pathLst>
              <a:path w="1483360" h="327659">
                <a:moveTo>
                  <a:pt x="0" y="327659"/>
                </a:moveTo>
                <a:lnTo>
                  <a:pt x="1482852" y="327659"/>
                </a:lnTo>
                <a:lnTo>
                  <a:pt x="1482852"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41" name="object 177"/>
          <p:cNvSpPr/>
          <p:nvPr/>
        </p:nvSpPr>
        <p:spPr>
          <a:xfrm>
            <a:off x="500040" y="0"/>
            <a:ext cx="227880" cy="344160"/>
          </a:xfrm>
          <a:custGeom>
            <a:avLst/>
            <a:gdLst>
              <a:gd name="textAreaLeft" fmla="*/ 0 w 227880"/>
              <a:gd name="textAreaRight" fmla="*/ 228600 w 227880"/>
              <a:gd name="textAreaTop" fmla="*/ 0 h 344160"/>
              <a:gd name="textAreaBottom" fmla="*/ 344880 h 344160"/>
            </a:gdLst>
            <a:ahLst/>
            <a:rect l="textAreaLeft" t="textAreaTop" r="textAreaRight" b="textAreaBottom"/>
            <a:pathLst>
              <a:path w="228600" h="344805">
                <a:moveTo>
                  <a:pt x="0" y="344424"/>
                </a:moveTo>
                <a:lnTo>
                  <a:pt x="228600" y="344424"/>
                </a:lnTo>
                <a:lnTo>
                  <a:pt x="2286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42" name="object 178"/>
          <p:cNvSpPr/>
          <p:nvPr/>
        </p:nvSpPr>
        <p:spPr>
          <a:xfrm>
            <a:off x="500040" y="6530400"/>
            <a:ext cx="227880" cy="326880"/>
          </a:xfrm>
          <a:custGeom>
            <a:avLst/>
            <a:gdLst>
              <a:gd name="textAreaLeft" fmla="*/ 0 w 227880"/>
              <a:gd name="textAreaRight" fmla="*/ 228600 w 227880"/>
              <a:gd name="textAreaTop" fmla="*/ 0 h 326880"/>
              <a:gd name="textAreaBottom" fmla="*/ 327600 h 326880"/>
            </a:gdLst>
            <a:ahLst/>
            <a:rect l="textAreaLeft" t="textAreaTop" r="textAreaRight" b="textAreaBottom"/>
            <a:pathLst>
              <a:path w="228600" h="327659">
                <a:moveTo>
                  <a:pt x="0" y="327659"/>
                </a:moveTo>
                <a:lnTo>
                  <a:pt x="228600" y="327659"/>
                </a:lnTo>
                <a:lnTo>
                  <a:pt x="2286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43" name="object 179"/>
          <p:cNvSpPr/>
          <p:nvPr/>
        </p:nvSpPr>
        <p:spPr>
          <a:xfrm>
            <a:off x="728640" y="0"/>
            <a:ext cx="761400" cy="344160"/>
          </a:xfrm>
          <a:custGeom>
            <a:avLst/>
            <a:gdLst>
              <a:gd name="textAreaLeft" fmla="*/ 0 w 761400"/>
              <a:gd name="textAreaRight" fmla="*/ 762120 w 761400"/>
              <a:gd name="textAreaTop" fmla="*/ 0 h 344160"/>
              <a:gd name="textAreaBottom" fmla="*/ 344880 h 344160"/>
            </a:gdLst>
            <a:ahLst/>
            <a:rect l="textAreaLeft" t="textAreaTop" r="textAreaRight" b="textAreaBottom"/>
            <a:pathLst>
              <a:path w="762000" h="344805">
                <a:moveTo>
                  <a:pt x="0" y="344424"/>
                </a:moveTo>
                <a:lnTo>
                  <a:pt x="762000" y="344424"/>
                </a:lnTo>
                <a:lnTo>
                  <a:pt x="762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44" name="object 180"/>
          <p:cNvSpPr/>
          <p:nvPr/>
        </p:nvSpPr>
        <p:spPr>
          <a:xfrm>
            <a:off x="728640" y="6530400"/>
            <a:ext cx="761400" cy="326880"/>
          </a:xfrm>
          <a:custGeom>
            <a:avLst/>
            <a:gdLst>
              <a:gd name="textAreaLeft" fmla="*/ 0 w 761400"/>
              <a:gd name="textAreaRight" fmla="*/ 762120 w 761400"/>
              <a:gd name="textAreaTop" fmla="*/ 0 h 326880"/>
              <a:gd name="textAreaBottom" fmla="*/ 327600 h 326880"/>
            </a:gdLst>
            <a:ahLst/>
            <a:rect l="textAreaLeft" t="textAreaTop" r="textAreaRight" b="textAreaBottom"/>
            <a:pathLst>
              <a:path w="762000" h="327659">
                <a:moveTo>
                  <a:pt x="0" y="327659"/>
                </a:moveTo>
                <a:lnTo>
                  <a:pt x="762000" y="327659"/>
                </a:lnTo>
                <a:lnTo>
                  <a:pt x="762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45" name="object 181"/>
          <p:cNvSpPr/>
          <p:nvPr/>
        </p:nvSpPr>
        <p:spPr>
          <a:xfrm>
            <a:off x="6707160" y="0"/>
            <a:ext cx="1523160" cy="344160"/>
          </a:xfrm>
          <a:custGeom>
            <a:avLst/>
            <a:gdLst>
              <a:gd name="textAreaLeft" fmla="*/ 0 w 1523160"/>
              <a:gd name="textAreaRight" fmla="*/ 1523880 w 1523160"/>
              <a:gd name="textAreaTop" fmla="*/ 0 h 344160"/>
              <a:gd name="textAreaBottom" fmla="*/ 344880 h 344160"/>
            </a:gdLst>
            <a:ahLst/>
            <a:rect l="textAreaLeft" t="textAreaTop" r="textAreaRight" b="textAreaBottom"/>
            <a:pathLst>
              <a:path w="1524000" h="344805">
                <a:moveTo>
                  <a:pt x="0" y="344424"/>
                </a:moveTo>
                <a:lnTo>
                  <a:pt x="1524000" y="344424"/>
                </a:lnTo>
                <a:lnTo>
                  <a:pt x="1524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46" name="object 182"/>
          <p:cNvSpPr/>
          <p:nvPr/>
        </p:nvSpPr>
        <p:spPr>
          <a:xfrm>
            <a:off x="6707160" y="6530400"/>
            <a:ext cx="1523160" cy="326880"/>
          </a:xfrm>
          <a:custGeom>
            <a:avLst/>
            <a:gdLst>
              <a:gd name="textAreaLeft" fmla="*/ 0 w 1523160"/>
              <a:gd name="textAreaRight" fmla="*/ 1523880 w 1523160"/>
              <a:gd name="textAreaTop" fmla="*/ 0 h 326880"/>
              <a:gd name="textAreaBottom" fmla="*/ 327600 h 326880"/>
            </a:gdLst>
            <a:ahLst/>
            <a:rect l="textAreaLeft" t="textAreaTop" r="textAreaRight" b="textAreaBottom"/>
            <a:pathLst>
              <a:path w="1524000" h="327659">
                <a:moveTo>
                  <a:pt x="0" y="327659"/>
                </a:moveTo>
                <a:lnTo>
                  <a:pt x="1524000" y="327659"/>
                </a:lnTo>
                <a:lnTo>
                  <a:pt x="1524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47" name="object 183"/>
          <p:cNvSpPr/>
          <p:nvPr/>
        </p:nvSpPr>
        <p:spPr>
          <a:xfrm>
            <a:off x="8993160" y="0"/>
            <a:ext cx="150480" cy="6857280"/>
          </a:xfrm>
          <a:custGeom>
            <a:avLst/>
            <a:gdLst>
              <a:gd name="textAreaLeft" fmla="*/ 0 w 150480"/>
              <a:gd name="textAreaRight" fmla="*/ 151200 w 150480"/>
              <a:gd name="textAreaTop" fmla="*/ 0 h 6857280"/>
              <a:gd name="textAreaBottom" fmla="*/ 6858000 h 6857280"/>
            </a:gdLst>
            <a:ahLst/>
            <a:rect l="textAreaLeft" t="textAreaTop" r="textAreaRight" b="textAreaBottom"/>
            <a:pathLst>
              <a:path w="151129" h="6858000">
                <a:moveTo>
                  <a:pt x="0" y="6857998"/>
                </a:moveTo>
                <a:lnTo>
                  <a:pt x="150875" y="6857998"/>
                </a:lnTo>
                <a:lnTo>
                  <a:pt x="150875" y="0"/>
                </a:lnTo>
                <a:lnTo>
                  <a:pt x="0" y="0"/>
                </a:lnTo>
                <a:lnTo>
                  <a:pt x="0" y="6857998"/>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48" name="object 184"/>
          <p:cNvSpPr/>
          <p:nvPr/>
        </p:nvSpPr>
        <p:spPr>
          <a:xfrm>
            <a:off x="8231040" y="0"/>
            <a:ext cx="761400" cy="6857280"/>
          </a:xfrm>
          <a:custGeom>
            <a:avLst/>
            <a:gdLst>
              <a:gd name="textAreaLeft" fmla="*/ 0 w 761400"/>
              <a:gd name="textAreaRight" fmla="*/ 762120 w 761400"/>
              <a:gd name="textAreaTop" fmla="*/ 0 h 6857280"/>
              <a:gd name="textAreaBottom" fmla="*/ 6858000 h 6857280"/>
            </a:gdLst>
            <a:ahLst/>
            <a:rect l="textAreaLeft" t="textAreaTop" r="textAreaRight" b="textAreaBottom"/>
            <a:pathLst>
              <a:path w="762000" h="6858000">
                <a:moveTo>
                  <a:pt x="0" y="6858000"/>
                </a:moveTo>
                <a:lnTo>
                  <a:pt x="762000" y="6858000"/>
                </a:lnTo>
                <a:lnTo>
                  <a:pt x="7620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49" name="object 185"/>
          <p:cNvSpPr/>
          <p:nvPr/>
        </p:nvSpPr>
        <p:spPr>
          <a:xfrm>
            <a:off x="3963960" y="0"/>
            <a:ext cx="2742480" cy="344160"/>
          </a:xfrm>
          <a:custGeom>
            <a:avLst/>
            <a:gdLst>
              <a:gd name="textAreaLeft" fmla="*/ 0 w 2742480"/>
              <a:gd name="textAreaRight" fmla="*/ 2743200 w 2742480"/>
              <a:gd name="textAreaTop" fmla="*/ 0 h 344160"/>
              <a:gd name="textAreaBottom" fmla="*/ 344880 h 344160"/>
            </a:gdLst>
            <a:ahLst/>
            <a:rect l="textAreaLeft" t="textAreaTop" r="textAreaRight" b="textAreaBottom"/>
            <a:pathLst>
              <a:path w="2743200" h="344805">
                <a:moveTo>
                  <a:pt x="0" y="344424"/>
                </a:moveTo>
                <a:lnTo>
                  <a:pt x="2743200" y="344424"/>
                </a:lnTo>
                <a:lnTo>
                  <a:pt x="27432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50" name="object 186"/>
          <p:cNvSpPr/>
          <p:nvPr/>
        </p:nvSpPr>
        <p:spPr>
          <a:xfrm>
            <a:off x="3963960" y="6530400"/>
            <a:ext cx="2742480" cy="326880"/>
          </a:xfrm>
          <a:custGeom>
            <a:avLst/>
            <a:gdLst>
              <a:gd name="textAreaLeft" fmla="*/ 0 w 2742480"/>
              <a:gd name="textAreaRight" fmla="*/ 2743200 w 2742480"/>
              <a:gd name="textAreaTop" fmla="*/ 0 h 326880"/>
              <a:gd name="textAreaBottom" fmla="*/ 327600 h 326880"/>
            </a:gdLst>
            <a:ahLst/>
            <a:rect l="textAreaLeft" t="textAreaTop" r="textAreaRight" b="textAreaBottom"/>
            <a:pathLst>
              <a:path w="2743200" h="327659">
                <a:moveTo>
                  <a:pt x="0" y="327659"/>
                </a:moveTo>
                <a:lnTo>
                  <a:pt x="2743200" y="327659"/>
                </a:lnTo>
                <a:lnTo>
                  <a:pt x="27432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51" name="object 187"/>
          <p:cNvSpPr/>
          <p:nvPr/>
        </p:nvSpPr>
        <p:spPr>
          <a:xfrm>
            <a:off x="50400" y="0"/>
            <a:ext cx="9099360" cy="686376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52" name="object 188"/>
          <p:cNvSpPr/>
          <p:nvPr/>
        </p:nvSpPr>
        <p:spPr>
          <a:xfrm>
            <a:off x="487080" y="36720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53" name="object 189"/>
          <p:cNvSpPr/>
          <p:nvPr/>
        </p:nvSpPr>
        <p:spPr>
          <a:xfrm>
            <a:off x="457200" y="34452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noFill/>
          <a:ln w="6096">
            <a:solidFill>
              <a:srgbClr val="ee5846"/>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54" name="object 190"/>
          <p:cNvSpPr/>
          <p:nvPr/>
        </p:nvSpPr>
        <p:spPr>
          <a:xfrm>
            <a:off x="6987600" y="5852160"/>
            <a:ext cx="1242720" cy="367920"/>
          </a:xfrm>
          <a:prstGeom prst="rect">
            <a:avLst/>
          </a:prstGeom>
          <a:blipFill rotWithShape="0">
            <a:blip r:embed="rId2"/>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55" name="object 191"/>
          <p:cNvSpPr/>
          <p:nvPr/>
        </p:nvSpPr>
        <p:spPr>
          <a:xfrm>
            <a:off x="1123920" y="344520"/>
            <a:ext cx="7190280" cy="7701120"/>
          </a:xfrm>
          <a:prstGeom prst="rect">
            <a:avLst/>
          </a:prstGeom>
          <a:noFill/>
          <a:ln w="0">
            <a:noFill/>
          </a:ln>
        </p:spPr>
        <p:style>
          <a:lnRef idx="0"/>
          <a:fillRef idx="0"/>
          <a:effectRef idx="0"/>
          <a:fontRef idx="minor"/>
        </p:style>
        <p:txBody>
          <a:bodyPr lIns="0" rIns="0" tIns="86400" bIns="0" anchor="t">
            <a:spAutoFit/>
          </a:bodyPr>
          <a:p>
            <a:pPr marL="12600" indent="-216000">
              <a:lnSpc>
                <a:spcPct val="100000"/>
              </a:lnSpc>
              <a:buClr>
                <a:srgbClr val="000000"/>
              </a:buClr>
              <a:buSzPct val="45000"/>
              <a:buFont typeface="Wingdings" charset="2"/>
              <a:buChar char=""/>
            </a:pPr>
            <a:r>
              <a:rPr b="1" lang="en-US" sz="2300" spc="-1" strike="noStrike">
                <a:solidFill>
                  <a:srgbClr val="bf0041"/>
                </a:solidFill>
                <a:latin typeface="Calibri"/>
                <a:ea typeface="DejaVu Sans"/>
              </a:rPr>
              <a:t>Viewing files in Linux</a:t>
            </a:r>
            <a:endParaRPr b="0" lang="en-IN" sz="2300" spc="-1" strike="noStrike">
              <a:solidFill>
                <a:srgbClr val="000000"/>
              </a:solidFill>
              <a:latin typeface="Arial"/>
            </a:endParaRPr>
          </a:p>
          <a:p>
            <a:pPr marL="12600" indent="-216000">
              <a:lnSpc>
                <a:spcPct val="100000"/>
              </a:lnSpc>
              <a:buClr>
                <a:srgbClr val="000000"/>
              </a:buClr>
              <a:buSzPct val="45000"/>
              <a:buFont typeface="Wingdings" charset="2"/>
              <a:buChar char=""/>
            </a:pPr>
            <a:r>
              <a:rPr b="0" lang="en-US" sz="2300" spc="-1" strike="noStrike">
                <a:solidFill>
                  <a:srgbClr val="000000"/>
                </a:solidFill>
                <a:latin typeface="Calibri"/>
                <a:ea typeface="DejaVu Sans"/>
              </a:rPr>
              <a:t>Using </a:t>
            </a:r>
            <a:r>
              <a:rPr b="1" lang="en-US" sz="2300" spc="-1" strike="noStrike">
                <a:solidFill>
                  <a:srgbClr val="000000"/>
                </a:solidFill>
                <a:latin typeface="Calibri"/>
                <a:ea typeface="DejaVu Sans"/>
              </a:rPr>
              <a:t>cat</a:t>
            </a:r>
            <a:r>
              <a:rPr b="0" lang="en-US" sz="2300" spc="-1" strike="noStrike">
                <a:solidFill>
                  <a:srgbClr val="000000"/>
                </a:solidFill>
                <a:latin typeface="Calibri"/>
                <a:ea typeface="DejaVu Sans"/>
              </a:rPr>
              <a:t> Command</a:t>
            </a:r>
            <a:endParaRPr b="0" lang="en-IN" sz="2300" spc="-1" strike="noStrike">
              <a:solidFill>
                <a:srgbClr val="000000"/>
              </a:solidFill>
              <a:latin typeface="Arial"/>
            </a:endParaRPr>
          </a:p>
          <a:p>
            <a:pPr marL="12600" indent="-216000">
              <a:lnSpc>
                <a:spcPct val="100000"/>
              </a:lnSpc>
              <a:buClr>
                <a:srgbClr val="000000"/>
              </a:buClr>
              <a:buSzPct val="45000"/>
              <a:buFont typeface="Wingdings" charset="2"/>
              <a:buChar char=""/>
            </a:pPr>
            <a:r>
              <a:rPr b="1" lang="en-US" sz="2300" spc="-1" strike="noStrike">
                <a:solidFill>
                  <a:srgbClr val="000000"/>
                </a:solidFill>
                <a:latin typeface="Calibri"/>
                <a:ea typeface="DejaVu Sans"/>
              </a:rPr>
              <a:t>Syntax : $cat filename</a:t>
            </a:r>
            <a:endParaRPr b="0" lang="en-IN" sz="2300" spc="-1" strike="noStrike">
              <a:solidFill>
                <a:srgbClr val="000000"/>
              </a:solidFill>
              <a:latin typeface="Arial"/>
            </a:endParaRPr>
          </a:p>
          <a:p>
            <a:pPr marL="12600" indent="-216000">
              <a:lnSpc>
                <a:spcPct val="100000"/>
              </a:lnSpc>
              <a:buClr>
                <a:srgbClr val="000000"/>
              </a:buClr>
              <a:buSzPct val="45000"/>
              <a:buFont typeface="Wingdings" charset="2"/>
              <a:buChar char=""/>
            </a:pPr>
            <a:r>
              <a:rPr b="0" lang="en-US" sz="2300" spc="-1" strike="noStrike">
                <a:solidFill>
                  <a:srgbClr val="000000"/>
                </a:solidFill>
                <a:latin typeface="Calibri"/>
                <a:ea typeface="DejaVu Sans"/>
              </a:rPr>
              <a:t>Eg :</a:t>
            </a:r>
            <a:endParaRPr b="0" lang="en-IN" sz="2300" spc="-1" strike="noStrike">
              <a:solidFill>
                <a:srgbClr val="000000"/>
              </a:solidFill>
              <a:latin typeface="Arial"/>
            </a:endParaRPr>
          </a:p>
          <a:p>
            <a:pPr marL="12600" indent="-216000">
              <a:lnSpc>
                <a:spcPct val="100000"/>
              </a:lnSpc>
              <a:buClr>
                <a:srgbClr val="000000"/>
              </a:buClr>
              <a:buSzPct val="45000"/>
              <a:buFont typeface="Wingdings" charset="2"/>
              <a:buChar char=""/>
            </a:pPr>
            <a:r>
              <a:rPr b="0" lang="en-US" sz="2300" spc="-1" strike="noStrike">
                <a:solidFill>
                  <a:srgbClr val="000000"/>
                </a:solidFill>
                <a:latin typeface="Calibri"/>
                <a:ea typeface="DejaVu Sans"/>
              </a:rPr>
              <a:t>Using </a:t>
            </a:r>
            <a:r>
              <a:rPr b="1" lang="en-US" sz="2300" spc="-1" strike="noStrike">
                <a:solidFill>
                  <a:srgbClr val="000000"/>
                </a:solidFill>
                <a:latin typeface="Calibri"/>
                <a:ea typeface="DejaVu Sans"/>
              </a:rPr>
              <a:t>less</a:t>
            </a:r>
            <a:r>
              <a:rPr b="0" lang="en-US" sz="2300" spc="-1" strike="noStrike">
                <a:solidFill>
                  <a:srgbClr val="000000"/>
                </a:solidFill>
                <a:latin typeface="Calibri"/>
                <a:ea typeface="DejaVu Sans"/>
              </a:rPr>
              <a:t> Command</a:t>
            </a:r>
            <a:endParaRPr b="0" lang="en-IN" sz="2300" spc="-1" strike="noStrike">
              <a:solidFill>
                <a:srgbClr val="000000"/>
              </a:solidFill>
              <a:latin typeface="Arial"/>
            </a:endParaRPr>
          </a:p>
          <a:p>
            <a:pPr marL="12600" indent="-216000">
              <a:lnSpc>
                <a:spcPct val="100000"/>
              </a:lnSpc>
              <a:buClr>
                <a:srgbClr val="000000"/>
              </a:buClr>
              <a:buSzPct val="45000"/>
              <a:buFont typeface="Wingdings" charset="2"/>
              <a:buChar char=""/>
            </a:pPr>
            <a:r>
              <a:rPr b="1" lang="en-US" sz="2300" spc="-1" strike="noStrike">
                <a:solidFill>
                  <a:srgbClr val="000000"/>
                </a:solidFill>
                <a:latin typeface="Calibri"/>
                <a:ea typeface="DejaVu Sans"/>
              </a:rPr>
              <a:t>Syntax : $less filename</a:t>
            </a:r>
            <a:endParaRPr b="0" lang="en-IN" sz="2300" spc="-1" strike="noStrike">
              <a:solidFill>
                <a:srgbClr val="000000"/>
              </a:solidFill>
              <a:latin typeface="Arial"/>
            </a:endParaRPr>
          </a:p>
          <a:p>
            <a:pPr marL="12600" indent="-216000">
              <a:lnSpc>
                <a:spcPct val="100000"/>
              </a:lnSpc>
              <a:buClr>
                <a:srgbClr val="000000"/>
              </a:buClr>
              <a:buSzPct val="45000"/>
              <a:buFont typeface="Wingdings" charset="2"/>
              <a:buChar char=""/>
            </a:pPr>
            <a:r>
              <a:rPr b="0" lang="en-US" sz="2300" spc="-1" strike="noStrike">
                <a:solidFill>
                  <a:srgbClr val="000000"/>
                </a:solidFill>
                <a:latin typeface="Calibri"/>
                <a:ea typeface="DejaVu Sans"/>
              </a:rPr>
              <a:t>Eg :</a:t>
            </a:r>
            <a:endParaRPr b="0" lang="en-IN" sz="2300" spc="-1" strike="noStrike">
              <a:solidFill>
                <a:srgbClr val="000000"/>
              </a:solidFill>
              <a:latin typeface="Arial"/>
            </a:endParaRPr>
          </a:p>
          <a:p>
            <a:pPr marL="12600" indent="-216000">
              <a:lnSpc>
                <a:spcPct val="100000"/>
              </a:lnSpc>
              <a:buClr>
                <a:srgbClr val="000000"/>
              </a:buClr>
              <a:buSzPct val="45000"/>
              <a:buFont typeface="Wingdings" charset="2"/>
              <a:buChar char=""/>
            </a:pPr>
            <a:r>
              <a:rPr b="0" lang="en-US" sz="2300" spc="-1" strike="noStrike">
                <a:solidFill>
                  <a:srgbClr val="000000"/>
                </a:solidFill>
                <a:latin typeface="Calibri"/>
                <a:ea typeface="DejaVu Sans"/>
              </a:rPr>
              <a:t>Using </a:t>
            </a:r>
            <a:r>
              <a:rPr b="1" lang="en-US" sz="2300" spc="-1" strike="noStrike">
                <a:solidFill>
                  <a:srgbClr val="000000"/>
                </a:solidFill>
                <a:latin typeface="Calibri"/>
                <a:ea typeface="DejaVu Sans"/>
              </a:rPr>
              <a:t>more</a:t>
            </a:r>
            <a:r>
              <a:rPr b="0" lang="en-US" sz="2300" spc="-1" strike="noStrike">
                <a:solidFill>
                  <a:srgbClr val="000000"/>
                </a:solidFill>
                <a:latin typeface="Calibri"/>
                <a:ea typeface="DejaVu Sans"/>
              </a:rPr>
              <a:t> Command</a:t>
            </a:r>
            <a:endParaRPr b="0" lang="en-IN" sz="2300" spc="-1" strike="noStrike">
              <a:solidFill>
                <a:srgbClr val="000000"/>
              </a:solidFill>
              <a:latin typeface="Arial"/>
            </a:endParaRPr>
          </a:p>
          <a:p>
            <a:pPr marL="12600" indent="-216000">
              <a:lnSpc>
                <a:spcPct val="100000"/>
              </a:lnSpc>
              <a:buClr>
                <a:srgbClr val="000000"/>
              </a:buClr>
              <a:buSzPct val="45000"/>
              <a:buFont typeface="Wingdings" charset="2"/>
              <a:buChar char=""/>
            </a:pPr>
            <a:r>
              <a:rPr b="1" lang="en-US" sz="2300" spc="-1" strike="noStrike">
                <a:solidFill>
                  <a:srgbClr val="000000"/>
                </a:solidFill>
                <a:latin typeface="Calibri"/>
                <a:ea typeface="DejaVu Sans"/>
              </a:rPr>
              <a:t>syntax : $more filename</a:t>
            </a:r>
            <a:endParaRPr b="0" lang="en-IN" sz="2300" spc="-1" strike="noStrike">
              <a:solidFill>
                <a:srgbClr val="000000"/>
              </a:solidFill>
              <a:latin typeface="Arial"/>
            </a:endParaRPr>
          </a:p>
          <a:p>
            <a:pPr marL="12600" indent="-216000">
              <a:lnSpc>
                <a:spcPct val="100000"/>
              </a:lnSpc>
              <a:buClr>
                <a:srgbClr val="000000"/>
              </a:buClr>
              <a:buSzPct val="45000"/>
              <a:buFont typeface="Wingdings" charset="2"/>
              <a:buChar char=""/>
            </a:pPr>
            <a:r>
              <a:rPr b="0" lang="en-US" sz="2300" spc="-1" strike="noStrike">
                <a:solidFill>
                  <a:srgbClr val="000000"/>
                </a:solidFill>
                <a:latin typeface="Calibri"/>
                <a:ea typeface="DejaVu Sans"/>
              </a:rPr>
              <a:t>Eg :</a:t>
            </a:r>
            <a:endParaRPr b="0" lang="en-IN" sz="2300" spc="-1" strike="noStrike">
              <a:solidFill>
                <a:srgbClr val="000000"/>
              </a:solidFill>
              <a:latin typeface="Arial"/>
            </a:endParaRPr>
          </a:p>
          <a:p>
            <a:pPr marL="12600" indent="-216000">
              <a:lnSpc>
                <a:spcPct val="100000"/>
              </a:lnSpc>
              <a:buClr>
                <a:srgbClr val="000000"/>
              </a:buClr>
              <a:buSzPct val="45000"/>
              <a:buFont typeface="Wingdings" charset="2"/>
              <a:buChar char=""/>
            </a:pPr>
            <a:r>
              <a:rPr b="0" lang="en-US" sz="2300" spc="-1" strike="noStrike">
                <a:solidFill>
                  <a:srgbClr val="000000"/>
                </a:solidFill>
                <a:latin typeface="Calibri"/>
                <a:ea typeface="DejaVu Sans"/>
              </a:rPr>
              <a:t>Using </a:t>
            </a:r>
            <a:r>
              <a:rPr b="1" lang="en-US" sz="2300" spc="-1" strike="noStrike">
                <a:solidFill>
                  <a:srgbClr val="000000"/>
                </a:solidFill>
                <a:latin typeface="Calibri"/>
                <a:ea typeface="DejaVu Sans"/>
              </a:rPr>
              <a:t>nl</a:t>
            </a:r>
            <a:r>
              <a:rPr b="0" lang="en-US" sz="2300" spc="-1" strike="noStrike">
                <a:solidFill>
                  <a:srgbClr val="000000"/>
                </a:solidFill>
                <a:latin typeface="Calibri"/>
                <a:ea typeface="DejaVu Sans"/>
              </a:rPr>
              <a:t> Command</a:t>
            </a:r>
            <a:endParaRPr b="0" lang="en-IN" sz="2300" spc="-1" strike="noStrike">
              <a:solidFill>
                <a:srgbClr val="000000"/>
              </a:solidFill>
              <a:latin typeface="Arial"/>
            </a:endParaRPr>
          </a:p>
          <a:p>
            <a:pPr marL="12600" indent="-216000">
              <a:lnSpc>
                <a:spcPct val="100000"/>
              </a:lnSpc>
              <a:buClr>
                <a:srgbClr val="000000"/>
              </a:buClr>
              <a:buSzPct val="45000"/>
              <a:buFont typeface="Wingdings" charset="2"/>
              <a:buChar char=""/>
            </a:pPr>
            <a:r>
              <a:rPr b="0" lang="en-US" sz="2300" spc="-1" strike="noStrike">
                <a:solidFill>
                  <a:srgbClr val="000000"/>
                </a:solidFill>
                <a:latin typeface="Calibri"/>
                <a:ea typeface="DejaVu Sans"/>
              </a:rPr>
              <a:t>displays the file content with the line number</a:t>
            </a:r>
            <a:endParaRPr b="0" lang="en-IN" sz="2300" spc="-1" strike="noStrike">
              <a:solidFill>
                <a:srgbClr val="000000"/>
              </a:solidFill>
              <a:latin typeface="Arial"/>
            </a:endParaRPr>
          </a:p>
          <a:p>
            <a:pPr marL="12600" indent="-216000">
              <a:lnSpc>
                <a:spcPct val="100000"/>
              </a:lnSpc>
              <a:buClr>
                <a:srgbClr val="000000"/>
              </a:buClr>
              <a:buSzPct val="45000"/>
              <a:buFont typeface="Wingdings" charset="2"/>
              <a:buChar char=""/>
            </a:pPr>
            <a:r>
              <a:rPr b="1" lang="en-US" sz="2300" spc="-1" strike="noStrike">
                <a:solidFill>
                  <a:srgbClr val="000000"/>
                </a:solidFill>
                <a:latin typeface="Calibri"/>
                <a:ea typeface="DejaVu Sans"/>
              </a:rPr>
              <a:t>Syntax : $nl filename </a:t>
            </a:r>
            <a:endParaRPr b="0" lang="en-IN" sz="2300" spc="-1" strike="noStrike">
              <a:solidFill>
                <a:srgbClr val="000000"/>
              </a:solidFill>
              <a:latin typeface="Arial"/>
            </a:endParaRPr>
          </a:p>
          <a:p>
            <a:pPr marL="12600" indent="-216000">
              <a:lnSpc>
                <a:spcPct val="100000"/>
              </a:lnSpc>
              <a:buClr>
                <a:srgbClr val="000000"/>
              </a:buClr>
              <a:buSzPct val="45000"/>
              <a:buFont typeface="Wingdings" charset="2"/>
              <a:buChar char=""/>
            </a:pPr>
            <a:r>
              <a:rPr b="0" lang="en-US" sz="2300" spc="-1" strike="noStrike">
                <a:solidFill>
                  <a:srgbClr val="000000"/>
                </a:solidFill>
                <a:latin typeface="Calibri"/>
                <a:ea typeface="DejaVu Sans"/>
              </a:rPr>
              <a:t>Eg :</a:t>
            </a:r>
            <a:endParaRPr b="0" lang="en-IN" sz="2300" spc="-1" strike="noStrike">
              <a:solidFill>
                <a:srgbClr val="000000"/>
              </a:solidFill>
              <a:latin typeface="Arial"/>
            </a:endParaRPr>
          </a:p>
          <a:p>
            <a:pPr marL="12600" indent="-216000">
              <a:lnSpc>
                <a:spcPct val="100000"/>
              </a:lnSpc>
              <a:buClr>
                <a:srgbClr val="000000"/>
              </a:buClr>
              <a:buSzPct val="45000"/>
              <a:buFont typeface="Wingdings" charset="2"/>
              <a:buChar char=""/>
            </a:pPr>
            <a:r>
              <a:rPr b="0" lang="en-US" sz="2300" spc="-1" strike="noStrike">
                <a:solidFill>
                  <a:srgbClr val="000000"/>
                </a:solidFill>
                <a:latin typeface="Calibri"/>
                <a:ea typeface="DejaVu Sans"/>
              </a:rPr>
              <a:t>Using </a:t>
            </a:r>
            <a:r>
              <a:rPr b="1" lang="en-US" sz="2300" spc="-1" strike="noStrike">
                <a:solidFill>
                  <a:srgbClr val="000000"/>
                </a:solidFill>
                <a:latin typeface="Calibri"/>
                <a:ea typeface="DejaVu Sans"/>
              </a:rPr>
              <a:t>open</a:t>
            </a:r>
            <a:r>
              <a:rPr b="0" lang="en-US" sz="2300" spc="-1" strike="noStrike">
                <a:solidFill>
                  <a:srgbClr val="000000"/>
                </a:solidFill>
                <a:latin typeface="Calibri"/>
                <a:ea typeface="DejaVu Sans"/>
              </a:rPr>
              <a:t> Command</a:t>
            </a:r>
            <a:endParaRPr b="0" lang="en-IN" sz="2300" spc="-1" strike="noStrike">
              <a:solidFill>
                <a:srgbClr val="000000"/>
              </a:solidFill>
              <a:latin typeface="Arial"/>
            </a:endParaRPr>
          </a:p>
          <a:p>
            <a:pPr marL="12600" indent="-216000">
              <a:lnSpc>
                <a:spcPct val="100000"/>
              </a:lnSpc>
              <a:buClr>
                <a:srgbClr val="000000"/>
              </a:buClr>
              <a:buSzPct val="45000"/>
              <a:buFont typeface="Wingdings" charset="2"/>
              <a:buChar char=""/>
            </a:pPr>
            <a:r>
              <a:rPr b="1" lang="en-US" sz="2300" spc="-1" strike="noStrike">
                <a:solidFill>
                  <a:srgbClr val="000000"/>
                </a:solidFill>
                <a:latin typeface="Calibri"/>
                <a:ea typeface="DejaVu Sans"/>
              </a:rPr>
              <a:t>Syntax : $open filename </a:t>
            </a:r>
            <a:endParaRPr b="0" lang="en-IN" sz="2300" spc="-1" strike="noStrike">
              <a:solidFill>
                <a:srgbClr val="000000"/>
              </a:solidFill>
              <a:latin typeface="Arial"/>
            </a:endParaRPr>
          </a:p>
          <a:p>
            <a:pPr>
              <a:lnSpc>
                <a:spcPct val="100000"/>
              </a:lnSpc>
            </a:pPr>
            <a:endParaRPr b="0" lang="en-IN" sz="2300" spc="-1" strike="noStrike">
              <a:solidFill>
                <a:srgbClr val="000000"/>
              </a:solidFill>
              <a:latin typeface="Arial"/>
            </a:endParaRPr>
          </a:p>
          <a:p>
            <a:pPr>
              <a:lnSpc>
                <a:spcPct val="100000"/>
              </a:lnSpc>
            </a:pPr>
            <a:endParaRPr b="0" lang="en-IN" sz="2300" spc="-1" strike="noStrike">
              <a:solidFill>
                <a:srgbClr val="000000"/>
              </a:solidFill>
              <a:latin typeface="Arial"/>
            </a:endParaRPr>
          </a:p>
          <a:p>
            <a:pPr>
              <a:lnSpc>
                <a:spcPct val="100000"/>
              </a:lnSpc>
              <a:spcBef>
                <a:spcPts val="680"/>
              </a:spcBef>
            </a:pPr>
            <a:endParaRPr b="0" lang="en-IN" sz="2300" spc="-1" strike="noStrike">
              <a:solidFill>
                <a:srgbClr val="000000"/>
              </a:solidFill>
              <a:latin typeface="Arial"/>
            </a:endParaRPr>
          </a:p>
          <a:p>
            <a:pPr marL="12600">
              <a:lnSpc>
                <a:spcPct val="100000"/>
              </a:lnSpc>
              <a:spcBef>
                <a:spcPts val="680"/>
              </a:spcBef>
            </a:pPr>
            <a:endParaRPr b="0" lang="en-IN" sz="2300" spc="-1" strike="noStrike">
              <a:solidFill>
                <a:srgbClr val="000000"/>
              </a:solidFill>
              <a:latin typeface="Arial"/>
            </a:endParaRPr>
          </a:p>
          <a:p>
            <a:pPr>
              <a:lnSpc>
                <a:spcPct val="100000"/>
              </a:lnSpc>
              <a:spcBef>
                <a:spcPts val="680"/>
              </a:spcBef>
            </a:pPr>
            <a:endParaRPr b="0" lang="en-IN" sz="2300" spc="-1" strike="noStrike">
              <a:solidFill>
                <a:srgbClr val="000000"/>
              </a:solidFill>
              <a:latin typeface="Arial"/>
            </a:endParaRPr>
          </a:p>
        </p:txBody>
      </p:sp>
      <p:sp>
        <p:nvSpPr>
          <p:cNvPr id="356" name="Rectangle 19"/>
          <p:cNvSpPr/>
          <p:nvPr/>
        </p:nvSpPr>
        <p:spPr>
          <a:xfrm>
            <a:off x="0" y="4536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
        <p:nvSpPr>
          <p:cNvPr id="357" name="Rectangle 20"/>
          <p:cNvSpPr/>
          <p:nvPr/>
        </p:nvSpPr>
        <p:spPr>
          <a:xfrm>
            <a:off x="152280" y="19764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object 192"/>
          <p:cNvSpPr/>
          <p:nvPr/>
        </p:nvSpPr>
        <p:spPr>
          <a:xfrm>
            <a:off x="77760" y="0"/>
            <a:ext cx="227880" cy="6857280"/>
          </a:xfrm>
          <a:custGeom>
            <a:avLst/>
            <a:gdLst>
              <a:gd name="textAreaLeft" fmla="*/ 0 w 227880"/>
              <a:gd name="textAreaRight" fmla="*/ 228600 w 227880"/>
              <a:gd name="textAreaTop" fmla="*/ 0 h 6857280"/>
              <a:gd name="textAreaBottom" fmla="*/ 6858000 h 6857280"/>
            </a:gdLst>
            <a:ahLst/>
            <a:rect l="textAreaLeft" t="textAreaTop" r="textAreaRight" b="textAreaBottom"/>
            <a:pathLst>
              <a:path w="228600" h="6858000">
                <a:moveTo>
                  <a:pt x="0" y="6858000"/>
                </a:moveTo>
                <a:lnTo>
                  <a:pt x="228600" y="6858000"/>
                </a:lnTo>
                <a:lnTo>
                  <a:pt x="2286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59" name="object 193"/>
          <p:cNvSpPr/>
          <p:nvPr/>
        </p:nvSpPr>
        <p:spPr>
          <a:xfrm>
            <a:off x="306360" y="0"/>
            <a:ext cx="192960" cy="6857280"/>
          </a:xfrm>
          <a:custGeom>
            <a:avLst/>
            <a:gdLst>
              <a:gd name="textAreaLeft" fmla="*/ 0 w 192960"/>
              <a:gd name="textAreaRight" fmla="*/ 193680 w 192960"/>
              <a:gd name="textAreaTop" fmla="*/ 0 h 6857280"/>
              <a:gd name="textAreaBottom" fmla="*/ 6858000 h 6857280"/>
            </a:gdLst>
            <a:ahLst/>
            <a:rect l="textAreaLeft" t="textAreaTop" r="textAreaRight" b="textAreaBottom"/>
            <a:pathLst>
              <a:path w="193675" h="6858000">
                <a:moveTo>
                  <a:pt x="0" y="6858000"/>
                </a:moveTo>
                <a:lnTo>
                  <a:pt x="193547" y="6858000"/>
                </a:lnTo>
                <a:lnTo>
                  <a:pt x="193547"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60" name="object 194"/>
          <p:cNvSpPr/>
          <p:nvPr/>
        </p:nvSpPr>
        <p:spPr>
          <a:xfrm>
            <a:off x="1490400" y="0"/>
            <a:ext cx="1482480" cy="344160"/>
          </a:xfrm>
          <a:custGeom>
            <a:avLst/>
            <a:gdLst>
              <a:gd name="textAreaLeft" fmla="*/ 0 w 1482480"/>
              <a:gd name="textAreaRight" fmla="*/ 1483200 w 1482480"/>
              <a:gd name="textAreaTop" fmla="*/ 0 h 344160"/>
              <a:gd name="textAreaBottom" fmla="*/ 344880 h 344160"/>
            </a:gdLst>
            <a:ahLst/>
            <a:rect l="textAreaLeft" t="textAreaTop" r="textAreaRight" b="textAreaBottom"/>
            <a:pathLst>
              <a:path w="1483360" h="344805">
                <a:moveTo>
                  <a:pt x="0" y="344424"/>
                </a:moveTo>
                <a:lnTo>
                  <a:pt x="1482852" y="344424"/>
                </a:lnTo>
                <a:lnTo>
                  <a:pt x="1482852"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61" name="object 195"/>
          <p:cNvSpPr/>
          <p:nvPr/>
        </p:nvSpPr>
        <p:spPr>
          <a:xfrm>
            <a:off x="1490400" y="6530400"/>
            <a:ext cx="1482480" cy="326880"/>
          </a:xfrm>
          <a:custGeom>
            <a:avLst/>
            <a:gdLst>
              <a:gd name="textAreaLeft" fmla="*/ 0 w 1482480"/>
              <a:gd name="textAreaRight" fmla="*/ 1483200 w 1482480"/>
              <a:gd name="textAreaTop" fmla="*/ 0 h 326880"/>
              <a:gd name="textAreaBottom" fmla="*/ 327600 h 326880"/>
            </a:gdLst>
            <a:ahLst/>
            <a:rect l="textAreaLeft" t="textAreaTop" r="textAreaRight" b="textAreaBottom"/>
            <a:pathLst>
              <a:path w="1483360" h="327659">
                <a:moveTo>
                  <a:pt x="0" y="327659"/>
                </a:moveTo>
                <a:lnTo>
                  <a:pt x="1482852" y="327659"/>
                </a:lnTo>
                <a:lnTo>
                  <a:pt x="1482852"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62" name="object 196"/>
          <p:cNvSpPr/>
          <p:nvPr/>
        </p:nvSpPr>
        <p:spPr>
          <a:xfrm>
            <a:off x="500040" y="0"/>
            <a:ext cx="227880" cy="344160"/>
          </a:xfrm>
          <a:custGeom>
            <a:avLst/>
            <a:gdLst>
              <a:gd name="textAreaLeft" fmla="*/ 0 w 227880"/>
              <a:gd name="textAreaRight" fmla="*/ 228600 w 227880"/>
              <a:gd name="textAreaTop" fmla="*/ 0 h 344160"/>
              <a:gd name="textAreaBottom" fmla="*/ 344880 h 344160"/>
            </a:gdLst>
            <a:ahLst/>
            <a:rect l="textAreaLeft" t="textAreaTop" r="textAreaRight" b="textAreaBottom"/>
            <a:pathLst>
              <a:path w="228600" h="344805">
                <a:moveTo>
                  <a:pt x="0" y="344424"/>
                </a:moveTo>
                <a:lnTo>
                  <a:pt x="228600" y="344424"/>
                </a:lnTo>
                <a:lnTo>
                  <a:pt x="2286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63" name="object 197"/>
          <p:cNvSpPr/>
          <p:nvPr/>
        </p:nvSpPr>
        <p:spPr>
          <a:xfrm>
            <a:off x="500040" y="6530400"/>
            <a:ext cx="227880" cy="326880"/>
          </a:xfrm>
          <a:custGeom>
            <a:avLst/>
            <a:gdLst>
              <a:gd name="textAreaLeft" fmla="*/ 0 w 227880"/>
              <a:gd name="textAreaRight" fmla="*/ 228600 w 227880"/>
              <a:gd name="textAreaTop" fmla="*/ 0 h 326880"/>
              <a:gd name="textAreaBottom" fmla="*/ 327600 h 326880"/>
            </a:gdLst>
            <a:ahLst/>
            <a:rect l="textAreaLeft" t="textAreaTop" r="textAreaRight" b="textAreaBottom"/>
            <a:pathLst>
              <a:path w="228600" h="327659">
                <a:moveTo>
                  <a:pt x="0" y="327659"/>
                </a:moveTo>
                <a:lnTo>
                  <a:pt x="228600" y="327659"/>
                </a:lnTo>
                <a:lnTo>
                  <a:pt x="2286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64" name="object 198"/>
          <p:cNvSpPr/>
          <p:nvPr/>
        </p:nvSpPr>
        <p:spPr>
          <a:xfrm>
            <a:off x="728640" y="0"/>
            <a:ext cx="761400" cy="344160"/>
          </a:xfrm>
          <a:custGeom>
            <a:avLst/>
            <a:gdLst>
              <a:gd name="textAreaLeft" fmla="*/ 0 w 761400"/>
              <a:gd name="textAreaRight" fmla="*/ 762120 w 761400"/>
              <a:gd name="textAreaTop" fmla="*/ 0 h 344160"/>
              <a:gd name="textAreaBottom" fmla="*/ 344880 h 344160"/>
            </a:gdLst>
            <a:ahLst/>
            <a:rect l="textAreaLeft" t="textAreaTop" r="textAreaRight" b="textAreaBottom"/>
            <a:pathLst>
              <a:path w="762000" h="344805">
                <a:moveTo>
                  <a:pt x="0" y="344424"/>
                </a:moveTo>
                <a:lnTo>
                  <a:pt x="762000" y="344424"/>
                </a:lnTo>
                <a:lnTo>
                  <a:pt x="762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65" name="object 199"/>
          <p:cNvSpPr/>
          <p:nvPr/>
        </p:nvSpPr>
        <p:spPr>
          <a:xfrm>
            <a:off x="728640" y="6530400"/>
            <a:ext cx="761400" cy="326880"/>
          </a:xfrm>
          <a:custGeom>
            <a:avLst/>
            <a:gdLst>
              <a:gd name="textAreaLeft" fmla="*/ 0 w 761400"/>
              <a:gd name="textAreaRight" fmla="*/ 762120 w 761400"/>
              <a:gd name="textAreaTop" fmla="*/ 0 h 326880"/>
              <a:gd name="textAreaBottom" fmla="*/ 327600 h 326880"/>
            </a:gdLst>
            <a:ahLst/>
            <a:rect l="textAreaLeft" t="textAreaTop" r="textAreaRight" b="textAreaBottom"/>
            <a:pathLst>
              <a:path w="762000" h="327659">
                <a:moveTo>
                  <a:pt x="0" y="327659"/>
                </a:moveTo>
                <a:lnTo>
                  <a:pt x="762000" y="327659"/>
                </a:lnTo>
                <a:lnTo>
                  <a:pt x="762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66" name="object 200"/>
          <p:cNvSpPr/>
          <p:nvPr/>
        </p:nvSpPr>
        <p:spPr>
          <a:xfrm>
            <a:off x="6707160" y="0"/>
            <a:ext cx="1523160" cy="344160"/>
          </a:xfrm>
          <a:custGeom>
            <a:avLst/>
            <a:gdLst>
              <a:gd name="textAreaLeft" fmla="*/ 0 w 1523160"/>
              <a:gd name="textAreaRight" fmla="*/ 1523880 w 1523160"/>
              <a:gd name="textAreaTop" fmla="*/ 0 h 344160"/>
              <a:gd name="textAreaBottom" fmla="*/ 344880 h 344160"/>
            </a:gdLst>
            <a:ahLst/>
            <a:rect l="textAreaLeft" t="textAreaTop" r="textAreaRight" b="textAreaBottom"/>
            <a:pathLst>
              <a:path w="1524000" h="344805">
                <a:moveTo>
                  <a:pt x="0" y="344424"/>
                </a:moveTo>
                <a:lnTo>
                  <a:pt x="1524000" y="344424"/>
                </a:lnTo>
                <a:lnTo>
                  <a:pt x="1524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67" name="object 201"/>
          <p:cNvSpPr/>
          <p:nvPr/>
        </p:nvSpPr>
        <p:spPr>
          <a:xfrm>
            <a:off x="6707160" y="6530400"/>
            <a:ext cx="1523160" cy="326880"/>
          </a:xfrm>
          <a:custGeom>
            <a:avLst/>
            <a:gdLst>
              <a:gd name="textAreaLeft" fmla="*/ 0 w 1523160"/>
              <a:gd name="textAreaRight" fmla="*/ 1523880 w 1523160"/>
              <a:gd name="textAreaTop" fmla="*/ 0 h 326880"/>
              <a:gd name="textAreaBottom" fmla="*/ 327600 h 326880"/>
            </a:gdLst>
            <a:ahLst/>
            <a:rect l="textAreaLeft" t="textAreaTop" r="textAreaRight" b="textAreaBottom"/>
            <a:pathLst>
              <a:path w="1524000" h="327659">
                <a:moveTo>
                  <a:pt x="0" y="327659"/>
                </a:moveTo>
                <a:lnTo>
                  <a:pt x="1524000" y="327659"/>
                </a:lnTo>
                <a:lnTo>
                  <a:pt x="1524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68" name="object 202"/>
          <p:cNvSpPr/>
          <p:nvPr/>
        </p:nvSpPr>
        <p:spPr>
          <a:xfrm>
            <a:off x="8993160" y="0"/>
            <a:ext cx="150480" cy="6857280"/>
          </a:xfrm>
          <a:custGeom>
            <a:avLst/>
            <a:gdLst>
              <a:gd name="textAreaLeft" fmla="*/ 0 w 150480"/>
              <a:gd name="textAreaRight" fmla="*/ 151200 w 150480"/>
              <a:gd name="textAreaTop" fmla="*/ 0 h 6857280"/>
              <a:gd name="textAreaBottom" fmla="*/ 6858000 h 6857280"/>
            </a:gdLst>
            <a:ahLst/>
            <a:rect l="textAreaLeft" t="textAreaTop" r="textAreaRight" b="textAreaBottom"/>
            <a:pathLst>
              <a:path w="151129" h="6858000">
                <a:moveTo>
                  <a:pt x="0" y="6857998"/>
                </a:moveTo>
                <a:lnTo>
                  <a:pt x="150875" y="6857998"/>
                </a:lnTo>
                <a:lnTo>
                  <a:pt x="150875" y="0"/>
                </a:lnTo>
                <a:lnTo>
                  <a:pt x="0" y="0"/>
                </a:lnTo>
                <a:lnTo>
                  <a:pt x="0" y="6857998"/>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69" name="object 203"/>
          <p:cNvSpPr/>
          <p:nvPr/>
        </p:nvSpPr>
        <p:spPr>
          <a:xfrm>
            <a:off x="8231040" y="0"/>
            <a:ext cx="761400" cy="6857280"/>
          </a:xfrm>
          <a:custGeom>
            <a:avLst/>
            <a:gdLst>
              <a:gd name="textAreaLeft" fmla="*/ 0 w 761400"/>
              <a:gd name="textAreaRight" fmla="*/ 762120 w 761400"/>
              <a:gd name="textAreaTop" fmla="*/ 0 h 6857280"/>
              <a:gd name="textAreaBottom" fmla="*/ 6858000 h 6857280"/>
            </a:gdLst>
            <a:ahLst/>
            <a:rect l="textAreaLeft" t="textAreaTop" r="textAreaRight" b="textAreaBottom"/>
            <a:pathLst>
              <a:path w="762000" h="6858000">
                <a:moveTo>
                  <a:pt x="0" y="6858000"/>
                </a:moveTo>
                <a:lnTo>
                  <a:pt x="762000" y="6858000"/>
                </a:lnTo>
                <a:lnTo>
                  <a:pt x="7620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70" name="object 204"/>
          <p:cNvSpPr/>
          <p:nvPr/>
        </p:nvSpPr>
        <p:spPr>
          <a:xfrm>
            <a:off x="3963960" y="0"/>
            <a:ext cx="2742480" cy="344160"/>
          </a:xfrm>
          <a:custGeom>
            <a:avLst/>
            <a:gdLst>
              <a:gd name="textAreaLeft" fmla="*/ 0 w 2742480"/>
              <a:gd name="textAreaRight" fmla="*/ 2743200 w 2742480"/>
              <a:gd name="textAreaTop" fmla="*/ 0 h 344160"/>
              <a:gd name="textAreaBottom" fmla="*/ 344880 h 344160"/>
            </a:gdLst>
            <a:ahLst/>
            <a:rect l="textAreaLeft" t="textAreaTop" r="textAreaRight" b="textAreaBottom"/>
            <a:pathLst>
              <a:path w="2743200" h="344805">
                <a:moveTo>
                  <a:pt x="0" y="344424"/>
                </a:moveTo>
                <a:lnTo>
                  <a:pt x="2743200" y="344424"/>
                </a:lnTo>
                <a:lnTo>
                  <a:pt x="27432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71" name="object 205"/>
          <p:cNvSpPr/>
          <p:nvPr/>
        </p:nvSpPr>
        <p:spPr>
          <a:xfrm>
            <a:off x="3963960" y="6530400"/>
            <a:ext cx="2742480" cy="326880"/>
          </a:xfrm>
          <a:custGeom>
            <a:avLst/>
            <a:gdLst>
              <a:gd name="textAreaLeft" fmla="*/ 0 w 2742480"/>
              <a:gd name="textAreaRight" fmla="*/ 2743200 w 2742480"/>
              <a:gd name="textAreaTop" fmla="*/ 0 h 326880"/>
              <a:gd name="textAreaBottom" fmla="*/ 327600 h 326880"/>
            </a:gdLst>
            <a:ahLst/>
            <a:rect l="textAreaLeft" t="textAreaTop" r="textAreaRight" b="textAreaBottom"/>
            <a:pathLst>
              <a:path w="2743200" h="327659">
                <a:moveTo>
                  <a:pt x="0" y="327659"/>
                </a:moveTo>
                <a:lnTo>
                  <a:pt x="2743200" y="327659"/>
                </a:lnTo>
                <a:lnTo>
                  <a:pt x="27432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72" name="object 206"/>
          <p:cNvSpPr/>
          <p:nvPr/>
        </p:nvSpPr>
        <p:spPr>
          <a:xfrm>
            <a:off x="50400" y="0"/>
            <a:ext cx="9099360" cy="686376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73" name="object 207"/>
          <p:cNvSpPr/>
          <p:nvPr/>
        </p:nvSpPr>
        <p:spPr>
          <a:xfrm>
            <a:off x="487080" y="36720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74" name="object 208"/>
          <p:cNvSpPr/>
          <p:nvPr/>
        </p:nvSpPr>
        <p:spPr>
          <a:xfrm>
            <a:off x="457200" y="34452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noFill/>
          <a:ln w="6096">
            <a:solidFill>
              <a:srgbClr val="ee5846"/>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75" name="object 209"/>
          <p:cNvSpPr/>
          <p:nvPr/>
        </p:nvSpPr>
        <p:spPr>
          <a:xfrm>
            <a:off x="6987600" y="5852160"/>
            <a:ext cx="1242720" cy="367920"/>
          </a:xfrm>
          <a:prstGeom prst="rect">
            <a:avLst/>
          </a:prstGeom>
          <a:blipFill rotWithShape="0">
            <a:blip r:embed="rId2"/>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76" name="object 210"/>
          <p:cNvSpPr/>
          <p:nvPr/>
        </p:nvSpPr>
        <p:spPr>
          <a:xfrm>
            <a:off x="1123920" y="344520"/>
            <a:ext cx="7190280" cy="7701120"/>
          </a:xfrm>
          <a:prstGeom prst="rect">
            <a:avLst/>
          </a:prstGeom>
          <a:noFill/>
          <a:ln w="0">
            <a:noFill/>
          </a:ln>
        </p:spPr>
        <p:style>
          <a:lnRef idx="0"/>
          <a:fillRef idx="0"/>
          <a:effectRef idx="0"/>
          <a:fontRef idx="minor"/>
        </p:style>
        <p:txBody>
          <a:bodyPr lIns="0" rIns="0" tIns="86400" bIns="0" anchor="t">
            <a:spAutoFit/>
          </a:bodyPr>
          <a:p>
            <a:pPr marL="12600" indent="-216000">
              <a:lnSpc>
                <a:spcPct val="100000"/>
              </a:lnSpc>
              <a:buClr>
                <a:srgbClr val="000000"/>
              </a:buClr>
              <a:buSzPct val="45000"/>
              <a:buFont typeface="Wingdings" charset="2"/>
              <a:buChar char=""/>
            </a:pPr>
            <a:r>
              <a:rPr b="0" lang="en-US" sz="2300" spc="-1" strike="noStrike">
                <a:solidFill>
                  <a:srgbClr val="000000"/>
                </a:solidFill>
                <a:latin typeface="Calibri"/>
                <a:ea typeface="DejaVu Sans"/>
              </a:rPr>
              <a:t>Using </a:t>
            </a:r>
            <a:r>
              <a:rPr b="1" lang="en-US" sz="2300" spc="-1" strike="noStrike">
                <a:solidFill>
                  <a:srgbClr val="000000"/>
                </a:solidFill>
                <a:latin typeface="Calibri"/>
                <a:ea typeface="DejaVu Sans"/>
              </a:rPr>
              <a:t>kde-open</a:t>
            </a:r>
            <a:r>
              <a:rPr b="0" lang="en-US" sz="2300" spc="-1" strike="noStrike">
                <a:solidFill>
                  <a:srgbClr val="000000"/>
                </a:solidFill>
                <a:latin typeface="Calibri"/>
                <a:ea typeface="DejaVu Sans"/>
              </a:rPr>
              <a:t> Command</a:t>
            </a:r>
            <a:endParaRPr b="0" lang="en-IN" sz="2300" spc="-1" strike="noStrike">
              <a:solidFill>
                <a:srgbClr val="000000"/>
              </a:solidFill>
              <a:latin typeface="Arial"/>
            </a:endParaRPr>
          </a:p>
          <a:p>
            <a:pPr marL="12600" indent="-216000">
              <a:lnSpc>
                <a:spcPct val="100000"/>
              </a:lnSpc>
              <a:buClr>
                <a:srgbClr val="000000"/>
              </a:buClr>
              <a:buSzPct val="45000"/>
              <a:buFont typeface="Wingdings" charset="2"/>
              <a:buChar char=""/>
            </a:pPr>
            <a:r>
              <a:rPr b="1" lang="en-US" sz="2300" spc="-1" strike="noStrike">
                <a:solidFill>
                  <a:srgbClr val="000000"/>
                </a:solidFill>
                <a:latin typeface="Calibri"/>
                <a:ea typeface="DejaVu Sans"/>
              </a:rPr>
              <a:t>Syntax : $kde-open filename</a:t>
            </a:r>
            <a:endParaRPr b="0" lang="en-IN" sz="2300" spc="-1" strike="noStrike">
              <a:solidFill>
                <a:srgbClr val="000000"/>
              </a:solidFill>
              <a:latin typeface="Arial"/>
            </a:endParaRPr>
          </a:p>
          <a:p>
            <a:pPr marL="12600" indent="-216000">
              <a:lnSpc>
                <a:spcPct val="100000"/>
              </a:lnSpc>
              <a:buClr>
                <a:srgbClr val="000000"/>
              </a:buClr>
              <a:buSzPct val="45000"/>
              <a:buFont typeface="Wingdings" charset="2"/>
              <a:buChar char=""/>
            </a:pPr>
            <a:r>
              <a:rPr b="0" lang="en-US" sz="2300" spc="-1" strike="noStrike">
                <a:solidFill>
                  <a:srgbClr val="000000"/>
                </a:solidFill>
                <a:latin typeface="Calibri"/>
                <a:ea typeface="DejaVu Sans"/>
              </a:rPr>
              <a:t>Eg :</a:t>
            </a:r>
            <a:endParaRPr b="0" lang="en-IN" sz="2300" spc="-1" strike="noStrike">
              <a:solidFill>
                <a:srgbClr val="000000"/>
              </a:solidFill>
              <a:latin typeface="Arial"/>
            </a:endParaRPr>
          </a:p>
          <a:p>
            <a:pPr marL="12600" indent="-216000">
              <a:lnSpc>
                <a:spcPct val="100000"/>
              </a:lnSpc>
              <a:buClr>
                <a:srgbClr val="000000"/>
              </a:buClr>
              <a:buSzPct val="45000"/>
              <a:buFont typeface="Wingdings" charset="2"/>
              <a:buChar char=""/>
            </a:pPr>
            <a:r>
              <a:rPr b="0" lang="en-US" sz="2300" spc="-1" strike="noStrike">
                <a:solidFill>
                  <a:srgbClr val="000000"/>
                </a:solidFill>
                <a:latin typeface="Calibri"/>
                <a:ea typeface="DejaVu Sans"/>
              </a:rPr>
              <a:t>Using </a:t>
            </a:r>
            <a:r>
              <a:rPr b="1" lang="en-US" sz="2300" spc="-1" strike="noStrike">
                <a:solidFill>
                  <a:srgbClr val="000000"/>
                </a:solidFill>
                <a:latin typeface="Calibri"/>
                <a:ea typeface="DejaVu Sans"/>
              </a:rPr>
              <a:t>head</a:t>
            </a:r>
            <a:r>
              <a:rPr b="0" lang="en-US" sz="2300" spc="-1" strike="noStrike">
                <a:solidFill>
                  <a:srgbClr val="000000"/>
                </a:solidFill>
                <a:latin typeface="Calibri"/>
                <a:ea typeface="DejaVu Sans"/>
              </a:rPr>
              <a:t> Command</a:t>
            </a:r>
            <a:endParaRPr b="0" lang="en-IN" sz="2300" spc="-1" strike="noStrike">
              <a:solidFill>
                <a:srgbClr val="000000"/>
              </a:solidFill>
              <a:latin typeface="Arial"/>
            </a:endParaRPr>
          </a:p>
          <a:p>
            <a:pPr marL="12600" indent="-216000">
              <a:lnSpc>
                <a:spcPct val="100000"/>
              </a:lnSpc>
              <a:buClr>
                <a:srgbClr val="000000"/>
              </a:buClr>
              <a:buSzPct val="45000"/>
              <a:buFont typeface="Wingdings" charset="2"/>
              <a:buChar char=""/>
            </a:pPr>
            <a:r>
              <a:rPr b="0" lang="en-US" sz="2300" spc="-1" strike="noStrike">
                <a:solidFill>
                  <a:srgbClr val="000000"/>
                </a:solidFill>
                <a:latin typeface="Calibri"/>
                <a:ea typeface="DejaVu Sans"/>
              </a:rPr>
              <a:t>It displays the first ten lines of the files. It starts reading the file from the head (first line).</a:t>
            </a:r>
            <a:endParaRPr b="0" lang="en-IN" sz="2300" spc="-1" strike="noStrike">
              <a:solidFill>
                <a:srgbClr val="000000"/>
              </a:solidFill>
              <a:latin typeface="Arial"/>
            </a:endParaRPr>
          </a:p>
          <a:p>
            <a:pPr>
              <a:lnSpc>
                <a:spcPct val="100000"/>
              </a:lnSpc>
            </a:pPr>
            <a:endParaRPr b="0" lang="en-IN" sz="2300" spc="-1" strike="noStrike">
              <a:solidFill>
                <a:srgbClr val="000000"/>
              </a:solidFill>
              <a:latin typeface="Arial"/>
            </a:endParaRPr>
          </a:p>
          <a:p>
            <a:pPr marL="12600" indent="-216000">
              <a:lnSpc>
                <a:spcPct val="100000"/>
              </a:lnSpc>
              <a:buClr>
                <a:srgbClr val="000000"/>
              </a:buClr>
              <a:buSzPct val="45000"/>
              <a:buFont typeface="Wingdings" charset="2"/>
              <a:buChar char=""/>
            </a:pPr>
            <a:r>
              <a:rPr b="1" lang="en-US" sz="2300" spc="-1" strike="noStrike">
                <a:solidFill>
                  <a:srgbClr val="000000"/>
                </a:solidFill>
                <a:latin typeface="Calibri"/>
                <a:ea typeface="DejaVu Sans"/>
              </a:rPr>
              <a:t>Syntax : $head filename</a:t>
            </a:r>
            <a:endParaRPr b="0" lang="en-IN" sz="2300" spc="-1" strike="noStrike">
              <a:solidFill>
                <a:srgbClr val="000000"/>
              </a:solidFill>
              <a:latin typeface="Arial"/>
            </a:endParaRPr>
          </a:p>
          <a:p>
            <a:pPr marL="12600" indent="-216000">
              <a:lnSpc>
                <a:spcPct val="100000"/>
              </a:lnSpc>
              <a:buClr>
                <a:srgbClr val="000000"/>
              </a:buClr>
              <a:buSzPct val="45000"/>
              <a:buFont typeface="Wingdings" charset="2"/>
              <a:buChar char=""/>
            </a:pPr>
            <a:r>
              <a:rPr b="0" lang="en-US" sz="2300" spc="-1" strike="noStrike">
                <a:solidFill>
                  <a:srgbClr val="000000"/>
                </a:solidFill>
                <a:latin typeface="Calibri"/>
                <a:ea typeface="DejaVu Sans"/>
              </a:rPr>
              <a:t>Eg :</a:t>
            </a:r>
            <a:endParaRPr b="0" lang="en-IN" sz="2300" spc="-1" strike="noStrike">
              <a:solidFill>
                <a:srgbClr val="000000"/>
              </a:solidFill>
              <a:latin typeface="Arial"/>
            </a:endParaRPr>
          </a:p>
          <a:p>
            <a:pPr marL="12600" indent="-216000">
              <a:lnSpc>
                <a:spcPct val="100000"/>
              </a:lnSpc>
              <a:buClr>
                <a:srgbClr val="000000"/>
              </a:buClr>
              <a:buSzPct val="45000"/>
              <a:buFont typeface="Wingdings" charset="2"/>
              <a:buChar char=""/>
            </a:pPr>
            <a:r>
              <a:rPr b="0" lang="en-US" sz="2300" spc="-1" strike="noStrike">
                <a:solidFill>
                  <a:srgbClr val="000000"/>
                </a:solidFill>
                <a:latin typeface="Calibri"/>
                <a:ea typeface="DejaVu Sans"/>
              </a:rPr>
              <a:t>Using </a:t>
            </a:r>
            <a:r>
              <a:rPr b="1" lang="en-US" sz="2300" spc="-1" strike="noStrike">
                <a:solidFill>
                  <a:srgbClr val="000000"/>
                </a:solidFill>
                <a:latin typeface="Calibri"/>
                <a:ea typeface="DejaVu Sans"/>
              </a:rPr>
              <a:t>tail</a:t>
            </a:r>
            <a:r>
              <a:rPr b="0" lang="en-US" sz="2300" spc="-1" strike="noStrike">
                <a:solidFill>
                  <a:srgbClr val="000000"/>
                </a:solidFill>
                <a:latin typeface="Calibri"/>
                <a:ea typeface="DejaVu Sans"/>
              </a:rPr>
              <a:t> Command</a:t>
            </a:r>
            <a:endParaRPr b="0" lang="en-IN" sz="2300" spc="-1" strike="noStrike">
              <a:solidFill>
                <a:srgbClr val="000000"/>
              </a:solidFill>
              <a:latin typeface="Arial"/>
            </a:endParaRPr>
          </a:p>
          <a:p>
            <a:pPr marL="12600" indent="-216000">
              <a:lnSpc>
                <a:spcPct val="100000"/>
              </a:lnSpc>
              <a:buClr>
                <a:srgbClr val="000000"/>
              </a:buClr>
              <a:buSzPct val="45000"/>
              <a:buFont typeface="Wingdings" charset="2"/>
              <a:buChar char=""/>
            </a:pPr>
            <a:r>
              <a:rPr b="0" lang="en-US" sz="2300" spc="-1" strike="noStrike">
                <a:solidFill>
                  <a:srgbClr val="000000"/>
                </a:solidFill>
                <a:latin typeface="Calibri"/>
                <a:ea typeface="DejaVu Sans"/>
              </a:rPr>
              <a:t>It displays the output of the last ten lines by default.</a:t>
            </a:r>
            <a:endParaRPr b="0" lang="en-IN" sz="2300" spc="-1" strike="noStrike">
              <a:solidFill>
                <a:srgbClr val="000000"/>
              </a:solidFill>
              <a:latin typeface="Arial"/>
            </a:endParaRPr>
          </a:p>
          <a:p>
            <a:pPr marL="12600" indent="-216000">
              <a:lnSpc>
                <a:spcPct val="100000"/>
              </a:lnSpc>
              <a:buClr>
                <a:srgbClr val="000000"/>
              </a:buClr>
              <a:buSzPct val="45000"/>
              <a:buFont typeface="Wingdings" charset="2"/>
              <a:buChar char=""/>
            </a:pPr>
            <a:r>
              <a:rPr b="0" lang="en-US" sz="2300" spc="-1" strike="noStrike">
                <a:solidFill>
                  <a:srgbClr val="000000"/>
                </a:solidFill>
                <a:latin typeface="Calibri"/>
                <a:ea typeface="DejaVu Sans"/>
              </a:rPr>
              <a:t>It starts reading the file from the tail (last line).</a:t>
            </a:r>
            <a:endParaRPr b="0" lang="en-IN" sz="2300" spc="-1" strike="noStrike">
              <a:solidFill>
                <a:srgbClr val="000000"/>
              </a:solidFill>
              <a:latin typeface="Arial"/>
            </a:endParaRPr>
          </a:p>
          <a:p>
            <a:pPr marL="12600" indent="-216000">
              <a:lnSpc>
                <a:spcPct val="100000"/>
              </a:lnSpc>
              <a:buClr>
                <a:srgbClr val="000000"/>
              </a:buClr>
              <a:buSzPct val="45000"/>
              <a:buFont typeface="Wingdings" charset="2"/>
              <a:buChar char=""/>
            </a:pPr>
            <a:r>
              <a:rPr b="1" lang="en-US" sz="2300" spc="-1" strike="noStrike">
                <a:solidFill>
                  <a:srgbClr val="000000"/>
                </a:solidFill>
                <a:latin typeface="Calibri"/>
                <a:ea typeface="DejaVu Sans"/>
              </a:rPr>
              <a:t>syntax : $tail filename</a:t>
            </a:r>
            <a:endParaRPr b="0" lang="en-IN" sz="2300" spc="-1" strike="noStrike">
              <a:solidFill>
                <a:srgbClr val="000000"/>
              </a:solidFill>
              <a:latin typeface="Arial"/>
            </a:endParaRPr>
          </a:p>
          <a:p>
            <a:pPr marL="12600" indent="-216000">
              <a:lnSpc>
                <a:spcPct val="100000"/>
              </a:lnSpc>
              <a:buClr>
                <a:srgbClr val="000000"/>
              </a:buClr>
              <a:buSzPct val="45000"/>
              <a:buFont typeface="Wingdings" charset="2"/>
              <a:buChar char=""/>
            </a:pPr>
            <a:r>
              <a:rPr b="0" lang="en-US" sz="2300" spc="-1" strike="noStrike">
                <a:solidFill>
                  <a:srgbClr val="000000"/>
                </a:solidFill>
                <a:latin typeface="Calibri"/>
                <a:ea typeface="DejaVu Sans"/>
              </a:rPr>
              <a:t>Eg :</a:t>
            </a:r>
            <a:endParaRPr b="0" lang="en-IN" sz="2300" spc="-1" strike="noStrike">
              <a:solidFill>
                <a:srgbClr val="000000"/>
              </a:solidFill>
              <a:latin typeface="Arial"/>
            </a:endParaRPr>
          </a:p>
          <a:p>
            <a:pPr>
              <a:lnSpc>
                <a:spcPct val="100000"/>
              </a:lnSpc>
            </a:pPr>
            <a:endParaRPr b="0" lang="en-IN" sz="2300" spc="-1" strike="noStrike">
              <a:solidFill>
                <a:srgbClr val="000000"/>
              </a:solidFill>
              <a:latin typeface="Arial"/>
            </a:endParaRPr>
          </a:p>
          <a:p>
            <a:pPr>
              <a:lnSpc>
                <a:spcPct val="100000"/>
              </a:lnSpc>
            </a:pPr>
            <a:endParaRPr b="0" lang="en-IN" sz="2300" spc="-1" strike="noStrike">
              <a:solidFill>
                <a:srgbClr val="000000"/>
              </a:solidFill>
              <a:latin typeface="Arial"/>
            </a:endParaRPr>
          </a:p>
          <a:p>
            <a:pPr>
              <a:lnSpc>
                <a:spcPct val="100000"/>
              </a:lnSpc>
            </a:pPr>
            <a:endParaRPr b="0" lang="en-IN" sz="2300" spc="-1" strike="noStrike">
              <a:solidFill>
                <a:srgbClr val="000000"/>
              </a:solidFill>
              <a:latin typeface="Arial"/>
            </a:endParaRPr>
          </a:p>
          <a:p>
            <a:pPr>
              <a:lnSpc>
                <a:spcPct val="100000"/>
              </a:lnSpc>
              <a:spcBef>
                <a:spcPts val="680"/>
              </a:spcBef>
            </a:pPr>
            <a:endParaRPr b="0" lang="en-IN" sz="2300" spc="-1" strike="noStrike">
              <a:solidFill>
                <a:srgbClr val="000000"/>
              </a:solidFill>
              <a:latin typeface="Arial"/>
            </a:endParaRPr>
          </a:p>
          <a:p>
            <a:pPr marL="12600">
              <a:lnSpc>
                <a:spcPct val="100000"/>
              </a:lnSpc>
              <a:spcBef>
                <a:spcPts val="680"/>
              </a:spcBef>
            </a:pPr>
            <a:endParaRPr b="0" lang="en-IN" sz="2300" spc="-1" strike="noStrike">
              <a:solidFill>
                <a:srgbClr val="000000"/>
              </a:solidFill>
              <a:latin typeface="Arial"/>
            </a:endParaRPr>
          </a:p>
          <a:p>
            <a:pPr>
              <a:lnSpc>
                <a:spcPct val="100000"/>
              </a:lnSpc>
              <a:spcBef>
                <a:spcPts val="680"/>
              </a:spcBef>
            </a:pPr>
            <a:endParaRPr b="0" lang="en-IN" sz="2300" spc="-1" strike="noStrike">
              <a:solidFill>
                <a:srgbClr val="000000"/>
              </a:solidFill>
              <a:latin typeface="Arial"/>
            </a:endParaRPr>
          </a:p>
        </p:txBody>
      </p:sp>
      <p:sp>
        <p:nvSpPr>
          <p:cNvPr id="377" name="Rectangle 21"/>
          <p:cNvSpPr/>
          <p:nvPr/>
        </p:nvSpPr>
        <p:spPr>
          <a:xfrm>
            <a:off x="0" y="4536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
        <p:nvSpPr>
          <p:cNvPr id="378" name="Rectangle 22"/>
          <p:cNvSpPr/>
          <p:nvPr/>
        </p:nvSpPr>
        <p:spPr>
          <a:xfrm>
            <a:off x="152280" y="19764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object 2"/>
          <p:cNvSpPr/>
          <p:nvPr/>
        </p:nvSpPr>
        <p:spPr>
          <a:xfrm>
            <a:off x="77760" y="0"/>
            <a:ext cx="227880" cy="6857280"/>
          </a:xfrm>
          <a:custGeom>
            <a:avLst/>
            <a:gdLst>
              <a:gd name="textAreaLeft" fmla="*/ 0 w 227880"/>
              <a:gd name="textAreaRight" fmla="*/ 228600 w 227880"/>
              <a:gd name="textAreaTop" fmla="*/ 0 h 6857280"/>
              <a:gd name="textAreaBottom" fmla="*/ 6858000 h 6857280"/>
            </a:gdLst>
            <a:ahLst/>
            <a:rect l="textAreaLeft" t="textAreaTop" r="textAreaRight" b="textAreaBottom"/>
            <a:pathLst>
              <a:path w="228600" h="6858000">
                <a:moveTo>
                  <a:pt x="0" y="6858000"/>
                </a:moveTo>
                <a:lnTo>
                  <a:pt x="228600" y="6858000"/>
                </a:lnTo>
                <a:lnTo>
                  <a:pt x="2286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65" name="object 3"/>
          <p:cNvSpPr/>
          <p:nvPr/>
        </p:nvSpPr>
        <p:spPr>
          <a:xfrm>
            <a:off x="306360" y="0"/>
            <a:ext cx="192960" cy="6857280"/>
          </a:xfrm>
          <a:custGeom>
            <a:avLst/>
            <a:gdLst>
              <a:gd name="textAreaLeft" fmla="*/ 0 w 192960"/>
              <a:gd name="textAreaRight" fmla="*/ 193680 w 192960"/>
              <a:gd name="textAreaTop" fmla="*/ 0 h 6857280"/>
              <a:gd name="textAreaBottom" fmla="*/ 6858000 h 6857280"/>
            </a:gdLst>
            <a:ahLst/>
            <a:rect l="textAreaLeft" t="textAreaTop" r="textAreaRight" b="textAreaBottom"/>
            <a:pathLst>
              <a:path w="193675" h="6858000">
                <a:moveTo>
                  <a:pt x="0" y="6858000"/>
                </a:moveTo>
                <a:lnTo>
                  <a:pt x="193547" y="6858000"/>
                </a:lnTo>
                <a:lnTo>
                  <a:pt x="193547"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66" name="object 4"/>
          <p:cNvSpPr/>
          <p:nvPr/>
        </p:nvSpPr>
        <p:spPr>
          <a:xfrm>
            <a:off x="1490400" y="0"/>
            <a:ext cx="1482480" cy="344160"/>
          </a:xfrm>
          <a:custGeom>
            <a:avLst/>
            <a:gdLst>
              <a:gd name="textAreaLeft" fmla="*/ 0 w 1482480"/>
              <a:gd name="textAreaRight" fmla="*/ 1483200 w 1482480"/>
              <a:gd name="textAreaTop" fmla="*/ 0 h 344160"/>
              <a:gd name="textAreaBottom" fmla="*/ 344880 h 344160"/>
            </a:gdLst>
            <a:ahLst/>
            <a:rect l="textAreaLeft" t="textAreaTop" r="textAreaRight" b="textAreaBottom"/>
            <a:pathLst>
              <a:path w="1483360" h="344805">
                <a:moveTo>
                  <a:pt x="0" y="344424"/>
                </a:moveTo>
                <a:lnTo>
                  <a:pt x="1482852" y="344424"/>
                </a:lnTo>
                <a:lnTo>
                  <a:pt x="1482852"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67" name="object 5"/>
          <p:cNvSpPr/>
          <p:nvPr/>
        </p:nvSpPr>
        <p:spPr>
          <a:xfrm>
            <a:off x="1490400" y="6530400"/>
            <a:ext cx="1482480" cy="326880"/>
          </a:xfrm>
          <a:custGeom>
            <a:avLst/>
            <a:gdLst>
              <a:gd name="textAreaLeft" fmla="*/ 0 w 1482480"/>
              <a:gd name="textAreaRight" fmla="*/ 1483200 w 1482480"/>
              <a:gd name="textAreaTop" fmla="*/ 0 h 326880"/>
              <a:gd name="textAreaBottom" fmla="*/ 327600 h 326880"/>
            </a:gdLst>
            <a:ahLst/>
            <a:rect l="textAreaLeft" t="textAreaTop" r="textAreaRight" b="textAreaBottom"/>
            <a:pathLst>
              <a:path w="1483360" h="327659">
                <a:moveTo>
                  <a:pt x="0" y="327659"/>
                </a:moveTo>
                <a:lnTo>
                  <a:pt x="1482852" y="327659"/>
                </a:lnTo>
                <a:lnTo>
                  <a:pt x="1482852"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68" name="object 6"/>
          <p:cNvSpPr/>
          <p:nvPr/>
        </p:nvSpPr>
        <p:spPr>
          <a:xfrm>
            <a:off x="500040" y="0"/>
            <a:ext cx="227880" cy="344160"/>
          </a:xfrm>
          <a:custGeom>
            <a:avLst/>
            <a:gdLst>
              <a:gd name="textAreaLeft" fmla="*/ 0 w 227880"/>
              <a:gd name="textAreaRight" fmla="*/ 228600 w 227880"/>
              <a:gd name="textAreaTop" fmla="*/ 0 h 344160"/>
              <a:gd name="textAreaBottom" fmla="*/ 344880 h 344160"/>
            </a:gdLst>
            <a:ahLst/>
            <a:rect l="textAreaLeft" t="textAreaTop" r="textAreaRight" b="textAreaBottom"/>
            <a:pathLst>
              <a:path w="228600" h="344805">
                <a:moveTo>
                  <a:pt x="0" y="344424"/>
                </a:moveTo>
                <a:lnTo>
                  <a:pt x="228600" y="344424"/>
                </a:lnTo>
                <a:lnTo>
                  <a:pt x="2286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69" name="object 7"/>
          <p:cNvSpPr/>
          <p:nvPr/>
        </p:nvSpPr>
        <p:spPr>
          <a:xfrm>
            <a:off x="500040" y="6530400"/>
            <a:ext cx="227880" cy="326880"/>
          </a:xfrm>
          <a:custGeom>
            <a:avLst/>
            <a:gdLst>
              <a:gd name="textAreaLeft" fmla="*/ 0 w 227880"/>
              <a:gd name="textAreaRight" fmla="*/ 228600 w 227880"/>
              <a:gd name="textAreaTop" fmla="*/ 0 h 326880"/>
              <a:gd name="textAreaBottom" fmla="*/ 327600 h 326880"/>
            </a:gdLst>
            <a:ahLst/>
            <a:rect l="textAreaLeft" t="textAreaTop" r="textAreaRight" b="textAreaBottom"/>
            <a:pathLst>
              <a:path w="228600" h="327659">
                <a:moveTo>
                  <a:pt x="0" y="327659"/>
                </a:moveTo>
                <a:lnTo>
                  <a:pt x="228600" y="327659"/>
                </a:lnTo>
                <a:lnTo>
                  <a:pt x="2286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70" name="object 8"/>
          <p:cNvSpPr/>
          <p:nvPr/>
        </p:nvSpPr>
        <p:spPr>
          <a:xfrm>
            <a:off x="728640" y="0"/>
            <a:ext cx="761400" cy="344160"/>
          </a:xfrm>
          <a:custGeom>
            <a:avLst/>
            <a:gdLst>
              <a:gd name="textAreaLeft" fmla="*/ 0 w 761400"/>
              <a:gd name="textAreaRight" fmla="*/ 762120 w 761400"/>
              <a:gd name="textAreaTop" fmla="*/ 0 h 344160"/>
              <a:gd name="textAreaBottom" fmla="*/ 344880 h 344160"/>
            </a:gdLst>
            <a:ahLst/>
            <a:rect l="textAreaLeft" t="textAreaTop" r="textAreaRight" b="textAreaBottom"/>
            <a:pathLst>
              <a:path w="762000" h="344805">
                <a:moveTo>
                  <a:pt x="0" y="344424"/>
                </a:moveTo>
                <a:lnTo>
                  <a:pt x="762000" y="344424"/>
                </a:lnTo>
                <a:lnTo>
                  <a:pt x="762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71" name="object 9"/>
          <p:cNvSpPr/>
          <p:nvPr/>
        </p:nvSpPr>
        <p:spPr>
          <a:xfrm>
            <a:off x="728640" y="6530400"/>
            <a:ext cx="761400" cy="326880"/>
          </a:xfrm>
          <a:custGeom>
            <a:avLst/>
            <a:gdLst>
              <a:gd name="textAreaLeft" fmla="*/ 0 w 761400"/>
              <a:gd name="textAreaRight" fmla="*/ 762120 w 761400"/>
              <a:gd name="textAreaTop" fmla="*/ 0 h 326880"/>
              <a:gd name="textAreaBottom" fmla="*/ 327600 h 326880"/>
            </a:gdLst>
            <a:ahLst/>
            <a:rect l="textAreaLeft" t="textAreaTop" r="textAreaRight" b="textAreaBottom"/>
            <a:pathLst>
              <a:path w="762000" h="327659">
                <a:moveTo>
                  <a:pt x="0" y="327659"/>
                </a:moveTo>
                <a:lnTo>
                  <a:pt x="762000" y="327659"/>
                </a:lnTo>
                <a:lnTo>
                  <a:pt x="762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72" name="object 10"/>
          <p:cNvSpPr/>
          <p:nvPr/>
        </p:nvSpPr>
        <p:spPr>
          <a:xfrm>
            <a:off x="6707160" y="0"/>
            <a:ext cx="1523160" cy="344160"/>
          </a:xfrm>
          <a:custGeom>
            <a:avLst/>
            <a:gdLst>
              <a:gd name="textAreaLeft" fmla="*/ 0 w 1523160"/>
              <a:gd name="textAreaRight" fmla="*/ 1523880 w 1523160"/>
              <a:gd name="textAreaTop" fmla="*/ 0 h 344160"/>
              <a:gd name="textAreaBottom" fmla="*/ 344880 h 344160"/>
            </a:gdLst>
            <a:ahLst/>
            <a:rect l="textAreaLeft" t="textAreaTop" r="textAreaRight" b="textAreaBottom"/>
            <a:pathLst>
              <a:path w="1524000" h="344805">
                <a:moveTo>
                  <a:pt x="0" y="344424"/>
                </a:moveTo>
                <a:lnTo>
                  <a:pt x="1524000" y="344424"/>
                </a:lnTo>
                <a:lnTo>
                  <a:pt x="1524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73" name="object 11"/>
          <p:cNvSpPr/>
          <p:nvPr/>
        </p:nvSpPr>
        <p:spPr>
          <a:xfrm>
            <a:off x="6707160" y="6530400"/>
            <a:ext cx="1523160" cy="326880"/>
          </a:xfrm>
          <a:custGeom>
            <a:avLst/>
            <a:gdLst>
              <a:gd name="textAreaLeft" fmla="*/ 0 w 1523160"/>
              <a:gd name="textAreaRight" fmla="*/ 1523880 w 1523160"/>
              <a:gd name="textAreaTop" fmla="*/ 0 h 326880"/>
              <a:gd name="textAreaBottom" fmla="*/ 327600 h 326880"/>
            </a:gdLst>
            <a:ahLst/>
            <a:rect l="textAreaLeft" t="textAreaTop" r="textAreaRight" b="textAreaBottom"/>
            <a:pathLst>
              <a:path w="1524000" h="327659">
                <a:moveTo>
                  <a:pt x="0" y="327659"/>
                </a:moveTo>
                <a:lnTo>
                  <a:pt x="1524000" y="327659"/>
                </a:lnTo>
                <a:lnTo>
                  <a:pt x="1524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74" name="object 12"/>
          <p:cNvSpPr/>
          <p:nvPr/>
        </p:nvSpPr>
        <p:spPr>
          <a:xfrm>
            <a:off x="8993160" y="0"/>
            <a:ext cx="150480" cy="6857280"/>
          </a:xfrm>
          <a:custGeom>
            <a:avLst/>
            <a:gdLst>
              <a:gd name="textAreaLeft" fmla="*/ 0 w 150480"/>
              <a:gd name="textAreaRight" fmla="*/ 151200 w 150480"/>
              <a:gd name="textAreaTop" fmla="*/ 0 h 6857280"/>
              <a:gd name="textAreaBottom" fmla="*/ 6858000 h 6857280"/>
            </a:gdLst>
            <a:ahLst/>
            <a:rect l="textAreaLeft" t="textAreaTop" r="textAreaRight" b="textAreaBottom"/>
            <a:pathLst>
              <a:path w="151129" h="6858000">
                <a:moveTo>
                  <a:pt x="0" y="6857998"/>
                </a:moveTo>
                <a:lnTo>
                  <a:pt x="150875" y="6857998"/>
                </a:lnTo>
                <a:lnTo>
                  <a:pt x="150875" y="0"/>
                </a:lnTo>
                <a:lnTo>
                  <a:pt x="0" y="0"/>
                </a:lnTo>
                <a:lnTo>
                  <a:pt x="0" y="6857998"/>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75" name="object 13"/>
          <p:cNvSpPr/>
          <p:nvPr/>
        </p:nvSpPr>
        <p:spPr>
          <a:xfrm>
            <a:off x="8231040" y="0"/>
            <a:ext cx="761400" cy="6857280"/>
          </a:xfrm>
          <a:custGeom>
            <a:avLst/>
            <a:gdLst>
              <a:gd name="textAreaLeft" fmla="*/ 0 w 761400"/>
              <a:gd name="textAreaRight" fmla="*/ 762120 w 761400"/>
              <a:gd name="textAreaTop" fmla="*/ 0 h 6857280"/>
              <a:gd name="textAreaBottom" fmla="*/ 6858000 h 6857280"/>
            </a:gdLst>
            <a:ahLst/>
            <a:rect l="textAreaLeft" t="textAreaTop" r="textAreaRight" b="textAreaBottom"/>
            <a:pathLst>
              <a:path w="762000" h="6858000">
                <a:moveTo>
                  <a:pt x="0" y="6858000"/>
                </a:moveTo>
                <a:lnTo>
                  <a:pt x="762000" y="6858000"/>
                </a:lnTo>
                <a:lnTo>
                  <a:pt x="7620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76" name="object 14"/>
          <p:cNvSpPr/>
          <p:nvPr/>
        </p:nvSpPr>
        <p:spPr>
          <a:xfrm>
            <a:off x="3963960" y="0"/>
            <a:ext cx="2742480" cy="344160"/>
          </a:xfrm>
          <a:custGeom>
            <a:avLst/>
            <a:gdLst>
              <a:gd name="textAreaLeft" fmla="*/ 0 w 2742480"/>
              <a:gd name="textAreaRight" fmla="*/ 2743200 w 2742480"/>
              <a:gd name="textAreaTop" fmla="*/ 0 h 344160"/>
              <a:gd name="textAreaBottom" fmla="*/ 344880 h 344160"/>
            </a:gdLst>
            <a:ahLst/>
            <a:rect l="textAreaLeft" t="textAreaTop" r="textAreaRight" b="textAreaBottom"/>
            <a:pathLst>
              <a:path w="2743200" h="344805">
                <a:moveTo>
                  <a:pt x="0" y="344424"/>
                </a:moveTo>
                <a:lnTo>
                  <a:pt x="2743200" y="344424"/>
                </a:lnTo>
                <a:lnTo>
                  <a:pt x="27432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77" name="object 15"/>
          <p:cNvSpPr/>
          <p:nvPr/>
        </p:nvSpPr>
        <p:spPr>
          <a:xfrm>
            <a:off x="3963960" y="6530400"/>
            <a:ext cx="2742480" cy="326880"/>
          </a:xfrm>
          <a:custGeom>
            <a:avLst/>
            <a:gdLst>
              <a:gd name="textAreaLeft" fmla="*/ 0 w 2742480"/>
              <a:gd name="textAreaRight" fmla="*/ 2743200 w 2742480"/>
              <a:gd name="textAreaTop" fmla="*/ 0 h 326880"/>
              <a:gd name="textAreaBottom" fmla="*/ 327600 h 326880"/>
            </a:gdLst>
            <a:ahLst/>
            <a:rect l="textAreaLeft" t="textAreaTop" r="textAreaRight" b="textAreaBottom"/>
            <a:pathLst>
              <a:path w="2743200" h="327659">
                <a:moveTo>
                  <a:pt x="0" y="327659"/>
                </a:moveTo>
                <a:lnTo>
                  <a:pt x="2743200" y="327659"/>
                </a:lnTo>
                <a:lnTo>
                  <a:pt x="27432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78" name="object 16"/>
          <p:cNvSpPr/>
          <p:nvPr/>
        </p:nvSpPr>
        <p:spPr>
          <a:xfrm>
            <a:off x="50400" y="0"/>
            <a:ext cx="9099360" cy="686376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79" name="object 17"/>
          <p:cNvSpPr/>
          <p:nvPr/>
        </p:nvSpPr>
        <p:spPr>
          <a:xfrm>
            <a:off x="451080" y="36720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80" name="object 18"/>
          <p:cNvSpPr/>
          <p:nvPr/>
        </p:nvSpPr>
        <p:spPr>
          <a:xfrm>
            <a:off x="457200" y="34452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noFill/>
          <a:ln w="6096">
            <a:solidFill>
              <a:srgbClr val="ee5846"/>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81" name="object 19"/>
          <p:cNvSpPr/>
          <p:nvPr/>
        </p:nvSpPr>
        <p:spPr>
          <a:xfrm>
            <a:off x="6987600" y="5852160"/>
            <a:ext cx="1242720" cy="367920"/>
          </a:xfrm>
          <a:prstGeom prst="rect">
            <a:avLst/>
          </a:prstGeom>
          <a:blipFill rotWithShape="0">
            <a:blip r:embed="rId2"/>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82" name="object 21"/>
          <p:cNvSpPr/>
          <p:nvPr/>
        </p:nvSpPr>
        <p:spPr>
          <a:xfrm>
            <a:off x="1123920" y="344520"/>
            <a:ext cx="7190280" cy="6819120"/>
          </a:xfrm>
          <a:prstGeom prst="rect">
            <a:avLst/>
          </a:prstGeom>
          <a:noFill/>
          <a:ln w="0">
            <a:noFill/>
          </a:ln>
        </p:spPr>
        <p:style>
          <a:lnRef idx="0"/>
          <a:fillRef idx="0"/>
          <a:effectRef idx="0"/>
          <a:fontRef idx="minor"/>
        </p:style>
        <p:txBody>
          <a:bodyPr lIns="0" rIns="0" tIns="86400" bIns="0" anchor="t">
            <a:spAutoFit/>
          </a:bodyPr>
          <a:p>
            <a:pPr marL="12600">
              <a:lnSpc>
                <a:spcPct val="100000"/>
              </a:lnSpc>
              <a:spcBef>
                <a:spcPts val="680"/>
              </a:spcBef>
            </a:pPr>
            <a:r>
              <a:rPr b="1" lang="en-US" sz="2400" spc="-1" strike="noStrike">
                <a:solidFill>
                  <a:srgbClr val="c00000"/>
                </a:solidFill>
                <a:latin typeface="Calibri"/>
                <a:ea typeface="DejaVu Sans"/>
              </a:rPr>
              <a:t>wc (word count)</a:t>
            </a:r>
            <a:endParaRPr b="0" lang="en-IN" sz="2400" spc="-1" strike="noStrike">
              <a:solidFill>
                <a:srgbClr val="000000"/>
              </a:solidFill>
              <a:latin typeface="Arial"/>
            </a:endParaRPr>
          </a:p>
          <a:p>
            <a:pPr marL="355680" indent="-34308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it is mainly used for counting purpose.</a:t>
            </a:r>
            <a:endParaRPr b="0" lang="en-IN" sz="2300" spc="-1" strike="noStrike">
              <a:solidFill>
                <a:srgbClr val="000000"/>
              </a:solidFill>
              <a:latin typeface="Arial"/>
            </a:endParaRPr>
          </a:p>
          <a:p>
            <a:pPr marL="355680" indent="-34308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It is used to find out number of lines, word count, byte and characters count in the files specified in the file arguments.</a:t>
            </a:r>
            <a:endParaRPr b="0" lang="en-IN" sz="2300" spc="-1" strike="noStrike">
              <a:solidFill>
                <a:srgbClr val="000000"/>
              </a:solidFill>
              <a:latin typeface="Arial"/>
            </a:endParaRPr>
          </a:p>
          <a:p>
            <a:pPr marL="355680" indent="-34308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By default it displays four-columnar output.</a:t>
            </a:r>
            <a:endParaRPr b="0" lang="en-IN" sz="2300" spc="-1" strike="noStrike">
              <a:solidFill>
                <a:srgbClr val="000000"/>
              </a:solidFill>
              <a:latin typeface="Arial"/>
            </a:endParaRPr>
          </a:p>
          <a:p>
            <a:pPr marL="355680" indent="-34308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First column shows number of lines present in a file specified, second column shows number of words present in the file, third column shows number of characters present in file and fourth column itself is the file name which are given as argument.</a:t>
            </a:r>
            <a:endParaRPr b="0" lang="en-IN" sz="2300" spc="-1" strike="noStrike">
              <a:solidFill>
                <a:srgbClr val="000000"/>
              </a:solidFill>
              <a:latin typeface="Arial"/>
            </a:endParaRPr>
          </a:p>
          <a:p>
            <a:pPr marL="355680" indent="-343080">
              <a:lnSpc>
                <a:spcPct val="100000"/>
              </a:lnSpc>
              <a:spcBef>
                <a:spcPts val="680"/>
              </a:spcBef>
              <a:buClr>
                <a:srgbClr val="000000"/>
              </a:buClr>
              <a:buFont typeface="Symbol"/>
              <a:buChar char=""/>
            </a:pPr>
            <a:r>
              <a:rPr b="1" lang="en-US" sz="2200" spc="-1" strike="noStrike">
                <a:solidFill>
                  <a:srgbClr val="000000"/>
                </a:solidFill>
                <a:latin typeface="Calibri"/>
                <a:ea typeface="DejaVu Sans"/>
              </a:rPr>
              <a:t>Syntax : $wc [OPTION]... [FILE]…</a:t>
            </a:r>
            <a:endParaRPr b="0" lang="en-IN" sz="2200" spc="-1" strike="noStrike">
              <a:solidFill>
                <a:srgbClr val="000000"/>
              </a:solidFill>
              <a:latin typeface="Arial"/>
            </a:endParaRPr>
          </a:p>
          <a:p>
            <a:pPr marL="355680" indent="-343080">
              <a:lnSpc>
                <a:spcPct val="100000"/>
              </a:lnSpc>
              <a:spcBef>
                <a:spcPts val="680"/>
              </a:spcBef>
              <a:buClr>
                <a:srgbClr val="000000"/>
              </a:buClr>
              <a:buFont typeface="Symbol"/>
              <a:buChar char=""/>
            </a:pPr>
            <a:r>
              <a:rPr b="0" lang="en-US" sz="2200" spc="-1" strike="noStrike">
                <a:solidFill>
                  <a:srgbClr val="000000"/>
                </a:solidFill>
                <a:latin typeface="Calibri"/>
                <a:ea typeface="DejaVu Sans"/>
              </a:rPr>
              <a:t>Eg: </a:t>
            </a:r>
            <a:endParaRPr b="0" lang="en-IN" sz="2200" spc="-1" strike="noStrike">
              <a:solidFill>
                <a:srgbClr val="000000"/>
              </a:solidFill>
              <a:latin typeface="Arial"/>
            </a:endParaRPr>
          </a:p>
          <a:p>
            <a:pPr marL="12600">
              <a:lnSpc>
                <a:spcPct val="100000"/>
              </a:lnSpc>
              <a:spcBef>
                <a:spcPts val="680"/>
              </a:spcBef>
            </a:pPr>
            <a:endParaRPr b="0" lang="en-IN" sz="2400" spc="-1" strike="noStrike">
              <a:solidFill>
                <a:srgbClr val="000000"/>
              </a:solidFill>
              <a:latin typeface="Arial"/>
            </a:endParaRPr>
          </a:p>
          <a:p>
            <a:pPr marL="12600">
              <a:lnSpc>
                <a:spcPct val="100000"/>
              </a:lnSpc>
              <a:spcBef>
                <a:spcPts val="680"/>
              </a:spcBef>
            </a:pPr>
            <a:endParaRPr b="0" lang="en-IN" sz="2300" spc="-1" strike="noStrike">
              <a:solidFill>
                <a:srgbClr val="000000"/>
              </a:solidFill>
              <a:latin typeface="Arial"/>
            </a:endParaRPr>
          </a:p>
          <a:p>
            <a:pPr marL="12600">
              <a:lnSpc>
                <a:spcPct val="100000"/>
              </a:lnSpc>
              <a:spcBef>
                <a:spcPts val="680"/>
              </a:spcBef>
            </a:pPr>
            <a:endParaRPr b="0" lang="en-IN" sz="2300" spc="-1" strike="noStrike">
              <a:solidFill>
                <a:srgbClr val="000000"/>
              </a:solidFill>
              <a:latin typeface="Arial"/>
            </a:endParaRPr>
          </a:p>
        </p:txBody>
      </p:sp>
      <p:sp>
        <p:nvSpPr>
          <p:cNvPr id="83" name="Rectangle 3"/>
          <p:cNvSpPr/>
          <p:nvPr/>
        </p:nvSpPr>
        <p:spPr>
          <a:xfrm>
            <a:off x="0" y="4536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tabLst>
                <a:tab algn="l" pos="0"/>
              </a:tabLst>
            </a:pPr>
            <a:endParaRPr b="0" lang="en-US" sz="1800" spc="-1" strike="noStrike">
              <a:solidFill>
                <a:srgbClr val="000000"/>
              </a:solidFill>
              <a:latin typeface="Arial"/>
              <a:ea typeface="DejaVu Sans"/>
            </a:endParaRPr>
          </a:p>
        </p:txBody>
      </p:sp>
      <p:sp>
        <p:nvSpPr>
          <p:cNvPr id="84" name="Rectangle 4"/>
          <p:cNvSpPr/>
          <p:nvPr/>
        </p:nvSpPr>
        <p:spPr>
          <a:xfrm>
            <a:off x="152280" y="19764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tabLst>
                <a:tab algn="l" pos="0"/>
              </a:tabLst>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object 325"/>
          <p:cNvSpPr/>
          <p:nvPr/>
        </p:nvSpPr>
        <p:spPr>
          <a:xfrm>
            <a:off x="77760" y="0"/>
            <a:ext cx="227880" cy="6857280"/>
          </a:xfrm>
          <a:custGeom>
            <a:avLst/>
            <a:gdLst>
              <a:gd name="textAreaLeft" fmla="*/ 0 w 227880"/>
              <a:gd name="textAreaRight" fmla="*/ 228600 w 227880"/>
              <a:gd name="textAreaTop" fmla="*/ 0 h 6857280"/>
              <a:gd name="textAreaBottom" fmla="*/ 6858000 h 6857280"/>
            </a:gdLst>
            <a:ahLst/>
            <a:rect l="textAreaLeft" t="textAreaTop" r="textAreaRight" b="textAreaBottom"/>
            <a:pathLst>
              <a:path w="228600" h="6858000">
                <a:moveTo>
                  <a:pt x="0" y="6858000"/>
                </a:moveTo>
                <a:lnTo>
                  <a:pt x="228600" y="6858000"/>
                </a:lnTo>
                <a:lnTo>
                  <a:pt x="2286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86" name="object 326"/>
          <p:cNvSpPr/>
          <p:nvPr/>
        </p:nvSpPr>
        <p:spPr>
          <a:xfrm>
            <a:off x="306360" y="0"/>
            <a:ext cx="192960" cy="6857280"/>
          </a:xfrm>
          <a:custGeom>
            <a:avLst/>
            <a:gdLst>
              <a:gd name="textAreaLeft" fmla="*/ 0 w 192960"/>
              <a:gd name="textAreaRight" fmla="*/ 193680 w 192960"/>
              <a:gd name="textAreaTop" fmla="*/ 0 h 6857280"/>
              <a:gd name="textAreaBottom" fmla="*/ 6858000 h 6857280"/>
            </a:gdLst>
            <a:ahLst/>
            <a:rect l="textAreaLeft" t="textAreaTop" r="textAreaRight" b="textAreaBottom"/>
            <a:pathLst>
              <a:path w="193675" h="6858000">
                <a:moveTo>
                  <a:pt x="0" y="6858000"/>
                </a:moveTo>
                <a:lnTo>
                  <a:pt x="193547" y="6858000"/>
                </a:lnTo>
                <a:lnTo>
                  <a:pt x="193547"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87" name="object 327"/>
          <p:cNvSpPr/>
          <p:nvPr/>
        </p:nvSpPr>
        <p:spPr>
          <a:xfrm>
            <a:off x="1490400" y="0"/>
            <a:ext cx="1482480" cy="344160"/>
          </a:xfrm>
          <a:custGeom>
            <a:avLst/>
            <a:gdLst>
              <a:gd name="textAreaLeft" fmla="*/ 0 w 1482480"/>
              <a:gd name="textAreaRight" fmla="*/ 1483200 w 1482480"/>
              <a:gd name="textAreaTop" fmla="*/ 0 h 344160"/>
              <a:gd name="textAreaBottom" fmla="*/ 344880 h 344160"/>
            </a:gdLst>
            <a:ahLst/>
            <a:rect l="textAreaLeft" t="textAreaTop" r="textAreaRight" b="textAreaBottom"/>
            <a:pathLst>
              <a:path w="1483360" h="344805">
                <a:moveTo>
                  <a:pt x="0" y="344424"/>
                </a:moveTo>
                <a:lnTo>
                  <a:pt x="1482852" y="344424"/>
                </a:lnTo>
                <a:lnTo>
                  <a:pt x="1482852"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88" name="object 328"/>
          <p:cNvSpPr/>
          <p:nvPr/>
        </p:nvSpPr>
        <p:spPr>
          <a:xfrm>
            <a:off x="1490400" y="6530400"/>
            <a:ext cx="1482480" cy="326880"/>
          </a:xfrm>
          <a:custGeom>
            <a:avLst/>
            <a:gdLst>
              <a:gd name="textAreaLeft" fmla="*/ 0 w 1482480"/>
              <a:gd name="textAreaRight" fmla="*/ 1483200 w 1482480"/>
              <a:gd name="textAreaTop" fmla="*/ 0 h 326880"/>
              <a:gd name="textAreaBottom" fmla="*/ 327600 h 326880"/>
            </a:gdLst>
            <a:ahLst/>
            <a:rect l="textAreaLeft" t="textAreaTop" r="textAreaRight" b="textAreaBottom"/>
            <a:pathLst>
              <a:path w="1483360" h="327659">
                <a:moveTo>
                  <a:pt x="0" y="327659"/>
                </a:moveTo>
                <a:lnTo>
                  <a:pt x="1482852" y="327659"/>
                </a:lnTo>
                <a:lnTo>
                  <a:pt x="1482852"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89" name="object 329"/>
          <p:cNvSpPr/>
          <p:nvPr/>
        </p:nvSpPr>
        <p:spPr>
          <a:xfrm>
            <a:off x="500040" y="0"/>
            <a:ext cx="227880" cy="344160"/>
          </a:xfrm>
          <a:custGeom>
            <a:avLst/>
            <a:gdLst>
              <a:gd name="textAreaLeft" fmla="*/ 0 w 227880"/>
              <a:gd name="textAreaRight" fmla="*/ 228600 w 227880"/>
              <a:gd name="textAreaTop" fmla="*/ 0 h 344160"/>
              <a:gd name="textAreaBottom" fmla="*/ 344880 h 344160"/>
            </a:gdLst>
            <a:ahLst/>
            <a:rect l="textAreaLeft" t="textAreaTop" r="textAreaRight" b="textAreaBottom"/>
            <a:pathLst>
              <a:path w="228600" h="344805">
                <a:moveTo>
                  <a:pt x="0" y="344424"/>
                </a:moveTo>
                <a:lnTo>
                  <a:pt x="228600" y="344424"/>
                </a:lnTo>
                <a:lnTo>
                  <a:pt x="2286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90" name="object 330"/>
          <p:cNvSpPr/>
          <p:nvPr/>
        </p:nvSpPr>
        <p:spPr>
          <a:xfrm>
            <a:off x="500040" y="6530400"/>
            <a:ext cx="227880" cy="326880"/>
          </a:xfrm>
          <a:custGeom>
            <a:avLst/>
            <a:gdLst>
              <a:gd name="textAreaLeft" fmla="*/ 0 w 227880"/>
              <a:gd name="textAreaRight" fmla="*/ 228600 w 227880"/>
              <a:gd name="textAreaTop" fmla="*/ 0 h 326880"/>
              <a:gd name="textAreaBottom" fmla="*/ 327600 h 326880"/>
            </a:gdLst>
            <a:ahLst/>
            <a:rect l="textAreaLeft" t="textAreaTop" r="textAreaRight" b="textAreaBottom"/>
            <a:pathLst>
              <a:path w="228600" h="327659">
                <a:moveTo>
                  <a:pt x="0" y="327659"/>
                </a:moveTo>
                <a:lnTo>
                  <a:pt x="228600" y="327659"/>
                </a:lnTo>
                <a:lnTo>
                  <a:pt x="2286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91" name="object 331"/>
          <p:cNvSpPr/>
          <p:nvPr/>
        </p:nvSpPr>
        <p:spPr>
          <a:xfrm>
            <a:off x="728640" y="0"/>
            <a:ext cx="761400" cy="344160"/>
          </a:xfrm>
          <a:custGeom>
            <a:avLst/>
            <a:gdLst>
              <a:gd name="textAreaLeft" fmla="*/ 0 w 761400"/>
              <a:gd name="textAreaRight" fmla="*/ 762120 w 761400"/>
              <a:gd name="textAreaTop" fmla="*/ 0 h 344160"/>
              <a:gd name="textAreaBottom" fmla="*/ 344880 h 344160"/>
            </a:gdLst>
            <a:ahLst/>
            <a:rect l="textAreaLeft" t="textAreaTop" r="textAreaRight" b="textAreaBottom"/>
            <a:pathLst>
              <a:path w="762000" h="344805">
                <a:moveTo>
                  <a:pt x="0" y="344424"/>
                </a:moveTo>
                <a:lnTo>
                  <a:pt x="762000" y="344424"/>
                </a:lnTo>
                <a:lnTo>
                  <a:pt x="762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92" name="object 332"/>
          <p:cNvSpPr/>
          <p:nvPr/>
        </p:nvSpPr>
        <p:spPr>
          <a:xfrm>
            <a:off x="728640" y="6530400"/>
            <a:ext cx="761400" cy="326880"/>
          </a:xfrm>
          <a:custGeom>
            <a:avLst/>
            <a:gdLst>
              <a:gd name="textAreaLeft" fmla="*/ 0 w 761400"/>
              <a:gd name="textAreaRight" fmla="*/ 762120 w 761400"/>
              <a:gd name="textAreaTop" fmla="*/ 0 h 326880"/>
              <a:gd name="textAreaBottom" fmla="*/ 327600 h 326880"/>
            </a:gdLst>
            <a:ahLst/>
            <a:rect l="textAreaLeft" t="textAreaTop" r="textAreaRight" b="textAreaBottom"/>
            <a:pathLst>
              <a:path w="762000" h="327659">
                <a:moveTo>
                  <a:pt x="0" y="327659"/>
                </a:moveTo>
                <a:lnTo>
                  <a:pt x="762000" y="327659"/>
                </a:lnTo>
                <a:lnTo>
                  <a:pt x="762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93" name="object 333"/>
          <p:cNvSpPr/>
          <p:nvPr/>
        </p:nvSpPr>
        <p:spPr>
          <a:xfrm>
            <a:off x="6707160" y="0"/>
            <a:ext cx="1523160" cy="344160"/>
          </a:xfrm>
          <a:custGeom>
            <a:avLst/>
            <a:gdLst>
              <a:gd name="textAreaLeft" fmla="*/ 0 w 1523160"/>
              <a:gd name="textAreaRight" fmla="*/ 1523880 w 1523160"/>
              <a:gd name="textAreaTop" fmla="*/ 0 h 344160"/>
              <a:gd name="textAreaBottom" fmla="*/ 344880 h 344160"/>
            </a:gdLst>
            <a:ahLst/>
            <a:rect l="textAreaLeft" t="textAreaTop" r="textAreaRight" b="textAreaBottom"/>
            <a:pathLst>
              <a:path w="1524000" h="344805">
                <a:moveTo>
                  <a:pt x="0" y="344424"/>
                </a:moveTo>
                <a:lnTo>
                  <a:pt x="1524000" y="344424"/>
                </a:lnTo>
                <a:lnTo>
                  <a:pt x="1524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94" name="object 334"/>
          <p:cNvSpPr/>
          <p:nvPr/>
        </p:nvSpPr>
        <p:spPr>
          <a:xfrm>
            <a:off x="6707160" y="6530400"/>
            <a:ext cx="1523160" cy="326880"/>
          </a:xfrm>
          <a:custGeom>
            <a:avLst/>
            <a:gdLst>
              <a:gd name="textAreaLeft" fmla="*/ 0 w 1523160"/>
              <a:gd name="textAreaRight" fmla="*/ 1523880 w 1523160"/>
              <a:gd name="textAreaTop" fmla="*/ 0 h 326880"/>
              <a:gd name="textAreaBottom" fmla="*/ 327600 h 326880"/>
            </a:gdLst>
            <a:ahLst/>
            <a:rect l="textAreaLeft" t="textAreaTop" r="textAreaRight" b="textAreaBottom"/>
            <a:pathLst>
              <a:path w="1524000" h="327659">
                <a:moveTo>
                  <a:pt x="0" y="327659"/>
                </a:moveTo>
                <a:lnTo>
                  <a:pt x="1524000" y="327659"/>
                </a:lnTo>
                <a:lnTo>
                  <a:pt x="1524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95" name="object 335"/>
          <p:cNvSpPr/>
          <p:nvPr/>
        </p:nvSpPr>
        <p:spPr>
          <a:xfrm>
            <a:off x="8993160" y="0"/>
            <a:ext cx="150480" cy="6857280"/>
          </a:xfrm>
          <a:custGeom>
            <a:avLst/>
            <a:gdLst>
              <a:gd name="textAreaLeft" fmla="*/ 0 w 150480"/>
              <a:gd name="textAreaRight" fmla="*/ 151200 w 150480"/>
              <a:gd name="textAreaTop" fmla="*/ 0 h 6857280"/>
              <a:gd name="textAreaBottom" fmla="*/ 6858000 h 6857280"/>
            </a:gdLst>
            <a:ahLst/>
            <a:rect l="textAreaLeft" t="textAreaTop" r="textAreaRight" b="textAreaBottom"/>
            <a:pathLst>
              <a:path w="151129" h="6858000">
                <a:moveTo>
                  <a:pt x="0" y="6857998"/>
                </a:moveTo>
                <a:lnTo>
                  <a:pt x="150875" y="6857998"/>
                </a:lnTo>
                <a:lnTo>
                  <a:pt x="150875" y="0"/>
                </a:lnTo>
                <a:lnTo>
                  <a:pt x="0" y="0"/>
                </a:lnTo>
                <a:lnTo>
                  <a:pt x="0" y="6857998"/>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96" name="object 336"/>
          <p:cNvSpPr/>
          <p:nvPr/>
        </p:nvSpPr>
        <p:spPr>
          <a:xfrm>
            <a:off x="8231040" y="0"/>
            <a:ext cx="761400" cy="6857280"/>
          </a:xfrm>
          <a:custGeom>
            <a:avLst/>
            <a:gdLst>
              <a:gd name="textAreaLeft" fmla="*/ 0 w 761400"/>
              <a:gd name="textAreaRight" fmla="*/ 762120 w 761400"/>
              <a:gd name="textAreaTop" fmla="*/ 0 h 6857280"/>
              <a:gd name="textAreaBottom" fmla="*/ 6858000 h 6857280"/>
            </a:gdLst>
            <a:ahLst/>
            <a:rect l="textAreaLeft" t="textAreaTop" r="textAreaRight" b="textAreaBottom"/>
            <a:pathLst>
              <a:path w="762000" h="6858000">
                <a:moveTo>
                  <a:pt x="0" y="6858000"/>
                </a:moveTo>
                <a:lnTo>
                  <a:pt x="762000" y="6858000"/>
                </a:lnTo>
                <a:lnTo>
                  <a:pt x="7620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97" name="object 337"/>
          <p:cNvSpPr/>
          <p:nvPr/>
        </p:nvSpPr>
        <p:spPr>
          <a:xfrm>
            <a:off x="3963960" y="0"/>
            <a:ext cx="2742480" cy="344160"/>
          </a:xfrm>
          <a:custGeom>
            <a:avLst/>
            <a:gdLst>
              <a:gd name="textAreaLeft" fmla="*/ 0 w 2742480"/>
              <a:gd name="textAreaRight" fmla="*/ 2743200 w 2742480"/>
              <a:gd name="textAreaTop" fmla="*/ 0 h 344160"/>
              <a:gd name="textAreaBottom" fmla="*/ 344880 h 344160"/>
            </a:gdLst>
            <a:ahLst/>
            <a:rect l="textAreaLeft" t="textAreaTop" r="textAreaRight" b="textAreaBottom"/>
            <a:pathLst>
              <a:path w="2743200" h="344805">
                <a:moveTo>
                  <a:pt x="0" y="344424"/>
                </a:moveTo>
                <a:lnTo>
                  <a:pt x="2743200" y="344424"/>
                </a:lnTo>
                <a:lnTo>
                  <a:pt x="27432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98" name="object 338"/>
          <p:cNvSpPr/>
          <p:nvPr/>
        </p:nvSpPr>
        <p:spPr>
          <a:xfrm>
            <a:off x="3963960" y="6530400"/>
            <a:ext cx="2742480" cy="326880"/>
          </a:xfrm>
          <a:custGeom>
            <a:avLst/>
            <a:gdLst>
              <a:gd name="textAreaLeft" fmla="*/ 0 w 2742480"/>
              <a:gd name="textAreaRight" fmla="*/ 2743200 w 2742480"/>
              <a:gd name="textAreaTop" fmla="*/ 0 h 326880"/>
              <a:gd name="textAreaBottom" fmla="*/ 327600 h 326880"/>
            </a:gdLst>
            <a:ahLst/>
            <a:rect l="textAreaLeft" t="textAreaTop" r="textAreaRight" b="textAreaBottom"/>
            <a:pathLst>
              <a:path w="2743200" h="327659">
                <a:moveTo>
                  <a:pt x="0" y="327659"/>
                </a:moveTo>
                <a:lnTo>
                  <a:pt x="2743200" y="327659"/>
                </a:lnTo>
                <a:lnTo>
                  <a:pt x="27432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99" name="object 339"/>
          <p:cNvSpPr/>
          <p:nvPr/>
        </p:nvSpPr>
        <p:spPr>
          <a:xfrm>
            <a:off x="50400" y="0"/>
            <a:ext cx="9099360" cy="686376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00" name="object 340"/>
          <p:cNvSpPr/>
          <p:nvPr/>
        </p:nvSpPr>
        <p:spPr>
          <a:xfrm>
            <a:off x="451080" y="36720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01" name="object 341"/>
          <p:cNvSpPr/>
          <p:nvPr/>
        </p:nvSpPr>
        <p:spPr>
          <a:xfrm>
            <a:off x="457200" y="34452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noFill/>
          <a:ln w="6096">
            <a:solidFill>
              <a:srgbClr val="ee5846"/>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02" name="object 342"/>
          <p:cNvSpPr/>
          <p:nvPr/>
        </p:nvSpPr>
        <p:spPr>
          <a:xfrm>
            <a:off x="6987600" y="5852160"/>
            <a:ext cx="1242720" cy="367920"/>
          </a:xfrm>
          <a:prstGeom prst="rect">
            <a:avLst/>
          </a:prstGeom>
          <a:blipFill rotWithShape="0">
            <a:blip r:embed="rId2"/>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03" name="object 343"/>
          <p:cNvSpPr/>
          <p:nvPr/>
        </p:nvSpPr>
        <p:spPr>
          <a:xfrm>
            <a:off x="1123920" y="344520"/>
            <a:ext cx="7190280" cy="7205400"/>
          </a:xfrm>
          <a:prstGeom prst="rect">
            <a:avLst/>
          </a:prstGeom>
          <a:noFill/>
          <a:ln w="0">
            <a:noFill/>
          </a:ln>
        </p:spPr>
        <p:style>
          <a:lnRef idx="0"/>
          <a:fillRef idx="0"/>
          <a:effectRef idx="0"/>
          <a:fontRef idx="minor"/>
        </p:style>
        <p:txBody>
          <a:bodyPr lIns="0" rIns="0" tIns="86400" bIns="0" anchor="t">
            <a:spAutoFit/>
          </a:bodyPr>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Passing only one file name in the argument</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1" lang="en-US" sz="2300" spc="-1" strike="noStrike">
                <a:solidFill>
                  <a:srgbClr val="000000"/>
                </a:solidFill>
                <a:latin typeface="Calibri"/>
                <a:ea typeface="DejaVu Sans"/>
              </a:rPr>
              <a:t>Cmd : $wc filename</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Eg :</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Passing more than one file names in the argument</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1" lang="en-US" sz="2300" spc="-1" strike="noStrike">
                <a:solidFill>
                  <a:srgbClr val="000000"/>
                </a:solidFill>
                <a:latin typeface="Calibri"/>
                <a:ea typeface="DejaVu Sans"/>
              </a:rPr>
              <a:t>Cmd : $wc filename1 filename2</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Eg :</a:t>
            </a:r>
            <a:endParaRPr b="0" lang="en-IN" sz="2300" spc="-1" strike="noStrike">
              <a:solidFill>
                <a:srgbClr val="000000"/>
              </a:solidFill>
              <a:latin typeface="Arial"/>
            </a:endParaRPr>
          </a:p>
          <a:p>
            <a:pPr marL="355680" indent="-34308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To print the number of lines present in a file</a:t>
            </a:r>
            <a:endParaRPr b="0" lang="en-IN" sz="2300" spc="-1" strike="noStrike">
              <a:solidFill>
                <a:srgbClr val="000000"/>
              </a:solidFill>
              <a:latin typeface="Arial"/>
            </a:endParaRPr>
          </a:p>
          <a:p>
            <a:pPr marL="355680" indent="-343080">
              <a:lnSpc>
                <a:spcPct val="100000"/>
              </a:lnSpc>
              <a:spcBef>
                <a:spcPts val="680"/>
              </a:spcBef>
              <a:buClr>
                <a:srgbClr val="000000"/>
              </a:buClr>
              <a:buFont typeface="Symbol"/>
              <a:buChar char=""/>
            </a:pPr>
            <a:r>
              <a:rPr b="1" lang="en-US" sz="2200" spc="-1" strike="noStrike">
                <a:solidFill>
                  <a:srgbClr val="000000"/>
                </a:solidFill>
                <a:latin typeface="Calibri"/>
                <a:ea typeface="DejaVu Sans"/>
              </a:rPr>
              <a:t>Syntax : $wc -l filename1</a:t>
            </a:r>
            <a:endParaRPr b="0" lang="en-IN" sz="2200" spc="-1" strike="noStrike">
              <a:solidFill>
                <a:srgbClr val="000000"/>
              </a:solidFill>
              <a:latin typeface="Arial"/>
            </a:endParaRPr>
          </a:p>
          <a:p>
            <a:pPr marL="355680" indent="-343080">
              <a:lnSpc>
                <a:spcPct val="100000"/>
              </a:lnSpc>
              <a:spcBef>
                <a:spcPts val="680"/>
              </a:spcBef>
              <a:buClr>
                <a:srgbClr val="000000"/>
              </a:buClr>
              <a:buFont typeface="Symbol"/>
              <a:buChar char=""/>
            </a:pPr>
            <a:r>
              <a:rPr b="0" lang="en-US" sz="2200" spc="-1" strike="noStrike">
                <a:solidFill>
                  <a:srgbClr val="000000"/>
                </a:solidFill>
                <a:latin typeface="Calibri"/>
                <a:ea typeface="DejaVu Sans"/>
              </a:rPr>
              <a:t>Eg: </a:t>
            </a:r>
            <a:endParaRPr b="0" lang="en-IN" sz="2200" spc="-1" strike="noStrike">
              <a:solidFill>
                <a:srgbClr val="000000"/>
              </a:solidFill>
              <a:latin typeface="Arial"/>
            </a:endParaRPr>
          </a:p>
          <a:p>
            <a:pPr marL="355680" indent="-34308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To print the number of lines present in more than one files</a:t>
            </a:r>
            <a:endParaRPr b="0" lang="en-IN" sz="2300" spc="-1" strike="noStrike">
              <a:solidFill>
                <a:srgbClr val="000000"/>
              </a:solidFill>
              <a:latin typeface="Arial"/>
            </a:endParaRPr>
          </a:p>
          <a:p>
            <a:pPr marL="355680" indent="-343080">
              <a:lnSpc>
                <a:spcPct val="100000"/>
              </a:lnSpc>
              <a:spcBef>
                <a:spcPts val="680"/>
              </a:spcBef>
              <a:buClr>
                <a:srgbClr val="000000"/>
              </a:buClr>
              <a:buFont typeface="Symbol"/>
              <a:buChar char=""/>
            </a:pPr>
            <a:r>
              <a:rPr b="1" lang="en-US" sz="2200" spc="-1" strike="noStrike">
                <a:solidFill>
                  <a:srgbClr val="000000"/>
                </a:solidFill>
                <a:latin typeface="Calibri"/>
                <a:ea typeface="DejaVu Sans"/>
              </a:rPr>
              <a:t>Syntax : $wc -l filename1 filename2</a:t>
            </a:r>
            <a:endParaRPr b="0" lang="en-IN" sz="2200" spc="-1" strike="noStrike">
              <a:solidFill>
                <a:srgbClr val="000000"/>
              </a:solidFill>
              <a:latin typeface="Arial"/>
            </a:endParaRPr>
          </a:p>
          <a:p>
            <a:pPr marL="355680" indent="-343080">
              <a:lnSpc>
                <a:spcPct val="100000"/>
              </a:lnSpc>
              <a:spcBef>
                <a:spcPts val="680"/>
              </a:spcBef>
              <a:buClr>
                <a:srgbClr val="000000"/>
              </a:buClr>
              <a:buFont typeface="Symbol"/>
              <a:buChar char=""/>
            </a:pPr>
            <a:r>
              <a:rPr b="0" lang="en-US" sz="2200" spc="-1" strike="noStrike">
                <a:solidFill>
                  <a:srgbClr val="000000"/>
                </a:solidFill>
                <a:latin typeface="Calibri"/>
                <a:ea typeface="DejaVu Sans"/>
              </a:rPr>
              <a:t>Eg: </a:t>
            </a:r>
            <a:endParaRPr b="0" lang="en-IN" sz="2200" spc="-1" strike="noStrike">
              <a:solidFill>
                <a:srgbClr val="000000"/>
              </a:solidFill>
              <a:latin typeface="Arial"/>
            </a:endParaRPr>
          </a:p>
          <a:p>
            <a:pPr marL="12600">
              <a:lnSpc>
                <a:spcPct val="100000"/>
              </a:lnSpc>
              <a:spcBef>
                <a:spcPts val="680"/>
              </a:spcBef>
            </a:pPr>
            <a:endParaRPr b="0" lang="en-IN" sz="2400" spc="-1" strike="noStrike">
              <a:solidFill>
                <a:srgbClr val="000000"/>
              </a:solidFill>
              <a:latin typeface="Arial"/>
            </a:endParaRPr>
          </a:p>
          <a:p>
            <a:pPr marL="12600">
              <a:lnSpc>
                <a:spcPct val="100000"/>
              </a:lnSpc>
              <a:spcBef>
                <a:spcPts val="680"/>
              </a:spcBef>
            </a:pPr>
            <a:endParaRPr b="0" lang="en-IN" sz="2300" spc="-1" strike="noStrike">
              <a:solidFill>
                <a:srgbClr val="000000"/>
              </a:solidFill>
              <a:latin typeface="Arial"/>
            </a:endParaRPr>
          </a:p>
          <a:p>
            <a:pPr marL="12600">
              <a:lnSpc>
                <a:spcPct val="100000"/>
              </a:lnSpc>
              <a:spcBef>
                <a:spcPts val="680"/>
              </a:spcBef>
            </a:pPr>
            <a:endParaRPr b="0" lang="en-IN" sz="2300" spc="-1" strike="noStrike">
              <a:solidFill>
                <a:srgbClr val="000000"/>
              </a:solidFill>
              <a:latin typeface="Arial"/>
            </a:endParaRPr>
          </a:p>
        </p:txBody>
      </p:sp>
      <p:sp>
        <p:nvSpPr>
          <p:cNvPr id="104" name="Rectangle 36"/>
          <p:cNvSpPr/>
          <p:nvPr/>
        </p:nvSpPr>
        <p:spPr>
          <a:xfrm>
            <a:off x="0" y="4536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
        <p:nvSpPr>
          <p:cNvPr id="105" name="Rectangle 37"/>
          <p:cNvSpPr/>
          <p:nvPr/>
        </p:nvSpPr>
        <p:spPr>
          <a:xfrm>
            <a:off x="152280" y="19764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object 344"/>
          <p:cNvSpPr/>
          <p:nvPr/>
        </p:nvSpPr>
        <p:spPr>
          <a:xfrm>
            <a:off x="77760" y="0"/>
            <a:ext cx="227880" cy="6857280"/>
          </a:xfrm>
          <a:custGeom>
            <a:avLst/>
            <a:gdLst>
              <a:gd name="textAreaLeft" fmla="*/ 0 w 227880"/>
              <a:gd name="textAreaRight" fmla="*/ 228600 w 227880"/>
              <a:gd name="textAreaTop" fmla="*/ 0 h 6857280"/>
              <a:gd name="textAreaBottom" fmla="*/ 6858000 h 6857280"/>
            </a:gdLst>
            <a:ahLst/>
            <a:rect l="textAreaLeft" t="textAreaTop" r="textAreaRight" b="textAreaBottom"/>
            <a:pathLst>
              <a:path w="228600" h="6858000">
                <a:moveTo>
                  <a:pt x="0" y="6858000"/>
                </a:moveTo>
                <a:lnTo>
                  <a:pt x="228600" y="6858000"/>
                </a:lnTo>
                <a:lnTo>
                  <a:pt x="2286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07" name="object 345"/>
          <p:cNvSpPr/>
          <p:nvPr/>
        </p:nvSpPr>
        <p:spPr>
          <a:xfrm>
            <a:off x="306360" y="0"/>
            <a:ext cx="192960" cy="6857280"/>
          </a:xfrm>
          <a:custGeom>
            <a:avLst/>
            <a:gdLst>
              <a:gd name="textAreaLeft" fmla="*/ 0 w 192960"/>
              <a:gd name="textAreaRight" fmla="*/ 193680 w 192960"/>
              <a:gd name="textAreaTop" fmla="*/ 0 h 6857280"/>
              <a:gd name="textAreaBottom" fmla="*/ 6858000 h 6857280"/>
            </a:gdLst>
            <a:ahLst/>
            <a:rect l="textAreaLeft" t="textAreaTop" r="textAreaRight" b="textAreaBottom"/>
            <a:pathLst>
              <a:path w="193675" h="6858000">
                <a:moveTo>
                  <a:pt x="0" y="6858000"/>
                </a:moveTo>
                <a:lnTo>
                  <a:pt x="193547" y="6858000"/>
                </a:lnTo>
                <a:lnTo>
                  <a:pt x="193547"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08" name="object 346"/>
          <p:cNvSpPr/>
          <p:nvPr/>
        </p:nvSpPr>
        <p:spPr>
          <a:xfrm>
            <a:off x="1490400" y="0"/>
            <a:ext cx="1482480" cy="344160"/>
          </a:xfrm>
          <a:custGeom>
            <a:avLst/>
            <a:gdLst>
              <a:gd name="textAreaLeft" fmla="*/ 0 w 1482480"/>
              <a:gd name="textAreaRight" fmla="*/ 1483200 w 1482480"/>
              <a:gd name="textAreaTop" fmla="*/ 0 h 344160"/>
              <a:gd name="textAreaBottom" fmla="*/ 344880 h 344160"/>
            </a:gdLst>
            <a:ahLst/>
            <a:rect l="textAreaLeft" t="textAreaTop" r="textAreaRight" b="textAreaBottom"/>
            <a:pathLst>
              <a:path w="1483360" h="344805">
                <a:moveTo>
                  <a:pt x="0" y="344424"/>
                </a:moveTo>
                <a:lnTo>
                  <a:pt x="1482852" y="344424"/>
                </a:lnTo>
                <a:lnTo>
                  <a:pt x="1482852"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09" name="object 347"/>
          <p:cNvSpPr/>
          <p:nvPr/>
        </p:nvSpPr>
        <p:spPr>
          <a:xfrm>
            <a:off x="1490400" y="6530400"/>
            <a:ext cx="1482480" cy="326880"/>
          </a:xfrm>
          <a:custGeom>
            <a:avLst/>
            <a:gdLst>
              <a:gd name="textAreaLeft" fmla="*/ 0 w 1482480"/>
              <a:gd name="textAreaRight" fmla="*/ 1483200 w 1482480"/>
              <a:gd name="textAreaTop" fmla="*/ 0 h 326880"/>
              <a:gd name="textAreaBottom" fmla="*/ 327600 h 326880"/>
            </a:gdLst>
            <a:ahLst/>
            <a:rect l="textAreaLeft" t="textAreaTop" r="textAreaRight" b="textAreaBottom"/>
            <a:pathLst>
              <a:path w="1483360" h="327659">
                <a:moveTo>
                  <a:pt x="0" y="327659"/>
                </a:moveTo>
                <a:lnTo>
                  <a:pt x="1482852" y="327659"/>
                </a:lnTo>
                <a:lnTo>
                  <a:pt x="1482852"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10" name="object 348"/>
          <p:cNvSpPr/>
          <p:nvPr/>
        </p:nvSpPr>
        <p:spPr>
          <a:xfrm>
            <a:off x="500040" y="0"/>
            <a:ext cx="227880" cy="344160"/>
          </a:xfrm>
          <a:custGeom>
            <a:avLst/>
            <a:gdLst>
              <a:gd name="textAreaLeft" fmla="*/ 0 w 227880"/>
              <a:gd name="textAreaRight" fmla="*/ 228600 w 227880"/>
              <a:gd name="textAreaTop" fmla="*/ 0 h 344160"/>
              <a:gd name="textAreaBottom" fmla="*/ 344880 h 344160"/>
            </a:gdLst>
            <a:ahLst/>
            <a:rect l="textAreaLeft" t="textAreaTop" r="textAreaRight" b="textAreaBottom"/>
            <a:pathLst>
              <a:path w="228600" h="344805">
                <a:moveTo>
                  <a:pt x="0" y="344424"/>
                </a:moveTo>
                <a:lnTo>
                  <a:pt x="228600" y="344424"/>
                </a:lnTo>
                <a:lnTo>
                  <a:pt x="2286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11" name="object 349"/>
          <p:cNvSpPr/>
          <p:nvPr/>
        </p:nvSpPr>
        <p:spPr>
          <a:xfrm>
            <a:off x="500040" y="6530400"/>
            <a:ext cx="227880" cy="326880"/>
          </a:xfrm>
          <a:custGeom>
            <a:avLst/>
            <a:gdLst>
              <a:gd name="textAreaLeft" fmla="*/ 0 w 227880"/>
              <a:gd name="textAreaRight" fmla="*/ 228600 w 227880"/>
              <a:gd name="textAreaTop" fmla="*/ 0 h 326880"/>
              <a:gd name="textAreaBottom" fmla="*/ 327600 h 326880"/>
            </a:gdLst>
            <a:ahLst/>
            <a:rect l="textAreaLeft" t="textAreaTop" r="textAreaRight" b="textAreaBottom"/>
            <a:pathLst>
              <a:path w="228600" h="327659">
                <a:moveTo>
                  <a:pt x="0" y="327659"/>
                </a:moveTo>
                <a:lnTo>
                  <a:pt x="228600" y="327659"/>
                </a:lnTo>
                <a:lnTo>
                  <a:pt x="2286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12" name="object 350"/>
          <p:cNvSpPr/>
          <p:nvPr/>
        </p:nvSpPr>
        <p:spPr>
          <a:xfrm>
            <a:off x="728640" y="0"/>
            <a:ext cx="761400" cy="344160"/>
          </a:xfrm>
          <a:custGeom>
            <a:avLst/>
            <a:gdLst>
              <a:gd name="textAreaLeft" fmla="*/ 0 w 761400"/>
              <a:gd name="textAreaRight" fmla="*/ 762120 w 761400"/>
              <a:gd name="textAreaTop" fmla="*/ 0 h 344160"/>
              <a:gd name="textAreaBottom" fmla="*/ 344880 h 344160"/>
            </a:gdLst>
            <a:ahLst/>
            <a:rect l="textAreaLeft" t="textAreaTop" r="textAreaRight" b="textAreaBottom"/>
            <a:pathLst>
              <a:path w="762000" h="344805">
                <a:moveTo>
                  <a:pt x="0" y="344424"/>
                </a:moveTo>
                <a:lnTo>
                  <a:pt x="762000" y="344424"/>
                </a:lnTo>
                <a:lnTo>
                  <a:pt x="762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13" name="object 351"/>
          <p:cNvSpPr/>
          <p:nvPr/>
        </p:nvSpPr>
        <p:spPr>
          <a:xfrm>
            <a:off x="728640" y="6530400"/>
            <a:ext cx="761400" cy="326880"/>
          </a:xfrm>
          <a:custGeom>
            <a:avLst/>
            <a:gdLst>
              <a:gd name="textAreaLeft" fmla="*/ 0 w 761400"/>
              <a:gd name="textAreaRight" fmla="*/ 762120 w 761400"/>
              <a:gd name="textAreaTop" fmla="*/ 0 h 326880"/>
              <a:gd name="textAreaBottom" fmla="*/ 327600 h 326880"/>
            </a:gdLst>
            <a:ahLst/>
            <a:rect l="textAreaLeft" t="textAreaTop" r="textAreaRight" b="textAreaBottom"/>
            <a:pathLst>
              <a:path w="762000" h="327659">
                <a:moveTo>
                  <a:pt x="0" y="327659"/>
                </a:moveTo>
                <a:lnTo>
                  <a:pt x="762000" y="327659"/>
                </a:lnTo>
                <a:lnTo>
                  <a:pt x="762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14" name="object 352"/>
          <p:cNvSpPr/>
          <p:nvPr/>
        </p:nvSpPr>
        <p:spPr>
          <a:xfrm>
            <a:off x="6707160" y="0"/>
            <a:ext cx="1523160" cy="344160"/>
          </a:xfrm>
          <a:custGeom>
            <a:avLst/>
            <a:gdLst>
              <a:gd name="textAreaLeft" fmla="*/ 0 w 1523160"/>
              <a:gd name="textAreaRight" fmla="*/ 1523880 w 1523160"/>
              <a:gd name="textAreaTop" fmla="*/ 0 h 344160"/>
              <a:gd name="textAreaBottom" fmla="*/ 344880 h 344160"/>
            </a:gdLst>
            <a:ahLst/>
            <a:rect l="textAreaLeft" t="textAreaTop" r="textAreaRight" b="textAreaBottom"/>
            <a:pathLst>
              <a:path w="1524000" h="344805">
                <a:moveTo>
                  <a:pt x="0" y="344424"/>
                </a:moveTo>
                <a:lnTo>
                  <a:pt x="1524000" y="344424"/>
                </a:lnTo>
                <a:lnTo>
                  <a:pt x="1524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15" name="object 353"/>
          <p:cNvSpPr/>
          <p:nvPr/>
        </p:nvSpPr>
        <p:spPr>
          <a:xfrm>
            <a:off x="6707160" y="6530400"/>
            <a:ext cx="1523160" cy="326880"/>
          </a:xfrm>
          <a:custGeom>
            <a:avLst/>
            <a:gdLst>
              <a:gd name="textAreaLeft" fmla="*/ 0 w 1523160"/>
              <a:gd name="textAreaRight" fmla="*/ 1523880 w 1523160"/>
              <a:gd name="textAreaTop" fmla="*/ 0 h 326880"/>
              <a:gd name="textAreaBottom" fmla="*/ 327600 h 326880"/>
            </a:gdLst>
            <a:ahLst/>
            <a:rect l="textAreaLeft" t="textAreaTop" r="textAreaRight" b="textAreaBottom"/>
            <a:pathLst>
              <a:path w="1524000" h="327659">
                <a:moveTo>
                  <a:pt x="0" y="327659"/>
                </a:moveTo>
                <a:lnTo>
                  <a:pt x="1524000" y="327659"/>
                </a:lnTo>
                <a:lnTo>
                  <a:pt x="1524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16" name="object 354"/>
          <p:cNvSpPr/>
          <p:nvPr/>
        </p:nvSpPr>
        <p:spPr>
          <a:xfrm>
            <a:off x="8993160" y="0"/>
            <a:ext cx="150480" cy="6857280"/>
          </a:xfrm>
          <a:custGeom>
            <a:avLst/>
            <a:gdLst>
              <a:gd name="textAreaLeft" fmla="*/ 0 w 150480"/>
              <a:gd name="textAreaRight" fmla="*/ 151200 w 150480"/>
              <a:gd name="textAreaTop" fmla="*/ 0 h 6857280"/>
              <a:gd name="textAreaBottom" fmla="*/ 6858000 h 6857280"/>
            </a:gdLst>
            <a:ahLst/>
            <a:rect l="textAreaLeft" t="textAreaTop" r="textAreaRight" b="textAreaBottom"/>
            <a:pathLst>
              <a:path w="151129" h="6858000">
                <a:moveTo>
                  <a:pt x="0" y="6857998"/>
                </a:moveTo>
                <a:lnTo>
                  <a:pt x="150875" y="6857998"/>
                </a:lnTo>
                <a:lnTo>
                  <a:pt x="150875" y="0"/>
                </a:lnTo>
                <a:lnTo>
                  <a:pt x="0" y="0"/>
                </a:lnTo>
                <a:lnTo>
                  <a:pt x="0" y="6857998"/>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17" name="object 355"/>
          <p:cNvSpPr/>
          <p:nvPr/>
        </p:nvSpPr>
        <p:spPr>
          <a:xfrm>
            <a:off x="8231040" y="0"/>
            <a:ext cx="761400" cy="6857280"/>
          </a:xfrm>
          <a:custGeom>
            <a:avLst/>
            <a:gdLst>
              <a:gd name="textAreaLeft" fmla="*/ 0 w 761400"/>
              <a:gd name="textAreaRight" fmla="*/ 762120 w 761400"/>
              <a:gd name="textAreaTop" fmla="*/ 0 h 6857280"/>
              <a:gd name="textAreaBottom" fmla="*/ 6858000 h 6857280"/>
            </a:gdLst>
            <a:ahLst/>
            <a:rect l="textAreaLeft" t="textAreaTop" r="textAreaRight" b="textAreaBottom"/>
            <a:pathLst>
              <a:path w="762000" h="6858000">
                <a:moveTo>
                  <a:pt x="0" y="6858000"/>
                </a:moveTo>
                <a:lnTo>
                  <a:pt x="762000" y="6858000"/>
                </a:lnTo>
                <a:lnTo>
                  <a:pt x="7620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18" name="object 356"/>
          <p:cNvSpPr/>
          <p:nvPr/>
        </p:nvSpPr>
        <p:spPr>
          <a:xfrm>
            <a:off x="3963960" y="0"/>
            <a:ext cx="2742480" cy="344160"/>
          </a:xfrm>
          <a:custGeom>
            <a:avLst/>
            <a:gdLst>
              <a:gd name="textAreaLeft" fmla="*/ 0 w 2742480"/>
              <a:gd name="textAreaRight" fmla="*/ 2743200 w 2742480"/>
              <a:gd name="textAreaTop" fmla="*/ 0 h 344160"/>
              <a:gd name="textAreaBottom" fmla="*/ 344880 h 344160"/>
            </a:gdLst>
            <a:ahLst/>
            <a:rect l="textAreaLeft" t="textAreaTop" r="textAreaRight" b="textAreaBottom"/>
            <a:pathLst>
              <a:path w="2743200" h="344805">
                <a:moveTo>
                  <a:pt x="0" y="344424"/>
                </a:moveTo>
                <a:lnTo>
                  <a:pt x="2743200" y="344424"/>
                </a:lnTo>
                <a:lnTo>
                  <a:pt x="27432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19" name="object 357"/>
          <p:cNvSpPr/>
          <p:nvPr/>
        </p:nvSpPr>
        <p:spPr>
          <a:xfrm>
            <a:off x="3963960" y="6530400"/>
            <a:ext cx="2742480" cy="326880"/>
          </a:xfrm>
          <a:custGeom>
            <a:avLst/>
            <a:gdLst>
              <a:gd name="textAreaLeft" fmla="*/ 0 w 2742480"/>
              <a:gd name="textAreaRight" fmla="*/ 2743200 w 2742480"/>
              <a:gd name="textAreaTop" fmla="*/ 0 h 326880"/>
              <a:gd name="textAreaBottom" fmla="*/ 327600 h 326880"/>
            </a:gdLst>
            <a:ahLst/>
            <a:rect l="textAreaLeft" t="textAreaTop" r="textAreaRight" b="textAreaBottom"/>
            <a:pathLst>
              <a:path w="2743200" h="327659">
                <a:moveTo>
                  <a:pt x="0" y="327659"/>
                </a:moveTo>
                <a:lnTo>
                  <a:pt x="2743200" y="327659"/>
                </a:lnTo>
                <a:lnTo>
                  <a:pt x="27432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20" name="object 358"/>
          <p:cNvSpPr/>
          <p:nvPr/>
        </p:nvSpPr>
        <p:spPr>
          <a:xfrm>
            <a:off x="50400" y="0"/>
            <a:ext cx="9099360" cy="686376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21" name="object 359"/>
          <p:cNvSpPr/>
          <p:nvPr/>
        </p:nvSpPr>
        <p:spPr>
          <a:xfrm>
            <a:off x="451080" y="36720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22" name="object 360"/>
          <p:cNvSpPr/>
          <p:nvPr/>
        </p:nvSpPr>
        <p:spPr>
          <a:xfrm>
            <a:off x="457200" y="34452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noFill/>
          <a:ln w="6096">
            <a:solidFill>
              <a:srgbClr val="ee5846"/>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23" name="object 361"/>
          <p:cNvSpPr/>
          <p:nvPr/>
        </p:nvSpPr>
        <p:spPr>
          <a:xfrm>
            <a:off x="6987600" y="5852160"/>
            <a:ext cx="1242720" cy="367920"/>
          </a:xfrm>
          <a:prstGeom prst="rect">
            <a:avLst/>
          </a:prstGeom>
          <a:blipFill rotWithShape="0">
            <a:blip r:embed="rId2"/>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24" name="object 362"/>
          <p:cNvSpPr/>
          <p:nvPr/>
        </p:nvSpPr>
        <p:spPr>
          <a:xfrm>
            <a:off x="1123920" y="344520"/>
            <a:ext cx="7190280" cy="7905960"/>
          </a:xfrm>
          <a:prstGeom prst="rect">
            <a:avLst/>
          </a:prstGeom>
          <a:noFill/>
          <a:ln w="0">
            <a:noFill/>
          </a:ln>
        </p:spPr>
        <p:style>
          <a:lnRef idx="0"/>
          <a:fillRef idx="0"/>
          <a:effectRef idx="0"/>
          <a:fontRef idx="minor"/>
        </p:style>
        <p:txBody>
          <a:bodyPr lIns="0" rIns="0" tIns="86400" bIns="0" anchor="t">
            <a:spAutoFit/>
          </a:bodyPr>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To prints the number of words present in a file/more than one files</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1" lang="en-US" sz="2300" spc="-1" strike="noStrike">
                <a:solidFill>
                  <a:srgbClr val="000000"/>
                </a:solidFill>
                <a:latin typeface="Calibri"/>
                <a:ea typeface="DejaVu Sans"/>
              </a:rPr>
              <a:t>Cmd : $wc -w filename1 filename2</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Eg :</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To displays count of bytes present in a file/more than one files</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1" lang="en-US" sz="2300" spc="-1" strike="noStrike">
                <a:solidFill>
                  <a:srgbClr val="000000"/>
                </a:solidFill>
                <a:latin typeface="Calibri"/>
                <a:ea typeface="DejaVu Sans"/>
              </a:rPr>
              <a:t>Cmd : $wc -c filename1 filename2</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Eg :</a:t>
            </a:r>
            <a:endParaRPr b="0" lang="en-IN" sz="2300" spc="-1" strike="noStrike">
              <a:solidFill>
                <a:srgbClr val="000000"/>
              </a:solidFill>
              <a:latin typeface="Arial"/>
            </a:endParaRPr>
          </a:p>
          <a:p>
            <a:pPr marL="355680" indent="-34308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To displays count of characters from a file/more than one files</a:t>
            </a:r>
            <a:endParaRPr b="0" lang="en-IN" sz="2300" spc="-1" strike="noStrike">
              <a:solidFill>
                <a:srgbClr val="000000"/>
              </a:solidFill>
              <a:latin typeface="Arial"/>
            </a:endParaRPr>
          </a:p>
          <a:p>
            <a:pPr marL="355680" indent="-343080">
              <a:lnSpc>
                <a:spcPct val="100000"/>
              </a:lnSpc>
              <a:spcBef>
                <a:spcPts val="680"/>
              </a:spcBef>
              <a:buClr>
                <a:srgbClr val="000000"/>
              </a:buClr>
              <a:buFont typeface="Symbol"/>
              <a:buChar char=""/>
            </a:pPr>
            <a:r>
              <a:rPr b="1" lang="en-US" sz="2200" spc="-1" strike="noStrike">
                <a:solidFill>
                  <a:srgbClr val="000000"/>
                </a:solidFill>
                <a:latin typeface="Calibri"/>
                <a:ea typeface="DejaVu Sans"/>
              </a:rPr>
              <a:t>Syntax : $wc -m filename1 filename2</a:t>
            </a:r>
            <a:endParaRPr b="0" lang="en-IN" sz="2200" spc="-1" strike="noStrike">
              <a:solidFill>
                <a:srgbClr val="000000"/>
              </a:solidFill>
              <a:latin typeface="Arial"/>
            </a:endParaRPr>
          </a:p>
          <a:p>
            <a:pPr marL="355680" indent="-343080">
              <a:lnSpc>
                <a:spcPct val="100000"/>
              </a:lnSpc>
              <a:spcBef>
                <a:spcPts val="680"/>
              </a:spcBef>
              <a:buClr>
                <a:srgbClr val="000000"/>
              </a:buClr>
              <a:buFont typeface="Symbol"/>
              <a:buChar char=""/>
            </a:pPr>
            <a:r>
              <a:rPr b="0" lang="en-US" sz="2200" spc="-1" strike="noStrike">
                <a:solidFill>
                  <a:srgbClr val="000000"/>
                </a:solidFill>
                <a:latin typeface="Calibri"/>
                <a:ea typeface="DejaVu Sans"/>
              </a:rPr>
              <a:t>Eg: </a:t>
            </a:r>
            <a:endParaRPr b="0" lang="en-IN" sz="2200" spc="-1" strike="noStrike">
              <a:solidFill>
                <a:srgbClr val="000000"/>
              </a:solidFill>
              <a:latin typeface="Arial"/>
            </a:endParaRPr>
          </a:p>
          <a:p>
            <a:pPr marL="355680" indent="-34308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To print out the length of longest (number of characters) line in a file/more than a files</a:t>
            </a:r>
            <a:endParaRPr b="0" lang="en-IN" sz="2300" spc="-1" strike="noStrike">
              <a:solidFill>
                <a:srgbClr val="000000"/>
              </a:solidFill>
              <a:latin typeface="Arial"/>
            </a:endParaRPr>
          </a:p>
          <a:p>
            <a:pPr marL="355680" indent="-343080">
              <a:lnSpc>
                <a:spcPct val="100000"/>
              </a:lnSpc>
              <a:spcBef>
                <a:spcPts val="680"/>
              </a:spcBef>
              <a:buClr>
                <a:srgbClr val="000000"/>
              </a:buClr>
              <a:buFont typeface="Symbol"/>
              <a:buChar char=""/>
            </a:pPr>
            <a:r>
              <a:rPr b="1" lang="en-US" sz="2200" spc="-1" strike="noStrike">
                <a:solidFill>
                  <a:srgbClr val="000000"/>
                </a:solidFill>
                <a:latin typeface="Calibri"/>
                <a:ea typeface="DejaVu Sans"/>
              </a:rPr>
              <a:t>Syntax : $wc -L filename1 filename2</a:t>
            </a:r>
            <a:endParaRPr b="0" lang="en-IN" sz="2200" spc="-1" strike="noStrike">
              <a:solidFill>
                <a:srgbClr val="000000"/>
              </a:solidFill>
              <a:latin typeface="Arial"/>
            </a:endParaRPr>
          </a:p>
          <a:p>
            <a:pPr marL="355680" indent="-343080">
              <a:lnSpc>
                <a:spcPct val="100000"/>
              </a:lnSpc>
              <a:spcBef>
                <a:spcPts val="680"/>
              </a:spcBef>
              <a:buClr>
                <a:srgbClr val="000000"/>
              </a:buClr>
              <a:buFont typeface="Symbol"/>
              <a:buChar char=""/>
            </a:pPr>
            <a:r>
              <a:rPr b="0" lang="en-US" sz="2200" spc="-1" strike="noStrike">
                <a:solidFill>
                  <a:srgbClr val="000000"/>
                </a:solidFill>
                <a:latin typeface="Calibri"/>
                <a:ea typeface="DejaVu Sans"/>
              </a:rPr>
              <a:t>Eg: </a:t>
            </a:r>
            <a:endParaRPr b="0" lang="en-IN" sz="2200" spc="-1" strike="noStrike">
              <a:solidFill>
                <a:srgbClr val="000000"/>
              </a:solidFill>
              <a:latin typeface="Arial"/>
            </a:endParaRPr>
          </a:p>
          <a:p>
            <a:pPr marL="12600">
              <a:lnSpc>
                <a:spcPct val="100000"/>
              </a:lnSpc>
              <a:spcBef>
                <a:spcPts val="680"/>
              </a:spcBef>
            </a:pPr>
            <a:endParaRPr b="0" lang="en-IN" sz="2400" spc="-1" strike="noStrike">
              <a:solidFill>
                <a:srgbClr val="000000"/>
              </a:solidFill>
              <a:latin typeface="Arial"/>
            </a:endParaRPr>
          </a:p>
          <a:p>
            <a:pPr marL="12600">
              <a:lnSpc>
                <a:spcPct val="100000"/>
              </a:lnSpc>
              <a:spcBef>
                <a:spcPts val="680"/>
              </a:spcBef>
            </a:pPr>
            <a:endParaRPr b="0" lang="en-IN" sz="2300" spc="-1" strike="noStrike">
              <a:solidFill>
                <a:srgbClr val="000000"/>
              </a:solidFill>
              <a:latin typeface="Arial"/>
            </a:endParaRPr>
          </a:p>
          <a:p>
            <a:pPr marL="12600">
              <a:lnSpc>
                <a:spcPct val="100000"/>
              </a:lnSpc>
              <a:spcBef>
                <a:spcPts val="680"/>
              </a:spcBef>
            </a:pPr>
            <a:endParaRPr b="0" lang="en-IN" sz="2300" spc="-1" strike="noStrike">
              <a:solidFill>
                <a:srgbClr val="000000"/>
              </a:solidFill>
              <a:latin typeface="Arial"/>
            </a:endParaRPr>
          </a:p>
        </p:txBody>
      </p:sp>
      <p:sp>
        <p:nvSpPr>
          <p:cNvPr id="125" name="Rectangle 38"/>
          <p:cNvSpPr/>
          <p:nvPr/>
        </p:nvSpPr>
        <p:spPr>
          <a:xfrm>
            <a:off x="0" y="4536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
        <p:nvSpPr>
          <p:cNvPr id="126" name="Rectangle 39"/>
          <p:cNvSpPr/>
          <p:nvPr/>
        </p:nvSpPr>
        <p:spPr>
          <a:xfrm>
            <a:off x="152280" y="19764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object 363"/>
          <p:cNvSpPr/>
          <p:nvPr/>
        </p:nvSpPr>
        <p:spPr>
          <a:xfrm>
            <a:off x="77760" y="0"/>
            <a:ext cx="227880" cy="6857280"/>
          </a:xfrm>
          <a:custGeom>
            <a:avLst/>
            <a:gdLst>
              <a:gd name="textAreaLeft" fmla="*/ 0 w 227880"/>
              <a:gd name="textAreaRight" fmla="*/ 228600 w 227880"/>
              <a:gd name="textAreaTop" fmla="*/ 0 h 6857280"/>
              <a:gd name="textAreaBottom" fmla="*/ 6858000 h 6857280"/>
            </a:gdLst>
            <a:ahLst/>
            <a:rect l="textAreaLeft" t="textAreaTop" r="textAreaRight" b="textAreaBottom"/>
            <a:pathLst>
              <a:path w="228600" h="6858000">
                <a:moveTo>
                  <a:pt x="0" y="6858000"/>
                </a:moveTo>
                <a:lnTo>
                  <a:pt x="228600" y="6858000"/>
                </a:lnTo>
                <a:lnTo>
                  <a:pt x="2286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28" name="object 364"/>
          <p:cNvSpPr/>
          <p:nvPr/>
        </p:nvSpPr>
        <p:spPr>
          <a:xfrm>
            <a:off x="306360" y="0"/>
            <a:ext cx="192960" cy="6857280"/>
          </a:xfrm>
          <a:custGeom>
            <a:avLst/>
            <a:gdLst>
              <a:gd name="textAreaLeft" fmla="*/ 0 w 192960"/>
              <a:gd name="textAreaRight" fmla="*/ 193680 w 192960"/>
              <a:gd name="textAreaTop" fmla="*/ 0 h 6857280"/>
              <a:gd name="textAreaBottom" fmla="*/ 6858000 h 6857280"/>
            </a:gdLst>
            <a:ahLst/>
            <a:rect l="textAreaLeft" t="textAreaTop" r="textAreaRight" b="textAreaBottom"/>
            <a:pathLst>
              <a:path w="193675" h="6858000">
                <a:moveTo>
                  <a:pt x="0" y="6858000"/>
                </a:moveTo>
                <a:lnTo>
                  <a:pt x="193547" y="6858000"/>
                </a:lnTo>
                <a:lnTo>
                  <a:pt x="193547"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29" name="object 365"/>
          <p:cNvSpPr/>
          <p:nvPr/>
        </p:nvSpPr>
        <p:spPr>
          <a:xfrm>
            <a:off x="1490400" y="0"/>
            <a:ext cx="1482480" cy="344160"/>
          </a:xfrm>
          <a:custGeom>
            <a:avLst/>
            <a:gdLst>
              <a:gd name="textAreaLeft" fmla="*/ 0 w 1482480"/>
              <a:gd name="textAreaRight" fmla="*/ 1483200 w 1482480"/>
              <a:gd name="textAreaTop" fmla="*/ 0 h 344160"/>
              <a:gd name="textAreaBottom" fmla="*/ 344880 h 344160"/>
            </a:gdLst>
            <a:ahLst/>
            <a:rect l="textAreaLeft" t="textAreaTop" r="textAreaRight" b="textAreaBottom"/>
            <a:pathLst>
              <a:path w="1483360" h="344805">
                <a:moveTo>
                  <a:pt x="0" y="344424"/>
                </a:moveTo>
                <a:lnTo>
                  <a:pt x="1482852" y="344424"/>
                </a:lnTo>
                <a:lnTo>
                  <a:pt x="1482852"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30" name="object 366"/>
          <p:cNvSpPr/>
          <p:nvPr/>
        </p:nvSpPr>
        <p:spPr>
          <a:xfrm>
            <a:off x="1490400" y="6530400"/>
            <a:ext cx="1482480" cy="326880"/>
          </a:xfrm>
          <a:custGeom>
            <a:avLst/>
            <a:gdLst>
              <a:gd name="textAreaLeft" fmla="*/ 0 w 1482480"/>
              <a:gd name="textAreaRight" fmla="*/ 1483200 w 1482480"/>
              <a:gd name="textAreaTop" fmla="*/ 0 h 326880"/>
              <a:gd name="textAreaBottom" fmla="*/ 327600 h 326880"/>
            </a:gdLst>
            <a:ahLst/>
            <a:rect l="textAreaLeft" t="textAreaTop" r="textAreaRight" b="textAreaBottom"/>
            <a:pathLst>
              <a:path w="1483360" h="327659">
                <a:moveTo>
                  <a:pt x="0" y="327659"/>
                </a:moveTo>
                <a:lnTo>
                  <a:pt x="1482852" y="327659"/>
                </a:lnTo>
                <a:lnTo>
                  <a:pt x="1482852"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31" name="object 367"/>
          <p:cNvSpPr/>
          <p:nvPr/>
        </p:nvSpPr>
        <p:spPr>
          <a:xfrm>
            <a:off x="500040" y="0"/>
            <a:ext cx="227880" cy="344160"/>
          </a:xfrm>
          <a:custGeom>
            <a:avLst/>
            <a:gdLst>
              <a:gd name="textAreaLeft" fmla="*/ 0 w 227880"/>
              <a:gd name="textAreaRight" fmla="*/ 228600 w 227880"/>
              <a:gd name="textAreaTop" fmla="*/ 0 h 344160"/>
              <a:gd name="textAreaBottom" fmla="*/ 344880 h 344160"/>
            </a:gdLst>
            <a:ahLst/>
            <a:rect l="textAreaLeft" t="textAreaTop" r="textAreaRight" b="textAreaBottom"/>
            <a:pathLst>
              <a:path w="228600" h="344805">
                <a:moveTo>
                  <a:pt x="0" y="344424"/>
                </a:moveTo>
                <a:lnTo>
                  <a:pt x="228600" y="344424"/>
                </a:lnTo>
                <a:lnTo>
                  <a:pt x="2286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32" name="object 368"/>
          <p:cNvSpPr/>
          <p:nvPr/>
        </p:nvSpPr>
        <p:spPr>
          <a:xfrm>
            <a:off x="500040" y="6530400"/>
            <a:ext cx="227880" cy="326880"/>
          </a:xfrm>
          <a:custGeom>
            <a:avLst/>
            <a:gdLst>
              <a:gd name="textAreaLeft" fmla="*/ 0 w 227880"/>
              <a:gd name="textAreaRight" fmla="*/ 228600 w 227880"/>
              <a:gd name="textAreaTop" fmla="*/ 0 h 326880"/>
              <a:gd name="textAreaBottom" fmla="*/ 327600 h 326880"/>
            </a:gdLst>
            <a:ahLst/>
            <a:rect l="textAreaLeft" t="textAreaTop" r="textAreaRight" b="textAreaBottom"/>
            <a:pathLst>
              <a:path w="228600" h="327659">
                <a:moveTo>
                  <a:pt x="0" y="327659"/>
                </a:moveTo>
                <a:lnTo>
                  <a:pt x="228600" y="327659"/>
                </a:lnTo>
                <a:lnTo>
                  <a:pt x="2286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33" name="object 369"/>
          <p:cNvSpPr/>
          <p:nvPr/>
        </p:nvSpPr>
        <p:spPr>
          <a:xfrm>
            <a:off x="728640" y="0"/>
            <a:ext cx="761400" cy="344160"/>
          </a:xfrm>
          <a:custGeom>
            <a:avLst/>
            <a:gdLst>
              <a:gd name="textAreaLeft" fmla="*/ 0 w 761400"/>
              <a:gd name="textAreaRight" fmla="*/ 762120 w 761400"/>
              <a:gd name="textAreaTop" fmla="*/ 0 h 344160"/>
              <a:gd name="textAreaBottom" fmla="*/ 344880 h 344160"/>
            </a:gdLst>
            <a:ahLst/>
            <a:rect l="textAreaLeft" t="textAreaTop" r="textAreaRight" b="textAreaBottom"/>
            <a:pathLst>
              <a:path w="762000" h="344805">
                <a:moveTo>
                  <a:pt x="0" y="344424"/>
                </a:moveTo>
                <a:lnTo>
                  <a:pt x="762000" y="344424"/>
                </a:lnTo>
                <a:lnTo>
                  <a:pt x="762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34" name="object 370"/>
          <p:cNvSpPr/>
          <p:nvPr/>
        </p:nvSpPr>
        <p:spPr>
          <a:xfrm>
            <a:off x="728640" y="6530400"/>
            <a:ext cx="761400" cy="326880"/>
          </a:xfrm>
          <a:custGeom>
            <a:avLst/>
            <a:gdLst>
              <a:gd name="textAreaLeft" fmla="*/ 0 w 761400"/>
              <a:gd name="textAreaRight" fmla="*/ 762120 w 761400"/>
              <a:gd name="textAreaTop" fmla="*/ 0 h 326880"/>
              <a:gd name="textAreaBottom" fmla="*/ 327600 h 326880"/>
            </a:gdLst>
            <a:ahLst/>
            <a:rect l="textAreaLeft" t="textAreaTop" r="textAreaRight" b="textAreaBottom"/>
            <a:pathLst>
              <a:path w="762000" h="327659">
                <a:moveTo>
                  <a:pt x="0" y="327659"/>
                </a:moveTo>
                <a:lnTo>
                  <a:pt x="762000" y="327659"/>
                </a:lnTo>
                <a:lnTo>
                  <a:pt x="762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35" name="object 371"/>
          <p:cNvSpPr/>
          <p:nvPr/>
        </p:nvSpPr>
        <p:spPr>
          <a:xfrm>
            <a:off x="6707160" y="0"/>
            <a:ext cx="1523160" cy="344160"/>
          </a:xfrm>
          <a:custGeom>
            <a:avLst/>
            <a:gdLst>
              <a:gd name="textAreaLeft" fmla="*/ 0 w 1523160"/>
              <a:gd name="textAreaRight" fmla="*/ 1523880 w 1523160"/>
              <a:gd name="textAreaTop" fmla="*/ 0 h 344160"/>
              <a:gd name="textAreaBottom" fmla="*/ 344880 h 344160"/>
            </a:gdLst>
            <a:ahLst/>
            <a:rect l="textAreaLeft" t="textAreaTop" r="textAreaRight" b="textAreaBottom"/>
            <a:pathLst>
              <a:path w="1524000" h="344805">
                <a:moveTo>
                  <a:pt x="0" y="344424"/>
                </a:moveTo>
                <a:lnTo>
                  <a:pt x="1524000" y="344424"/>
                </a:lnTo>
                <a:lnTo>
                  <a:pt x="1524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36" name="object 372"/>
          <p:cNvSpPr/>
          <p:nvPr/>
        </p:nvSpPr>
        <p:spPr>
          <a:xfrm>
            <a:off x="6707160" y="6530400"/>
            <a:ext cx="1523160" cy="326880"/>
          </a:xfrm>
          <a:custGeom>
            <a:avLst/>
            <a:gdLst>
              <a:gd name="textAreaLeft" fmla="*/ 0 w 1523160"/>
              <a:gd name="textAreaRight" fmla="*/ 1523880 w 1523160"/>
              <a:gd name="textAreaTop" fmla="*/ 0 h 326880"/>
              <a:gd name="textAreaBottom" fmla="*/ 327600 h 326880"/>
            </a:gdLst>
            <a:ahLst/>
            <a:rect l="textAreaLeft" t="textAreaTop" r="textAreaRight" b="textAreaBottom"/>
            <a:pathLst>
              <a:path w="1524000" h="327659">
                <a:moveTo>
                  <a:pt x="0" y="327659"/>
                </a:moveTo>
                <a:lnTo>
                  <a:pt x="1524000" y="327659"/>
                </a:lnTo>
                <a:lnTo>
                  <a:pt x="1524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37" name="object 373"/>
          <p:cNvSpPr/>
          <p:nvPr/>
        </p:nvSpPr>
        <p:spPr>
          <a:xfrm>
            <a:off x="8993160" y="0"/>
            <a:ext cx="150480" cy="6857280"/>
          </a:xfrm>
          <a:custGeom>
            <a:avLst/>
            <a:gdLst>
              <a:gd name="textAreaLeft" fmla="*/ 0 w 150480"/>
              <a:gd name="textAreaRight" fmla="*/ 151200 w 150480"/>
              <a:gd name="textAreaTop" fmla="*/ 0 h 6857280"/>
              <a:gd name="textAreaBottom" fmla="*/ 6858000 h 6857280"/>
            </a:gdLst>
            <a:ahLst/>
            <a:rect l="textAreaLeft" t="textAreaTop" r="textAreaRight" b="textAreaBottom"/>
            <a:pathLst>
              <a:path w="151129" h="6858000">
                <a:moveTo>
                  <a:pt x="0" y="6857998"/>
                </a:moveTo>
                <a:lnTo>
                  <a:pt x="150875" y="6857998"/>
                </a:lnTo>
                <a:lnTo>
                  <a:pt x="150875" y="0"/>
                </a:lnTo>
                <a:lnTo>
                  <a:pt x="0" y="0"/>
                </a:lnTo>
                <a:lnTo>
                  <a:pt x="0" y="6857998"/>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38" name="object 374"/>
          <p:cNvSpPr/>
          <p:nvPr/>
        </p:nvSpPr>
        <p:spPr>
          <a:xfrm>
            <a:off x="8231040" y="0"/>
            <a:ext cx="761400" cy="6857280"/>
          </a:xfrm>
          <a:custGeom>
            <a:avLst/>
            <a:gdLst>
              <a:gd name="textAreaLeft" fmla="*/ 0 w 761400"/>
              <a:gd name="textAreaRight" fmla="*/ 762120 w 761400"/>
              <a:gd name="textAreaTop" fmla="*/ 0 h 6857280"/>
              <a:gd name="textAreaBottom" fmla="*/ 6858000 h 6857280"/>
            </a:gdLst>
            <a:ahLst/>
            <a:rect l="textAreaLeft" t="textAreaTop" r="textAreaRight" b="textAreaBottom"/>
            <a:pathLst>
              <a:path w="762000" h="6858000">
                <a:moveTo>
                  <a:pt x="0" y="6858000"/>
                </a:moveTo>
                <a:lnTo>
                  <a:pt x="762000" y="6858000"/>
                </a:lnTo>
                <a:lnTo>
                  <a:pt x="7620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39" name="object 375"/>
          <p:cNvSpPr/>
          <p:nvPr/>
        </p:nvSpPr>
        <p:spPr>
          <a:xfrm>
            <a:off x="3963960" y="0"/>
            <a:ext cx="2742480" cy="344160"/>
          </a:xfrm>
          <a:custGeom>
            <a:avLst/>
            <a:gdLst>
              <a:gd name="textAreaLeft" fmla="*/ 0 w 2742480"/>
              <a:gd name="textAreaRight" fmla="*/ 2743200 w 2742480"/>
              <a:gd name="textAreaTop" fmla="*/ 0 h 344160"/>
              <a:gd name="textAreaBottom" fmla="*/ 344880 h 344160"/>
            </a:gdLst>
            <a:ahLst/>
            <a:rect l="textAreaLeft" t="textAreaTop" r="textAreaRight" b="textAreaBottom"/>
            <a:pathLst>
              <a:path w="2743200" h="344805">
                <a:moveTo>
                  <a:pt x="0" y="344424"/>
                </a:moveTo>
                <a:lnTo>
                  <a:pt x="2743200" y="344424"/>
                </a:lnTo>
                <a:lnTo>
                  <a:pt x="27432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40" name="object 376"/>
          <p:cNvSpPr/>
          <p:nvPr/>
        </p:nvSpPr>
        <p:spPr>
          <a:xfrm>
            <a:off x="3963960" y="6530400"/>
            <a:ext cx="2742480" cy="326880"/>
          </a:xfrm>
          <a:custGeom>
            <a:avLst/>
            <a:gdLst>
              <a:gd name="textAreaLeft" fmla="*/ 0 w 2742480"/>
              <a:gd name="textAreaRight" fmla="*/ 2743200 w 2742480"/>
              <a:gd name="textAreaTop" fmla="*/ 0 h 326880"/>
              <a:gd name="textAreaBottom" fmla="*/ 327600 h 326880"/>
            </a:gdLst>
            <a:ahLst/>
            <a:rect l="textAreaLeft" t="textAreaTop" r="textAreaRight" b="textAreaBottom"/>
            <a:pathLst>
              <a:path w="2743200" h="327659">
                <a:moveTo>
                  <a:pt x="0" y="327659"/>
                </a:moveTo>
                <a:lnTo>
                  <a:pt x="2743200" y="327659"/>
                </a:lnTo>
                <a:lnTo>
                  <a:pt x="27432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41" name="object 377"/>
          <p:cNvSpPr/>
          <p:nvPr/>
        </p:nvSpPr>
        <p:spPr>
          <a:xfrm>
            <a:off x="50400" y="0"/>
            <a:ext cx="9099360" cy="686376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42" name="object 378"/>
          <p:cNvSpPr/>
          <p:nvPr/>
        </p:nvSpPr>
        <p:spPr>
          <a:xfrm>
            <a:off x="451080" y="36720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43" name="object 379"/>
          <p:cNvSpPr/>
          <p:nvPr/>
        </p:nvSpPr>
        <p:spPr>
          <a:xfrm>
            <a:off x="457200" y="34452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noFill/>
          <a:ln w="6096">
            <a:solidFill>
              <a:srgbClr val="ee5846"/>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44" name="object 380"/>
          <p:cNvSpPr/>
          <p:nvPr/>
        </p:nvSpPr>
        <p:spPr>
          <a:xfrm>
            <a:off x="6987600" y="5852160"/>
            <a:ext cx="1242720" cy="367920"/>
          </a:xfrm>
          <a:prstGeom prst="rect">
            <a:avLst/>
          </a:prstGeom>
          <a:blipFill rotWithShape="0">
            <a:blip r:embed="rId2"/>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45" name="object 381"/>
          <p:cNvSpPr/>
          <p:nvPr/>
        </p:nvSpPr>
        <p:spPr>
          <a:xfrm>
            <a:off x="1123920" y="344520"/>
            <a:ext cx="7190280" cy="6783840"/>
          </a:xfrm>
          <a:prstGeom prst="rect">
            <a:avLst/>
          </a:prstGeom>
          <a:noFill/>
          <a:ln w="0">
            <a:noFill/>
          </a:ln>
        </p:spPr>
        <p:style>
          <a:lnRef idx="0"/>
          <a:fillRef idx="0"/>
          <a:effectRef idx="0"/>
          <a:fontRef idx="minor"/>
        </p:style>
        <p:txBody>
          <a:bodyPr lIns="0" rIns="0" tIns="86400" bIns="0" anchor="t">
            <a:spAutoFit/>
          </a:bodyPr>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To display the version of wc which is currently running on your system</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1" lang="en-US" sz="2300" spc="-1" strike="noStrike">
                <a:solidFill>
                  <a:srgbClr val="000000"/>
                </a:solidFill>
                <a:latin typeface="Calibri"/>
                <a:ea typeface="DejaVu Sans"/>
              </a:rPr>
              <a:t>Cmd : $wc --version</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Eg :</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 </a:t>
            </a:r>
            <a:r>
              <a:rPr b="0" lang="en-US" sz="2300" spc="-1" strike="noStrike">
                <a:solidFill>
                  <a:srgbClr val="000000"/>
                </a:solidFill>
                <a:latin typeface="Calibri"/>
                <a:ea typeface="DejaVu Sans"/>
              </a:rPr>
              <a:t>To count all files and folders present in directory</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1" lang="en-US" sz="2300" spc="-1" strike="noStrike">
                <a:solidFill>
                  <a:srgbClr val="000000"/>
                </a:solidFill>
                <a:latin typeface="Calibri"/>
                <a:ea typeface="DejaVu Sans"/>
              </a:rPr>
              <a:t>Cmd : $ls dirname | wc -l</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Eg :</a:t>
            </a:r>
            <a:endParaRPr b="0" lang="en-IN" sz="2300" spc="-1" strike="noStrike">
              <a:solidFill>
                <a:srgbClr val="000000"/>
              </a:solidFill>
              <a:latin typeface="Arial"/>
            </a:endParaRPr>
          </a:p>
          <a:p>
            <a:pPr marL="355680" indent="-34308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To Display number of word count only of a file</a:t>
            </a:r>
            <a:endParaRPr b="0" lang="en-IN" sz="2300" spc="-1" strike="noStrike">
              <a:solidFill>
                <a:srgbClr val="000000"/>
              </a:solidFill>
              <a:latin typeface="Arial"/>
            </a:endParaRPr>
          </a:p>
          <a:p>
            <a:pPr marL="355680" indent="-343080">
              <a:lnSpc>
                <a:spcPct val="100000"/>
              </a:lnSpc>
              <a:spcBef>
                <a:spcPts val="680"/>
              </a:spcBef>
              <a:buClr>
                <a:srgbClr val="000000"/>
              </a:buClr>
              <a:buFont typeface="Symbol"/>
              <a:buChar char=""/>
            </a:pPr>
            <a:r>
              <a:rPr b="1" lang="en-US" sz="2200" spc="-1" strike="noStrike">
                <a:solidFill>
                  <a:srgbClr val="000000"/>
                </a:solidFill>
                <a:latin typeface="Calibri"/>
                <a:ea typeface="DejaVu Sans"/>
              </a:rPr>
              <a:t>Syntax : $wc -w &lt; filename1</a:t>
            </a:r>
            <a:endParaRPr b="0" lang="en-IN" sz="2200" spc="-1" strike="noStrike">
              <a:solidFill>
                <a:srgbClr val="000000"/>
              </a:solidFill>
              <a:latin typeface="Arial"/>
            </a:endParaRPr>
          </a:p>
          <a:p>
            <a:pPr marL="355680" indent="-343080">
              <a:lnSpc>
                <a:spcPct val="100000"/>
              </a:lnSpc>
              <a:spcBef>
                <a:spcPts val="680"/>
              </a:spcBef>
              <a:buClr>
                <a:srgbClr val="000000"/>
              </a:buClr>
              <a:buFont typeface="Symbol"/>
              <a:buChar char=""/>
            </a:pPr>
            <a:r>
              <a:rPr b="1" lang="en-US" sz="2200" spc="-1" strike="noStrike">
                <a:solidFill>
                  <a:srgbClr val="000000"/>
                </a:solidFill>
                <a:latin typeface="Calibri"/>
                <a:ea typeface="DejaVu Sans"/>
              </a:rPr>
              <a:t>or </a:t>
            </a:r>
            <a:endParaRPr b="0" lang="en-IN" sz="2200" spc="-1" strike="noStrike">
              <a:solidFill>
                <a:srgbClr val="000000"/>
              </a:solidFill>
              <a:latin typeface="Arial"/>
            </a:endParaRPr>
          </a:p>
          <a:p>
            <a:pPr marL="355680" indent="-343080">
              <a:lnSpc>
                <a:spcPct val="100000"/>
              </a:lnSpc>
              <a:spcBef>
                <a:spcPts val="680"/>
              </a:spcBef>
              <a:buClr>
                <a:srgbClr val="000000"/>
              </a:buClr>
              <a:buFont typeface="Symbol"/>
              <a:buChar char=""/>
            </a:pPr>
            <a:r>
              <a:rPr b="1" lang="en-US" sz="2300" spc="-1" strike="noStrike">
                <a:solidFill>
                  <a:srgbClr val="000000"/>
                </a:solidFill>
                <a:latin typeface="Calibri"/>
                <a:ea typeface="DejaVu Sans"/>
              </a:rPr>
              <a:t> </a:t>
            </a:r>
            <a:r>
              <a:rPr b="1" lang="en-US" sz="2300" spc="-1" strike="noStrike">
                <a:solidFill>
                  <a:srgbClr val="000000"/>
                </a:solidFill>
                <a:latin typeface="Calibri"/>
                <a:ea typeface="DejaVu Sans"/>
              </a:rPr>
              <a:t>Syntax : wc -w  filename | cut -c1</a:t>
            </a:r>
            <a:endParaRPr b="0" lang="en-IN" sz="2300" spc="-1" strike="noStrike">
              <a:solidFill>
                <a:srgbClr val="000000"/>
              </a:solidFill>
              <a:latin typeface="Arial"/>
            </a:endParaRPr>
          </a:p>
          <a:p>
            <a:pPr marL="355680" indent="-343080">
              <a:lnSpc>
                <a:spcPct val="100000"/>
              </a:lnSpc>
              <a:spcBef>
                <a:spcPts val="680"/>
              </a:spcBef>
              <a:buClr>
                <a:srgbClr val="000000"/>
              </a:buClr>
              <a:buFont typeface="Symbol"/>
              <a:buChar char=""/>
            </a:pPr>
            <a:r>
              <a:rPr b="0" lang="en-US" sz="2200" spc="-1" strike="noStrike">
                <a:solidFill>
                  <a:srgbClr val="000000"/>
                </a:solidFill>
                <a:latin typeface="Calibri"/>
                <a:ea typeface="DejaVu Sans"/>
              </a:rPr>
              <a:t>Eg: </a:t>
            </a:r>
            <a:endParaRPr b="0" lang="en-IN" sz="2200" spc="-1" strike="noStrike">
              <a:solidFill>
                <a:srgbClr val="000000"/>
              </a:solidFill>
              <a:latin typeface="Arial"/>
            </a:endParaRPr>
          </a:p>
          <a:p>
            <a:pPr marL="12600">
              <a:lnSpc>
                <a:spcPct val="100000"/>
              </a:lnSpc>
              <a:spcBef>
                <a:spcPts val="680"/>
              </a:spcBef>
            </a:pPr>
            <a:endParaRPr b="0" lang="en-IN" sz="2400" spc="-1" strike="noStrike">
              <a:solidFill>
                <a:srgbClr val="000000"/>
              </a:solidFill>
              <a:latin typeface="Arial"/>
            </a:endParaRPr>
          </a:p>
          <a:p>
            <a:pPr marL="12600">
              <a:lnSpc>
                <a:spcPct val="100000"/>
              </a:lnSpc>
              <a:spcBef>
                <a:spcPts val="680"/>
              </a:spcBef>
            </a:pPr>
            <a:endParaRPr b="0" lang="en-IN" sz="2300" spc="-1" strike="noStrike">
              <a:solidFill>
                <a:srgbClr val="000000"/>
              </a:solidFill>
              <a:latin typeface="Arial"/>
            </a:endParaRPr>
          </a:p>
          <a:p>
            <a:pPr marL="12600">
              <a:lnSpc>
                <a:spcPct val="100000"/>
              </a:lnSpc>
              <a:spcBef>
                <a:spcPts val="680"/>
              </a:spcBef>
            </a:pPr>
            <a:endParaRPr b="0" lang="en-IN" sz="2300" spc="-1" strike="noStrike">
              <a:solidFill>
                <a:srgbClr val="000000"/>
              </a:solidFill>
              <a:latin typeface="Arial"/>
            </a:endParaRPr>
          </a:p>
        </p:txBody>
      </p:sp>
      <p:sp>
        <p:nvSpPr>
          <p:cNvPr id="146" name="Rectangle 40"/>
          <p:cNvSpPr/>
          <p:nvPr/>
        </p:nvSpPr>
        <p:spPr>
          <a:xfrm>
            <a:off x="0" y="4536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
        <p:nvSpPr>
          <p:cNvPr id="147" name="Rectangle 41"/>
          <p:cNvSpPr/>
          <p:nvPr/>
        </p:nvSpPr>
        <p:spPr>
          <a:xfrm>
            <a:off x="152280" y="19764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object 154"/>
          <p:cNvSpPr/>
          <p:nvPr/>
        </p:nvSpPr>
        <p:spPr>
          <a:xfrm>
            <a:off x="77760" y="0"/>
            <a:ext cx="227880" cy="6857280"/>
          </a:xfrm>
          <a:custGeom>
            <a:avLst/>
            <a:gdLst>
              <a:gd name="textAreaLeft" fmla="*/ 0 w 227880"/>
              <a:gd name="textAreaRight" fmla="*/ 228600 w 227880"/>
              <a:gd name="textAreaTop" fmla="*/ 0 h 6857280"/>
              <a:gd name="textAreaBottom" fmla="*/ 6858000 h 6857280"/>
            </a:gdLst>
            <a:ahLst/>
            <a:rect l="textAreaLeft" t="textAreaTop" r="textAreaRight" b="textAreaBottom"/>
            <a:pathLst>
              <a:path w="228600" h="6858000">
                <a:moveTo>
                  <a:pt x="0" y="6858000"/>
                </a:moveTo>
                <a:lnTo>
                  <a:pt x="228600" y="6858000"/>
                </a:lnTo>
                <a:lnTo>
                  <a:pt x="2286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49" name="object 1"/>
          <p:cNvSpPr/>
          <p:nvPr/>
        </p:nvSpPr>
        <p:spPr>
          <a:xfrm>
            <a:off x="306360" y="0"/>
            <a:ext cx="192960" cy="6857280"/>
          </a:xfrm>
          <a:custGeom>
            <a:avLst/>
            <a:gdLst>
              <a:gd name="textAreaLeft" fmla="*/ 0 w 192960"/>
              <a:gd name="textAreaRight" fmla="*/ 193680 w 192960"/>
              <a:gd name="textAreaTop" fmla="*/ 0 h 6857280"/>
              <a:gd name="textAreaBottom" fmla="*/ 6858000 h 6857280"/>
            </a:gdLst>
            <a:ahLst/>
            <a:rect l="textAreaLeft" t="textAreaTop" r="textAreaRight" b="textAreaBottom"/>
            <a:pathLst>
              <a:path w="193675" h="6858000">
                <a:moveTo>
                  <a:pt x="0" y="6858000"/>
                </a:moveTo>
                <a:lnTo>
                  <a:pt x="193547" y="6858000"/>
                </a:lnTo>
                <a:lnTo>
                  <a:pt x="193547"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50" name="object 20"/>
          <p:cNvSpPr/>
          <p:nvPr/>
        </p:nvSpPr>
        <p:spPr>
          <a:xfrm>
            <a:off x="1490400" y="0"/>
            <a:ext cx="1482480" cy="344160"/>
          </a:xfrm>
          <a:custGeom>
            <a:avLst/>
            <a:gdLst>
              <a:gd name="textAreaLeft" fmla="*/ 0 w 1482480"/>
              <a:gd name="textAreaRight" fmla="*/ 1483200 w 1482480"/>
              <a:gd name="textAreaTop" fmla="*/ 0 h 344160"/>
              <a:gd name="textAreaBottom" fmla="*/ 344880 h 344160"/>
            </a:gdLst>
            <a:ahLst/>
            <a:rect l="textAreaLeft" t="textAreaTop" r="textAreaRight" b="textAreaBottom"/>
            <a:pathLst>
              <a:path w="1483360" h="344805">
                <a:moveTo>
                  <a:pt x="0" y="344424"/>
                </a:moveTo>
                <a:lnTo>
                  <a:pt x="1482852" y="344424"/>
                </a:lnTo>
                <a:lnTo>
                  <a:pt x="1482852"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51" name="object 22"/>
          <p:cNvSpPr/>
          <p:nvPr/>
        </p:nvSpPr>
        <p:spPr>
          <a:xfrm>
            <a:off x="1490400" y="6530400"/>
            <a:ext cx="1482480" cy="326880"/>
          </a:xfrm>
          <a:custGeom>
            <a:avLst/>
            <a:gdLst>
              <a:gd name="textAreaLeft" fmla="*/ 0 w 1482480"/>
              <a:gd name="textAreaRight" fmla="*/ 1483200 w 1482480"/>
              <a:gd name="textAreaTop" fmla="*/ 0 h 326880"/>
              <a:gd name="textAreaBottom" fmla="*/ 327600 h 326880"/>
            </a:gdLst>
            <a:ahLst/>
            <a:rect l="textAreaLeft" t="textAreaTop" r="textAreaRight" b="textAreaBottom"/>
            <a:pathLst>
              <a:path w="1483360" h="327659">
                <a:moveTo>
                  <a:pt x="0" y="327659"/>
                </a:moveTo>
                <a:lnTo>
                  <a:pt x="1482852" y="327659"/>
                </a:lnTo>
                <a:lnTo>
                  <a:pt x="1482852"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52" name="object 24"/>
          <p:cNvSpPr/>
          <p:nvPr/>
        </p:nvSpPr>
        <p:spPr>
          <a:xfrm>
            <a:off x="500040" y="0"/>
            <a:ext cx="227880" cy="344160"/>
          </a:xfrm>
          <a:custGeom>
            <a:avLst/>
            <a:gdLst>
              <a:gd name="textAreaLeft" fmla="*/ 0 w 227880"/>
              <a:gd name="textAreaRight" fmla="*/ 228600 w 227880"/>
              <a:gd name="textAreaTop" fmla="*/ 0 h 344160"/>
              <a:gd name="textAreaBottom" fmla="*/ 344880 h 344160"/>
            </a:gdLst>
            <a:ahLst/>
            <a:rect l="textAreaLeft" t="textAreaTop" r="textAreaRight" b="textAreaBottom"/>
            <a:pathLst>
              <a:path w="228600" h="344805">
                <a:moveTo>
                  <a:pt x="0" y="344424"/>
                </a:moveTo>
                <a:lnTo>
                  <a:pt x="228600" y="344424"/>
                </a:lnTo>
                <a:lnTo>
                  <a:pt x="2286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53" name="object 25"/>
          <p:cNvSpPr/>
          <p:nvPr/>
        </p:nvSpPr>
        <p:spPr>
          <a:xfrm>
            <a:off x="500040" y="6530400"/>
            <a:ext cx="227880" cy="326880"/>
          </a:xfrm>
          <a:custGeom>
            <a:avLst/>
            <a:gdLst>
              <a:gd name="textAreaLeft" fmla="*/ 0 w 227880"/>
              <a:gd name="textAreaRight" fmla="*/ 228600 w 227880"/>
              <a:gd name="textAreaTop" fmla="*/ 0 h 326880"/>
              <a:gd name="textAreaBottom" fmla="*/ 327600 h 326880"/>
            </a:gdLst>
            <a:ahLst/>
            <a:rect l="textAreaLeft" t="textAreaTop" r="textAreaRight" b="textAreaBottom"/>
            <a:pathLst>
              <a:path w="228600" h="327659">
                <a:moveTo>
                  <a:pt x="0" y="327659"/>
                </a:moveTo>
                <a:lnTo>
                  <a:pt x="228600" y="327659"/>
                </a:lnTo>
                <a:lnTo>
                  <a:pt x="2286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54" name="object 26"/>
          <p:cNvSpPr/>
          <p:nvPr/>
        </p:nvSpPr>
        <p:spPr>
          <a:xfrm>
            <a:off x="728640" y="0"/>
            <a:ext cx="761400" cy="344160"/>
          </a:xfrm>
          <a:custGeom>
            <a:avLst/>
            <a:gdLst>
              <a:gd name="textAreaLeft" fmla="*/ 0 w 761400"/>
              <a:gd name="textAreaRight" fmla="*/ 762120 w 761400"/>
              <a:gd name="textAreaTop" fmla="*/ 0 h 344160"/>
              <a:gd name="textAreaBottom" fmla="*/ 344880 h 344160"/>
            </a:gdLst>
            <a:ahLst/>
            <a:rect l="textAreaLeft" t="textAreaTop" r="textAreaRight" b="textAreaBottom"/>
            <a:pathLst>
              <a:path w="762000" h="344805">
                <a:moveTo>
                  <a:pt x="0" y="344424"/>
                </a:moveTo>
                <a:lnTo>
                  <a:pt x="762000" y="344424"/>
                </a:lnTo>
                <a:lnTo>
                  <a:pt x="762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55" name="object 27"/>
          <p:cNvSpPr/>
          <p:nvPr/>
        </p:nvSpPr>
        <p:spPr>
          <a:xfrm>
            <a:off x="728640" y="6530400"/>
            <a:ext cx="761400" cy="326880"/>
          </a:xfrm>
          <a:custGeom>
            <a:avLst/>
            <a:gdLst>
              <a:gd name="textAreaLeft" fmla="*/ 0 w 761400"/>
              <a:gd name="textAreaRight" fmla="*/ 762120 w 761400"/>
              <a:gd name="textAreaTop" fmla="*/ 0 h 326880"/>
              <a:gd name="textAreaBottom" fmla="*/ 327600 h 326880"/>
            </a:gdLst>
            <a:ahLst/>
            <a:rect l="textAreaLeft" t="textAreaTop" r="textAreaRight" b="textAreaBottom"/>
            <a:pathLst>
              <a:path w="762000" h="327659">
                <a:moveTo>
                  <a:pt x="0" y="327659"/>
                </a:moveTo>
                <a:lnTo>
                  <a:pt x="762000" y="327659"/>
                </a:lnTo>
                <a:lnTo>
                  <a:pt x="762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56" name="object 28"/>
          <p:cNvSpPr/>
          <p:nvPr/>
        </p:nvSpPr>
        <p:spPr>
          <a:xfrm>
            <a:off x="6707160" y="0"/>
            <a:ext cx="1523160" cy="344160"/>
          </a:xfrm>
          <a:custGeom>
            <a:avLst/>
            <a:gdLst>
              <a:gd name="textAreaLeft" fmla="*/ 0 w 1523160"/>
              <a:gd name="textAreaRight" fmla="*/ 1523880 w 1523160"/>
              <a:gd name="textAreaTop" fmla="*/ 0 h 344160"/>
              <a:gd name="textAreaBottom" fmla="*/ 344880 h 344160"/>
            </a:gdLst>
            <a:ahLst/>
            <a:rect l="textAreaLeft" t="textAreaTop" r="textAreaRight" b="textAreaBottom"/>
            <a:pathLst>
              <a:path w="1524000" h="344805">
                <a:moveTo>
                  <a:pt x="0" y="344424"/>
                </a:moveTo>
                <a:lnTo>
                  <a:pt x="1524000" y="344424"/>
                </a:lnTo>
                <a:lnTo>
                  <a:pt x="1524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57" name="object 29"/>
          <p:cNvSpPr/>
          <p:nvPr/>
        </p:nvSpPr>
        <p:spPr>
          <a:xfrm>
            <a:off x="6707160" y="6530400"/>
            <a:ext cx="1523160" cy="326880"/>
          </a:xfrm>
          <a:custGeom>
            <a:avLst/>
            <a:gdLst>
              <a:gd name="textAreaLeft" fmla="*/ 0 w 1523160"/>
              <a:gd name="textAreaRight" fmla="*/ 1523880 w 1523160"/>
              <a:gd name="textAreaTop" fmla="*/ 0 h 326880"/>
              <a:gd name="textAreaBottom" fmla="*/ 327600 h 326880"/>
            </a:gdLst>
            <a:ahLst/>
            <a:rect l="textAreaLeft" t="textAreaTop" r="textAreaRight" b="textAreaBottom"/>
            <a:pathLst>
              <a:path w="1524000" h="327659">
                <a:moveTo>
                  <a:pt x="0" y="327659"/>
                </a:moveTo>
                <a:lnTo>
                  <a:pt x="1524000" y="327659"/>
                </a:lnTo>
                <a:lnTo>
                  <a:pt x="1524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58" name="object 30"/>
          <p:cNvSpPr/>
          <p:nvPr/>
        </p:nvSpPr>
        <p:spPr>
          <a:xfrm>
            <a:off x="8993160" y="0"/>
            <a:ext cx="150480" cy="6857280"/>
          </a:xfrm>
          <a:custGeom>
            <a:avLst/>
            <a:gdLst>
              <a:gd name="textAreaLeft" fmla="*/ 0 w 150480"/>
              <a:gd name="textAreaRight" fmla="*/ 151200 w 150480"/>
              <a:gd name="textAreaTop" fmla="*/ 0 h 6857280"/>
              <a:gd name="textAreaBottom" fmla="*/ 6858000 h 6857280"/>
            </a:gdLst>
            <a:ahLst/>
            <a:rect l="textAreaLeft" t="textAreaTop" r="textAreaRight" b="textAreaBottom"/>
            <a:pathLst>
              <a:path w="151129" h="6858000">
                <a:moveTo>
                  <a:pt x="0" y="6857998"/>
                </a:moveTo>
                <a:lnTo>
                  <a:pt x="150875" y="6857998"/>
                </a:lnTo>
                <a:lnTo>
                  <a:pt x="150875" y="0"/>
                </a:lnTo>
                <a:lnTo>
                  <a:pt x="0" y="0"/>
                </a:lnTo>
                <a:lnTo>
                  <a:pt x="0" y="6857998"/>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59" name="object 31"/>
          <p:cNvSpPr/>
          <p:nvPr/>
        </p:nvSpPr>
        <p:spPr>
          <a:xfrm>
            <a:off x="8231040" y="0"/>
            <a:ext cx="761400" cy="6857280"/>
          </a:xfrm>
          <a:custGeom>
            <a:avLst/>
            <a:gdLst>
              <a:gd name="textAreaLeft" fmla="*/ 0 w 761400"/>
              <a:gd name="textAreaRight" fmla="*/ 762120 w 761400"/>
              <a:gd name="textAreaTop" fmla="*/ 0 h 6857280"/>
              <a:gd name="textAreaBottom" fmla="*/ 6858000 h 6857280"/>
            </a:gdLst>
            <a:ahLst/>
            <a:rect l="textAreaLeft" t="textAreaTop" r="textAreaRight" b="textAreaBottom"/>
            <a:pathLst>
              <a:path w="762000" h="6858000">
                <a:moveTo>
                  <a:pt x="0" y="6858000"/>
                </a:moveTo>
                <a:lnTo>
                  <a:pt x="762000" y="6858000"/>
                </a:lnTo>
                <a:lnTo>
                  <a:pt x="7620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60" name="object 32"/>
          <p:cNvSpPr/>
          <p:nvPr/>
        </p:nvSpPr>
        <p:spPr>
          <a:xfrm>
            <a:off x="3963960" y="0"/>
            <a:ext cx="2742480" cy="344160"/>
          </a:xfrm>
          <a:custGeom>
            <a:avLst/>
            <a:gdLst>
              <a:gd name="textAreaLeft" fmla="*/ 0 w 2742480"/>
              <a:gd name="textAreaRight" fmla="*/ 2743200 w 2742480"/>
              <a:gd name="textAreaTop" fmla="*/ 0 h 344160"/>
              <a:gd name="textAreaBottom" fmla="*/ 344880 h 344160"/>
            </a:gdLst>
            <a:ahLst/>
            <a:rect l="textAreaLeft" t="textAreaTop" r="textAreaRight" b="textAreaBottom"/>
            <a:pathLst>
              <a:path w="2743200" h="344805">
                <a:moveTo>
                  <a:pt x="0" y="344424"/>
                </a:moveTo>
                <a:lnTo>
                  <a:pt x="2743200" y="344424"/>
                </a:lnTo>
                <a:lnTo>
                  <a:pt x="27432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61" name="object 33"/>
          <p:cNvSpPr/>
          <p:nvPr/>
        </p:nvSpPr>
        <p:spPr>
          <a:xfrm>
            <a:off x="3963960" y="6530400"/>
            <a:ext cx="2742480" cy="326880"/>
          </a:xfrm>
          <a:custGeom>
            <a:avLst/>
            <a:gdLst>
              <a:gd name="textAreaLeft" fmla="*/ 0 w 2742480"/>
              <a:gd name="textAreaRight" fmla="*/ 2743200 w 2742480"/>
              <a:gd name="textAreaTop" fmla="*/ 0 h 326880"/>
              <a:gd name="textAreaBottom" fmla="*/ 327600 h 326880"/>
            </a:gdLst>
            <a:ahLst/>
            <a:rect l="textAreaLeft" t="textAreaTop" r="textAreaRight" b="textAreaBottom"/>
            <a:pathLst>
              <a:path w="2743200" h="327659">
                <a:moveTo>
                  <a:pt x="0" y="327659"/>
                </a:moveTo>
                <a:lnTo>
                  <a:pt x="2743200" y="327659"/>
                </a:lnTo>
                <a:lnTo>
                  <a:pt x="27432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62" name="object 34"/>
          <p:cNvSpPr/>
          <p:nvPr/>
        </p:nvSpPr>
        <p:spPr>
          <a:xfrm>
            <a:off x="50400" y="0"/>
            <a:ext cx="9099360" cy="686376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63" name="object 35"/>
          <p:cNvSpPr/>
          <p:nvPr/>
        </p:nvSpPr>
        <p:spPr>
          <a:xfrm>
            <a:off x="451080" y="36720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64" name="object 36"/>
          <p:cNvSpPr/>
          <p:nvPr/>
        </p:nvSpPr>
        <p:spPr>
          <a:xfrm>
            <a:off x="457200" y="34452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noFill/>
          <a:ln w="6096">
            <a:solidFill>
              <a:srgbClr val="ee5846"/>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65" name="object 37"/>
          <p:cNvSpPr/>
          <p:nvPr/>
        </p:nvSpPr>
        <p:spPr>
          <a:xfrm>
            <a:off x="6987600" y="5852160"/>
            <a:ext cx="1242720" cy="367920"/>
          </a:xfrm>
          <a:prstGeom prst="rect">
            <a:avLst/>
          </a:prstGeom>
          <a:blipFill rotWithShape="0">
            <a:blip r:embed="rId2"/>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66" name="object 38"/>
          <p:cNvSpPr/>
          <p:nvPr/>
        </p:nvSpPr>
        <p:spPr>
          <a:xfrm>
            <a:off x="1123920" y="344520"/>
            <a:ext cx="7190280" cy="7255080"/>
          </a:xfrm>
          <a:prstGeom prst="rect">
            <a:avLst/>
          </a:prstGeom>
          <a:noFill/>
          <a:ln w="0">
            <a:noFill/>
          </a:ln>
        </p:spPr>
        <p:style>
          <a:lnRef idx="0"/>
          <a:fillRef idx="0"/>
          <a:effectRef idx="0"/>
          <a:fontRef idx="minor"/>
        </p:style>
        <p:txBody>
          <a:bodyPr lIns="0" rIns="0" tIns="86400" bIns="0" anchor="t">
            <a:spAutoFit/>
          </a:bodyPr>
          <a:p>
            <a:pPr marL="12600">
              <a:lnSpc>
                <a:spcPct val="100000"/>
              </a:lnSpc>
              <a:spcBef>
                <a:spcPts val="680"/>
              </a:spcBef>
            </a:pPr>
            <a:r>
              <a:rPr b="1" lang="en-US" sz="2300" spc="-1" strike="noStrike">
                <a:solidFill>
                  <a:srgbClr val="c00000"/>
                </a:solidFill>
                <a:latin typeface="Calibri"/>
                <a:ea typeface="DejaVu Sans"/>
              </a:rPr>
              <a:t>SORT</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It is used to sort a file, arranging the records in a particular order. </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By default, the sort command sorts file assuming the contents are ASCII and can also be used to sort numerically. </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SORT command sorts the contents of a text file, line by line.</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It supports sorting alphabetically, in reverse order, by number, by month, and can also remove duplicates.</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By default, the entire input is taken as the sort key. Blank space is the default field separator.</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1" lang="en-US" sz="2300" spc="-1" strike="noStrike">
                <a:solidFill>
                  <a:srgbClr val="000000"/>
                </a:solidFill>
                <a:latin typeface="Calibri"/>
                <a:ea typeface="DejaVu Sans"/>
              </a:rPr>
              <a:t>Syntax :  sort [OPTION]... [FILE]…</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Eg: </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 </a:t>
            </a:r>
            <a:endParaRPr b="0" lang="en-IN" sz="2300" spc="-1" strike="noStrike">
              <a:solidFill>
                <a:srgbClr val="000000"/>
              </a:solidFill>
              <a:latin typeface="Arial"/>
            </a:endParaRPr>
          </a:p>
          <a:p>
            <a:pPr>
              <a:lnSpc>
                <a:spcPct val="100000"/>
              </a:lnSpc>
              <a:spcBef>
                <a:spcPts val="680"/>
              </a:spcBef>
            </a:pPr>
            <a:endParaRPr b="0" lang="en-IN" sz="2300" spc="-1" strike="noStrike">
              <a:solidFill>
                <a:srgbClr val="000000"/>
              </a:solidFill>
              <a:latin typeface="Arial"/>
            </a:endParaRPr>
          </a:p>
          <a:p>
            <a:pPr marL="12600">
              <a:lnSpc>
                <a:spcPct val="100000"/>
              </a:lnSpc>
              <a:spcBef>
                <a:spcPts val="680"/>
              </a:spcBef>
            </a:pPr>
            <a:endParaRPr b="0" lang="en-IN" sz="2300" spc="-1" strike="noStrike">
              <a:solidFill>
                <a:srgbClr val="000000"/>
              </a:solidFill>
              <a:latin typeface="Arial"/>
            </a:endParaRPr>
          </a:p>
        </p:txBody>
      </p:sp>
      <p:sp>
        <p:nvSpPr>
          <p:cNvPr id="167" name="Rectangle 1"/>
          <p:cNvSpPr/>
          <p:nvPr/>
        </p:nvSpPr>
        <p:spPr>
          <a:xfrm>
            <a:off x="0" y="4536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
        <p:nvSpPr>
          <p:cNvPr id="168" name="Rectangle 2"/>
          <p:cNvSpPr/>
          <p:nvPr/>
        </p:nvSpPr>
        <p:spPr>
          <a:xfrm>
            <a:off x="152280" y="19764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object 382"/>
          <p:cNvSpPr/>
          <p:nvPr/>
        </p:nvSpPr>
        <p:spPr>
          <a:xfrm>
            <a:off x="77760" y="0"/>
            <a:ext cx="227880" cy="6857280"/>
          </a:xfrm>
          <a:custGeom>
            <a:avLst/>
            <a:gdLst>
              <a:gd name="textAreaLeft" fmla="*/ 0 w 227880"/>
              <a:gd name="textAreaRight" fmla="*/ 228600 w 227880"/>
              <a:gd name="textAreaTop" fmla="*/ 0 h 6857280"/>
              <a:gd name="textAreaBottom" fmla="*/ 6858000 h 6857280"/>
            </a:gdLst>
            <a:ahLst/>
            <a:rect l="textAreaLeft" t="textAreaTop" r="textAreaRight" b="textAreaBottom"/>
            <a:pathLst>
              <a:path w="228600" h="6858000">
                <a:moveTo>
                  <a:pt x="0" y="6858000"/>
                </a:moveTo>
                <a:lnTo>
                  <a:pt x="228600" y="6858000"/>
                </a:lnTo>
                <a:lnTo>
                  <a:pt x="2286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70" name="object 383"/>
          <p:cNvSpPr/>
          <p:nvPr/>
        </p:nvSpPr>
        <p:spPr>
          <a:xfrm>
            <a:off x="306360" y="0"/>
            <a:ext cx="192960" cy="6857280"/>
          </a:xfrm>
          <a:custGeom>
            <a:avLst/>
            <a:gdLst>
              <a:gd name="textAreaLeft" fmla="*/ 0 w 192960"/>
              <a:gd name="textAreaRight" fmla="*/ 193680 w 192960"/>
              <a:gd name="textAreaTop" fmla="*/ 0 h 6857280"/>
              <a:gd name="textAreaBottom" fmla="*/ 6858000 h 6857280"/>
            </a:gdLst>
            <a:ahLst/>
            <a:rect l="textAreaLeft" t="textAreaTop" r="textAreaRight" b="textAreaBottom"/>
            <a:pathLst>
              <a:path w="193675" h="6858000">
                <a:moveTo>
                  <a:pt x="0" y="6858000"/>
                </a:moveTo>
                <a:lnTo>
                  <a:pt x="193547" y="6858000"/>
                </a:lnTo>
                <a:lnTo>
                  <a:pt x="193547"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71" name="object 384"/>
          <p:cNvSpPr/>
          <p:nvPr/>
        </p:nvSpPr>
        <p:spPr>
          <a:xfrm>
            <a:off x="1490400" y="0"/>
            <a:ext cx="1482480" cy="344160"/>
          </a:xfrm>
          <a:custGeom>
            <a:avLst/>
            <a:gdLst>
              <a:gd name="textAreaLeft" fmla="*/ 0 w 1482480"/>
              <a:gd name="textAreaRight" fmla="*/ 1483200 w 1482480"/>
              <a:gd name="textAreaTop" fmla="*/ 0 h 344160"/>
              <a:gd name="textAreaBottom" fmla="*/ 344880 h 344160"/>
            </a:gdLst>
            <a:ahLst/>
            <a:rect l="textAreaLeft" t="textAreaTop" r="textAreaRight" b="textAreaBottom"/>
            <a:pathLst>
              <a:path w="1483360" h="344805">
                <a:moveTo>
                  <a:pt x="0" y="344424"/>
                </a:moveTo>
                <a:lnTo>
                  <a:pt x="1482852" y="344424"/>
                </a:lnTo>
                <a:lnTo>
                  <a:pt x="1482852"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72" name="object 385"/>
          <p:cNvSpPr/>
          <p:nvPr/>
        </p:nvSpPr>
        <p:spPr>
          <a:xfrm>
            <a:off x="1490400" y="6530400"/>
            <a:ext cx="1482480" cy="326880"/>
          </a:xfrm>
          <a:custGeom>
            <a:avLst/>
            <a:gdLst>
              <a:gd name="textAreaLeft" fmla="*/ 0 w 1482480"/>
              <a:gd name="textAreaRight" fmla="*/ 1483200 w 1482480"/>
              <a:gd name="textAreaTop" fmla="*/ 0 h 326880"/>
              <a:gd name="textAreaBottom" fmla="*/ 327600 h 326880"/>
            </a:gdLst>
            <a:ahLst/>
            <a:rect l="textAreaLeft" t="textAreaTop" r="textAreaRight" b="textAreaBottom"/>
            <a:pathLst>
              <a:path w="1483360" h="327659">
                <a:moveTo>
                  <a:pt x="0" y="327659"/>
                </a:moveTo>
                <a:lnTo>
                  <a:pt x="1482852" y="327659"/>
                </a:lnTo>
                <a:lnTo>
                  <a:pt x="1482852"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73" name="object 386"/>
          <p:cNvSpPr/>
          <p:nvPr/>
        </p:nvSpPr>
        <p:spPr>
          <a:xfrm>
            <a:off x="500040" y="0"/>
            <a:ext cx="227880" cy="344160"/>
          </a:xfrm>
          <a:custGeom>
            <a:avLst/>
            <a:gdLst>
              <a:gd name="textAreaLeft" fmla="*/ 0 w 227880"/>
              <a:gd name="textAreaRight" fmla="*/ 228600 w 227880"/>
              <a:gd name="textAreaTop" fmla="*/ 0 h 344160"/>
              <a:gd name="textAreaBottom" fmla="*/ 344880 h 344160"/>
            </a:gdLst>
            <a:ahLst/>
            <a:rect l="textAreaLeft" t="textAreaTop" r="textAreaRight" b="textAreaBottom"/>
            <a:pathLst>
              <a:path w="228600" h="344805">
                <a:moveTo>
                  <a:pt x="0" y="344424"/>
                </a:moveTo>
                <a:lnTo>
                  <a:pt x="228600" y="344424"/>
                </a:lnTo>
                <a:lnTo>
                  <a:pt x="2286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74" name="object 387"/>
          <p:cNvSpPr/>
          <p:nvPr/>
        </p:nvSpPr>
        <p:spPr>
          <a:xfrm>
            <a:off x="500040" y="6530400"/>
            <a:ext cx="227880" cy="326880"/>
          </a:xfrm>
          <a:custGeom>
            <a:avLst/>
            <a:gdLst>
              <a:gd name="textAreaLeft" fmla="*/ 0 w 227880"/>
              <a:gd name="textAreaRight" fmla="*/ 228600 w 227880"/>
              <a:gd name="textAreaTop" fmla="*/ 0 h 326880"/>
              <a:gd name="textAreaBottom" fmla="*/ 327600 h 326880"/>
            </a:gdLst>
            <a:ahLst/>
            <a:rect l="textAreaLeft" t="textAreaTop" r="textAreaRight" b="textAreaBottom"/>
            <a:pathLst>
              <a:path w="228600" h="327659">
                <a:moveTo>
                  <a:pt x="0" y="327659"/>
                </a:moveTo>
                <a:lnTo>
                  <a:pt x="228600" y="327659"/>
                </a:lnTo>
                <a:lnTo>
                  <a:pt x="2286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75" name="object 388"/>
          <p:cNvSpPr/>
          <p:nvPr/>
        </p:nvSpPr>
        <p:spPr>
          <a:xfrm>
            <a:off x="728640" y="0"/>
            <a:ext cx="761400" cy="344160"/>
          </a:xfrm>
          <a:custGeom>
            <a:avLst/>
            <a:gdLst>
              <a:gd name="textAreaLeft" fmla="*/ 0 w 761400"/>
              <a:gd name="textAreaRight" fmla="*/ 762120 w 761400"/>
              <a:gd name="textAreaTop" fmla="*/ 0 h 344160"/>
              <a:gd name="textAreaBottom" fmla="*/ 344880 h 344160"/>
            </a:gdLst>
            <a:ahLst/>
            <a:rect l="textAreaLeft" t="textAreaTop" r="textAreaRight" b="textAreaBottom"/>
            <a:pathLst>
              <a:path w="762000" h="344805">
                <a:moveTo>
                  <a:pt x="0" y="344424"/>
                </a:moveTo>
                <a:lnTo>
                  <a:pt x="762000" y="344424"/>
                </a:lnTo>
                <a:lnTo>
                  <a:pt x="762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76" name="object 389"/>
          <p:cNvSpPr/>
          <p:nvPr/>
        </p:nvSpPr>
        <p:spPr>
          <a:xfrm>
            <a:off x="728640" y="6530400"/>
            <a:ext cx="761400" cy="326880"/>
          </a:xfrm>
          <a:custGeom>
            <a:avLst/>
            <a:gdLst>
              <a:gd name="textAreaLeft" fmla="*/ 0 w 761400"/>
              <a:gd name="textAreaRight" fmla="*/ 762120 w 761400"/>
              <a:gd name="textAreaTop" fmla="*/ 0 h 326880"/>
              <a:gd name="textAreaBottom" fmla="*/ 327600 h 326880"/>
            </a:gdLst>
            <a:ahLst/>
            <a:rect l="textAreaLeft" t="textAreaTop" r="textAreaRight" b="textAreaBottom"/>
            <a:pathLst>
              <a:path w="762000" h="327659">
                <a:moveTo>
                  <a:pt x="0" y="327659"/>
                </a:moveTo>
                <a:lnTo>
                  <a:pt x="762000" y="327659"/>
                </a:lnTo>
                <a:lnTo>
                  <a:pt x="762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77" name="object 390"/>
          <p:cNvSpPr/>
          <p:nvPr/>
        </p:nvSpPr>
        <p:spPr>
          <a:xfrm>
            <a:off x="6707160" y="0"/>
            <a:ext cx="1523160" cy="344160"/>
          </a:xfrm>
          <a:custGeom>
            <a:avLst/>
            <a:gdLst>
              <a:gd name="textAreaLeft" fmla="*/ 0 w 1523160"/>
              <a:gd name="textAreaRight" fmla="*/ 1523880 w 1523160"/>
              <a:gd name="textAreaTop" fmla="*/ 0 h 344160"/>
              <a:gd name="textAreaBottom" fmla="*/ 344880 h 344160"/>
            </a:gdLst>
            <a:ahLst/>
            <a:rect l="textAreaLeft" t="textAreaTop" r="textAreaRight" b="textAreaBottom"/>
            <a:pathLst>
              <a:path w="1524000" h="344805">
                <a:moveTo>
                  <a:pt x="0" y="344424"/>
                </a:moveTo>
                <a:lnTo>
                  <a:pt x="1524000" y="344424"/>
                </a:lnTo>
                <a:lnTo>
                  <a:pt x="1524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78" name="object 391"/>
          <p:cNvSpPr/>
          <p:nvPr/>
        </p:nvSpPr>
        <p:spPr>
          <a:xfrm>
            <a:off x="6707160" y="6530400"/>
            <a:ext cx="1523160" cy="326880"/>
          </a:xfrm>
          <a:custGeom>
            <a:avLst/>
            <a:gdLst>
              <a:gd name="textAreaLeft" fmla="*/ 0 w 1523160"/>
              <a:gd name="textAreaRight" fmla="*/ 1523880 w 1523160"/>
              <a:gd name="textAreaTop" fmla="*/ 0 h 326880"/>
              <a:gd name="textAreaBottom" fmla="*/ 327600 h 326880"/>
            </a:gdLst>
            <a:ahLst/>
            <a:rect l="textAreaLeft" t="textAreaTop" r="textAreaRight" b="textAreaBottom"/>
            <a:pathLst>
              <a:path w="1524000" h="327659">
                <a:moveTo>
                  <a:pt x="0" y="327659"/>
                </a:moveTo>
                <a:lnTo>
                  <a:pt x="1524000" y="327659"/>
                </a:lnTo>
                <a:lnTo>
                  <a:pt x="1524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79" name="object 392"/>
          <p:cNvSpPr/>
          <p:nvPr/>
        </p:nvSpPr>
        <p:spPr>
          <a:xfrm>
            <a:off x="8993160" y="0"/>
            <a:ext cx="150480" cy="6857280"/>
          </a:xfrm>
          <a:custGeom>
            <a:avLst/>
            <a:gdLst>
              <a:gd name="textAreaLeft" fmla="*/ 0 w 150480"/>
              <a:gd name="textAreaRight" fmla="*/ 151200 w 150480"/>
              <a:gd name="textAreaTop" fmla="*/ 0 h 6857280"/>
              <a:gd name="textAreaBottom" fmla="*/ 6858000 h 6857280"/>
            </a:gdLst>
            <a:ahLst/>
            <a:rect l="textAreaLeft" t="textAreaTop" r="textAreaRight" b="textAreaBottom"/>
            <a:pathLst>
              <a:path w="151129" h="6858000">
                <a:moveTo>
                  <a:pt x="0" y="6857998"/>
                </a:moveTo>
                <a:lnTo>
                  <a:pt x="150875" y="6857998"/>
                </a:lnTo>
                <a:lnTo>
                  <a:pt x="150875" y="0"/>
                </a:lnTo>
                <a:lnTo>
                  <a:pt x="0" y="0"/>
                </a:lnTo>
                <a:lnTo>
                  <a:pt x="0" y="6857998"/>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80" name="object 393"/>
          <p:cNvSpPr/>
          <p:nvPr/>
        </p:nvSpPr>
        <p:spPr>
          <a:xfrm>
            <a:off x="8231040" y="0"/>
            <a:ext cx="761400" cy="6857280"/>
          </a:xfrm>
          <a:custGeom>
            <a:avLst/>
            <a:gdLst>
              <a:gd name="textAreaLeft" fmla="*/ 0 w 761400"/>
              <a:gd name="textAreaRight" fmla="*/ 762120 w 761400"/>
              <a:gd name="textAreaTop" fmla="*/ 0 h 6857280"/>
              <a:gd name="textAreaBottom" fmla="*/ 6858000 h 6857280"/>
            </a:gdLst>
            <a:ahLst/>
            <a:rect l="textAreaLeft" t="textAreaTop" r="textAreaRight" b="textAreaBottom"/>
            <a:pathLst>
              <a:path w="762000" h="6858000">
                <a:moveTo>
                  <a:pt x="0" y="6858000"/>
                </a:moveTo>
                <a:lnTo>
                  <a:pt x="762000" y="6858000"/>
                </a:lnTo>
                <a:lnTo>
                  <a:pt x="7620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81" name="object 394"/>
          <p:cNvSpPr/>
          <p:nvPr/>
        </p:nvSpPr>
        <p:spPr>
          <a:xfrm>
            <a:off x="3963960" y="0"/>
            <a:ext cx="2742480" cy="344160"/>
          </a:xfrm>
          <a:custGeom>
            <a:avLst/>
            <a:gdLst>
              <a:gd name="textAreaLeft" fmla="*/ 0 w 2742480"/>
              <a:gd name="textAreaRight" fmla="*/ 2743200 w 2742480"/>
              <a:gd name="textAreaTop" fmla="*/ 0 h 344160"/>
              <a:gd name="textAreaBottom" fmla="*/ 344880 h 344160"/>
            </a:gdLst>
            <a:ahLst/>
            <a:rect l="textAreaLeft" t="textAreaTop" r="textAreaRight" b="textAreaBottom"/>
            <a:pathLst>
              <a:path w="2743200" h="344805">
                <a:moveTo>
                  <a:pt x="0" y="344424"/>
                </a:moveTo>
                <a:lnTo>
                  <a:pt x="2743200" y="344424"/>
                </a:lnTo>
                <a:lnTo>
                  <a:pt x="27432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82" name="object 395"/>
          <p:cNvSpPr/>
          <p:nvPr/>
        </p:nvSpPr>
        <p:spPr>
          <a:xfrm>
            <a:off x="3963960" y="6530400"/>
            <a:ext cx="2742480" cy="326880"/>
          </a:xfrm>
          <a:custGeom>
            <a:avLst/>
            <a:gdLst>
              <a:gd name="textAreaLeft" fmla="*/ 0 w 2742480"/>
              <a:gd name="textAreaRight" fmla="*/ 2743200 w 2742480"/>
              <a:gd name="textAreaTop" fmla="*/ 0 h 326880"/>
              <a:gd name="textAreaBottom" fmla="*/ 327600 h 326880"/>
            </a:gdLst>
            <a:ahLst/>
            <a:rect l="textAreaLeft" t="textAreaTop" r="textAreaRight" b="textAreaBottom"/>
            <a:pathLst>
              <a:path w="2743200" h="327659">
                <a:moveTo>
                  <a:pt x="0" y="327659"/>
                </a:moveTo>
                <a:lnTo>
                  <a:pt x="2743200" y="327659"/>
                </a:lnTo>
                <a:lnTo>
                  <a:pt x="27432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83" name="object 396"/>
          <p:cNvSpPr/>
          <p:nvPr/>
        </p:nvSpPr>
        <p:spPr>
          <a:xfrm>
            <a:off x="50400" y="0"/>
            <a:ext cx="9099360" cy="686376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84" name="object 397"/>
          <p:cNvSpPr/>
          <p:nvPr/>
        </p:nvSpPr>
        <p:spPr>
          <a:xfrm>
            <a:off x="451080" y="36720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85" name="object 398"/>
          <p:cNvSpPr/>
          <p:nvPr/>
        </p:nvSpPr>
        <p:spPr>
          <a:xfrm>
            <a:off x="457200" y="34452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noFill/>
          <a:ln w="6096">
            <a:solidFill>
              <a:srgbClr val="ee5846"/>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86" name="object 399"/>
          <p:cNvSpPr/>
          <p:nvPr/>
        </p:nvSpPr>
        <p:spPr>
          <a:xfrm>
            <a:off x="6987600" y="5852160"/>
            <a:ext cx="1242720" cy="367920"/>
          </a:xfrm>
          <a:prstGeom prst="rect">
            <a:avLst/>
          </a:prstGeom>
          <a:blipFill rotWithShape="0">
            <a:blip r:embed="rId2"/>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87" name="object 400"/>
          <p:cNvSpPr/>
          <p:nvPr/>
        </p:nvSpPr>
        <p:spPr>
          <a:xfrm>
            <a:off x="1123920" y="344520"/>
            <a:ext cx="7190280" cy="7250400"/>
          </a:xfrm>
          <a:prstGeom prst="rect">
            <a:avLst/>
          </a:prstGeom>
          <a:noFill/>
          <a:ln w="0">
            <a:noFill/>
          </a:ln>
        </p:spPr>
        <p:style>
          <a:lnRef idx="0"/>
          <a:fillRef idx="0"/>
          <a:effectRef idx="0"/>
          <a:fontRef idx="minor"/>
        </p:style>
        <p:txBody>
          <a:bodyPr lIns="0" rIns="0" tIns="86400" bIns="0" anchor="t">
            <a:spAutoFit/>
          </a:bodyPr>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To write the output to a new file</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1" lang="en-US" sz="2300" spc="-1" strike="noStrike">
                <a:solidFill>
                  <a:srgbClr val="000000"/>
                </a:solidFill>
                <a:latin typeface="Calibri"/>
                <a:ea typeface="DejaVu Sans"/>
              </a:rPr>
              <a:t>Cmd : $sort -o outputfile inputfile</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Eg :</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Or </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1" lang="en-US" sz="2300" spc="-1" strike="noStrike">
                <a:solidFill>
                  <a:srgbClr val="000000"/>
                </a:solidFill>
                <a:latin typeface="Calibri"/>
                <a:ea typeface="DejaVu Sans"/>
              </a:rPr>
              <a:t>cmd : $sort filename &gt;outputfile</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Eg</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 </a:t>
            </a:r>
            <a:r>
              <a:rPr b="0" lang="en-US" sz="2300" spc="-1" strike="noStrike">
                <a:solidFill>
                  <a:srgbClr val="000000"/>
                </a:solidFill>
                <a:latin typeface="Calibri"/>
                <a:ea typeface="DejaVu Sans"/>
              </a:rPr>
              <a:t>To sorts the input file in reverse order i.e. descending order by default</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1" lang="en-US" sz="2300" spc="-1" strike="noStrike">
                <a:solidFill>
                  <a:srgbClr val="000000"/>
                </a:solidFill>
                <a:latin typeface="Calibri"/>
                <a:ea typeface="DejaVu Sans"/>
              </a:rPr>
              <a:t>Cmd : $sort -r filename</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Eg :</a:t>
            </a:r>
            <a:endParaRPr b="0" lang="en-IN" sz="2300" spc="-1" strike="noStrike">
              <a:solidFill>
                <a:srgbClr val="000000"/>
              </a:solidFill>
              <a:latin typeface="Arial"/>
            </a:endParaRPr>
          </a:p>
          <a:p>
            <a:pPr marL="355680" indent="-34308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To sort the file with numeric data present inside</a:t>
            </a:r>
            <a:endParaRPr b="0" lang="en-IN" sz="2300" spc="-1" strike="noStrike">
              <a:solidFill>
                <a:srgbClr val="000000"/>
              </a:solidFill>
              <a:latin typeface="Arial"/>
            </a:endParaRPr>
          </a:p>
          <a:p>
            <a:pPr marL="355680" indent="-343080">
              <a:lnSpc>
                <a:spcPct val="100000"/>
              </a:lnSpc>
              <a:spcBef>
                <a:spcPts val="680"/>
              </a:spcBef>
              <a:buClr>
                <a:srgbClr val="000000"/>
              </a:buClr>
              <a:buFont typeface="Symbol"/>
              <a:buChar char=""/>
            </a:pPr>
            <a:r>
              <a:rPr b="1" lang="en-US" sz="2300" spc="-1" strike="noStrike">
                <a:solidFill>
                  <a:srgbClr val="000000"/>
                </a:solidFill>
                <a:latin typeface="Calibri"/>
                <a:ea typeface="DejaVu Sans"/>
              </a:rPr>
              <a:t>Syntax : $sort -n filename</a:t>
            </a:r>
            <a:endParaRPr b="0" lang="en-IN" sz="2300" spc="-1" strike="noStrike">
              <a:solidFill>
                <a:srgbClr val="000000"/>
              </a:solidFill>
              <a:latin typeface="Arial"/>
            </a:endParaRPr>
          </a:p>
          <a:p>
            <a:pPr marL="355680" indent="-34308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Eg: </a:t>
            </a:r>
            <a:endParaRPr b="0" lang="en-IN" sz="2300" spc="-1" strike="noStrike">
              <a:solidFill>
                <a:srgbClr val="000000"/>
              </a:solidFill>
              <a:latin typeface="Arial"/>
            </a:endParaRPr>
          </a:p>
          <a:p>
            <a:pPr marL="12600">
              <a:lnSpc>
                <a:spcPct val="100000"/>
              </a:lnSpc>
              <a:spcBef>
                <a:spcPts val="680"/>
              </a:spcBef>
            </a:pPr>
            <a:endParaRPr b="0" lang="en-IN" sz="2300" spc="-1" strike="noStrike">
              <a:solidFill>
                <a:srgbClr val="000000"/>
              </a:solidFill>
              <a:latin typeface="Arial"/>
            </a:endParaRPr>
          </a:p>
          <a:p>
            <a:pPr marL="12600">
              <a:lnSpc>
                <a:spcPct val="100000"/>
              </a:lnSpc>
              <a:spcBef>
                <a:spcPts val="680"/>
              </a:spcBef>
            </a:pPr>
            <a:endParaRPr b="0" lang="en-IN" sz="2300" spc="-1" strike="noStrike">
              <a:solidFill>
                <a:srgbClr val="000000"/>
              </a:solidFill>
              <a:latin typeface="Arial"/>
            </a:endParaRPr>
          </a:p>
          <a:p>
            <a:pPr marL="12600">
              <a:lnSpc>
                <a:spcPct val="100000"/>
              </a:lnSpc>
              <a:spcBef>
                <a:spcPts val="680"/>
              </a:spcBef>
            </a:pPr>
            <a:endParaRPr b="0" lang="en-IN" sz="2300" spc="-1" strike="noStrike">
              <a:solidFill>
                <a:srgbClr val="000000"/>
              </a:solidFill>
              <a:latin typeface="Arial"/>
            </a:endParaRPr>
          </a:p>
        </p:txBody>
      </p:sp>
      <p:sp>
        <p:nvSpPr>
          <p:cNvPr id="188" name="Rectangle 42"/>
          <p:cNvSpPr/>
          <p:nvPr/>
        </p:nvSpPr>
        <p:spPr>
          <a:xfrm>
            <a:off x="0" y="4536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
        <p:nvSpPr>
          <p:cNvPr id="189" name="Rectangle 43"/>
          <p:cNvSpPr/>
          <p:nvPr/>
        </p:nvSpPr>
        <p:spPr>
          <a:xfrm>
            <a:off x="152280" y="19764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object 39"/>
          <p:cNvSpPr/>
          <p:nvPr/>
        </p:nvSpPr>
        <p:spPr>
          <a:xfrm>
            <a:off x="77760" y="0"/>
            <a:ext cx="227880" cy="6857280"/>
          </a:xfrm>
          <a:custGeom>
            <a:avLst/>
            <a:gdLst>
              <a:gd name="textAreaLeft" fmla="*/ 0 w 227880"/>
              <a:gd name="textAreaRight" fmla="*/ 228600 w 227880"/>
              <a:gd name="textAreaTop" fmla="*/ 0 h 6857280"/>
              <a:gd name="textAreaBottom" fmla="*/ 6858000 h 6857280"/>
            </a:gdLst>
            <a:ahLst/>
            <a:rect l="textAreaLeft" t="textAreaTop" r="textAreaRight" b="textAreaBottom"/>
            <a:pathLst>
              <a:path w="228600" h="6858000">
                <a:moveTo>
                  <a:pt x="0" y="6858000"/>
                </a:moveTo>
                <a:lnTo>
                  <a:pt x="228600" y="6858000"/>
                </a:lnTo>
                <a:lnTo>
                  <a:pt x="2286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91" name="object 40"/>
          <p:cNvSpPr/>
          <p:nvPr/>
        </p:nvSpPr>
        <p:spPr>
          <a:xfrm>
            <a:off x="306360" y="0"/>
            <a:ext cx="192960" cy="6857280"/>
          </a:xfrm>
          <a:custGeom>
            <a:avLst/>
            <a:gdLst>
              <a:gd name="textAreaLeft" fmla="*/ 0 w 192960"/>
              <a:gd name="textAreaRight" fmla="*/ 193680 w 192960"/>
              <a:gd name="textAreaTop" fmla="*/ 0 h 6857280"/>
              <a:gd name="textAreaBottom" fmla="*/ 6858000 h 6857280"/>
            </a:gdLst>
            <a:ahLst/>
            <a:rect l="textAreaLeft" t="textAreaTop" r="textAreaRight" b="textAreaBottom"/>
            <a:pathLst>
              <a:path w="193675" h="6858000">
                <a:moveTo>
                  <a:pt x="0" y="6858000"/>
                </a:moveTo>
                <a:lnTo>
                  <a:pt x="193547" y="6858000"/>
                </a:lnTo>
                <a:lnTo>
                  <a:pt x="193547"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92" name="object 41"/>
          <p:cNvSpPr/>
          <p:nvPr/>
        </p:nvSpPr>
        <p:spPr>
          <a:xfrm>
            <a:off x="1490400" y="0"/>
            <a:ext cx="1482480" cy="344160"/>
          </a:xfrm>
          <a:custGeom>
            <a:avLst/>
            <a:gdLst>
              <a:gd name="textAreaLeft" fmla="*/ 0 w 1482480"/>
              <a:gd name="textAreaRight" fmla="*/ 1483200 w 1482480"/>
              <a:gd name="textAreaTop" fmla="*/ 0 h 344160"/>
              <a:gd name="textAreaBottom" fmla="*/ 344880 h 344160"/>
            </a:gdLst>
            <a:ahLst/>
            <a:rect l="textAreaLeft" t="textAreaTop" r="textAreaRight" b="textAreaBottom"/>
            <a:pathLst>
              <a:path w="1483360" h="344805">
                <a:moveTo>
                  <a:pt x="0" y="344424"/>
                </a:moveTo>
                <a:lnTo>
                  <a:pt x="1482852" y="344424"/>
                </a:lnTo>
                <a:lnTo>
                  <a:pt x="1482852"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93" name="object 42"/>
          <p:cNvSpPr/>
          <p:nvPr/>
        </p:nvSpPr>
        <p:spPr>
          <a:xfrm>
            <a:off x="1490400" y="6530400"/>
            <a:ext cx="1482480" cy="326880"/>
          </a:xfrm>
          <a:custGeom>
            <a:avLst/>
            <a:gdLst>
              <a:gd name="textAreaLeft" fmla="*/ 0 w 1482480"/>
              <a:gd name="textAreaRight" fmla="*/ 1483200 w 1482480"/>
              <a:gd name="textAreaTop" fmla="*/ 0 h 326880"/>
              <a:gd name="textAreaBottom" fmla="*/ 327600 h 326880"/>
            </a:gdLst>
            <a:ahLst/>
            <a:rect l="textAreaLeft" t="textAreaTop" r="textAreaRight" b="textAreaBottom"/>
            <a:pathLst>
              <a:path w="1483360" h="327659">
                <a:moveTo>
                  <a:pt x="0" y="327659"/>
                </a:moveTo>
                <a:lnTo>
                  <a:pt x="1482852" y="327659"/>
                </a:lnTo>
                <a:lnTo>
                  <a:pt x="1482852"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94" name="object 43"/>
          <p:cNvSpPr/>
          <p:nvPr/>
        </p:nvSpPr>
        <p:spPr>
          <a:xfrm>
            <a:off x="500040" y="0"/>
            <a:ext cx="227880" cy="344160"/>
          </a:xfrm>
          <a:custGeom>
            <a:avLst/>
            <a:gdLst>
              <a:gd name="textAreaLeft" fmla="*/ 0 w 227880"/>
              <a:gd name="textAreaRight" fmla="*/ 228600 w 227880"/>
              <a:gd name="textAreaTop" fmla="*/ 0 h 344160"/>
              <a:gd name="textAreaBottom" fmla="*/ 344880 h 344160"/>
            </a:gdLst>
            <a:ahLst/>
            <a:rect l="textAreaLeft" t="textAreaTop" r="textAreaRight" b="textAreaBottom"/>
            <a:pathLst>
              <a:path w="228600" h="344805">
                <a:moveTo>
                  <a:pt x="0" y="344424"/>
                </a:moveTo>
                <a:lnTo>
                  <a:pt x="228600" y="344424"/>
                </a:lnTo>
                <a:lnTo>
                  <a:pt x="2286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95" name="object 44"/>
          <p:cNvSpPr/>
          <p:nvPr/>
        </p:nvSpPr>
        <p:spPr>
          <a:xfrm>
            <a:off x="500040" y="6530400"/>
            <a:ext cx="227880" cy="326880"/>
          </a:xfrm>
          <a:custGeom>
            <a:avLst/>
            <a:gdLst>
              <a:gd name="textAreaLeft" fmla="*/ 0 w 227880"/>
              <a:gd name="textAreaRight" fmla="*/ 228600 w 227880"/>
              <a:gd name="textAreaTop" fmla="*/ 0 h 326880"/>
              <a:gd name="textAreaBottom" fmla="*/ 327600 h 326880"/>
            </a:gdLst>
            <a:ahLst/>
            <a:rect l="textAreaLeft" t="textAreaTop" r="textAreaRight" b="textAreaBottom"/>
            <a:pathLst>
              <a:path w="228600" h="327659">
                <a:moveTo>
                  <a:pt x="0" y="327659"/>
                </a:moveTo>
                <a:lnTo>
                  <a:pt x="228600" y="327659"/>
                </a:lnTo>
                <a:lnTo>
                  <a:pt x="2286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96" name="object 45"/>
          <p:cNvSpPr/>
          <p:nvPr/>
        </p:nvSpPr>
        <p:spPr>
          <a:xfrm>
            <a:off x="728640" y="0"/>
            <a:ext cx="761400" cy="344160"/>
          </a:xfrm>
          <a:custGeom>
            <a:avLst/>
            <a:gdLst>
              <a:gd name="textAreaLeft" fmla="*/ 0 w 761400"/>
              <a:gd name="textAreaRight" fmla="*/ 762120 w 761400"/>
              <a:gd name="textAreaTop" fmla="*/ 0 h 344160"/>
              <a:gd name="textAreaBottom" fmla="*/ 344880 h 344160"/>
            </a:gdLst>
            <a:ahLst/>
            <a:rect l="textAreaLeft" t="textAreaTop" r="textAreaRight" b="textAreaBottom"/>
            <a:pathLst>
              <a:path w="762000" h="344805">
                <a:moveTo>
                  <a:pt x="0" y="344424"/>
                </a:moveTo>
                <a:lnTo>
                  <a:pt x="762000" y="344424"/>
                </a:lnTo>
                <a:lnTo>
                  <a:pt x="762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97" name="object 46"/>
          <p:cNvSpPr/>
          <p:nvPr/>
        </p:nvSpPr>
        <p:spPr>
          <a:xfrm>
            <a:off x="728640" y="6530400"/>
            <a:ext cx="761400" cy="326880"/>
          </a:xfrm>
          <a:custGeom>
            <a:avLst/>
            <a:gdLst>
              <a:gd name="textAreaLeft" fmla="*/ 0 w 761400"/>
              <a:gd name="textAreaRight" fmla="*/ 762120 w 761400"/>
              <a:gd name="textAreaTop" fmla="*/ 0 h 326880"/>
              <a:gd name="textAreaBottom" fmla="*/ 327600 h 326880"/>
            </a:gdLst>
            <a:ahLst/>
            <a:rect l="textAreaLeft" t="textAreaTop" r="textAreaRight" b="textAreaBottom"/>
            <a:pathLst>
              <a:path w="762000" h="327659">
                <a:moveTo>
                  <a:pt x="0" y="327659"/>
                </a:moveTo>
                <a:lnTo>
                  <a:pt x="762000" y="327659"/>
                </a:lnTo>
                <a:lnTo>
                  <a:pt x="762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98" name="object 47"/>
          <p:cNvSpPr/>
          <p:nvPr/>
        </p:nvSpPr>
        <p:spPr>
          <a:xfrm>
            <a:off x="6707160" y="0"/>
            <a:ext cx="1523160" cy="344160"/>
          </a:xfrm>
          <a:custGeom>
            <a:avLst/>
            <a:gdLst>
              <a:gd name="textAreaLeft" fmla="*/ 0 w 1523160"/>
              <a:gd name="textAreaRight" fmla="*/ 1523880 w 1523160"/>
              <a:gd name="textAreaTop" fmla="*/ 0 h 344160"/>
              <a:gd name="textAreaBottom" fmla="*/ 344880 h 344160"/>
            </a:gdLst>
            <a:ahLst/>
            <a:rect l="textAreaLeft" t="textAreaTop" r="textAreaRight" b="textAreaBottom"/>
            <a:pathLst>
              <a:path w="1524000" h="344805">
                <a:moveTo>
                  <a:pt x="0" y="344424"/>
                </a:moveTo>
                <a:lnTo>
                  <a:pt x="1524000" y="344424"/>
                </a:lnTo>
                <a:lnTo>
                  <a:pt x="1524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99" name="object 48"/>
          <p:cNvSpPr/>
          <p:nvPr/>
        </p:nvSpPr>
        <p:spPr>
          <a:xfrm>
            <a:off x="6707160" y="6530400"/>
            <a:ext cx="1523160" cy="326880"/>
          </a:xfrm>
          <a:custGeom>
            <a:avLst/>
            <a:gdLst>
              <a:gd name="textAreaLeft" fmla="*/ 0 w 1523160"/>
              <a:gd name="textAreaRight" fmla="*/ 1523880 w 1523160"/>
              <a:gd name="textAreaTop" fmla="*/ 0 h 326880"/>
              <a:gd name="textAreaBottom" fmla="*/ 327600 h 326880"/>
            </a:gdLst>
            <a:ahLst/>
            <a:rect l="textAreaLeft" t="textAreaTop" r="textAreaRight" b="textAreaBottom"/>
            <a:pathLst>
              <a:path w="1524000" h="327659">
                <a:moveTo>
                  <a:pt x="0" y="327659"/>
                </a:moveTo>
                <a:lnTo>
                  <a:pt x="1524000" y="327659"/>
                </a:lnTo>
                <a:lnTo>
                  <a:pt x="1524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00" name="object 49"/>
          <p:cNvSpPr/>
          <p:nvPr/>
        </p:nvSpPr>
        <p:spPr>
          <a:xfrm>
            <a:off x="8993160" y="0"/>
            <a:ext cx="150480" cy="6857280"/>
          </a:xfrm>
          <a:custGeom>
            <a:avLst/>
            <a:gdLst>
              <a:gd name="textAreaLeft" fmla="*/ 0 w 150480"/>
              <a:gd name="textAreaRight" fmla="*/ 151200 w 150480"/>
              <a:gd name="textAreaTop" fmla="*/ 0 h 6857280"/>
              <a:gd name="textAreaBottom" fmla="*/ 6858000 h 6857280"/>
            </a:gdLst>
            <a:ahLst/>
            <a:rect l="textAreaLeft" t="textAreaTop" r="textAreaRight" b="textAreaBottom"/>
            <a:pathLst>
              <a:path w="151129" h="6858000">
                <a:moveTo>
                  <a:pt x="0" y="6857998"/>
                </a:moveTo>
                <a:lnTo>
                  <a:pt x="150875" y="6857998"/>
                </a:lnTo>
                <a:lnTo>
                  <a:pt x="150875" y="0"/>
                </a:lnTo>
                <a:lnTo>
                  <a:pt x="0" y="0"/>
                </a:lnTo>
                <a:lnTo>
                  <a:pt x="0" y="6857998"/>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01" name="object 50"/>
          <p:cNvSpPr/>
          <p:nvPr/>
        </p:nvSpPr>
        <p:spPr>
          <a:xfrm>
            <a:off x="8231040" y="0"/>
            <a:ext cx="761400" cy="6857280"/>
          </a:xfrm>
          <a:custGeom>
            <a:avLst/>
            <a:gdLst>
              <a:gd name="textAreaLeft" fmla="*/ 0 w 761400"/>
              <a:gd name="textAreaRight" fmla="*/ 762120 w 761400"/>
              <a:gd name="textAreaTop" fmla="*/ 0 h 6857280"/>
              <a:gd name="textAreaBottom" fmla="*/ 6858000 h 6857280"/>
            </a:gdLst>
            <a:ahLst/>
            <a:rect l="textAreaLeft" t="textAreaTop" r="textAreaRight" b="textAreaBottom"/>
            <a:pathLst>
              <a:path w="762000" h="6858000">
                <a:moveTo>
                  <a:pt x="0" y="6858000"/>
                </a:moveTo>
                <a:lnTo>
                  <a:pt x="762000" y="6858000"/>
                </a:lnTo>
                <a:lnTo>
                  <a:pt x="7620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02" name="object 51"/>
          <p:cNvSpPr/>
          <p:nvPr/>
        </p:nvSpPr>
        <p:spPr>
          <a:xfrm>
            <a:off x="3963960" y="0"/>
            <a:ext cx="2742480" cy="344160"/>
          </a:xfrm>
          <a:custGeom>
            <a:avLst/>
            <a:gdLst>
              <a:gd name="textAreaLeft" fmla="*/ 0 w 2742480"/>
              <a:gd name="textAreaRight" fmla="*/ 2743200 w 2742480"/>
              <a:gd name="textAreaTop" fmla="*/ 0 h 344160"/>
              <a:gd name="textAreaBottom" fmla="*/ 344880 h 344160"/>
            </a:gdLst>
            <a:ahLst/>
            <a:rect l="textAreaLeft" t="textAreaTop" r="textAreaRight" b="textAreaBottom"/>
            <a:pathLst>
              <a:path w="2743200" h="344805">
                <a:moveTo>
                  <a:pt x="0" y="344424"/>
                </a:moveTo>
                <a:lnTo>
                  <a:pt x="2743200" y="344424"/>
                </a:lnTo>
                <a:lnTo>
                  <a:pt x="27432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03" name="object 52"/>
          <p:cNvSpPr/>
          <p:nvPr/>
        </p:nvSpPr>
        <p:spPr>
          <a:xfrm>
            <a:off x="3963960" y="6530400"/>
            <a:ext cx="2742480" cy="326880"/>
          </a:xfrm>
          <a:custGeom>
            <a:avLst/>
            <a:gdLst>
              <a:gd name="textAreaLeft" fmla="*/ 0 w 2742480"/>
              <a:gd name="textAreaRight" fmla="*/ 2743200 w 2742480"/>
              <a:gd name="textAreaTop" fmla="*/ 0 h 326880"/>
              <a:gd name="textAreaBottom" fmla="*/ 327600 h 326880"/>
            </a:gdLst>
            <a:ahLst/>
            <a:rect l="textAreaLeft" t="textAreaTop" r="textAreaRight" b="textAreaBottom"/>
            <a:pathLst>
              <a:path w="2743200" h="327659">
                <a:moveTo>
                  <a:pt x="0" y="327659"/>
                </a:moveTo>
                <a:lnTo>
                  <a:pt x="2743200" y="327659"/>
                </a:lnTo>
                <a:lnTo>
                  <a:pt x="27432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04" name="object 53"/>
          <p:cNvSpPr/>
          <p:nvPr/>
        </p:nvSpPr>
        <p:spPr>
          <a:xfrm>
            <a:off x="50400" y="0"/>
            <a:ext cx="9099360" cy="686376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05" name="object 54"/>
          <p:cNvSpPr/>
          <p:nvPr/>
        </p:nvSpPr>
        <p:spPr>
          <a:xfrm>
            <a:off x="451080" y="36720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06" name="object 55"/>
          <p:cNvSpPr/>
          <p:nvPr/>
        </p:nvSpPr>
        <p:spPr>
          <a:xfrm>
            <a:off x="457200" y="34452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noFill/>
          <a:ln w="6096">
            <a:solidFill>
              <a:srgbClr val="ee5846"/>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07" name="object 56"/>
          <p:cNvSpPr/>
          <p:nvPr/>
        </p:nvSpPr>
        <p:spPr>
          <a:xfrm>
            <a:off x="6987600" y="5852160"/>
            <a:ext cx="1242720" cy="367920"/>
          </a:xfrm>
          <a:prstGeom prst="rect">
            <a:avLst/>
          </a:prstGeom>
          <a:blipFill rotWithShape="0">
            <a:blip r:embed="rId2"/>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08" name="object 57"/>
          <p:cNvSpPr/>
          <p:nvPr/>
        </p:nvSpPr>
        <p:spPr>
          <a:xfrm>
            <a:off x="1123920" y="344520"/>
            <a:ext cx="7190280" cy="7164000"/>
          </a:xfrm>
          <a:prstGeom prst="rect">
            <a:avLst/>
          </a:prstGeom>
          <a:noFill/>
          <a:ln w="0">
            <a:noFill/>
          </a:ln>
        </p:spPr>
        <p:style>
          <a:lnRef idx="0"/>
          <a:fillRef idx="0"/>
          <a:effectRef idx="0"/>
          <a:fontRef idx="minor"/>
        </p:style>
        <p:txBody>
          <a:bodyPr lIns="0" rIns="0" tIns="86400" bIns="0" anchor="t">
            <a:spAutoFit/>
          </a:bodyPr>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To sort a file with numeric data in reverse order </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1" lang="en-US" sz="2300" spc="-1" strike="noStrike">
                <a:solidFill>
                  <a:srgbClr val="000000"/>
                </a:solidFill>
                <a:latin typeface="Calibri"/>
                <a:ea typeface="DejaVu Sans"/>
              </a:rPr>
              <a:t>Cmd : $sort -nr outputfile inputfile</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Eg :</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 </a:t>
            </a:r>
            <a:r>
              <a:rPr b="0" lang="en-US" sz="2300" spc="-1" strike="noStrike">
                <a:solidFill>
                  <a:srgbClr val="000000"/>
                </a:solidFill>
                <a:latin typeface="Calibri"/>
                <a:ea typeface="DejaVu Sans"/>
              </a:rPr>
              <a:t>To sorting a table on the basis of any column number </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1" lang="en-US" sz="2300" spc="-1" strike="noStrike">
                <a:solidFill>
                  <a:srgbClr val="000000"/>
                </a:solidFill>
                <a:latin typeface="Calibri"/>
                <a:ea typeface="DejaVu Sans"/>
              </a:rPr>
              <a:t>Cmd : $sort -k [column]n filename</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Eg : $sort -k 2n marks.txt</a:t>
            </a:r>
            <a:endParaRPr b="0" lang="en-IN" sz="2300" spc="-1" strike="noStrike">
              <a:solidFill>
                <a:srgbClr val="000000"/>
              </a:solidFill>
              <a:latin typeface="Arial"/>
            </a:endParaRPr>
          </a:p>
          <a:p>
            <a:pPr>
              <a:lnSpc>
                <a:spcPct val="100000"/>
              </a:lnSpc>
              <a:spcBef>
                <a:spcPts val="680"/>
              </a:spcBef>
            </a:pPr>
            <a:endParaRPr b="0" lang="en-IN" sz="2300" spc="-1" strike="noStrike">
              <a:solidFill>
                <a:srgbClr val="000000"/>
              </a:solidFill>
              <a:latin typeface="Arial"/>
            </a:endParaRPr>
          </a:p>
          <a:p>
            <a:pPr marL="355680" indent="-34308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 </a:t>
            </a:r>
            <a:r>
              <a:rPr b="0" lang="en-US" sz="2300" spc="-1" strike="noStrike">
                <a:solidFill>
                  <a:srgbClr val="000000"/>
                </a:solidFill>
                <a:latin typeface="Calibri"/>
                <a:ea typeface="DejaVu Sans"/>
              </a:rPr>
              <a:t>To check if the file given is already sorted or not </a:t>
            </a:r>
            <a:endParaRPr b="0" lang="en-IN" sz="2300" spc="-1" strike="noStrike">
              <a:solidFill>
                <a:srgbClr val="000000"/>
              </a:solidFill>
              <a:latin typeface="Arial"/>
            </a:endParaRPr>
          </a:p>
          <a:p>
            <a:pPr marL="355680" indent="-343080">
              <a:lnSpc>
                <a:spcPct val="100000"/>
              </a:lnSpc>
              <a:spcBef>
                <a:spcPts val="680"/>
              </a:spcBef>
              <a:buClr>
                <a:srgbClr val="000000"/>
              </a:buClr>
              <a:buFont typeface="Symbol"/>
              <a:buChar char=""/>
            </a:pPr>
            <a:r>
              <a:rPr b="1" lang="en-US" sz="2300" spc="-1" strike="noStrike">
                <a:solidFill>
                  <a:srgbClr val="000000"/>
                </a:solidFill>
                <a:latin typeface="Calibri"/>
                <a:ea typeface="DejaVu Sans"/>
              </a:rPr>
              <a:t>Syntax : $sort -c filename</a:t>
            </a:r>
            <a:endParaRPr b="0" lang="en-IN" sz="2300" spc="-1" strike="noStrike">
              <a:solidFill>
                <a:srgbClr val="000000"/>
              </a:solidFill>
              <a:latin typeface="Arial"/>
            </a:endParaRPr>
          </a:p>
          <a:p>
            <a:pPr marL="355680" indent="-34308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Eg: </a:t>
            </a:r>
            <a:endParaRPr b="0" lang="en-IN" sz="2300" spc="-1" strike="noStrike">
              <a:solidFill>
                <a:srgbClr val="000000"/>
              </a:solidFill>
              <a:latin typeface="Arial"/>
            </a:endParaRPr>
          </a:p>
          <a:p>
            <a:pPr marL="355680" indent="-34308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Note : If there is no output then the file is considered to be already sorted.</a:t>
            </a:r>
            <a:endParaRPr b="0" lang="en-IN" sz="2300" spc="-1" strike="noStrike">
              <a:solidFill>
                <a:srgbClr val="000000"/>
              </a:solidFill>
              <a:latin typeface="Arial"/>
            </a:endParaRPr>
          </a:p>
          <a:p>
            <a:pPr marL="12600">
              <a:lnSpc>
                <a:spcPct val="100000"/>
              </a:lnSpc>
              <a:spcBef>
                <a:spcPts val="680"/>
              </a:spcBef>
            </a:pPr>
            <a:endParaRPr b="0" lang="en-IN" sz="2300" spc="-1" strike="noStrike">
              <a:solidFill>
                <a:srgbClr val="000000"/>
              </a:solidFill>
              <a:latin typeface="Arial"/>
            </a:endParaRPr>
          </a:p>
          <a:p>
            <a:pPr marL="12600">
              <a:lnSpc>
                <a:spcPct val="100000"/>
              </a:lnSpc>
              <a:spcBef>
                <a:spcPts val="680"/>
              </a:spcBef>
            </a:pPr>
            <a:endParaRPr b="0" lang="en-IN" sz="2300" spc="-1" strike="noStrike">
              <a:solidFill>
                <a:srgbClr val="000000"/>
              </a:solidFill>
              <a:latin typeface="Arial"/>
            </a:endParaRPr>
          </a:p>
          <a:p>
            <a:pPr marL="12600">
              <a:lnSpc>
                <a:spcPct val="100000"/>
              </a:lnSpc>
              <a:spcBef>
                <a:spcPts val="680"/>
              </a:spcBef>
            </a:pPr>
            <a:endParaRPr b="0" lang="en-IN" sz="2300" spc="-1" strike="noStrike">
              <a:solidFill>
                <a:srgbClr val="000000"/>
              </a:solidFill>
              <a:latin typeface="Arial"/>
            </a:endParaRPr>
          </a:p>
        </p:txBody>
      </p:sp>
      <p:sp>
        <p:nvSpPr>
          <p:cNvPr id="209" name="Rectangle 5"/>
          <p:cNvSpPr/>
          <p:nvPr/>
        </p:nvSpPr>
        <p:spPr>
          <a:xfrm>
            <a:off x="0" y="4536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
        <p:nvSpPr>
          <p:cNvPr id="210" name="Rectangle 6"/>
          <p:cNvSpPr/>
          <p:nvPr/>
        </p:nvSpPr>
        <p:spPr>
          <a:xfrm>
            <a:off x="152280" y="19764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object 58"/>
          <p:cNvSpPr/>
          <p:nvPr/>
        </p:nvSpPr>
        <p:spPr>
          <a:xfrm>
            <a:off x="77760" y="0"/>
            <a:ext cx="227880" cy="6857280"/>
          </a:xfrm>
          <a:custGeom>
            <a:avLst/>
            <a:gdLst>
              <a:gd name="textAreaLeft" fmla="*/ 0 w 227880"/>
              <a:gd name="textAreaRight" fmla="*/ 228600 w 227880"/>
              <a:gd name="textAreaTop" fmla="*/ 0 h 6857280"/>
              <a:gd name="textAreaBottom" fmla="*/ 6858000 h 6857280"/>
            </a:gdLst>
            <a:ahLst/>
            <a:rect l="textAreaLeft" t="textAreaTop" r="textAreaRight" b="textAreaBottom"/>
            <a:pathLst>
              <a:path w="228600" h="6858000">
                <a:moveTo>
                  <a:pt x="0" y="6858000"/>
                </a:moveTo>
                <a:lnTo>
                  <a:pt x="228600" y="6858000"/>
                </a:lnTo>
                <a:lnTo>
                  <a:pt x="2286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12" name="object 59"/>
          <p:cNvSpPr/>
          <p:nvPr/>
        </p:nvSpPr>
        <p:spPr>
          <a:xfrm>
            <a:off x="306360" y="0"/>
            <a:ext cx="192960" cy="6857280"/>
          </a:xfrm>
          <a:custGeom>
            <a:avLst/>
            <a:gdLst>
              <a:gd name="textAreaLeft" fmla="*/ 0 w 192960"/>
              <a:gd name="textAreaRight" fmla="*/ 193680 w 192960"/>
              <a:gd name="textAreaTop" fmla="*/ 0 h 6857280"/>
              <a:gd name="textAreaBottom" fmla="*/ 6858000 h 6857280"/>
            </a:gdLst>
            <a:ahLst/>
            <a:rect l="textAreaLeft" t="textAreaTop" r="textAreaRight" b="textAreaBottom"/>
            <a:pathLst>
              <a:path w="193675" h="6858000">
                <a:moveTo>
                  <a:pt x="0" y="6858000"/>
                </a:moveTo>
                <a:lnTo>
                  <a:pt x="193547" y="6858000"/>
                </a:lnTo>
                <a:lnTo>
                  <a:pt x="193547"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13" name="object 60"/>
          <p:cNvSpPr/>
          <p:nvPr/>
        </p:nvSpPr>
        <p:spPr>
          <a:xfrm>
            <a:off x="1490400" y="0"/>
            <a:ext cx="1482480" cy="344160"/>
          </a:xfrm>
          <a:custGeom>
            <a:avLst/>
            <a:gdLst>
              <a:gd name="textAreaLeft" fmla="*/ 0 w 1482480"/>
              <a:gd name="textAreaRight" fmla="*/ 1483200 w 1482480"/>
              <a:gd name="textAreaTop" fmla="*/ 0 h 344160"/>
              <a:gd name="textAreaBottom" fmla="*/ 344880 h 344160"/>
            </a:gdLst>
            <a:ahLst/>
            <a:rect l="textAreaLeft" t="textAreaTop" r="textAreaRight" b="textAreaBottom"/>
            <a:pathLst>
              <a:path w="1483360" h="344805">
                <a:moveTo>
                  <a:pt x="0" y="344424"/>
                </a:moveTo>
                <a:lnTo>
                  <a:pt x="1482852" y="344424"/>
                </a:lnTo>
                <a:lnTo>
                  <a:pt x="1482852"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14" name="object 61"/>
          <p:cNvSpPr/>
          <p:nvPr/>
        </p:nvSpPr>
        <p:spPr>
          <a:xfrm>
            <a:off x="1490400" y="6530400"/>
            <a:ext cx="1482480" cy="326880"/>
          </a:xfrm>
          <a:custGeom>
            <a:avLst/>
            <a:gdLst>
              <a:gd name="textAreaLeft" fmla="*/ 0 w 1482480"/>
              <a:gd name="textAreaRight" fmla="*/ 1483200 w 1482480"/>
              <a:gd name="textAreaTop" fmla="*/ 0 h 326880"/>
              <a:gd name="textAreaBottom" fmla="*/ 327600 h 326880"/>
            </a:gdLst>
            <a:ahLst/>
            <a:rect l="textAreaLeft" t="textAreaTop" r="textAreaRight" b="textAreaBottom"/>
            <a:pathLst>
              <a:path w="1483360" h="327659">
                <a:moveTo>
                  <a:pt x="0" y="327659"/>
                </a:moveTo>
                <a:lnTo>
                  <a:pt x="1482852" y="327659"/>
                </a:lnTo>
                <a:lnTo>
                  <a:pt x="1482852"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15" name="object 62"/>
          <p:cNvSpPr/>
          <p:nvPr/>
        </p:nvSpPr>
        <p:spPr>
          <a:xfrm>
            <a:off x="500040" y="0"/>
            <a:ext cx="227880" cy="344160"/>
          </a:xfrm>
          <a:custGeom>
            <a:avLst/>
            <a:gdLst>
              <a:gd name="textAreaLeft" fmla="*/ 0 w 227880"/>
              <a:gd name="textAreaRight" fmla="*/ 228600 w 227880"/>
              <a:gd name="textAreaTop" fmla="*/ 0 h 344160"/>
              <a:gd name="textAreaBottom" fmla="*/ 344880 h 344160"/>
            </a:gdLst>
            <a:ahLst/>
            <a:rect l="textAreaLeft" t="textAreaTop" r="textAreaRight" b="textAreaBottom"/>
            <a:pathLst>
              <a:path w="228600" h="344805">
                <a:moveTo>
                  <a:pt x="0" y="344424"/>
                </a:moveTo>
                <a:lnTo>
                  <a:pt x="228600" y="344424"/>
                </a:lnTo>
                <a:lnTo>
                  <a:pt x="2286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16" name="object 63"/>
          <p:cNvSpPr/>
          <p:nvPr/>
        </p:nvSpPr>
        <p:spPr>
          <a:xfrm>
            <a:off x="500040" y="6530400"/>
            <a:ext cx="227880" cy="326880"/>
          </a:xfrm>
          <a:custGeom>
            <a:avLst/>
            <a:gdLst>
              <a:gd name="textAreaLeft" fmla="*/ 0 w 227880"/>
              <a:gd name="textAreaRight" fmla="*/ 228600 w 227880"/>
              <a:gd name="textAreaTop" fmla="*/ 0 h 326880"/>
              <a:gd name="textAreaBottom" fmla="*/ 327600 h 326880"/>
            </a:gdLst>
            <a:ahLst/>
            <a:rect l="textAreaLeft" t="textAreaTop" r="textAreaRight" b="textAreaBottom"/>
            <a:pathLst>
              <a:path w="228600" h="327659">
                <a:moveTo>
                  <a:pt x="0" y="327659"/>
                </a:moveTo>
                <a:lnTo>
                  <a:pt x="228600" y="327659"/>
                </a:lnTo>
                <a:lnTo>
                  <a:pt x="2286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17" name="object 64"/>
          <p:cNvSpPr/>
          <p:nvPr/>
        </p:nvSpPr>
        <p:spPr>
          <a:xfrm>
            <a:off x="728640" y="0"/>
            <a:ext cx="761400" cy="344160"/>
          </a:xfrm>
          <a:custGeom>
            <a:avLst/>
            <a:gdLst>
              <a:gd name="textAreaLeft" fmla="*/ 0 w 761400"/>
              <a:gd name="textAreaRight" fmla="*/ 762120 w 761400"/>
              <a:gd name="textAreaTop" fmla="*/ 0 h 344160"/>
              <a:gd name="textAreaBottom" fmla="*/ 344880 h 344160"/>
            </a:gdLst>
            <a:ahLst/>
            <a:rect l="textAreaLeft" t="textAreaTop" r="textAreaRight" b="textAreaBottom"/>
            <a:pathLst>
              <a:path w="762000" h="344805">
                <a:moveTo>
                  <a:pt x="0" y="344424"/>
                </a:moveTo>
                <a:lnTo>
                  <a:pt x="762000" y="344424"/>
                </a:lnTo>
                <a:lnTo>
                  <a:pt x="762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18" name="object 65"/>
          <p:cNvSpPr/>
          <p:nvPr/>
        </p:nvSpPr>
        <p:spPr>
          <a:xfrm>
            <a:off x="728640" y="6530400"/>
            <a:ext cx="761400" cy="326880"/>
          </a:xfrm>
          <a:custGeom>
            <a:avLst/>
            <a:gdLst>
              <a:gd name="textAreaLeft" fmla="*/ 0 w 761400"/>
              <a:gd name="textAreaRight" fmla="*/ 762120 w 761400"/>
              <a:gd name="textAreaTop" fmla="*/ 0 h 326880"/>
              <a:gd name="textAreaBottom" fmla="*/ 327600 h 326880"/>
            </a:gdLst>
            <a:ahLst/>
            <a:rect l="textAreaLeft" t="textAreaTop" r="textAreaRight" b="textAreaBottom"/>
            <a:pathLst>
              <a:path w="762000" h="327659">
                <a:moveTo>
                  <a:pt x="0" y="327659"/>
                </a:moveTo>
                <a:lnTo>
                  <a:pt x="762000" y="327659"/>
                </a:lnTo>
                <a:lnTo>
                  <a:pt x="762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19" name="object 66"/>
          <p:cNvSpPr/>
          <p:nvPr/>
        </p:nvSpPr>
        <p:spPr>
          <a:xfrm>
            <a:off x="6707160" y="0"/>
            <a:ext cx="1523160" cy="344160"/>
          </a:xfrm>
          <a:custGeom>
            <a:avLst/>
            <a:gdLst>
              <a:gd name="textAreaLeft" fmla="*/ 0 w 1523160"/>
              <a:gd name="textAreaRight" fmla="*/ 1523880 w 1523160"/>
              <a:gd name="textAreaTop" fmla="*/ 0 h 344160"/>
              <a:gd name="textAreaBottom" fmla="*/ 344880 h 344160"/>
            </a:gdLst>
            <a:ahLst/>
            <a:rect l="textAreaLeft" t="textAreaTop" r="textAreaRight" b="textAreaBottom"/>
            <a:pathLst>
              <a:path w="1524000" h="344805">
                <a:moveTo>
                  <a:pt x="0" y="344424"/>
                </a:moveTo>
                <a:lnTo>
                  <a:pt x="1524000" y="344424"/>
                </a:lnTo>
                <a:lnTo>
                  <a:pt x="1524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20" name="object 67"/>
          <p:cNvSpPr/>
          <p:nvPr/>
        </p:nvSpPr>
        <p:spPr>
          <a:xfrm>
            <a:off x="6707160" y="6530400"/>
            <a:ext cx="1523160" cy="326880"/>
          </a:xfrm>
          <a:custGeom>
            <a:avLst/>
            <a:gdLst>
              <a:gd name="textAreaLeft" fmla="*/ 0 w 1523160"/>
              <a:gd name="textAreaRight" fmla="*/ 1523880 w 1523160"/>
              <a:gd name="textAreaTop" fmla="*/ 0 h 326880"/>
              <a:gd name="textAreaBottom" fmla="*/ 327600 h 326880"/>
            </a:gdLst>
            <a:ahLst/>
            <a:rect l="textAreaLeft" t="textAreaTop" r="textAreaRight" b="textAreaBottom"/>
            <a:pathLst>
              <a:path w="1524000" h="327659">
                <a:moveTo>
                  <a:pt x="0" y="327659"/>
                </a:moveTo>
                <a:lnTo>
                  <a:pt x="1524000" y="327659"/>
                </a:lnTo>
                <a:lnTo>
                  <a:pt x="1524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21" name="object 68"/>
          <p:cNvSpPr/>
          <p:nvPr/>
        </p:nvSpPr>
        <p:spPr>
          <a:xfrm>
            <a:off x="8993160" y="0"/>
            <a:ext cx="150480" cy="6857280"/>
          </a:xfrm>
          <a:custGeom>
            <a:avLst/>
            <a:gdLst>
              <a:gd name="textAreaLeft" fmla="*/ 0 w 150480"/>
              <a:gd name="textAreaRight" fmla="*/ 151200 w 150480"/>
              <a:gd name="textAreaTop" fmla="*/ 0 h 6857280"/>
              <a:gd name="textAreaBottom" fmla="*/ 6858000 h 6857280"/>
            </a:gdLst>
            <a:ahLst/>
            <a:rect l="textAreaLeft" t="textAreaTop" r="textAreaRight" b="textAreaBottom"/>
            <a:pathLst>
              <a:path w="151129" h="6858000">
                <a:moveTo>
                  <a:pt x="0" y="6857998"/>
                </a:moveTo>
                <a:lnTo>
                  <a:pt x="150875" y="6857998"/>
                </a:lnTo>
                <a:lnTo>
                  <a:pt x="150875" y="0"/>
                </a:lnTo>
                <a:lnTo>
                  <a:pt x="0" y="0"/>
                </a:lnTo>
                <a:lnTo>
                  <a:pt x="0" y="6857998"/>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22" name="object 69"/>
          <p:cNvSpPr/>
          <p:nvPr/>
        </p:nvSpPr>
        <p:spPr>
          <a:xfrm>
            <a:off x="8231040" y="0"/>
            <a:ext cx="761400" cy="6857280"/>
          </a:xfrm>
          <a:custGeom>
            <a:avLst/>
            <a:gdLst>
              <a:gd name="textAreaLeft" fmla="*/ 0 w 761400"/>
              <a:gd name="textAreaRight" fmla="*/ 762120 w 761400"/>
              <a:gd name="textAreaTop" fmla="*/ 0 h 6857280"/>
              <a:gd name="textAreaBottom" fmla="*/ 6858000 h 6857280"/>
            </a:gdLst>
            <a:ahLst/>
            <a:rect l="textAreaLeft" t="textAreaTop" r="textAreaRight" b="textAreaBottom"/>
            <a:pathLst>
              <a:path w="762000" h="6858000">
                <a:moveTo>
                  <a:pt x="0" y="6858000"/>
                </a:moveTo>
                <a:lnTo>
                  <a:pt x="762000" y="6858000"/>
                </a:lnTo>
                <a:lnTo>
                  <a:pt x="7620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23" name="object 70"/>
          <p:cNvSpPr/>
          <p:nvPr/>
        </p:nvSpPr>
        <p:spPr>
          <a:xfrm>
            <a:off x="3963960" y="0"/>
            <a:ext cx="2742480" cy="344160"/>
          </a:xfrm>
          <a:custGeom>
            <a:avLst/>
            <a:gdLst>
              <a:gd name="textAreaLeft" fmla="*/ 0 w 2742480"/>
              <a:gd name="textAreaRight" fmla="*/ 2743200 w 2742480"/>
              <a:gd name="textAreaTop" fmla="*/ 0 h 344160"/>
              <a:gd name="textAreaBottom" fmla="*/ 344880 h 344160"/>
            </a:gdLst>
            <a:ahLst/>
            <a:rect l="textAreaLeft" t="textAreaTop" r="textAreaRight" b="textAreaBottom"/>
            <a:pathLst>
              <a:path w="2743200" h="344805">
                <a:moveTo>
                  <a:pt x="0" y="344424"/>
                </a:moveTo>
                <a:lnTo>
                  <a:pt x="2743200" y="344424"/>
                </a:lnTo>
                <a:lnTo>
                  <a:pt x="27432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24" name="object 71"/>
          <p:cNvSpPr/>
          <p:nvPr/>
        </p:nvSpPr>
        <p:spPr>
          <a:xfrm>
            <a:off x="3963960" y="6530400"/>
            <a:ext cx="2742480" cy="326880"/>
          </a:xfrm>
          <a:custGeom>
            <a:avLst/>
            <a:gdLst>
              <a:gd name="textAreaLeft" fmla="*/ 0 w 2742480"/>
              <a:gd name="textAreaRight" fmla="*/ 2743200 w 2742480"/>
              <a:gd name="textAreaTop" fmla="*/ 0 h 326880"/>
              <a:gd name="textAreaBottom" fmla="*/ 327600 h 326880"/>
            </a:gdLst>
            <a:ahLst/>
            <a:rect l="textAreaLeft" t="textAreaTop" r="textAreaRight" b="textAreaBottom"/>
            <a:pathLst>
              <a:path w="2743200" h="327659">
                <a:moveTo>
                  <a:pt x="0" y="327659"/>
                </a:moveTo>
                <a:lnTo>
                  <a:pt x="2743200" y="327659"/>
                </a:lnTo>
                <a:lnTo>
                  <a:pt x="27432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25" name="object 72"/>
          <p:cNvSpPr/>
          <p:nvPr/>
        </p:nvSpPr>
        <p:spPr>
          <a:xfrm>
            <a:off x="50400" y="0"/>
            <a:ext cx="9099360" cy="686376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26" name="object 73"/>
          <p:cNvSpPr/>
          <p:nvPr/>
        </p:nvSpPr>
        <p:spPr>
          <a:xfrm>
            <a:off x="451080" y="36720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27" name="object 74"/>
          <p:cNvSpPr/>
          <p:nvPr/>
        </p:nvSpPr>
        <p:spPr>
          <a:xfrm>
            <a:off x="457200" y="34452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noFill/>
          <a:ln w="6096">
            <a:solidFill>
              <a:srgbClr val="ee5846"/>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28" name="object 75"/>
          <p:cNvSpPr/>
          <p:nvPr/>
        </p:nvSpPr>
        <p:spPr>
          <a:xfrm>
            <a:off x="6987600" y="5852160"/>
            <a:ext cx="1242720" cy="367920"/>
          </a:xfrm>
          <a:prstGeom prst="rect">
            <a:avLst/>
          </a:prstGeom>
          <a:blipFill rotWithShape="0">
            <a:blip r:embed="rId2"/>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29" name="object 76"/>
          <p:cNvSpPr/>
          <p:nvPr/>
        </p:nvSpPr>
        <p:spPr>
          <a:xfrm>
            <a:off x="1123920" y="344520"/>
            <a:ext cx="7190280" cy="4366440"/>
          </a:xfrm>
          <a:prstGeom prst="rect">
            <a:avLst/>
          </a:prstGeom>
          <a:noFill/>
          <a:ln w="0">
            <a:noFill/>
          </a:ln>
        </p:spPr>
        <p:style>
          <a:lnRef idx="0"/>
          <a:fillRef idx="0"/>
          <a:effectRef idx="0"/>
          <a:fontRef idx="minor"/>
        </p:style>
        <p:txBody>
          <a:bodyPr lIns="0" rIns="0" tIns="86400" bIns="0" anchor="t">
            <a:spAutoFit/>
          </a:bodyPr>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To sort and remove duplicates</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1" lang="en-US" sz="2300" spc="-1" strike="noStrike">
                <a:solidFill>
                  <a:srgbClr val="000000"/>
                </a:solidFill>
                <a:latin typeface="Calibri"/>
                <a:ea typeface="DejaVu Sans"/>
              </a:rPr>
              <a:t>Cmd : $sort -u filename</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Eg :</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 </a:t>
            </a:r>
            <a:r>
              <a:rPr b="0" lang="en-US" sz="2300" spc="-1" strike="noStrike">
                <a:solidFill>
                  <a:srgbClr val="000000"/>
                </a:solidFill>
                <a:latin typeface="Calibri"/>
                <a:ea typeface="DejaVu Sans"/>
              </a:rPr>
              <a:t>To sort by month </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1" lang="en-US" sz="2300" spc="-1" strike="noStrike">
                <a:solidFill>
                  <a:srgbClr val="000000"/>
                </a:solidFill>
                <a:latin typeface="Calibri"/>
                <a:ea typeface="DejaVu Sans"/>
              </a:rPr>
              <a:t>Cmd : $sort -M filename</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Eg :</a:t>
            </a:r>
            <a:endParaRPr b="0" lang="en-IN" sz="2300" spc="-1" strike="noStrike">
              <a:solidFill>
                <a:srgbClr val="000000"/>
              </a:solidFill>
              <a:latin typeface="Arial"/>
            </a:endParaRPr>
          </a:p>
          <a:p>
            <a:pPr>
              <a:lnSpc>
                <a:spcPct val="100000"/>
              </a:lnSpc>
              <a:spcBef>
                <a:spcPts val="680"/>
              </a:spcBef>
            </a:pPr>
            <a:endParaRPr b="0" lang="en-IN" sz="2300" spc="-1" strike="noStrike">
              <a:solidFill>
                <a:srgbClr val="000000"/>
              </a:solidFill>
              <a:latin typeface="Arial"/>
            </a:endParaRPr>
          </a:p>
          <a:p>
            <a:pPr marL="12600">
              <a:lnSpc>
                <a:spcPct val="100000"/>
              </a:lnSpc>
              <a:spcBef>
                <a:spcPts val="680"/>
              </a:spcBef>
            </a:pPr>
            <a:endParaRPr b="0" lang="en-IN" sz="2300" spc="-1" strike="noStrike">
              <a:solidFill>
                <a:srgbClr val="000000"/>
              </a:solidFill>
              <a:latin typeface="Arial"/>
            </a:endParaRPr>
          </a:p>
          <a:p>
            <a:pPr marL="12600">
              <a:lnSpc>
                <a:spcPct val="100000"/>
              </a:lnSpc>
              <a:spcBef>
                <a:spcPts val="680"/>
              </a:spcBef>
            </a:pPr>
            <a:endParaRPr b="0" lang="en-IN" sz="2300" spc="-1" strike="noStrike">
              <a:solidFill>
                <a:srgbClr val="000000"/>
              </a:solidFill>
              <a:latin typeface="Arial"/>
            </a:endParaRPr>
          </a:p>
          <a:p>
            <a:pPr marL="12600">
              <a:lnSpc>
                <a:spcPct val="100000"/>
              </a:lnSpc>
              <a:spcBef>
                <a:spcPts val="680"/>
              </a:spcBef>
            </a:pPr>
            <a:endParaRPr b="0" lang="en-IN" sz="2300" spc="-1" strike="noStrike">
              <a:solidFill>
                <a:srgbClr val="000000"/>
              </a:solidFill>
              <a:latin typeface="Arial"/>
            </a:endParaRPr>
          </a:p>
        </p:txBody>
      </p:sp>
      <p:sp>
        <p:nvSpPr>
          <p:cNvPr id="230" name="Rectangle 7"/>
          <p:cNvSpPr/>
          <p:nvPr/>
        </p:nvSpPr>
        <p:spPr>
          <a:xfrm>
            <a:off x="0" y="4536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
        <p:nvSpPr>
          <p:cNvPr id="231" name="Rectangle 8"/>
          <p:cNvSpPr/>
          <p:nvPr/>
        </p:nvSpPr>
        <p:spPr>
          <a:xfrm>
            <a:off x="152280" y="19764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15376</TotalTime>
  <Application>LibreOffice/7.4.4.2$Linux_X86_64 LibreOffice_project/40$Build-2</Application>
  <AppVersion>15.0000</AppVersion>
  <Words>734</Words>
  <Paragraphs>81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2018-06-11T11:27:57Z</dcterms:created>
  <dc:creator>Anushray Gupta</dc:creator>
  <dc:description/>
  <dc:language>en-IN</dc:language>
  <cp:lastModifiedBy/>
  <dcterms:modified xsi:type="dcterms:W3CDTF">2023-01-28T11:51:34Z</dcterms:modified>
  <cp:revision>257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2017-08-19T00:00:00Z</vt:filetime>
  </property>
  <property fmtid="{D5CDD505-2E9C-101B-9397-08002B2CF9AE}" pid="3" name="Creator">
    <vt:lpwstr>Microsoft® PowerPoint® 2016</vt:lpwstr>
  </property>
  <property fmtid="{D5CDD505-2E9C-101B-9397-08002B2CF9AE}" pid="4" name="LastSaved">
    <vt:filetime>2018-06-11T00:00:00Z</vt:filetime>
  </property>
  <property fmtid="{D5CDD505-2E9C-101B-9397-08002B2CF9AE}" pid="5" name="PresentationFormat">
    <vt:lpwstr>On-screen Show (4:3)</vt:lpwstr>
  </property>
  <property fmtid="{D5CDD505-2E9C-101B-9397-08002B2CF9AE}" pid="6" name="Slides">
    <vt:i4>12</vt:i4>
  </property>
</Properties>
</file>