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7F2C8-52A6-4D9C-81A1-177F0DF3C8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54078A-5D3D-4EA5-9848-D8A86A7EF8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C6D46-1F19-4BC7-96D1-88033F1688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9B9E22-F0D2-4F03-90FB-837E99EF4B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7B0D76-858D-4132-B474-94227E3FFC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016ACB-F0BB-449A-9CFC-80193CE7B9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E8D28E-17BF-4624-8182-6D8A28650D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012108-1388-4868-8CD7-4699F21DD2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2EAB83-B654-4323-94E9-3F7482FA1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6923E3-61E2-4CEE-BC78-061655F133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2E592-E3DE-43B6-8E80-5D937DD80D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5F3502-C4EF-41B0-A755-7ABC2C8B13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FC0F95-1FF3-447D-9FDE-8D681389796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4760" cy="6857280"/>
          </a:xfrm>
          <a:custGeom>
            <a:avLst/>
            <a:gdLst>
              <a:gd name="textAreaLeft" fmla="*/ 0 w 194760"/>
              <a:gd name="textAreaRight" fmla="*/ 195480 w 194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0680" cy="601200"/>
          </a:xfrm>
          <a:custGeom>
            <a:avLst/>
            <a:gdLst>
              <a:gd name="textAreaLeft" fmla="*/ 0 w 1480680"/>
              <a:gd name="textAreaRight" fmla="*/ 1481400 w 1480680"/>
              <a:gd name="textAreaTop" fmla="*/ 0 h 601200"/>
              <a:gd name="textAreaBottom" fmla="*/ 601920 h 60120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0680" cy="607680"/>
          </a:xfrm>
          <a:custGeom>
            <a:avLst/>
            <a:gdLst>
              <a:gd name="textAreaLeft" fmla="*/ 0 w 1480680"/>
              <a:gd name="textAreaRight" fmla="*/ 1481400 w 1480680"/>
              <a:gd name="textAreaTop" fmla="*/ 0 h 607680"/>
              <a:gd name="textAreaBottom" fmla="*/ 608400 h 60768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160" cy="6076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607680"/>
              <a:gd name="textAreaBottom" fmla="*/ 608400 h 60768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588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480" cy="6249600"/>
          </a:xfrm>
          <a:custGeom>
            <a:avLst/>
            <a:gdLst>
              <a:gd name="textAreaLeft" fmla="*/ 0 w 3678480"/>
              <a:gd name="textAreaRight" fmla="*/ 3679200 w 367848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480" cy="6249600"/>
          </a:xfrm>
          <a:custGeom>
            <a:avLst/>
            <a:gdLst>
              <a:gd name="textAreaLeft" fmla="*/ 0 w 3678480"/>
              <a:gd name="textAreaRight" fmla="*/ 3679200 w 367848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600"/>
          </a:xfrm>
          <a:custGeom>
            <a:avLst/>
            <a:gdLst>
              <a:gd name="textAreaLeft" fmla="*/ 0 w 360"/>
              <a:gd name="textAreaRight" fmla="*/ 1440 w 36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600" cy="229176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2291760"/>
              <a:gd name="textAreaBottom" fmla="*/ 2292480 h 229176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2920" cy="5647680"/>
          </a:xfrm>
          <a:custGeom>
            <a:avLst/>
            <a:gdLst>
              <a:gd name="textAreaLeft" fmla="*/ 0 w 3562920"/>
              <a:gd name="textAreaRight" fmla="*/ 3563640 w 3562920"/>
              <a:gd name="textAreaTop" fmla="*/ 0 h 5647680"/>
              <a:gd name="textAreaBottom" fmla="*/ 5648400 h 56476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2920" cy="5647680"/>
          </a:xfrm>
          <a:custGeom>
            <a:avLst/>
            <a:gdLst>
              <a:gd name="textAreaLeft" fmla="*/ 0 w 3562920"/>
              <a:gd name="textAreaRight" fmla="*/ 3563640 w 3562920"/>
              <a:gd name="textAreaTop" fmla="*/ 0 h 5647680"/>
              <a:gd name="textAreaBottom" fmla="*/ 5648400 h 56476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600" cy="13212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132120"/>
              <a:gd name="textAreaBottom" fmla="*/ 132840 h 13212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400" cy="1148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072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560" cy="3670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66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6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13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File Compressing and Uncompressing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8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4880" cy="526860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6440" y="1173600"/>
            <a:ext cx="29163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115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116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117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118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119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120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121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122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123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124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125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126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127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128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129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130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131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132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133"/>
          <p:cNvSpPr/>
          <p:nvPr/>
        </p:nvSpPr>
        <p:spPr>
          <a:xfrm>
            <a:off x="1123920" y="344520"/>
            <a:ext cx="7190280" cy="78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-[1-9]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It allows to change the compression level.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-1 mydoc.txt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get maximum compression at the slowest speed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-9 mydoc.txt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To get minimum compression at the fastest speed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-v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displays the name and percentage reduction for each file compressed or decompressed.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-v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-d option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allows to decompress a file using the “gzip” command.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-d filename.txt.gz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13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14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1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4" name="object 20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5" name="object 2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24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25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26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27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28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29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30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31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32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33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34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35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36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37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38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39"/>
          <p:cNvSpPr/>
          <p:nvPr/>
        </p:nvSpPr>
        <p:spPr>
          <a:xfrm>
            <a:off x="1123920" y="344520"/>
            <a:ext cx="7190280" cy="59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c9211e"/>
                </a:solidFill>
                <a:latin typeface="Calibri"/>
                <a:ea typeface="DejaVu Sans"/>
              </a:rPr>
              <a:t>Bzip2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compress and decompress the files.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It helps in binding the files into a single file which takes less storage space as the original file use to take.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It has a slower decompression time and higher memory use.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It uses Burrows-Wheeler block sorting text compression algorithm, and Huffman Coding.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Each file is replaced by a compressed version of itself, with the name original name of the file followed by extension bz2.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$bzip2 [OPTIONS] filenames …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Rectangle 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40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5" name="object 41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6" name="object 4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7" name="object 43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8" name="object 44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9" name="object 45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0" name="object 46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1" name="object 47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2" name="object 48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3" name="object 49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4" name="object 50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5" name="object 51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6" name="object 52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7" name="object 53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8" name="object 54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9" name="object 55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0" name="object 56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1" name="object 57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2" name="object 58"/>
          <p:cNvSpPr/>
          <p:nvPr/>
        </p:nvSpPr>
        <p:spPr>
          <a:xfrm>
            <a:off x="1123920" y="344520"/>
            <a:ext cx="7190280" cy="74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-z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forces compression. It is an opposite command of decompression i.e. -d Option.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deletes the original file also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$bzip2 -z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-k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does compression but does not deletes the original file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$bzip2 -k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-d option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is used for decompression of compressed files.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$bzip2 -d file.txt.bz2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Rectangle 6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bject 59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6" name="object 60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7" name="object 61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8" name="object 62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9" name="object 63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0" name="object 64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1" name="object 65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2" name="object 66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3" name="object 67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4" name="object 68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5" name="object 69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6" name="object 70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7" name="object 71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object 72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9" name="object 73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0" name="object 74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1" name="object 75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2" name="object 76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3" name="object 134"/>
          <p:cNvSpPr/>
          <p:nvPr/>
        </p:nvSpPr>
        <p:spPr>
          <a:xfrm>
            <a:off x="1123920" y="344520"/>
            <a:ext cx="7190280" cy="58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-t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does the integrity check of the file and does not decompresses the file. It gives us the idea that the file is corrupt or not.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$bzip2 -t input.txt.bz2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-v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Verbose mode show the compression ratio for each file processed.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$bzip2 -v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7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Rectangle 8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1123920" y="344520"/>
            <a:ext cx="7190280" cy="68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File Compression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reduces the size of an application or document for storage or transmission.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Compressed files are smaller, download faster, and easier to transport.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File Decompression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Decompression or expansion restores the document or application to its original size.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Archive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An Archive file is a file that is composed of one or more files along with metadata.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Archive files are used to collect multiple data files together into a single file for easier portability and storage, or simply to compress files to use less storage space.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325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326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327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328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329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330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331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332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333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334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335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336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337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338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339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340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object 341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object 342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object 343"/>
          <p:cNvSpPr/>
          <p:nvPr/>
        </p:nvSpPr>
        <p:spPr>
          <a:xfrm>
            <a:off x="1123920" y="344520"/>
            <a:ext cx="7190280" cy="75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tar (tape archive)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tar command to create compressed or uncompressed Archive files and also maintain and modify them.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tar [options] [archive-file] [file or directory to be archived]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an uncompressed tar Archive using option -cvf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cvf filename.tar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Extracting files from Archive using option -xvf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xvf file.tar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6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Rectangle 37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11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212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213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214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215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216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217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218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219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220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221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222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223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224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225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226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227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228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29"/>
          <p:cNvSpPr/>
          <p:nvPr/>
        </p:nvSpPr>
        <p:spPr>
          <a:xfrm>
            <a:off x="1123920" y="344520"/>
            <a:ext cx="7190280" cy="76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create gzip compression on the tar Archive, using option -z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cvzf file.tar.gz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Extracting a gzip tar Archive *.tar.gz using option -xvzf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xvzf file.tar.gz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Making compressed tar files with the -j option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cvfj file.tar.tbz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Untar single specified directory or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-xvf file.tar -C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25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77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78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79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80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81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82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83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84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85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86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87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88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89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90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91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92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93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94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95"/>
          <p:cNvSpPr/>
          <p:nvPr/>
        </p:nvSpPr>
        <p:spPr>
          <a:xfrm>
            <a:off x="909720" y="367200"/>
            <a:ext cx="7190280" cy="83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compressed tar archive file in Linux using option -j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cvfj file.tar.tbz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Untar single tar file or specified directory in Linux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xvfj file.tar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$tar xvfj file.tar -C path of file in directory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Untar multiple .tar, .tar.gz, .tar.tbz file in Linux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xvf file.tar "fileA" "fileB"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$tar zxvf file1.tar.gz "fileA" "fileB"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$tar jxvf file2.tar.tbz "fileA" "fileB"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9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10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344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345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346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347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348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349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350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351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352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353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354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355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356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357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358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359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360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361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362"/>
          <p:cNvSpPr/>
          <p:nvPr/>
        </p:nvSpPr>
        <p:spPr>
          <a:xfrm>
            <a:off x="1123920" y="344520"/>
            <a:ext cx="7190280" cy="63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size(kb) of existing tar, tar.gz, tar.tbz file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czf file.tar | wc -c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$tar czf file1.tar.gz | wc -c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$tar czf file2.tar.tbz | wc -c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Update existing tar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rvf file.tar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List the contents and specify the tarfile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tf file.tar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38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39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96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97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98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99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100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101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102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103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104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105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106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107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108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109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110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111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112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113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114"/>
          <p:cNvSpPr/>
          <p:nvPr/>
        </p:nvSpPr>
        <p:spPr>
          <a:xfrm>
            <a:off x="1123920" y="344520"/>
            <a:ext cx="7190280" cy="46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Viewing the Archive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tvf file.tar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search for an image in .png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$tar tvf file.tar --wildcards '*.png'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1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1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30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231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23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233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234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235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236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237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238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239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240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241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242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243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244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245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246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247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248"/>
          <p:cNvSpPr/>
          <p:nvPr/>
        </p:nvSpPr>
        <p:spPr>
          <a:xfrm>
            <a:off x="1123920" y="344520"/>
            <a:ext cx="7190280" cy="79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gzip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gzip command compresses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$gzip [Options] [filenames]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:$gzip ab.txt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command will create a compressed file of ab.txt named as ab.txt.gz and delete the original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-f option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forcefully compress a file named file.txt even if there already exists a file named as file.txt.gz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-f file.txt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26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27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363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364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365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366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367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368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369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370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371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372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373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374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375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376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377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378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379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380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381"/>
          <p:cNvSpPr/>
          <p:nvPr/>
        </p:nvSpPr>
        <p:spPr>
          <a:xfrm>
            <a:off x="1123920" y="344520"/>
            <a:ext cx="7190280" cy="70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-k option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If you want to compress the file and keep the original file.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-k mydoc.txt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-L option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displays the gzip license.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-L filename.gz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-r option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can compress every file in a folder and its subfolders.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compress all the files present in the testfolder.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$gzip -r folder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40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41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15821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2023-01-28T19:24:14Z</dcterms:modified>
  <cp:revision>303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r8>12</vt:r8>
  </property>
</Properties>
</file>