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9C0A90-24F9-4B63-830C-7477BF04E2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9FAA7E-EBA0-4BB1-A0AF-9815576A8A8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CFE93E-34B6-40CA-9802-CF544D06A44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170680-A3A1-4BE9-B701-CDB99237A39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DC698D-0567-4D1D-BFE7-5E614EFED4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CEF5AA-8E81-4C99-B4DF-0DE2057E5B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2F2BAE-E9F2-48E6-B299-08B5E9B2FD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937018-E80E-485F-BA04-5EB6EB0469B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216C45-9200-4550-A248-3C632231AC1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F8AEC0-67BD-49F3-ADF9-49BF0ED8D3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3B8C42-C8EF-4F3A-9CCC-FA221D9B25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FE4392-E38A-437B-88A8-67DE81515D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k object 16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3108960" y="6378120"/>
            <a:ext cx="292536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6583680" y="6378120"/>
            <a:ext cx="21024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E9F1581-9818-4986-9DA7-08C058AF997D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457200" y="6378120"/>
            <a:ext cx="21024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2"/>
          <p:cNvSpPr/>
          <p:nvPr/>
        </p:nvSpPr>
        <p:spPr>
          <a:xfrm>
            <a:off x="0" y="0"/>
            <a:ext cx="227880" cy="6857280"/>
          </a:xfrm>
          <a:custGeom>
            <a:avLst/>
            <a:gdLst>
              <a:gd name="textAreaLeft" fmla="*/ 0 w 227880"/>
              <a:gd name="textAreaRight" fmla="*/ 228600 w 2278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3" name="object 3"/>
          <p:cNvSpPr/>
          <p:nvPr/>
        </p:nvSpPr>
        <p:spPr>
          <a:xfrm>
            <a:off x="228600" y="0"/>
            <a:ext cx="194760" cy="6857280"/>
          </a:xfrm>
          <a:custGeom>
            <a:avLst/>
            <a:gdLst>
              <a:gd name="textAreaLeft" fmla="*/ 0 w 194760"/>
              <a:gd name="textAreaRight" fmla="*/ 195480 w 1947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4" name="object 4"/>
          <p:cNvSpPr/>
          <p:nvPr/>
        </p:nvSpPr>
        <p:spPr>
          <a:xfrm>
            <a:off x="1414440" y="0"/>
            <a:ext cx="1480680" cy="601200"/>
          </a:xfrm>
          <a:custGeom>
            <a:avLst/>
            <a:gdLst>
              <a:gd name="textAreaLeft" fmla="*/ 0 w 1480680"/>
              <a:gd name="textAreaRight" fmla="*/ 1481400 w 1480680"/>
              <a:gd name="textAreaTop" fmla="*/ 0 h 601200"/>
              <a:gd name="textAreaBottom" fmla="*/ 601920 h 601200"/>
            </a:gdLst>
            <a:ahLst/>
            <a:rect l="textAreaLeft" t="textAreaTop" r="textAreaRight" b="textAreaBottom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5" name="object 5"/>
          <p:cNvSpPr/>
          <p:nvPr/>
        </p:nvSpPr>
        <p:spPr>
          <a:xfrm>
            <a:off x="1414440" y="6249960"/>
            <a:ext cx="1480680" cy="607680"/>
          </a:xfrm>
          <a:custGeom>
            <a:avLst/>
            <a:gdLst>
              <a:gd name="textAreaLeft" fmla="*/ 0 w 1480680"/>
              <a:gd name="textAreaRight" fmla="*/ 1481400 w 1480680"/>
              <a:gd name="textAreaTop" fmla="*/ 0 h 607680"/>
              <a:gd name="textAreaBottom" fmla="*/ 608400 h 607680"/>
            </a:gdLst>
            <a:ahLst/>
            <a:rect l="textAreaLeft" t="textAreaTop" r="textAreaRight" b="textAreaBottom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6" name="object 6"/>
          <p:cNvSpPr/>
          <p:nvPr/>
        </p:nvSpPr>
        <p:spPr>
          <a:xfrm>
            <a:off x="423720" y="0"/>
            <a:ext cx="227880" cy="6857280"/>
          </a:xfrm>
          <a:custGeom>
            <a:avLst/>
            <a:gdLst>
              <a:gd name="textAreaLeft" fmla="*/ 0 w 227880"/>
              <a:gd name="textAreaRight" fmla="*/ 228600 w 2278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7" name="object 7"/>
          <p:cNvSpPr/>
          <p:nvPr/>
        </p:nvSpPr>
        <p:spPr>
          <a:xfrm>
            <a:off x="652320" y="0"/>
            <a:ext cx="761400" cy="6857280"/>
          </a:xfrm>
          <a:custGeom>
            <a:avLst/>
            <a:gdLst>
              <a:gd name="textAreaLeft" fmla="*/ 0 w 761400"/>
              <a:gd name="textAreaRight" fmla="*/ 762120 w 76140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8" name="object 8"/>
          <p:cNvSpPr/>
          <p:nvPr/>
        </p:nvSpPr>
        <p:spPr>
          <a:xfrm>
            <a:off x="6629400" y="6249960"/>
            <a:ext cx="1523160" cy="60768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607680"/>
              <a:gd name="textAreaBottom" fmla="*/ 608400 h 607680"/>
            </a:gdLst>
            <a:ahLst/>
            <a:rect l="textAreaLeft" t="textAreaTop" r="textAreaRight" b="textAreaBottom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9" name="object 9"/>
          <p:cNvSpPr/>
          <p:nvPr/>
        </p:nvSpPr>
        <p:spPr>
          <a:xfrm>
            <a:off x="-6480" y="0"/>
            <a:ext cx="9155880" cy="6863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0" name="object 10"/>
          <p:cNvSpPr/>
          <p:nvPr/>
        </p:nvSpPr>
        <p:spPr>
          <a:xfrm>
            <a:off x="4572000" y="0"/>
            <a:ext cx="3678480" cy="6249600"/>
          </a:xfrm>
          <a:custGeom>
            <a:avLst/>
            <a:gdLst>
              <a:gd name="textAreaLeft" fmla="*/ 0 w 3678480"/>
              <a:gd name="textAreaRight" fmla="*/ 3679200 w 3678480"/>
              <a:gd name="textAreaTop" fmla="*/ 0 h 6249600"/>
              <a:gd name="textAreaBottom" fmla="*/ 6250320 h 6249600"/>
            </a:gdLst>
            <a:ahLst/>
            <a:rect l="textAreaLeft" t="textAreaTop" r="textAreaRight" b="textAreaBottom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1" name="object 11"/>
          <p:cNvSpPr/>
          <p:nvPr/>
        </p:nvSpPr>
        <p:spPr>
          <a:xfrm>
            <a:off x="4561200" y="0"/>
            <a:ext cx="3678480" cy="6249600"/>
          </a:xfrm>
          <a:custGeom>
            <a:avLst/>
            <a:gdLst>
              <a:gd name="textAreaLeft" fmla="*/ 0 w 3678480"/>
              <a:gd name="textAreaRight" fmla="*/ 3679200 w 3678480"/>
              <a:gd name="textAreaTop" fmla="*/ 0 h 6249600"/>
              <a:gd name="textAreaBottom" fmla="*/ 6250320 h 6249600"/>
            </a:gdLst>
            <a:ahLst/>
            <a:rect l="textAreaLeft" t="textAreaTop" r="textAreaRight" b="textAreaBottom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noFill/>
          <a:ln w="15120">
            <a:solidFill>
              <a:srgbClr val="7a7a7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2" name="object 12"/>
          <p:cNvSpPr/>
          <p:nvPr/>
        </p:nvSpPr>
        <p:spPr>
          <a:xfrm>
            <a:off x="4561200" y="0"/>
            <a:ext cx="360" cy="6249600"/>
          </a:xfrm>
          <a:custGeom>
            <a:avLst/>
            <a:gdLst>
              <a:gd name="textAreaLeft" fmla="*/ 0 w 360"/>
              <a:gd name="textAreaRight" fmla="*/ 1440 w 360"/>
              <a:gd name="textAreaTop" fmla="*/ 0 h 6249600"/>
              <a:gd name="textAreaBottom" fmla="*/ 6250320 h 6249600"/>
            </a:gdLst>
            <a:ahLst/>
            <a:rect l="textAreaLeft" t="textAreaTop" r="textAreaRight" b="textAreaBottom"/>
            <a:pathLst>
              <a:path w="0"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noFill/>
          <a:ln w="15120">
            <a:solidFill>
              <a:srgbClr val="7a7a7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3" name="object 13"/>
          <p:cNvSpPr/>
          <p:nvPr/>
        </p:nvSpPr>
        <p:spPr>
          <a:xfrm>
            <a:off x="4649760" y="0"/>
            <a:ext cx="3504600" cy="2291760"/>
          </a:xfrm>
          <a:custGeom>
            <a:avLst/>
            <a:gdLst>
              <a:gd name="textAreaLeft" fmla="*/ 0 w 3504600"/>
              <a:gd name="textAreaRight" fmla="*/ 3505320 w 3504600"/>
              <a:gd name="textAreaTop" fmla="*/ 0 h 2291760"/>
              <a:gd name="textAreaBottom" fmla="*/ 2292480 h 2291760"/>
            </a:gdLst>
            <a:ahLst/>
            <a:rect l="textAreaLeft" t="textAreaTop" r="textAreaRight" b="textAreaBottom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4" name="object 14"/>
          <p:cNvSpPr/>
          <p:nvPr/>
        </p:nvSpPr>
        <p:spPr>
          <a:xfrm>
            <a:off x="905400" y="571680"/>
            <a:ext cx="3562920" cy="5647680"/>
          </a:xfrm>
          <a:custGeom>
            <a:avLst/>
            <a:gdLst>
              <a:gd name="textAreaLeft" fmla="*/ 0 w 3562920"/>
              <a:gd name="textAreaRight" fmla="*/ 3563640 w 3562920"/>
              <a:gd name="textAreaTop" fmla="*/ 0 h 5647680"/>
              <a:gd name="textAreaBottom" fmla="*/ 5648400 h 5647680"/>
            </a:gdLst>
            <a:ahLst/>
            <a:rect l="textAreaLeft" t="textAreaTop" r="textAreaRight" b="textAreaBottom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5" name="object 15"/>
          <p:cNvSpPr/>
          <p:nvPr/>
        </p:nvSpPr>
        <p:spPr>
          <a:xfrm>
            <a:off x="905400" y="601920"/>
            <a:ext cx="3562920" cy="5647680"/>
          </a:xfrm>
          <a:custGeom>
            <a:avLst/>
            <a:gdLst>
              <a:gd name="textAreaLeft" fmla="*/ 0 w 3562920"/>
              <a:gd name="textAreaRight" fmla="*/ 3563640 w 3562920"/>
              <a:gd name="textAreaTop" fmla="*/ 0 h 5647680"/>
              <a:gd name="textAreaBottom" fmla="*/ 5648400 h 5647680"/>
            </a:gdLst>
            <a:ahLst/>
            <a:rect l="textAreaLeft" t="textAreaTop" r="textAreaRight" b="textAreaBottom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6" name="object 16"/>
          <p:cNvSpPr/>
          <p:nvPr/>
        </p:nvSpPr>
        <p:spPr>
          <a:xfrm>
            <a:off x="4649760" y="6097680"/>
            <a:ext cx="3504600" cy="132120"/>
          </a:xfrm>
          <a:custGeom>
            <a:avLst/>
            <a:gdLst>
              <a:gd name="textAreaLeft" fmla="*/ 0 w 3504600"/>
              <a:gd name="textAreaRight" fmla="*/ 3505320 w 3504600"/>
              <a:gd name="textAreaTop" fmla="*/ 0 h 132120"/>
              <a:gd name="textAreaBottom" fmla="*/ 132840 h 132120"/>
            </a:gdLst>
            <a:ahLst/>
            <a:rect l="textAreaLeft" t="textAreaTop" r="textAreaRight" b="textAreaBottom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7" name="object 18"/>
          <p:cNvSpPr/>
          <p:nvPr/>
        </p:nvSpPr>
        <p:spPr>
          <a:xfrm>
            <a:off x="4881240" y="615600"/>
            <a:ext cx="2759400" cy="114840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8" name="object 19"/>
          <p:cNvSpPr/>
          <p:nvPr/>
        </p:nvSpPr>
        <p:spPr>
          <a:xfrm>
            <a:off x="4812840" y="3294360"/>
            <a:ext cx="3150720" cy="51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  <a:ea typeface="DejaVu Sans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878000" y="2738520"/>
            <a:ext cx="3085560" cy="36702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400" spc="66" strike="noStrike">
                <a:solidFill>
                  <a:srgbClr val="c0504d"/>
                </a:solidFill>
                <a:latin typeface="Verdana"/>
              </a:rPr>
              <a:t>Le</a:t>
            </a:r>
            <a:r>
              <a:rPr b="0" lang="en-US" sz="2400" spc="46" strike="noStrike">
                <a:solidFill>
                  <a:srgbClr val="c0504d"/>
                </a:solidFill>
                <a:latin typeface="Verdana"/>
              </a:rPr>
              <a:t>c</a:t>
            </a:r>
            <a:r>
              <a:rPr b="0" lang="en-US" sz="2400" spc="-75" strike="noStrike">
                <a:solidFill>
                  <a:srgbClr val="c0504d"/>
                </a:solidFill>
                <a:latin typeface="Verdana"/>
              </a:rPr>
              <a:t>t</a:t>
            </a:r>
            <a:r>
              <a:rPr b="0" lang="en-US" sz="2400" spc="-114" strike="noStrike">
                <a:solidFill>
                  <a:srgbClr val="c0504d"/>
                </a:solidFill>
                <a:latin typeface="Verdana"/>
              </a:rPr>
              <a:t>u</a:t>
            </a:r>
            <a:r>
              <a:rPr b="0" lang="en-US" sz="2400" spc="-92" strike="noStrike">
                <a:solidFill>
                  <a:srgbClr val="c0504d"/>
                </a:solidFill>
                <a:latin typeface="Verdana"/>
              </a:rPr>
              <a:t>re </a:t>
            </a:r>
            <a:r>
              <a:rPr b="0" lang="en-IN" sz="2400" spc="-301" strike="noStrike">
                <a:solidFill>
                  <a:srgbClr val="c0504d"/>
                </a:solidFill>
                <a:latin typeface="Verdana"/>
              </a:rPr>
              <a:t>–</a:t>
            </a:r>
            <a:r>
              <a:rPr b="0" lang="en-US" sz="2400" spc="-301" strike="noStrike">
                <a:solidFill>
                  <a:srgbClr val="c0504d"/>
                </a:solidFill>
                <a:latin typeface="Verdana"/>
              </a:rPr>
              <a:t> 14</a:t>
            </a:r>
            <a:br>
              <a:rPr sz="2400"/>
            </a:br>
            <a:br>
              <a:rPr sz="2400"/>
            </a:br>
            <a:r>
              <a:rPr b="0" lang="en-US" sz="2400" spc="-202" strike="noStrike">
                <a:solidFill>
                  <a:srgbClr val="c0504d"/>
                </a:solidFill>
                <a:latin typeface="Verdana"/>
              </a:rPr>
              <a:t>Introduction to different Text editors</a:t>
            </a:r>
            <a:br>
              <a:rPr sz="2400"/>
            </a:br>
            <a:br>
              <a:rPr sz="2400"/>
            </a:br>
            <a:br>
              <a:rPr sz="2400"/>
            </a:br>
            <a:r>
              <a:rPr b="0" lang="en-US" sz="2400" spc="-202" strike="noStrike">
                <a:solidFill>
                  <a:srgbClr val="c0504d"/>
                </a:solidFill>
                <a:latin typeface="Verdana"/>
              </a:rPr>
              <a:t>By : Naveen Tiwari</a:t>
            </a:r>
            <a:br>
              <a:rPr sz="2400"/>
            </a:b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object 23"/>
          <p:cNvSpPr/>
          <p:nvPr/>
        </p:nvSpPr>
        <p:spPr>
          <a:xfrm>
            <a:off x="5650200" y="5881680"/>
            <a:ext cx="13896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>
              <a:lnSpc>
                <a:spcPct val="100000"/>
              </a:lnSpc>
              <a:spcBef>
                <a:spcPts val="99"/>
              </a:spcBef>
            </a:pPr>
            <a:r>
              <a:rPr b="0" lang="en-US" sz="1800" spc="-151" strike="noStrike">
                <a:solidFill>
                  <a:srgbClr val="ee5846"/>
                </a:solidFill>
                <a:latin typeface="Verdana"/>
                <a:ea typeface="DejaVu Sans"/>
              </a:rPr>
              <a:t>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Rectangle 23"/>
          <p:cNvSpPr/>
          <p:nvPr/>
        </p:nvSpPr>
        <p:spPr>
          <a:xfrm>
            <a:off x="1066680" y="762120"/>
            <a:ext cx="3224880" cy="5268600"/>
          </a:xfrm>
          <a:prstGeom prst="rect">
            <a:avLst/>
          </a:prstGeom>
          <a:solidFill>
            <a:srgbClr val="a6a6a6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Calibri"/>
              <a:ea typeface="DejaVu Sans"/>
            </a:endParaRPr>
          </a:p>
        </p:txBody>
      </p:sp>
      <p:sp>
        <p:nvSpPr>
          <p:cNvPr id="62" name="TextBox 24"/>
          <p:cNvSpPr/>
          <p:nvPr/>
        </p:nvSpPr>
        <p:spPr>
          <a:xfrm flipH="1">
            <a:off x="1215000" y="1173600"/>
            <a:ext cx="2916360" cy="13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c00000"/>
                </a:solidFill>
                <a:latin typeface="Calibri"/>
                <a:ea typeface="DejaVu Sans"/>
              </a:rPr>
              <a:t>LINUX ADMINISTRATION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" name="Picture 25" descr=""/>
          <p:cNvPicPr/>
          <p:nvPr/>
        </p:nvPicPr>
        <p:blipFill>
          <a:blip r:embed="rId3"/>
          <a:stretch/>
        </p:blipFill>
        <p:spPr>
          <a:xfrm>
            <a:off x="1602000" y="2877480"/>
            <a:ext cx="2142360" cy="214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object 173"/>
          <p:cNvSpPr/>
          <p:nvPr/>
        </p:nvSpPr>
        <p:spPr>
          <a:xfrm>
            <a:off x="77760" y="0"/>
            <a:ext cx="227880" cy="6857280"/>
          </a:xfrm>
          <a:custGeom>
            <a:avLst/>
            <a:gdLst>
              <a:gd name="textAreaLeft" fmla="*/ 0 w 227880"/>
              <a:gd name="textAreaRight" fmla="*/ 228600 w 2278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5" name="object 174"/>
          <p:cNvSpPr/>
          <p:nvPr/>
        </p:nvSpPr>
        <p:spPr>
          <a:xfrm>
            <a:off x="306360" y="0"/>
            <a:ext cx="192960" cy="6857280"/>
          </a:xfrm>
          <a:custGeom>
            <a:avLst/>
            <a:gdLst>
              <a:gd name="textAreaLeft" fmla="*/ 0 w 192960"/>
              <a:gd name="textAreaRight" fmla="*/ 193680 w 1929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6" name="object 175"/>
          <p:cNvSpPr/>
          <p:nvPr/>
        </p:nvSpPr>
        <p:spPr>
          <a:xfrm>
            <a:off x="1490400" y="0"/>
            <a:ext cx="1482480" cy="34416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7" name="object 176"/>
          <p:cNvSpPr/>
          <p:nvPr/>
        </p:nvSpPr>
        <p:spPr>
          <a:xfrm>
            <a:off x="1490400" y="6530400"/>
            <a:ext cx="1482480" cy="32688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8" name="object 177"/>
          <p:cNvSpPr/>
          <p:nvPr/>
        </p:nvSpPr>
        <p:spPr>
          <a:xfrm>
            <a:off x="500040" y="0"/>
            <a:ext cx="227880" cy="344160"/>
          </a:xfrm>
          <a:custGeom>
            <a:avLst/>
            <a:gdLst>
              <a:gd name="textAreaLeft" fmla="*/ 0 w 227880"/>
              <a:gd name="textAreaRight" fmla="*/ 228600 w 2278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9" name="object 178"/>
          <p:cNvSpPr/>
          <p:nvPr/>
        </p:nvSpPr>
        <p:spPr>
          <a:xfrm>
            <a:off x="500040" y="6530400"/>
            <a:ext cx="227880" cy="326880"/>
          </a:xfrm>
          <a:custGeom>
            <a:avLst/>
            <a:gdLst>
              <a:gd name="textAreaLeft" fmla="*/ 0 w 227880"/>
              <a:gd name="textAreaRight" fmla="*/ 228600 w 2278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0" name="object 179"/>
          <p:cNvSpPr/>
          <p:nvPr/>
        </p:nvSpPr>
        <p:spPr>
          <a:xfrm>
            <a:off x="728640" y="0"/>
            <a:ext cx="761400" cy="344160"/>
          </a:xfrm>
          <a:custGeom>
            <a:avLst/>
            <a:gdLst>
              <a:gd name="textAreaLeft" fmla="*/ 0 w 761400"/>
              <a:gd name="textAreaRight" fmla="*/ 762120 w 76140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1" name="object 180"/>
          <p:cNvSpPr/>
          <p:nvPr/>
        </p:nvSpPr>
        <p:spPr>
          <a:xfrm>
            <a:off x="728640" y="6530400"/>
            <a:ext cx="761400" cy="326880"/>
          </a:xfrm>
          <a:custGeom>
            <a:avLst/>
            <a:gdLst>
              <a:gd name="textAreaLeft" fmla="*/ 0 w 761400"/>
              <a:gd name="textAreaRight" fmla="*/ 762120 w 76140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2" name="object 181"/>
          <p:cNvSpPr/>
          <p:nvPr/>
        </p:nvSpPr>
        <p:spPr>
          <a:xfrm>
            <a:off x="6707160" y="0"/>
            <a:ext cx="1523160" cy="34416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3" name="object 182"/>
          <p:cNvSpPr/>
          <p:nvPr/>
        </p:nvSpPr>
        <p:spPr>
          <a:xfrm>
            <a:off x="6707160" y="6530400"/>
            <a:ext cx="1523160" cy="32688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4" name="object 183"/>
          <p:cNvSpPr/>
          <p:nvPr/>
        </p:nvSpPr>
        <p:spPr>
          <a:xfrm>
            <a:off x="8993160" y="0"/>
            <a:ext cx="150480" cy="6857280"/>
          </a:xfrm>
          <a:custGeom>
            <a:avLst/>
            <a:gdLst>
              <a:gd name="textAreaLeft" fmla="*/ 0 w 150480"/>
              <a:gd name="textAreaRight" fmla="*/ 151200 w 1504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5" name="object 184"/>
          <p:cNvSpPr/>
          <p:nvPr/>
        </p:nvSpPr>
        <p:spPr>
          <a:xfrm>
            <a:off x="8231040" y="0"/>
            <a:ext cx="761400" cy="6857280"/>
          </a:xfrm>
          <a:custGeom>
            <a:avLst/>
            <a:gdLst>
              <a:gd name="textAreaLeft" fmla="*/ 0 w 761400"/>
              <a:gd name="textAreaRight" fmla="*/ 762120 w 76140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6" name="object 185"/>
          <p:cNvSpPr/>
          <p:nvPr/>
        </p:nvSpPr>
        <p:spPr>
          <a:xfrm>
            <a:off x="3963960" y="0"/>
            <a:ext cx="2742480" cy="34416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7" name="object 186"/>
          <p:cNvSpPr/>
          <p:nvPr/>
        </p:nvSpPr>
        <p:spPr>
          <a:xfrm>
            <a:off x="3963960" y="6530400"/>
            <a:ext cx="2742480" cy="32688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8" name="object 187"/>
          <p:cNvSpPr/>
          <p:nvPr/>
        </p:nvSpPr>
        <p:spPr>
          <a:xfrm>
            <a:off x="50400" y="0"/>
            <a:ext cx="9099360" cy="6863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49" name="object 188"/>
          <p:cNvSpPr/>
          <p:nvPr/>
        </p:nvSpPr>
        <p:spPr>
          <a:xfrm>
            <a:off x="451080" y="36720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0" name="object 189"/>
          <p:cNvSpPr/>
          <p:nvPr/>
        </p:nvSpPr>
        <p:spPr>
          <a:xfrm>
            <a:off x="457200" y="34452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1" name="object 190"/>
          <p:cNvSpPr/>
          <p:nvPr/>
        </p:nvSpPr>
        <p:spPr>
          <a:xfrm>
            <a:off x="6987600" y="5852160"/>
            <a:ext cx="1242720" cy="3679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2" name="object 191"/>
          <p:cNvSpPr/>
          <p:nvPr/>
        </p:nvSpPr>
        <p:spPr>
          <a:xfrm>
            <a:off x="729720" y="407880"/>
            <a:ext cx="7190280" cy="4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200" spc="-1" strike="noStrike">
                <a:solidFill>
                  <a:srgbClr val="bf0041"/>
                </a:solidFill>
                <a:latin typeface="Calibri"/>
                <a:ea typeface="DejaVu Sans"/>
              </a:rPr>
              <a:t>To move around a file in vi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Rectangle 19"/>
          <p:cNvSpPr/>
          <p:nvPr/>
        </p:nvSpPr>
        <p:spPr>
          <a:xfrm>
            <a:off x="0" y="4536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4" name="Rectangle 20"/>
          <p:cNvSpPr/>
          <p:nvPr/>
        </p:nvSpPr>
        <p:spPr>
          <a:xfrm>
            <a:off x="152280" y="19764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55" name="" descr=""/>
          <p:cNvPicPr/>
          <p:nvPr/>
        </p:nvPicPr>
        <p:blipFill>
          <a:blip r:embed="rId3"/>
          <a:stretch/>
        </p:blipFill>
        <p:spPr>
          <a:xfrm>
            <a:off x="900000" y="1440000"/>
            <a:ext cx="7191000" cy="37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object 192"/>
          <p:cNvSpPr/>
          <p:nvPr/>
        </p:nvSpPr>
        <p:spPr>
          <a:xfrm>
            <a:off x="77760" y="0"/>
            <a:ext cx="227880" cy="6857280"/>
          </a:xfrm>
          <a:custGeom>
            <a:avLst/>
            <a:gdLst>
              <a:gd name="textAreaLeft" fmla="*/ 0 w 227880"/>
              <a:gd name="textAreaRight" fmla="*/ 228600 w 2278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7" name="object 193"/>
          <p:cNvSpPr/>
          <p:nvPr/>
        </p:nvSpPr>
        <p:spPr>
          <a:xfrm>
            <a:off x="306360" y="0"/>
            <a:ext cx="192960" cy="6857280"/>
          </a:xfrm>
          <a:custGeom>
            <a:avLst/>
            <a:gdLst>
              <a:gd name="textAreaLeft" fmla="*/ 0 w 192960"/>
              <a:gd name="textAreaRight" fmla="*/ 193680 w 1929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8" name="object 194"/>
          <p:cNvSpPr/>
          <p:nvPr/>
        </p:nvSpPr>
        <p:spPr>
          <a:xfrm>
            <a:off x="1490400" y="0"/>
            <a:ext cx="1482480" cy="34416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59" name="object 195"/>
          <p:cNvSpPr/>
          <p:nvPr/>
        </p:nvSpPr>
        <p:spPr>
          <a:xfrm>
            <a:off x="1490400" y="6530400"/>
            <a:ext cx="1482480" cy="32688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0" name="object 196"/>
          <p:cNvSpPr/>
          <p:nvPr/>
        </p:nvSpPr>
        <p:spPr>
          <a:xfrm>
            <a:off x="500040" y="0"/>
            <a:ext cx="227880" cy="344160"/>
          </a:xfrm>
          <a:custGeom>
            <a:avLst/>
            <a:gdLst>
              <a:gd name="textAreaLeft" fmla="*/ 0 w 227880"/>
              <a:gd name="textAreaRight" fmla="*/ 228600 w 2278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1" name="object 197"/>
          <p:cNvSpPr/>
          <p:nvPr/>
        </p:nvSpPr>
        <p:spPr>
          <a:xfrm>
            <a:off x="500040" y="6530400"/>
            <a:ext cx="227880" cy="326880"/>
          </a:xfrm>
          <a:custGeom>
            <a:avLst/>
            <a:gdLst>
              <a:gd name="textAreaLeft" fmla="*/ 0 w 227880"/>
              <a:gd name="textAreaRight" fmla="*/ 228600 w 2278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2" name="object 198"/>
          <p:cNvSpPr/>
          <p:nvPr/>
        </p:nvSpPr>
        <p:spPr>
          <a:xfrm>
            <a:off x="728640" y="0"/>
            <a:ext cx="761400" cy="344160"/>
          </a:xfrm>
          <a:custGeom>
            <a:avLst/>
            <a:gdLst>
              <a:gd name="textAreaLeft" fmla="*/ 0 w 761400"/>
              <a:gd name="textAreaRight" fmla="*/ 762120 w 76140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3" name="object 199"/>
          <p:cNvSpPr/>
          <p:nvPr/>
        </p:nvSpPr>
        <p:spPr>
          <a:xfrm>
            <a:off x="728640" y="6530400"/>
            <a:ext cx="761400" cy="326880"/>
          </a:xfrm>
          <a:custGeom>
            <a:avLst/>
            <a:gdLst>
              <a:gd name="textAreaLeft" fmla="*/ 0 w 761400"/>
              <a:gd name="textAreaRight" fmla="*/ 762120 w 76140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4" name="object 200"/>
          <p:cNvSpPr/>
          <p:nvPr/>
        </p:nvSpPr>
        <p:spPr>
          <a:xfrm>
            <a:off x="6707160" y="0"/>
            <a:ext cx="1523160" cy="34416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5" name="object 201"/>
          <p:cNvSpPr/>
          <p:nvPr/>
        </p:nvSpPr>
        <p:spPr>
          <a:xfrm>
            <a:off x="6707160" y="6530400"/>
            <a:ext cx="1523160" cy="32688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6" name="object 202"/>
          <p:cNvSpPr/>
          <p:nvPr/>
        </p:nvSpPr>
        <p:spPr>
          <a:xfrm>
            <a:off x="8993160" y="0"/>
            <a:ext cx="150480" cy="6857280"/>
          </a:xfrm>
          <a:custGeom>
            <a:avLst/>
            <a:gdLst>
              <a:gd name="textAreaLeft" fmla="*/ 0 w 150480"/>
              <a:gd name="textAreaRight" fmla="*/ 151200 w 1504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7" name="object 203"/>
          <p:cNvSpPr/>
          <p:nvPr/>
        </p:nvSpPr>
        <p:spPr>
          <a:xfrm>
            <a:off x="8231040" y="0"/>
            <a:ext cx="761400" cy="6857280"/>
          </a:xfrm>
          <a:custGeom>
            <a:avLst/>
            <a:gdLst>
              <a:gd name="textAreaLeft" fmla="*/ 0 w 761400"/>
              <a:gd name="textAreaRight" fmla="*/ 762120 w 76140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8" name="object 204"/>
          <p:cNvSpPr/>
          <p:nvPr/>
        </p:nvSpPr>
        <p:spPr>
          <a:xfrm>
            <a:off x="3963960" y="0"/>
            <a:ext cx="2742480" cy="34416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69" name="object 205"/>
          <p:cNvSpPr/>
          <p:nvPr/>
        </p:nvSpPr>
        <p:spPr>
          <a:xfrm>
            <a:off x="3963960" y="6530400"/>
            <a:ext cx="2742480" cy="32688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70" name="object 206"/>
          <p:cNvSpPr/>
          <p:nvPr/>
        </p:nvSpPr>
        <p:spPr>
          <a:xfrm>
            <a:off x="50400" y="0"/>
            <a:ext cx="9099360" cy="6863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71" name="object 207"/>
          <p:cNvSpPr/>
          <p:nvPr/>
        </p:nvSpPr>
        <p:spPr>
          <a:xfrm>
            <a:off x="306360" y="36720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72" name="object 208"/>
          <p:cNvSpPr/>
          <p:nvPr/>
        </p:nvSpPr>
        <p:spPr>
          <a:xfrm>
            <a:off x="457200" y="34452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73" name="object 209"/>
          <p:cNvSpPr/>
          <p:nvPr/>
        </p:nvSpPr>
        <p:spPr>
          <a:xfrm>
            <a:off x="6987600" y="5852160"/>
            <a:ext cx="1242720" cy="3679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74" name="object 210"/>
          <p:cNvSpPr/>
          <p:nvPr/>
        </p:nvSpPr>
        <p:spPr>
          <a:xfrm>
            <a:off x="729720" y="407880"/>
            <a:ext cx="7190280" cy="4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200" spc="-1" strike="noStrike">
                <a:solidFill>
                  <a:srgbClr val="bf0041"/>
                </a:solidFill>
                <a:latin typeface="Calibri"/>
                <a:ea typeface="DejaVu Sans"/>
              </a:rPr>
              <a:t>To jump lines in vi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Rectangle 21"/>
          <p:cNvSpPr/>
          <p:nvPr/>
        </p:nvSpPr>
        <p:spPr>
          <a:xfrm>
            <a:off x="0" y="4536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6" name="Rectangle 22"/>
          <p:cNvSpPr/>
          <p:nvPr/>
        </p:nvSpPr>
        <p:spPr>
          <a:xfrm>
            <a:off x="152280" y="19764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77" name="" descr=""/>
          <p:cNvPicPr/>
          <p:nvPr/>
        </p:nvPicPr>
        <p:blipFill>
          <a:blip r:embed="rId3"/>
          <a:stretch/>
        </p:blipFill>
        <p:spPr>
          <a:xfrm>
            <a:off x="720000" y="920160"/>
            <a:ext cx="7257600" cy="1599840"/>
          </a:xfrm>
          <a:prstGeom prst="rect">
            <a:avLst/>
          </a:prstGeom>
          <a:ln w="0">
            <a:noFill/>
          </a:ln>
        </p:spPr>
      </p:pic>
      <p:sp>
        <p:nvSpPr>
          <p:cNvPr id="278" name=""/>
          <p:cNvSpPr txBox="1"/>
          <p:nvPr/>
        </p:nvSpPr>
        <p:spPr>
          <a:xfrm>
            <a:off x="720000" y="2520000"/>
            <a:ext cx="720000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300" spc="-1" strike="noStrike">
                <a:solidFill>
                  <a:srgbClr val="bf0041"/>
                </a:solidFill>
                <a:latin typeface="Calibri"/>
                <a:ea typeface="DejaVu Sans"/>
              </a:rPr>
              <a:t>To repeat and undo vi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9" name="" descr=""/>
          <p:cNvPicPr/>
          <p:nvPr/>
        </p:nvPicPr>
        <p:blipFill>
          <a:blip r:embed="rId4"/>
          <a:stretch/>
        </p:blipFill>
        <p:spPr>
          <a:xfrm>
            <a:off x="720000" y="3060000"/>
            <a:ext cx="7257600" cy="19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object 249"/>
          <p:cNvSpPr/>
          <p:nvPr/>
        </p:nvSpPr>
        <p:spPr>
          <a:xfrm>
            <a:off x="77760" y="0"/>
            <a:ext cx="227880" cy="6857280"/>
          </a:xfrm>
          <a:custGeom>
            <a:avLst/>
            <a:gdLst>
              <a:gd name="textAreaLeft" fmla="*/ 0 w 227880"/>
              <a:gd name="textAreaRight" fmla="*/ 228600 w 2278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1" name="object 250"/>
          <p:cNvSpPr/>
          <p:nvPr/>
        </p:nvSpPr>
        <p:spPr>
          <a:xfrm>
            <a:off x="306360" y="0"/>
            <a:ext cx="192960" cy="6857280"/>
          </a:xfrm>
          <a:custGeom>
            <a:avLst/>
            <a:gdLst>
              <a:gd name="textAreaLeft" fmla="*/ 0 w 192960"/>
              <a:gd name="textAreaRight" fmla="*/ 193680 w 1929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2" name="object 251"/>
          <p:cNvSpPr/>
          <p:nvPr/>
        </p:nvSpPr>
        <p:spPr>
          <a:xfrm>
            <a:off x="1490400" y="0"/>
            <a:ext cx="1482480" cy="34416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3" name="object 252"/>
          <p:cNvSpPr/>
          <p:nvPr/>
        </p:nvSpPr>
        <p:spPr>
          <a:xfrm>
            <a:off x="1490400" y="6530400"/>
            <a:ext cx="1482480" cy="32688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4" name="object 253"/>
          <p:cNvSpPr/>
          <p:nvPr/>
        </p:nvSpPr>
        <p:spPr>
          <a:xfrm>
            <a:off x="500040" y="0"/>
            <a:ext cx="227880" cy="344160"/>
          </a:xfrm>
          <a:custGeom>
            <a:avLst/>
            <a:gdLst>
              <a:gd name="textAreaLeft" fmla="*/ 0 w 227880"/>
              <a:gd name="textAreaRight" fmla="*/ 228600 w 2278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5" name="object 254"/>
          <p:cNvSpPr/>
          <p:nvPr/>
        </p:nvSpPr>
        <p:spPr>
          <a:xfrm>
            <a:off x="500040" y="6530400"/>
            <a:ext cx="227880" cy="326880"/>
          </a:xfrm>
          <a:custGeom>
            <a:avLst/>
            <a:gdLst>
              <a:gd name="textAreaLeft" fmla="*/ 0 w 227880"/>
              <a:gd name="textAreaRight" fmla="*/ 228600 w 2278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6" name="object 255"/>
          <p:cNvSpPr/>
          <p:nvPr/>
        </p:nvSpPr>
        <p:spPr>
          <a:xfrm>
            <a:off x="728640" y="0"/>
            <a:ext cx="761400" cy="344160"/>
          </a:xfrm>
          <a:custGeom>
            <a:avLst/>
            <a:gdLst>
              <a:gd name="textAreaLeft" fmla="*/ 0 w 761400"/>
              <a:gd name="textAreaRight" fmla="*/ 762120 w 76140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7" name="object 256"/>
          <p:cNvSpPr/>
          <p:nvPr/>
        </p:nvSpPr>
        <p:spPr>
          <a:xfrm>
            <a:off x="728640" y="6530400"/>
            <a:ext cx="761400" cy="326880"/>
          </a:xfrm>
          <a:custGeom>
            <a:avLst/>
            <a:gdLst>
              <a:gd name="textAreaLeft" fmla="*/ 0 w 761400"/>
              <a:gd name="textAreaRight" fmla="*/ 762120 w 76140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8" name="object 257"/>
          <p:cNvSpPr/>
          <p:nvPr/>
        </p:nvSpPr>
        <p:spPr>
          <a:xfrm>
            <a:off x="6707160" y="0"/>
            <a:ext cx="1523160" cy="34416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89" name="object 258"/>
          <p:cNvSpPr/>
          <p:nvPr/>
        </p:nvSpPr>
        <p:spPr>
          <a:xfrm>
            <a:off x="6707160" y="6530400"/>
            <a:ext cx="1523160" cy="32688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90" name="object 259"/>
          <p:cNvSpPr/>
          <p:nvPr/>
        </p:nvSpPr>
        <p:spPr>
          <a:xfrm>
            <a:off x="8993160" y="0"/>
            <a:ext cx="150480" cy="6857280"/>
          </a:xfrm>
          <a:custGeom>
            <a:avLst/>
            <a:gdLst>
              <a:gd name="textAreaLeft" fmla="*/ 0 w 150480"/>
              <a:gd name="textAreaRight" fmla="*/ 151200 w 1504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91" name="object 260"/>
          <p:cNvSpPr/>
          <p:nvPr/>
        </p:nvSpPr>
        <p:spPr>
          <a:xfrm>
            <a:off x="8231040" y="0"/>
            <a:ext cx="761400" cy="6857280"/>
          </a:xfrm>
          <a:custGeom>
            <a:avLst/>
            <a:gdLst>
              <a:gd name="textAreaLeft" fmla="*/ 0 w 761400"/>
              <a:gd name="textAreaRight" fmla="*/ 762120 w 76140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92" name="object 261"/>
          <p:cNvSpPr/>
          <p:nvPr/>
        </p:nvSpPr>
        <p:spPr>
          <a:xfrm>
            <a:off x="3963960" y="0"/>
            <a:ext cx="2742480" cy="34416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93" name="object 262"/>
          <p:cNvSpPr/>
          <p:nvPr/>
        </p:nvSpPr>
        <p:spPr>
          <a:xfrm>
            <a:off x="3963960" y="6530400"/>
            <a:ext cx="2742480" cy="32688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94" name="object 263"/>
          <p:cNvSpPr/>
          <p:nvPr/>
        </p:nvSpPr>
        <p:spPr>
          <a:xfrm>
            <a:off x="50400" y="0"/>
            <a:ext cx="9099360" cy="6863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95" name="object 264"/>
          <p:cNvSpPr/>
          <p:nvPr/>
        </p:nvSpPr>
        <p:spPr>
          <a:xfrm>
            <a:off x="411120" y="36000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96" name="object 265"/>
          <p:cNvSpPr/>
          <p:nvPr/>
        </p:nvSpPr>
        <p:spPr>
          <a:xfrm>
            <a:off x="457200" y="34452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97" name="object 266"/>
          <p:cNvSpPr/>
          <p:nvPr/>
        </p:nvSpPr>
        <p:spPr>
          <a:xfrm>
            <a:off x="6987600" y="5852160"/>
            <a:ext cx="1242720" cy="3679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98" name="object 267"/>
          <p:cNvSpPr/>
          <p:nvPr/>
        </p:nvSpPr>
        <p:spPr>
          <a:xfrm>
            <a:off x="729720" y="407880"/>
            <a:ext cx="7190280" cy="4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200" spc="-1" strike="noStrike">
                <a:solidFill>
                  <a:srgbClr val="bf0041"/>
                </a:solidFill>
                <a:latin typeface="Calibri"/>
                <a:ea typeface="DejaVu Sans"/>
              </a:rPr>
              <a:t>To delete in vi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Rectangle 28"/>
          <p:cNvSpPr/>
          <p:nvPr/>
        </p:nvSpPr>
        <p:spPr>
          <a:xfrm>
            <a:off x="0" y="4536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0" name="Rectangle 29"/>
          <p:cNvSpPr/>
          <p:nvPr/>
        </p:nvSpPr>
        <p:spPr>
          <a:xfrm>
            <a:off x="152280" y="19764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01" name="" descr=""/>
          <p:cNvPicPr/>
          <p:nvPr/>
        </p:nvPicPr>
        <p:blipFill>
          <a:blip r:embed="rId3"/>
          <a:stretch/>
        </p:blipFill>
        <p:spPr>
          <a:xfrm>
            <a:off x="842400" y="1080000"/>
            <a:ext cx="7257600" cy="45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object 268"/>
          <p:cNvSpPr/>
          <p:nvPr/>
        </p:nvSpPr>
        <p:spPr>
          <a:xfrm>
            <a:off x="77760" y="0"/>
            <a:ext cx="227880" cy="6857280"/>
          </a:xfrm>
          <a:custGeom>
            <a:avLst/>
            <a:gdLst>
              <a:gd name="textAreaLeft" fmla="*/ 0 w 227880"/>
              <a:gd name="textAreaRight" fmla="*/ 228600 w 2278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3" name="object 269"/>
          <p:cNvSpPr/>
          <p:nvPr/>
        </p:nvSpPr>
        <p:spPr>
          <a:xfrm>
            <a:off x="306360" y="0"/>
            <a:ext cx="192960" cy="6857280"/>
          </a:xfrm>
          <a:custGeom>
            <a:avLst/>
            <a:gdLst>
              <a:gd name="textAreaLeft" fmla="*/ 0 w 192960"/>
              <a:gd name="textAreaRight" fmla="*/ 193680 w 1929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4" name="object 270"/>
          <p:cNvSpPr/>
          <p:nvPr/>
        </p:nvSpPr>
        <p:spPr>
          <a:xfrm>
            <a:off x="1490400" y="0"/>
            <a:ext cx="1482480" cy="34416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5" name="object 271"/>
          <p:cNvSpPr/>
          <p:nvPr/>
        </p:nvSpPr>
        <p:spPr>
          <a:xfrm>
            <a:off x="1490400" y="6530400"/>
            <a:ext cx="1482480" cy="32688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6" name="object 272"/>
          <p:cNvSpPr/>
          <p:nvPr/>
        </p:nvSpPr>
        <p:spPr>
          <a:xfrm>
            <a:off x="500040" y="0"/>
            <a:ext cx="227880" cy="344160"/>
          </a:xfrm>
          <a:custGeom>
            <a:avLst/>
            <a:gdLst>
              <a:gd name="textAreaLeft" fmla="*/ 0 w 227880"/>
              <a:gd name="textAreaRight" fmla="*/ 228600 w 2278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7" name="object 273"/>
          <p:cNvSpPr/>
          <p:nvPr/>
        </p:nvSpPr>
        <p:spPr>
          <a:xfrm>
            <a:off x="500040" y="6530400"/>
            <a:ext cx="227880" cy="326880"/>
          </a:xfrm>
          <a:custGeom>
            <a:avLst/>
            <a:gdLst>
              <a:gd name="textAreaLeft" fmla="*/ 0 w 227880"/>
              <a:gd name="textAreaRight" fmla="*/ 228600 w 2278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8" name="object 274"/>
          <p:cNvSpPr/>
          <p:nvPr/>
        </p:nvSpPr>
        <p:spPr>
          <a:xfrm>
            <a:off x="728640" y="0"/>
            <a:ext cx="761400" cy="344160"/>
          </a:xfrm>
          <a:custGeom>
            <a:avLst/>
            <a:gdLst>
              <a:gd name="textAreaLeft" fmla="*/ 0 w 761400"/>
              <a:gd name="textAreaRight" fmla="*/ 762120 w 76140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09" name="object 275"/>
          <p:cNvSpPr/>
          <p:nvPr/>
        </p:nvSpPr>
        <p:spPr>
          <a:xfrm>
            <a:off x="728640" y="6530400"/>
            <a:ext cx="761400" cy="326880"/>
          </a:xfrm>
          <a:custGeom>
            <a:avLst/>
            <a:gdLst>
              <a:gd name="textAreaLeft" fmla="*/ 0 w 761400"/>
              <a:gd name="textAreaRight" fmla="*/ 762120 w 76140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10" name="object 276"/>
          <p:cNvSpPr/>
          <p:nvPr/>
        </p:nvSpPr>
        <p:spPr>
          <a:xfrm>
            <a:off x="6707160" y="0"/>
            <a:ext cx="1523160" cy="34416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11" name="object 277"/>
          <p:cNvSpPr/>
          <p:nvPr/>
        </p:nvSpPr>
        <p:spPr>
          <a:xfrm>
            <a:off x="6707160" y="6530400"/>
            <a:ext cx="1523160" cy="32688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12" name="object 278"/>
          <p:cNvSpPr/>
          <p:nvPr/>
        </p:nvSpPr>
        <p:spPr>
          <a:xfrm>
            <a:off x="8993160" y="0"/>
            <a:ext cx="150480" cy="6857280"/>
          </a:xfrm>
          <a:custGeom>
            <a:avLst/>
            <a:gdLst>
              <a:gd name="textAreaLeft" fmla="*/ 0 w 150480"/>
              <a:gd name="textAreaRight" fmla="*/ 151200 w 1504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13" name="object 279"/>
          <p:cNvSpPr/>
          <p:nvPr/>
        </p:nvSpPr>
        <p:spPr>
          <a:xfrm>
            <a:off x="8231040" y="0"/>
            <a:ext cx="761400" cy="6857280"/>
          </a:xfrm>
          <a:custGeom>
            <a:avLst/>
            <a:gdLst>
              <a:gd name="textAreaLeft" fmla="*/ 0 w 761400"/>
              <a:gd name="textAreaRight" fmla="*/ 762120 w 76140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14" name="object 280"/>
          <p:cNvSpPr/>
          <p:nvPr/>
        </p:nvSpPr>
        <p:spPr>
          <a:xfrm>
            <a:off x="3963960" y="0"/>
            <a:ext cx="2742480" cy="34416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15" name="object 281"/>
          <p:cNvSpPr/>
          <p:nvPr/>
        </p:nvSpPr>
        <p:spPr>
          <a:xfrm>
            <a:off x="3963960" y="6530400"/>
            <a:ext cx="2742480" cy="32688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16" name="object 282"/>
          <p:cNvSpPr/>
          <p:nvPr/>
        </p:nvSpPr>
        <p:spPr>
          <a:xfrm>
            <a:off x="50400" y="0"/>
            <a:ext cx="9099360" cy="6863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17" name="object 283"/>
          <p:cNvSpPr/>
          <p:nvPr/>
        </p:nvSpPr>
        <p:spPr>
          <a:xfrm>
            <a:off x="411120" y="36000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18" name="object 284"/>
          <p:cNvSpPr/>
          <p:nvPr/>
        </p:nvSpPr>
        <p:spPr>
          <a:xfrm>
            <a:off x="457200" y="34452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19" name="object 285"/>
          <p:cNvSpPr/>
          <p:nvPr/>
        </p:nvSpPr>
        <p:spPr>
          <a:xfrm>
            <a:off x="6987600" y="5852160"/>
            <a:ext cx="1242720" cy="3679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20" name="object 286"/>
          <p:cNvSpPr/>
          <p:nvPr/>
        </p:nvSpPr>
        <p:spPr>
          <a:xfrm>
            <a:off x="729720" y="407880"/>
            <a:ext cx="7190280" cy="4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200" spc="-1" strike="noStrike">
                <a:solidFill>
                  <a:srgbClr val="bf0041"/>
                </a:solidFill>
                <a:latin typeface="Calibri"/>
                <a:ea typeface="DejaVu Sans"/>
              </a:rPr>
              <a:t>Command to cut, copy and paste in vi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Rectangle 30"/>
          <p:cNvSpPr/>
          <p:nvPr/>
        </p:nvSpPr>
        <p:spPr>
          <a:xfrm>
            <a:off x="0" y="4536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2" name="Rectangle 31"/>
          <p:cNvSpPr/>
          <p:nvPr/>
        </p:nvSpPr>
        <p:spPr>
          <a:xfrm>
            <a:off x="152280" y="19764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23" name="" descr=""/>
          <p:cNvPicPr/>
          <p:nvPr/>
        </p:nvPicPr>
        <p:blipFill>
          <a:blip r:embed="rId3"/>
          <a:stretch/>
        </p:blipFill>
        <p:spPr>
          <a:xfrm>
            <a:off x="842400" y="1080000"/>
            <a:ext cx="7257600" cy="2520000"/>
          </a:xfrm>
          <a:prstGeom prst="rect">
            <a:avLst/>
          </a:prstGeom>
          <a:ln w="0">
            <a:noFill/>
          </a:ln>
        </p:spPr>
      </p:pic>
      <p:sp>
        <p:nvSpPr>
          <p:cNvPr id="324" name=""/>
          <p:cNvSpPr txBox="1"/>
          <p:nvPr/>
        </p:nvSpPr>
        <p:spPr>
          <a:xfrm>
            <a:off x="720000" y="3403440"/>
            <a:ext cx="7740000" cy="73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pc="-1" strike="noStrike">
                <a:solidFill>
                  <a:srgbClr val="bf0041"/>
                </a:solidFill>
                <a:latin typeface="Calibri"/>
                <a:ea typeface="DejaVu Sans"/>
              </a:rPr>
              <a:t>Command to cut, copy and paste in vi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5" name="" descr=""/>
          <p:cNvPicPr/>
          <p:nvPr/>
        </p:nvPicPr>
        <p:blipFill>
          <a:blip r:embed="rId4"/>
          <a:stretch/>
        </p:blipFill>
        <p:spPr>
          <a:xfrm>
            <a:off x="842400" y="3960000"/>
            <a:ext cx="7257600" cy="18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object 287"/>
          <p:cNvSpPr/>
          <p:nvPr/>
        </p:nvSpPr>
        <p:spPr>
          <a:xfrm>
            <a:off x="77760" y="0"/>
            <a:ext cx="227880" cy="6857280"/>
          </a:xfrm>
          <a:custGeom>
            <a:avLst/>
            <a:gdLst>
              <a:gd name="textAreaLeft" fmla="*/ 0 w 227880"/>
              <a:gd name="textAreaRight" fmla="*/ 228600 w 2278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27" name="object 288"/>
          <p:cNvSpPr/>
          <p:nvPr/>
        </p:nvSpPr>
        <p:spPr>
          <a:xfrm>
            <a:off x="306360" y="0"/>
            <a:ext cx="192960" cy="6857280"/>
          </a:xfrm>
          <a:custGeom>
            <a:avLst/>
            <a:gdLst>
              <a:gd name="textAreaLeft" fmla="*/ 0 w 192960"/>
              <a:gd name="textAreaRight" fmla="*/ 193680 w 1929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28" name="object 289"/>
          <p:cNvSpPr/>
          <p:nvPr/>
        </p:nvSpPr>
        <p:spPr>
          <a:xfrm>
            <a:off x="1490400" y="0"/>
            <a:ext cx="1482480" cy="34416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29" name="object 290"/>
          <p:cNvSpPr/>
          <p:nvPr/>
        </p:nvSpPr>
        <p:spPr>
          <a:xfrm>
            <a:off x="1490400" y="6530400"/>
            <a:ext cx="1482480" cy="32688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30" name="object 291"/>
          <p:cNvSpPr/>
          <p:nvPr/>
        </p:nvSpPr>
        <p:spPr>
          <a:xfrm>
            <a:off x="500040" y="0"/>
            <a:ext cx="227880" cy="344160"/>
          </a:xfrm>
          <a:custGeom>
            <a:avLst/>
            <a:gdLst>
              <a:gd name="textAreaLeft" fmla="*/ 0 w 227880"/>
              <a:gd name="textAreaRight" fmla="*/ 228600 w 2278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31" name="object 292"/>
          <p:cNvSpPr/>
          <p:nvPr/>
        </p:nvSpPr>
        <p:spPr>
          <a:xfrm>
            <a:off x="500040" y="6530400"/>
            <a:ext cx="227880" cy="326880"/>
          </a:xfrm>
          <a:custGeom>
            <a:avLst/>
            <a:gdLst>
              <a:gd name="textAreaLeft" fmla="*/ 0 w 227880"/>
              <a:gd name="textAreaRight" fmla="*/ 228600 w 2278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32" name="object 293"/>
          <p:cNvSpPr/>
          <p:nvPr/>
        </p:nvSpPr>
        <p:spPr>
          <a:xfrm>
            <a:off x="728640" y="0"/>
            <a:ext cx="761400" cy="344160"/>
          </a:xfrm>
          <a:custGeom>
            <a:avLst/>
            <a:gdLst>
              <a:gd name="textAreaLeft" fmla="*/ 0 w 761400"/>
              <a:gd name="textAreaRight" fmla="*/ 762120 w 76140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33" name="object 294"/>
          <p:cNvSpPr/>
          <p:nvPr/>
        </p:nvSpPr>
        <p:spPr>
          <a:xfrm>
            <a:off x="728640" y="6530400"/>
            <a:ext cx="761400" cy="326880"/>
          </a:xfrm>
          <a:custGeom>
            <a:avLst/>
            <a:gdLst>
              <a:gd name="textAreaLeft" fmla="*/ 0 w 761400"/>
              <a:gd name="textAreaRight" fmla="*/ 762120 w 76140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34" name="object 295"/>
          <p:cNvSpPr/>
          <p:nvPr/>
        </p:nvSpPr>
        <p:spPr>
          <a:xfrm>
            <a:off x="6707160" y="0"/>
            <a:ext cx="1523160" cy="34416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35" name="object 296"/>
          <p:cNvSpPr/>
          <p:nvPr/>
        </p:nvSpPr>
        <p:spPr>
          <a:xfrm>
            <a:off x="6707160" y="6530400"/>
            <a:ext cx="1523160" cy="32688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36" name="object 297"/>
          <p:cNvSpPr/>
          <p:nvPr/>
        </p:nvSpPr>
        <p:spPr>
          <a:xfrm>
            <a:off x="8993160" y="0"/>
            <a:ext cx="150480" cy="6857280"/>
          </a:xfrm>
          <a:custGeom>
            <a:avLst/>
            <a:gdLst>
              <a:gd name="textAreaLeft" fmla="*/ 0 w 150480"/>
              <a:gd name="textAreaRight" fmla="*/ 151200 w 1504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37" name="object 298"/>
          <p:cNvSpPr/>
          <p:nvPr/>
        </p:nvSpPr>
        <p:spPr>
          <a:xfrm>
            <a:off x="8231040" y="0"/>
            <a:ext cx="761400" cy="6857280"/>
          </a:xfrm>
          <a:custGeom>
            <a:avLst/>
            <a:gdLst>
              <a:gd name="textAreaLeft" fmla="*/ 0 w 761400"/>
              <a:gd name="textAreaRight" fmla="*/ 762120 w 76140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38" name="object 299"/>
          <p:cNvSpPr/>
          <p:nvPr/>
        </p:nvSpPr>
        <p:spPr>
          <a:xfrm>
            <a:off x="3963960" y="0"/>
            <a:ext cx="2742480" cy="34416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39" name="object 300"/>
          <p:cNvSpPr/>
          <p:nvPr/>
        </p:nvSpPr>
        <p:spPr>
          <a:xfrm>
            <a:off x="3963960" y="6530400"/>
            <a:ext cx="2742480" cy="32688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40" name="object 301"/>
          <p:cNvSpPr/>
          <p:nvPr/>
        </p:nvSpPr>
        <p:spPr>
          <a:xfrm>
            <a:off x="50400" y="0"/>
            <a:ext cx="9099360" cy="6863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41" name="object 302"/>
          <p:cNvSpPr/>
          <p:nvPr/>
        </p:nvSpPr>
        <p:spPr>
          <a:xfrm>
            <a:off x="499320" y="34488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42" name="object 303"/>
          <p:cNvSpPr/>
          <p:nvPr/>
        </p:nvSpPr>
        <p:spPr>
          <a:xfrm>
            <a:off x="457200" y="34452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43" name="object 304"/>
          <p:cNvSpPr/>
          <p:nvPr/>
        </p:nvSpPr>
        <p:spPr>
          <a:xfrm>
            <a:off x="6987600" y="5852160"/>
            <a:ext cx="1242720" cy="3679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44" name="object 305"/>
          <p:cNvSpPr/>
          <p:nvPr/>
        </p:nvSpPr>
        <p:spPr>
          <a:xfrm>
            <a:off x="729720" y="407880"/>
            <a:ext cx="7190280" cy="4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200" spc="-1" strike="noStrike">
                <a:solidFill>
                  <a:srgbClr val="bf0041"/>
                </a:solidFill>
                <a:latin typeface="Calibri"/>
                <a:ea typeface="DejaVu Sans"/>
              </a:rPr>
              <a:t>Start and end of line in vi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Rectangle 32"/>
          <p:cNvSpPr/>
          <p:nvPr/>
        </p:nvSpPr>
        <p:spPr>
          <a:xfrm>
            <a:off x="0" y="4536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6" name="Rectangle 33"/>
          <p:cNvSpPr/>
          <p:nvPr/>
        </p:nvSpPr>
        <p:spPr>
          <a:xfrm>
            <a:off x="152280" y="19764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47" name="" descr=""/>
          <p:cNvPicPr/>
          <p:nvPr/>
        </p:nvPicPr>
        <p:blipFill>
          <a:blip r:embed="rId3"/>
          <a:stretch/>
        </p:blipFill>
        <p:spPr>
          <a:xfrm>
            <a:off x="729720" y="900000"/>
            <a:ext cx="7257600" cy="2800080"/>
          </a:xfrm>
          <a:prstGeom prst="rect">
            <a:avLst/>
          </a:prstGeom>
          <a:ln w="0">
            <a:noFill/>
          </a:ln>
        </p:spPr>
      </p:pic>
      <p:sp>
        <p:nvSpPr>
          <p:cNvPr id="348" name=""/>
          <p:cNvSpPr txBox="1"/>
          <p:nvPr/>
        </p:nvSpPr>
        <p:spPr>
          <a:xfrm>
            <a:off x="805680" y="3691440"/>
            <a:ext cx="7114320" cy="415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pc="-1" strike="noStrike">
                <a:solidFill>
                  <a:srgbClr val="bf0041"/>
                </a:solidFill>
                <a:latin typeface="Calibri"/>
                <a:ea typeface="DejaVu Sans"/>
              </a:rPr>
              <a:t>Joining lines in vi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9" name="" descr=""/>
          <p:cNvPicPr/>
          <p:nvPr/>
        </p:nvPicPr>
        <p:blipFill>
          <a:blip r:embed="rId4"/>
          <a:stretch/>
        </p:blipFill>
        <p:spPr>
          <a:xfrm>
            <a:off x="662400" y="4091400"/>
            <a:ext cx="6357600" cy="202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object 306"/>
          <p:cNvSpPr/>
          <p:nvPr/>
        </p:nvSpPr>
        <p:spPr>
          <a:xfrm>
            <a:off x="77760" y="0"/>
            <a:ext cx="227880" cy="6857280"/>
          </a:xfrm>
          <a:custGeom>
            <a:avLst/>
            <a:gdLst>
              <a:gd name="textAreaLeft" fmla="*/ 0 w 227880"/>
              <a:gd name="textAreaRight" fmla="*/ 228600 w 2278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51" name="object 307"/>
          <p:cNvSpPr/>
          <p:nvPr/>
        </p:nvSpPr>
        <p:spPr>
          <a:xfrm>
            <a:off x="306360" y="0"/>
            <a:ext cx="192960" cy="6857280"/>
          </a:xfrm>
          <a:custGeom>
            <a:avLst/>
            <a:gdLst>
              <a:gd name="textAreaLeft" fmla="*/ 0 w 192960"/>
              <a:gd name="textAreaRight" fmla="*/ 193680 w 1929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52" name="object 308"/>
          <p:cNvSpPr/>
          <p:nvPr/>
        </p:nvSpPr>
        <p:spPr>
          <a:xfrm>
            <a:off x="1490400" y="0"/>
            <a:ext cx="1482480" cy="34416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53" name="object 309"/>
          <p:cNvSpPr/>
          <p:nvPr/>
        </p:nvSpPr>
        <p:spPr>
          <a:xfrm>
            <a:off x="1490400" y="6530400"/>
            <a:ext cx="1482480" cy="32688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54" name="object 310"/>
          <p:cNvSpPr/>
          <p:nvPr/>
        </p:nvSpPr>
        <p:spPr>
          <a:xfrm>
            <a:off x="500040" y="0"/>
            <a:ext cx="227880" cy="344160"/>
          </a:xfrm>
          <a:custGeom>
            <a:avLst/>
            <a:gdLst>
              <a:gd name="textAreaLeft" fmla="*/ 0 w 227880"/>
              <a:gd name="textAreaRight" fmla="*/ 228600 w 2278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55" name="object 311"/>
          <p:cNvSpPr/>
          <p:nvPr/>
        </p:nvSpPr>
        <p:spPr>
          <a:xfrm>
            <a:off x="500040" y="6530400"/>
            <a:ext cx="227880" cy="326880"/>
          </a:xfrm>
          <a:custGeom>
            <a:avLst/>
            <a:gdLst>
              <a:gd name="textAreaLeft" fmla="*/ 0 w 227880"/>
              <a:gd name="textAreaRight" fmla="*/ 228600 w 2278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56" name="object 312"/>
          <p:cNvSpPr/>
          <p:nvPr/>
        </p:nvSpPr>
        <p:spPr>
          <a:xfrm>
            <a:off x="728640" y="0"/>
            <a:ext cx="761400" cy="344160"/>
          </a:xfrm>
          <a:custGeom>
            <a:avLst/>
            <a:gdLst>
              <a:gd name="textAreaLeft" fmla="*/ 0 w 761400"/>
              <a:gd name="textAreaRight" fmla="*/ 762120 w 76140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57" name="object 313"/>
          <p:cNvSpPr/>
          <p:nvPr/>
        </p:nvSpPr>
        <p:spPr>
          <a:xfrm>
            <a:off x="728640" y="6530400"/>
            <a:ext cx="761400" cy="326880"/>
          </a:xfrm>
          <a:custGeom>
            <a:avLst/>
            <a:gdLst>
              <a:gd name="textAreaLeft" fmla="*/ 0 w 761400"/>
              <a:gd name="textAreaRight" fmla="*/ 762120 w 76140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58" name="object 314"/>
          <p:cNvSpPr/>
          <p:nvPr/>
        </p:nvSpPr>
        <p:spPr>
          <a:xfrm>
            <a:off x="6707160" y="0"/>
            <a:ext cx="1523160" cy="34416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59" name="object 315"/>
          <p:cNvSpPr/>
          <p:nvPr/>
        </p:nvSpPr>
        <p:spPr>
          <a:xfrm>
            <a:off x="6707160" y="6530400"/>
            <a:ext cx="1523160" cy="32688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60" name="object 316"/>
          <p:cNvSpPr/>
          <p:nvPr/>
        </p:nvSpPr>
        <p:spPr>
          <a:xfrm>
            <a:off x="8993160" y="0"/>
            <a:ext cx="150480" cy="6857280"/>
          </a:xfrm>
          <a:custGeom>
            <a:avLst/>
            <a:gdLst>
              <a:gd name="textAreaLeft" fmla="*/ 0 w 150480"/>
              <a:gd name="textAreaRight" fmla="*/ 151200 w 1504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61" name="object 317"/>
          <p:cNvSpPr/>
          <p:nvPr/>
        </p:nvSpPr>
        <p:spPr>
          <a:xfrm>
            <a:off x="8231040" y="0"/>
            <a:ext cx="761400" cy="6857280"/>
          </a:xfrm>
          <a:custGeom>
            <a:avLst/>
            <a:gdLst>
              <a:gd name="textAreaLeft" fmla="*/ 0 w 761400"/>
              <a:gd name="textAreaRight" fmla="*/ 762120 w 76140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62" name="object 318"/>
          <p:cNvSpPr/>
          <p:nvPr/>
        </p:nvSpPr>
        <p:spPr>
          <a:xfrm>
            <a:off x="3963960" y="0"/>
            <a:ext cx="2742480" cy="34416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63" name="object 319"/>
          <p:cNvSpPr/>
          <p:nvPr/>
        </p:nvSpPr>
        <p:spPr>
          <a:xfrm>
            <a:off x="3963960" y="6530400"/>
            <a:ext cx="2742480" cy="32688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64" name="object 320"/>
          <p:cNvSpPr/>
          <p:nvPr/>
        </p:nvSpPr>
        <p:spPr>
          <a:xfrm>
            <a:off x="50400" y="0"/>
            <a:ext cx="9099360" cy="6863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65" name="object 321"/>
          <p:cNvSpPr/>
          <p:nvPr/>
        </p:nvSpPr>
        <p:spPr>
          <a:xfrm>
            <a:off x="499320" y="34488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66" name="object 322"/>
          <p:cNvSpPr/>
          <p:nvPr/>
        </p:nvSpPr>
        <p:spPr>
          <a:xfrm>
            <a:off x="457200" y="34452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67" name="object 323"/>
          <p:cNvSpPr/>
          <p:nvPr/>
        </p:nvSpPr>
        <p:spPr>
          <a:xfrm>
            <a:off x="6987600" y="5852160"/>
            <a:ext cx="1242720" cy="3679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68" name="object 324"/>
          <p:cNvSpPr/>
          <p:nvPr/>
        </p:nvSpPr>
        <p:spPr>
          <a:xfrm>
            <a:off x="729720" y="407880"/>
            <a:ext cx="7190280" cy="4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200" spc="-1" strike="noStrike">
                <a:solidFill>
                  <a:srgbClr val="bf0041"/>
                </a:solidFill>
                <a:latin typeface="Calibri"/>
                <a:ea typeface="DejaVu Sans"/>
              </a:rPr>
              <a:t>Move forward or backward in vi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Rectangle 34"/>
          <p:cNvSpPr/>
          <p:nvPr/>
        </p:nvSpPr>
        <p:spPr>
          <a:xfrm>
            <a:off x="0" y="4536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0" name="Rectangle 35"/>
          <p:cNvSpPr/>
          <p:nvPr/>
        </p:nvSpPr>
        <p:spPr>
          <a:xfrm>
            <a:off x="152280" y="19764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71" name="" descr=""/>
          <p:cNvPicPr/>
          <p:nvPr/>
        </p:nvPicPr>
        <p:blipFill>
          <a:blip r:embed="rId3"/>
          <a:stretch/>
        </p:blipFill>
        <p:spPr>
          <a:xfrm>
            <a:off x="720000" y="1110600"/>
            <a:ext cx="7560000" cy="334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object 382"/>
          <p:cNvSpPr/>
          <p:nvPr/>
        </p:nvSpPr>
        <p:spPr>
          <a:xfrm>
            <a:off x="77760" y="0"/>
            <a:ext cx="227880" cy="6857280"/>
          </a:xfrm>
          <a:custGeom>
            <a:avLst/>
            <a:gdLst>
              <a:gd name="textAreaLeft" fmla="*/ 0 w 227880"/>
              <a:gd name="textAreaRight" fmla="*/ 228600 w 2278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73" name="object 383"/>
          <p:cNvSpPr/>
          <p:nvPr/>
        </p:nvSpPr>
        <p:spPr>
          <a:xfrm>
            <a:off x="306360" y="0"/>
            <a:ext cx="192960" cy="6857280"/>
          </a:xfrm>
          <a:custGeom>
            <a:avLst/>
            <a:gdLst>
              <a:gd name="textAreaLeft" fmla="*/ 0 w 192960"/>
              <a:gd name="textAreaRight" fmla="*/ 193680 w 1929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74" name="object 384"/>
          <p:cNvSpPr/>
          <p:nvPr/>
        </p:nvSpPr>
        <p:spPr>
          <a:xfrm>
            <a:off x="1490400" y="0"/>
            <a:ext cx="1482480" cy="34416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75" name="object 385"/>
          <p:cNvSpPr/>
          <p:nvPr/>
        </p:nvSpPr>
        <p:spPr>
          <a:xfrm>
            <a:off x="1490400" y="6530400"/>
            <a:ext cx="1482480" cy="32688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76" name="object 386"/>
          <p:cNvSpPr/>
          <p:nvPr/>
        </p:nvSpPr>
        <p:spPr>
          <a:xfrm>
            <a:off x="500040" y="0"/>
            <a:ext cx="227880" cy="344160"/>
          </a:xfrm>
          <a:custGeom>
            <a:avLst/>
            <a:gdLst>
              <a:gd name="textAreaLeft" fmla="*/ 0 w 227880"/>
              <a:gd name="textAreaRight" fmla="*/ 228600 w 2278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77" name="object 387"/>
          <p:cNvSpPr/>
          <p:nvPr/>
        </p:nvSpPr>
        <p:spPr>
          <a:xfrm>
            <a:off x="500040" y="6530400"/>
            <a:ext cx="227880" cy="326880"/>
          </a:xfrm>
          <a:custGeom>
            <a:avLst/>
            <a:gdLst>
              <a:gd name="textAreaLeft" fmla="*/ 0 w 227880"/>
              <a:gd name="textAreaRight" fmla="*/ 228600 w 2278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78" name="object 388"/>
          <p:cNvSpPr/>
          <p:nvPr/>
        </p:nvSpPr>
        <p:spPr>
          <a:xfrm>
            <a:off x="728640" y="0"/>
            <a:ext cx="761400" cy="344160"/>
          </a:xfrm>
          <a:custGeom>
            <a:avLst/>
            <a:gdLst>
              <a:gd name="textAreaLeft" fmla="*/ 0 w 761400"/>
              <a:gd name="textAreaRight" fmla="*/ 762120 w 76140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79" name="object 389"/>
          <p:cNvSpPr/>
          <p:nvPr/>
        </p:nvSpPr>
        <p:spPr>
          <a:xfrm>
            <a:off x="728640" y="6530400"/>
            <a:ext cx="761400" cy="326880"/>
          </a:xfrm>
          <a:custGeom>
            <a:avLst/>
            <a:gdLst>
              <a:gd name="textAreaLeft" fmla="*/ 0 w 761400"/>
              <a:gd name="textAreaRight" fmla="*/ 762120 w 76140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80" name="object 390"/>
          <p:cNvSpPr/>
          <p:nvPr/>
        </p:nvSpPr>
        <p:spPr>
          <a:xfrm>
            <a:off x="6707160" y="0"/>
            <a:ext cx="1523160" cy="34416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81" name="object 391"/>
          <p:cNvSpPr/>
          <p:nvPr/>
        </p:nvSpPr>
        <p:spPr>
          <a:xfrm>
            <a:off x="6707160" y="6530400"/>
            <a:ext cx="1523160" cy="32688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82" name="object 392"/>
          <p:cNvSpPr/>
          <p:nvPr/>
        </p:nvSpPr>
        <p:spPr>
          <a:xfrm>
            <a:off x="8993160" y="0"/>
            <a:ext cx="150480" cy="6857280"/>
          </a:xfrm>
          <a:custGeom>
            <a:avLst/>
            <a:gdLst>
              <a:gd name="textAreaLeft" fmla="*/ 0 w 150480"/>
              <a:gd name="textAreaRight" fmla="*/ 151200 w 1504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83" name="object 393"/>
          <p:cNvSpPr/>
          <p:nvPr/>
        </p:nvSpPr>
        <p:spPr>
          <a:xfrm>
            <a:off x="8231040" y="0"/>
            <a:ext cx="761400" cy="6857280"/>
          </a:xfrm>
          <a:custGeom>
            <a:avLst/>
            <a:gdLst>
              <a:gd name="textAreaLeft" fmla="*/ 0 w 761400"/>
              <a:gd name="textAreaRight" fmla="*/ 762120 w 76140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84" name="object 394"/>
          <p:cNvSpPr/>
          <p:nvPr/>
        </p:nvSpPr>
        <p:spPr>
          <a:xfrm>
            <a:off x="3963960" y="0"/>
            <a:ext cx="2742480" cy="34416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85" name="object 395"/>
          <p:cNvSpPr/>
          <p:nvPr/>
        </p:nvSpPr>
        <p:spPr>
          <a:xfrm>
            <a:off x="3963960" y="6530400"/>
            <a:ext cx="2742480" cy="32688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86" name="object 396"/>
          <p:cNvSpPr/>
          <p:nvPr/>
        </p:nvSpPr>
        <p:spPr>
          <a:xfrm>
            <a:off x="50400" y="0"/>
            <a:ext cx="9099360" cy="6863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87" name="object 397"/>
          <p:cNvSpPr/>
          <p:nvPr/>
        </p:nvSpPr>
        <p:spPr>
          <a:xfrm>
            <a:off x="499320" y="34488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88" name="object 398"/>
          <p:cNvSpPr/>
          <p:nvPr/>
        </p:nvSpPr>
        <p:spPr>
          <a:xfrm>
            <a:off x="457200" y="34452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89" name="object 399"/>
          <p:cNvSpPr/>
          <p:nvPr/>
        </p:nvSpPr>
        <p:spPr>
          <a:xfrm>
            <a:off x="6987600" y="5852160"/>
            <a:ext cx="1242720" cy="3679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90" name="object 400"/>
          <p:cNvSpPr/>
          <p:nvPr/>
        </p:nvSpPr>
        <p:spPr>
          <a:xfrm>
            <a:off x="729720" y="407880"/>
            <a:ext cx="7190280" cy="4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200" spc="-1" strike="noStrike">
                <a:solidFill>
                  <a:srgbClr val="bf0041"/>
                </a:solidFill>
                <a:latin typeface="Calibri"/>
                <a:ea typeface="DejaVu Sans"/>
              </a:rPr>
              <a:t>Search a string in vi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Rectangle 42"/>
          <p:cNvSpPr/>
          <p:nvPr/>
        </p:nvSpPr>
        <p:spPr>
          <a:xfrm>
            <a:off x="0" y="4536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2" name="Rectangle 43"/>
          <p:cNvSpPr/>
          <p:nvPr/>
        </p:nvSpPr>
        <p:spPr>
          <a:xfrm>
            <a:off x="152280" y="19764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93" name="" descr=""/>
          <p:cNvPicPr/>
          <p:nvPr/>
        </p:nvPicPr>
        <p:blipFill>
          <a:blip r:embed="rId3"/>
          <a:stretch/>
        </p:blipFill>
        <p:spPr>
          <a:xfrm>
            <a:off x="842400" y="1136880"/>
            <a:ext cx="7257600" cy="354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object 230"/>
          <p:cNvSpPr/>
          <p:nvPr/>
        </p:nvSpPr>
        <p:spPr>
          <a:xfrm>
            <a:off x="77760" y="0"/>
            <a:ext cx="227880" cy="6857280"/>
          </a:xfrm>
          <a:custGeom>
            <a:avLst/>
            <a:gdLst>
              <a:gd name="textAreaLeft" fmla="*/ 0 w 227880"/>
              <a:gd name="textAreaRight" fmla="*/ 228600 w 2278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95" name="object 231"/>
          <p:cNvSpPr/>
          <p:nvPr/>
        </p:nvSpPr>
        <p:spPr>
          <a:xfrm>
            <a:off x="306360" y="0"/>
            <a:ext cx="192960" cy="6857280"/>
          </a:xfrm>
          <a:custGeom>
            <a:avLst/>
            <a:gdLst>
              <a:gd name="textAreaLeft" fmla="*/ 0 w 192960"/>
              <a:gd name="textAreaRight" fmla="*/ 193680 w 1929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96" name="object 232"/>
          <p:cNvSpPr/>
          <p:nvPr/>
        </p:nvSpPr>
        <p:spPr>
          <a:xfrm>
            <a:off x="1490400" y="0"/>
            <a:ext cx="1482480" cy="34416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97" name="object 233"/>
          <p:cNvSpPr/>
          <p:nvPr/>
        </p:nvSpPr>
        <p:spPr>
          <a:xfrm>
            <a:off x="1490400" y="6530400"/>
            <a:ext cx="1482480" cy="32688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98" name="object 234"/>
          <p:cNvSpPr/>
          <p:nvPr/>
        </p:nvSpPr>
        <p:spPr>
          <a:xfrm>
            <a:off x="500040" y="0"/>
            <a:ext cx="227880" cy="344160"/>
          </a:xfrm>
          <a:custGeom>
            <a:avLst/>
            <a:gdLst>
              <a:gd name="textAreaLeft" fmla="*/ 0 w 227880"/>
              <a:gd name="textAreaRight" fmla="*/ 228600 w 2278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99" name="object 235"/>
          <p:cNvSpPr/>
          <p:nvPr/>
        </p:nvSpPr>
        <p:spPr>
          <a:xfrm>
            <a:off x="500040" y="6530400"/>
            <a:ext cx="227880" cy="326880"/>
          </a:xfrm>
          <a:custGeom>
            <a:avLst/>
            <a:gdLst>
              <a:gd name="textAreaLeft" fmla="*/ 0 w 227880"/>
              <a:gd name="textAreaRight" fmla="*/ 228600 w 2278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00" name="object 236"/>
          <p:cNvSpPr/>
          <p:nvPr/>
        </p:nvSpPr>
        <p:spPr>
          <a:xfrm>
            <a:off x="728640" y="0"/>
            <a:ext cx="761400" cy="344160"/>
          </a:xfrm>
          <a:custGeom>
            <a:avLst/>
            <a:gdLst>
              <a:gd name="textAreaLeft" fmla="*/ 0 w 761400"/>
              <a:gd name="textAreaRight" fmla="*/ 762120 w 76140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01" name="object 237"/>
          <p:cNvSpPr/>
          <p:nvPr/>
        </p:nvSpPr>
        <p:spPr>
          <a:xfrm>
            <a:off x="728640" y="6530400"/>
            <a:ext cx="761400" cy="326880"/>
          </a:xfrm>
          <a:custGeom>
            <a:avLst/>
            <a:gdLst>
              <a:gd name="textAreaLeft" fmla="*/ 0 w 761400"/>
              <a:gd name="textAreaRight" fmla="*/ 762120 w 76140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02" name="object 238"/>
          <p:cNvSpPr/>
          <p:nvPr/>
        </p:nvSpPr>
        <p:spPr>
          <a:xfrm>
            <a:off x="6707160" y="0"/>
            <a:ext cx="1523160" cy="34416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03" name="object 239"/>
          <p:cNvSpPr/>
          <p:nvPr/>
        </p:nvSpPr>
        <p:spPr>
          <a:xfrm>
            <a:off x="6707160" y="6530400"/>
            <a:ext cx="1523160" cy="32688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04" name="object 240"/>
          <p:cNvSpPr/>
          <p:nvPr/>
        </p:nvSpPr>
        <p:spPr>
          <a:xfrm>
            <a:off x="8993160" y="0"/>
            <a:ext cx="150480" cy="6857280"/>
          </a:xfrm>
          <a:custGeom>
            <a:avLst/>
            <a:gdLst>
              <a:gd name="textAreaLeft" fmla="*/ 0 w 150480"/>
              <a:gd name="textAreaRight" fmla="*/ 151200 w 1504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05" name="object 241"/>
          <p:cNvSpPr/>
          <p:nvPr/>
        </p:nvSpPr>
        <p:spPr>
          <a:xfrm>
            <a:off x="8231040" y="0"/>
            <a:ext cx="761400" cy="6857280"/>
          </a:xfrm>
          <a:custGeom>
            <a:avLst/>
            <a:gdLst>
              <a:gd name="textAreaLeft" fmla="*/ 0 w 761400"/>
              <a:gd name="textAreaRight" fmla="*/ 762120 w 76140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06" name="object 242"/>
          <p:cNvSpPr/>
          <p:nvPr/>
        </p:nvSpPr>
        <p:spPr>
          <a:xfrm>
            <a:off x="3963960" y="0"/>
            <a:ext cx="2742480" cy="34416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07" name="object 243"/>
          <p:cNvSpPr/>
          <p:nvPr/>
        </p:nvSpPr>
        <p:spPr>
          <a:xfrm>
            <a:off x="3963960" y="6530400"/>
            <a:ext cx="2742480" cy="32688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08" name="object 244"/>
          <p:cNvSpPr/>
          <p:nvPr/>
        </p:nvSpPr>
        <p:spPr>
          <a:xfrm>
            <a:off x="50400" y="0"/>
            <a:ext cx="9099360" cy="6863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09" name="object 245"/>
          <p:cNvSpPr/>
          <p:nvPr/>
        </p:nvSpPr>
        <p:spPr>
          <a:xfrm>
            <a:off x="451080" y="36720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10" name="object 246"/>
          <p:cNvSpPr/>
          <p:nvPr/>
        </p:nvSpPr>
        <p:spPr>
          <a:xfrm>
            <a:off x="457200" y="34452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11" name="object 247"/>
          <p:cNvSpPr/>
          <p:nvPr/>
        </p:nvSpPr>
        <p:spPr>
          <a:xfrm>
            <a:off x="6987600" y="5852160"/>
            <a:ext cx="1242720" cy="3679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12" name="object 248"/>
          <p:cNvSpPr/>
          <p:nvPr/>
        </p:nvSpPr>
        <p:spPr>
          <a:xfrm>
            <a:off x="1123920" y="344520"/>
            <a:ext cx="7190280" cy="812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bf0041"/>
                </a:solidFill>
                <a:latin typeface="Calibri"/>
                <a:ea typeface="DejaVu Sans"/>
              </a:rPr>
              <a:t>vim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Vim is an advanced and highly configurable text editor built to enable efficient text editing.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Developed by Bram Moolenaar.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It supports most file types and vim editor is also known as a programmer’s editor.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We can use its plugin based on our needs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$vim [Options] [filenames]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open vim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$vim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 $vim filename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Rectangle 26"/>
          <p:cNvSpPr/>
          <p:nvPr/>
        </p:nvSpPr>
        <p:spPr>
          <a:xfrm>
            <a:off x="0" y="4536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4" name="Rectangle 27"/>
          <p:cNvSpPr/>
          <p:nvPr/>
        </p:nvSpPr>
        <p:spPr>
          <a:xfrm>
            <a:off x="152280" y="19764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object 1"/>
          <p:cNvSpPr/>
          <p:nvPr/>
        </p:nvSpPr>
        <p:spPr>
          <a:xfrm>
            <a:off x="77760" y="0"/>
            <a:ext cx="227880" cy="6857280"/>
          </a:xfrm>
          <a:custGeom>
            <a:avLst/>
            <a:gdLst>
              <a:gd name="textAreaLeft" fmla="*/ 0 w 227880"/>
              <a:gd name="textAreaRight" fmla="*/ 228600 w 2278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16" name="object 20"/>
          <p:cNvSpPr/>
          <p:nvPr/>
        </p:nvSpPr>
        <p:spPr>
          <a:xfrm>
            <a:off x="306360" y="0"/>
            <a:ext cx="192960" cy="6857280"/>
          </a:xfrm>
          <a:custGeom>
            <a:avLst/>
            <a:gdLst>
              <a:gd name="textAreaLeft" fmla="*/ 0 w 192960"/>
              <a:gd name="textAreaRight" fmla="*/ 193680 w 1929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17" name="object 22"/>
          <p:cNvSpPr/>
          <p:nvPr/>
        </p:nvSpPr>
        <p:spPr>
          <a:xfrm>
            <a:off x="1490400" y="0"/>
            <a:ext cx="1482480" cy="34416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18" name="object 24"/>
          <p:cNvSpPr/>
          <p:nvPr/>
        </p:nvSpPr>
        <p:spPr>
          <a:xfrm>
            <a:off x="1490400" y="6530400"/>
            <a:ext cx="1482480" cy="32688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19" name="object 25"/>
          <p:cNvSpPr/>
          <p:nvPr/>
        </p:nvSpPr>
        <p:spPr>
          <a:xfrm>
            <a:off x="500040" y="0"/>
            <a:ext cx="227880" cy="344160"/>
          </a:xfrm>
          <a:custGeom>
            <a:avLst/>
            <a:gdLst>
              <a:gd name="textAreaLeft" fmla="*/ 0 w 227880"/>
              <a:gd name="textAreaRight" fmla="*/ 228600 w 2278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20" name="object 26"/>
          <p:cNvSpPr/>
          <p:nvPr/>
        </p:nvSpPr>
        <p:spPr>
          <a:xfrm>
            <a:off x="500040" y="6530400"/>
            <a:ext cx="227880" cy="326880"/>
          </a:xfrm>
          <a:custGeom>
            <a:avLst/>
            <a:gdLst>
              <a:gd name="textAreaLeft" fmla="*/ 0 w 227880"/>
              <a:gd name="textAreaRight" fmla="*/ 228600 w 2278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21" name="object 27"/>
          <p:cNvSpPr/>
          <p:nvPr/>
        </p:nvSpPr>
        <p:spPr>
          <a:xfrm>
            <a:off x="728640" y="0"/>
            <a:ext cx="761400" cy="344160"/>
          </a:xfrm>
          <a:custGeom>
            <a:avLst/>
            <a:gdLst>
              <a:gd name="textAreaLeft" fmla="*/ 0 w 761400"/>
              <a:gd name="textAreaRight" fmla="*/ 762120 w 76140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22" name="object 28"/>
          <p:cNvSpPr/>
          <p:nvPr/>
        </p:nvSpPr>
        <p:spPr>
          <a:xfrm>
            <a:off x="728640" y="6530400"/>
            <a:ext cx="761400" cy="326880"/>
          </a:xfrm>
          <a:custGeom>
            <a:avLst/>
            <a:gdLst>
              <a:gd name="textAreaLeft" fmla="*/ 0 w 761400"/>
              <a:gd name="textAreaRight" fmla="*/ 762120 w 76140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23" name="object 29"/>
          <p:cNvSpPr/>
          <p:nvPr/>
        </p:nvSpPr>
        <p:spPr>
          <a:xfrm>
            <a:off x="6707160" y="0"/>
            <a:ext cx="1523160" cy="34416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24" name="object 30"/>
          <p:cNvSpPr/>
          <p:nvPr/>
        </p:nvSpPr>
        <p:spPr>
          <a:xfrm>
            <a:off x="6707160" y="6530400"/>
            <a:ext cx="1523160" cy="32688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25" name="object 31"/>
          <p:cNvSpPr/>
          <p:nvPr/>
        </p:nvSpPr>
        <p:spPr>
          <a:xfrm>
            <a:off x="8993160" y="0"/>
            <a:ext cx="150480" cy="6857280"/>
          </a:xfrm>
          <a:custGeom>
            <a:avLst/>
            <a:gdLst>
              <a:gd name="textAreaLeft" fmla="*/ 0 w 150480"/>
              <a:gd name="textAreaRight" fmla="*/ 151200 w 1504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26" name="object 32"/>
          <p:cNvSpPr/>
          <p:nvPr/>
        </p:nvSpPr>
        <p:spPr>
          <a:xfrm>
            <a:off x="8231040" y="0"/>
            <a:ext cx="761400" cy="6857280"/>
          </a:xfrm>
          <a:custGeom>
            <a:avLst/>
            <a:gdLst>
              <a:gd name="textAreaLeft" fmla="*/ 0 w 761400"/>
              <a:gd name="textAreaRight" fmla="*/ 762120 w 76140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27" name="object 33"/>
          <p:cNvSpPr/>
          <p:nvPr/>
        </p:nvSpPr>
        <p:spPr>
          <a:xfrm>
            <a:off x="3963960" y="0"/>
            <a:ext cx="2742480" cy="34416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28" name="object 34"/>
          <p:cNvSpPr/>
          <p:nvPr/>
        </p:nvSpPr>
        <p:spPr>
          <a:xfrm>
            <a:off x="3963960" y="6530400"/>
            <a:ext cx="2742480" cy="32688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29" name="object 35"/>
          <p:cNvSpPr/>
          <p:nvPr/>
        </p:nvSpPr>
        <p:spPr>
          <a:xfrm>
            <a:off x="50400" y="0"/>
            <a:ext cx="9099360" cy="6863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30" name="object 36"/>
          <p:cNvSpPr/>
          <p:nvPr/>
        </p:nvSpPr>
        <p:spPr>
          <a:xfrm>
            <a:off x="451080" y="36720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31" name="object 37"/>
          <p:cNvSpPr/>
          <p:nvPr/>
        </p:nvSpPr>
        <p:spPr>
          <a:xfrm>
            <a:off x="457200" y="34452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32" name="object 38"/>
          <p:cNvSpPr/>
          <p:nvPr/>
        </p:nvSpPr>
        <p:spPr>
          <a:xfrm>
            <a:off x="6987600" y="5852160"/>
            <a:ext cx="1242720" cy="3679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33" name="object 39"/>
          <p:cNvSpPr/>
          <p:nvPr/>
        </p:nvSpPr>
        <p:spPr>
          <a:xfrm>
            <a:off x="1123920" y="344520"/>
            <a:ext cx="7190280" cy="602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w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rite into file in vim – Press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i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save and Exit – Press 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Esc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key then 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:wq!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exit without saving the file - 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:q!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To quit and save changes - Press the 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Esc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key then :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wq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 see vim tutorial - 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vimtutor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close vim - 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ZZ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Rectangle 1"/>
          <p:cNvSpPr/>
          <p:nvPr/>
        </p:nvSpPr>
        <p:spPr>
          <a:xfrm>
            <a:off x="0" y="4536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5" name="Rectangle 2"/>
          <p:cNvSpPr/>
          <p:nvPr/>
        </p:nvSpPr>
        <p:spPr>
          <a:xfrm>
            <a:off x="152280" y="19764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bject 2"/>
          <p:cNvSpPr/>
          <p:nvPr/>
        </p:nvSpPr>
        <p:spPr>
          <a:xfrm>
            <a:off x="77760" y="0"/>
            <a:ext cx="227880" cy="6857280"/>
          </a:xfrm>
          <a:custGeom>
            <a:avLst/>
            <a:gdLst>
              <a:gd name="textAreaLeft" fmla="*/ 0 w 227880"/>
              <a:gd name="textAreaRight" fmla="*/ 228600 w 2278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5" name="object 3"/>
          <p:cNvSpPr/>
          <p:nvPr/>
        </p:nvSpPr>
        <p:spPr>
          <a:xfrm>
            <a:off x="306360" y="0"/>
            <a:ext cx="192960" cy="6857280"/>
          </a:xfrm>
          <a:custGeom>
            <a:avLst/>
            <a:gdLst>
              <a:gd name="textAreaLeft" fmla="*/ 0 w 192960"/>
              <a:gd name="textAreaRight" fmla="*/ 193680 w 1929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6" name="object 4"/>
          <p:cNvSpPr/>
          <p:nvPr/>
        </p:nvSpPr>
        <p:spPr>
          <a:xfrm>
            <a:off x="1490400" y="0"/>
            <a:ext cx="1482480" cy="34416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7" name="object 5"/>
          <p:cNvSpPr/>
          <p:nvPr/>
        </p:nvSpPr>
        <p:spPr>
          <a:xfrm>
            <a:off x="1490400" y="6530400"/>
            <a:ext cx="1482480" cy="32688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8" name="object 6"/>
          <p:cNvSpPr/>
          <p:nvPr/>
        </p:nvSpPr>
        <p:spPr>
          <a:xfrm>
            <a:off x="500040" y="0"/>
            <a:ext cx="227880" cy="344160"/>
          </a:xfrm>
          <a:custGeom>
            <a:avLst/>
            <a:gdLst>
              <a:gd name="textAreaLeft" fmla="*/ 0 w 227880"/>
              <a:gd name="textAreaRight" fmla="*/ 228600 w 2278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69" name="object 7"/>
          <p:cNvSpPr/>
          <p:nvPr/>
        </p:nvSpPr>
        <p:spPr>
          <a:xfrm>
            <a:off x="500040" y="6530400"/>
            <a:ext cx="227880" cy="326880"/>
          </a:xfrm>
          <a:custGeom>
            <a:avLst/>
            <a:gdLst>
              <a:gd name="textAreaLeft" fmla="*/ 0 w 227880"/>
              <a:gd name="textAreaRight" fmla="*/ 228600 w 2278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0" name="object 8"/>
          <p:cNvSpPr/>
          <p:nvPr/>
        </p:nvSpPr>
        <p:spPr>
          <a:xfrm>
            <a:off x="728640" y="0"/>
            <a:ext cx="761400" cy="344160"/>
          </a:xfrm>
          <a:custGeom>
            <a:avLst/>
            <a:gdLst>
              <a:gd name="textAreaLeft" fmla="*/ 0 w 761400"/>
              <a:gd name="textAreaRight" fmla="*/ 762120 w 76140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1" name="object 9"/>
          <p:cNvSpPr/>
          <p:nvPr/>
        </p:nvSpPr>
        <p:spPr>
          <a:xfrm>
            <a:off x="728640" y="6530400"/>
            <a:ext cx="761400" cy="326880"/>
          </a:xfrm>
          <a:custGeom>
            <a:avLst/>
            <a:gdLst>
              <a:gd name="textAreaLeft" fmla="*/ 0 w 761400"/>
              <a:gd name="textAreaRight" fmla="*/ 762120 w 76140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2" name="object 10"/>
          <p:cNvSpPr/>
          <p:nvPr/>
        </p:nvSpPr>
        <p:spPr>
          <a:xfrm>
            <a:off x="6707160" y="0"/>
            <a:ext cx="1523160" cy="34416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3" name="object 11"/>
          <p:cNvSpPr/>
          <p:nvPr/>
        </p:nvSpPr>
        <p:spPr>
          <a:xfrm>
            <a:off x="6707160" y="6530400"/>
            <a:ext cx="1523160" cy="32688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4" name="object 12"/>
          <p:cNvSpPr/>
          <p:nvPr/>
        </p:nvSpPr>
        <p:spPr>
          <a:xfrm>
            <a:off x="8993160" y="0"/>
            <a:ext cx="150480" cy="6857280"/>
          </a:xfrm>
          <a:custGeom>
            <a:avLst/>
            <a:gdLst>
              <a:gd name="textAreaLeft" fmla="*/ 0 w 150480"/>
              <a:gd name="textAreaRight" fmla="*/ 151200 w 1504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5" name="object 13"/>
          <p:cNvSpPr/>
          <p:nvPr/>
        </p:nvSpPr>
        <p:spPr>
          <a:xfrm>
            <a:off x="8231040" y="0"/>
            <a:ext cx="761400" cy="6857280"/>
          </a:xfrm>
          <a:custGeom>
            <a:avLst/>
            <a:gdLst>
              <a:gd name="textAreaLeft" fmla="*/ 0 w 761400"/>
              <a:gd name="textAreaRight" fmla="*/ 762120 w 76140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6" name="object 14"/>
          <p:cNvSpPr/>
          <p:nvPr/>
        </p:nvSpPr>
        <p:spPr>
          <a:xfrm>
            <a:off x="3963960" y="0"/>
            <a:ext cx="2742480" cy="34416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7" name="object 15"/>
          <p:cNvSpPr/>
          <p:nvPr/>
        </p:nvSpPr>
        <p:spPr>
          <a:xfrm>
            <a:off x="3963960" y="6530400"/>
            <a:ext cx="2742480" cy="32688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8" name="object 16"/>
          <p:cNvSpPr/>
          <p:nvPr/>
        </p:nvSpPr>
        <p:spPr>
          <a:xfrm>
            <a:off x="50400" y="0"/>
            <a:ext cx="9099360" cy="6863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79" name="object 17"/>
          <p:cNvSpPr/>
          <p:nvPr/>
        </p:nvSpPr>
        <p:spPr>
          <a:xfrm>
            <a:off x="451080" y="36720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0" name="object 18"/>
          <p:cNvSpPr/>
          <p:nvPr/>
        </p:nvSpPr>
        <p:spPr>
          <a:xfrm>
            <a:off x="457200" y="34452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1" name="object 19"/>
          <p:cNvSpPr/>
          <p:nvPr/>
        </p:nvSpPr>
        <p:spPr>
          <a:xfrm>
            <a:off x="6987600" y="5852160"/>
            <a:ext cx="1242720" cy="3679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2" name="object 21"/>
          <p:cNvSpPr/>
          <p:nvPr/>
        </p:nvSpPr>
        <p:spPr>
          <a:xfrm>
            <a:off x="691920" y="353160"/>
            <a:ext cx="7190280" cy="38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>
              <a:lnSpc>
                <a:spcPct val="100000"/>
              </a:lnSpc>
              <a:spcBef>
                <a:spcPts val="680"/>
              </a:spcBef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  </a:t>
            </a:r>
            <a:r>
              <a:rPr b="1" lang="en-US" sz="2300" spc="-1" strike="noStrike">
                <a:solidFill>
                  <a:srgbClr val="c00000"/>
                </a:solidFill>
                <a:latin typeface="Calibri"/>
                <a:ea typeface="DejaVu Sans"/>
              </a:rPr>
              <a:t>Gedit editor</a:t>
            </a:r>
            <a:r>
              <a:rPr b="1" lang="en-US" sz="1800" spc="-1" strike="noStrike">
                <a:solidFill>
                  <a:srgbClr val="c00000"/>
                </a:solidFill>
                <a:latin typeface="Calibri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text editor for the GNOME Desktop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GNOME -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GNU Network Object Model Environment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Open gedit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cmd :$gedit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save file – 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ctrl+s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copy from file – </a:t>
            </a: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ctrl+c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open a file - $gedit filename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Rectangle 3"/>
          <p:cNvSpPr/>
          <p:nvPr/>
        </p:nvSpPr>
        <p:spPr>
          <a:xfrm>
            <a:off x="0" y="4536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4" name="Rectangle 4"/>
          <p:cNvSpPr/>
          <p:nvPr/>
        </p:nvSpPr>
        <p:spPr>
          <a:xfrm>
            <a:off x="152280" y="19764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bject 325"/>
          <p:cNvSpPr/>
          <p:nvPr/>
        </p:nvSpPr>
        <p:spPr>
          <a:xfrm>
            <a:off x="77760" y="0"/>
            <a:ext cx="227880" cy="6857280"/>
          </a:xfrm>
          <a:custGeom>
            <a:avLst/>
            <a:gdLst>
              <a:gd name="textAreaLeft" fmla="*/ 0 w 227880"/>
              <a:gd name="textAreaRight" fmla="*/ 228600 w 2278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6" name="object 326"/>
          <p:cNvSpPr/>
          <p:nvPr/>
        </p:nvSpPr>
        <p:spPr>
          <a:xfrm>
            <a:off x="306360" y="0"/>
            <a:ext cx="192960" cy="6857280"/>
          </a:xfrm>
          <a:custGeom>
            <a:avLst/>
            <a:gdLst>
              <a:gd name="textAreaLeft" fmla="*/ 0 w 192960"/>
              <a:gd name="textAreaRight" fmla="*/ 193680 w 1929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7" name="object 327"/>
          <p:cNvSpPr/>
          <p:nvPr/>
        </p:nvSpPr>
        <p:spPr>
          <a:xfrm>
            <a:off x="1490400" y="0"/>
            <a:ext cx="1482480" cy="34416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8" name="object 328"/>
          <p:cNvSpPr/>
          <p:nvPr/>
        </p:nvSpPr>
        <p:spPr>
          <a:xfrm>
            <a:off x="1490400" y="6530400"/>
            <a:ext cx="1482480" cy="32688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9" name="object 329"/>
          <p:cNvSpPr/>
          <p:nvPr/>
        </p:nvSpPr>
        <p:spPr>
          <a:xfrm>
            <a:off x="500040" y="0"/>
            <a:ext cx="227880" cy="344160"/>
          </a:xfrm>
          <a:custGeom>
            <a:avLst/>
            <a:gdLst>
              <a:gd name="textAreaLeft" fmla="*/ 0 w 227880"/>
              <a:gd name="textAreaRight" fmla="*/ 228600 w 2278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0" name="object 330"/>
          <p:cNvSpPr/>
          <p:nvPr/>
        </p:nvSpPr>
        <p:spPr>
          <a:xfrm>
            <a:off x="500040" y="6530400"/>
            <a:ext cx="227880" cy="326880"/>
          </a:xfrm>
          <a:custGeom>
            <a:avLst/>
            <a:gdLst>
              <a:gd name="textAreaLeft" fmla="*/ 0 w 227880"/>
              <a:gd name="textAreaRight" fmla="*/ 228600 w 2278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1" name="object 331"/>
          <p:cNvSpPr/>
          <p:nvPr/>
        </p:nvSpPr>
        <p:spPr>
          <a:xfrm>
            <a:off x="728640" y="0"/>
            <a:ext cx="761400" cy="344160"/>
          </a:xfrm>
          <a:custGeom>
            <a:avLst/>
            <a:gdLst>
              <a:gd name="textAreaLeft" fmla="*/ 0 w 761400"/>
              <a:gd name="textAreaRight" fmla="*/ 762120 w 76140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2" name="object 332"/>
          <p:cNvSpPr/>
          <p:nvPr/>
        </p:nvSpPr>
        <p:spPr>
          <a:xfrm>
            <a:off x="728640" y="6530400"/>
            <a:ext cx="761400" cy="326880"/>
          </a:xfrm>
          <a:custGeom>
            <a:avLst/>
            <a:gdLst>
              <a:gd name="textAreaLeft" fmla="*/ 0 w 761400"/>
              <a:gd name="textAreaRight" fmla="*/ 762120 w 76140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3" name="object 333"/>
          <p:cNvSpPr/>
          <p:nvPr/>
        </p:nvSpPr>
        <p:spPr>
          <a:xfrm>
            <a:off x="6707160" y="0"/>
            <a:ext cx="1523160" cy="34416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4" name="object 334"/>
          <p:cNvSpPr/>
          <p:nvPr/>
        </p:nvSpPr>
        <p:spPr>
          <a:xfrm>
            <a:off x="6707160" y="6530400"/>
            <a:ext cx="1523160" cy="32688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5" name="object 335"/>
          <p:cNvSpPr/>
          <p:nvPr/>
        </p:nvSpPr>
        <p:spPr>
          <a:xfrm>
            <a:off x="8993160" y="0"/>
            <a:ext cx="150480" cy="6857280"/>
          </a:xfrm>
          <a:custGeom>
            <a:avLst/>
            <a:gdLst>
              <a:gd name="textAreaLeft" fmla="*/ 0 w 150480"/>
              <a:gd name="textAreaRight" fmla="*/ 151200 w 1504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6" name="object 336"/>
          <p:cNvSpPr/>
          <p:nvPr/>
        </p:nvSpPr>
        <p:spPr>
          <a:xfrm>
            <a:off x="8231040" y="0"/>
            <a:ext cx="761400" cy="6857280"/>
          </a:xfrm>
          <a:custGeom>
            <a:avLst/>
            <a:gdLst>
              <a:gd name="textAreaLeft" fmla="*/ 0 w 761400"/>
              <a:gd name="textAreaRight" fmla="*/ 762120 w 76140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7" name="object 337"/>
          <p:cNvSpPr/>
          <p:nvPr/>
        </p:nvSpPr>
        <p:spPr>
          <a:xfrm>
            <a:off x="3963960" y="0"/>
            <a:ext cx="2742480" cy="34416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8" name="object 338"/>
          <p:cNvSpPr/>
          <p:nvPr/>
        </p:nvSpPr>
        <p:spPr>
          <a:xfrm>
            <a:off x="3963960" y="6530400"/>
            <a:ext cx="2742480" cy="32688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9" name="object 339"/>
          <p:cNvSpPr/>
          <p:nvPr/>
        </p:nvSpPr>
        <p:spPr>
          <a:xfrm>
            <a:off x="50400" y="0"/>
            <a:ext cx="9099360" cy="6863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0" name="object 340"/>
          <p:cNvSpPr/>
          <p:nvPr/>
        </p:nvSpPr>
        <p:spPr>
          <a:xfrm>
            <a:off x="451080" y="36720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1" name="object 341"/>
          <p:cNvSpPr/>
          <p:nvPr/>
        </p:nvSpPr>
        <p:spPr>
          <a:xfrm>
            <a:off x="457200" y="34452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2" name="object 342"/>
          <p:cNvSpPr/>
          <p:nvPr/>
        </p:nvSpPr>
        <p:spPr>
          <a:xfrm>
            <a:off x="6987600" y="5852160"/>
            <a:ext cx="1242720" cy="3679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3" name="object 343"/>
          <p:cNvSpPr/>
          <p:nvPr/>
        </p:nvSpPr>
        <p:spPr>
          <a:xfrm>
            <a:off x="1123920" y="344520"/>
            <a:ext cx="7190280" cy="637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300" spc="-1" strike="noStrike">
                <a:solidFill>
                  <a:srgbClr val="bf0041"/>
                </a:solidFill>
                <a:latin typeface="Calibri"/>
                <a:ea typeface="DejaVu Sans"/>
              </a:rPr>
              <a:t>Vi (visual editor) editor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300" spc="-1" strike="noStrike">
                <a:solidFill>
                  <a:srgbClr val="bf0041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It is default editor that comes with the UNIX OS.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Using vi editor, we can edit an existing file or create a new file from scratch and read a file.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Syntax : $vi filename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Eg :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300" spc="-1" strike="noStrike">
                <a:solidFill>
                  <a:srgbClr val="bf0041"/>
                </a:solidFill>
                <a:latin typeface="Calibri"/>
                <a:ea typeface="DejaVu Sans"/>
              </a:rPr>
              <a:t>Modes of Operation in vi editor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There are three modes of operation in vi: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Command mode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Insert mode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Last Line Mode(Escape Mode)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Rectangle 36"/>
          <p:cNvSpPr/>
          <p:nvPr/>
        </p:nvSpPr>
        <p:spPr>
          <a:xfrm>
            <a:off x="0" y="4536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5" name="Rectangle 37"/>
          <p:cNvSpPr/>
          <p:nvPr/>
        </p:nvSpPr>
        <p:spPr>
          <a:xfrm>
            <a:off x="152280" y="19764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object 211"/>
          <p:cNvSpPr/>
          <p:nvPr/>
        </p:nvSpPr>
        <p:spPr>
          <a:xfrm>
            <a:off x="77760" y="0"/>
            <a:ext cx="227880" cy="6857280"/>
          </a:xfrm>
          <a:custGeom>
            <a:avLst/>
            <a:gdLst>
              <a:gd name="textAreaLeft" fmla="*/ 0 w 227880"/>
              <a:gd name="textAreaRight" fmla="*/ 228600 w 2278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7" name="object 212"/>
          <p:cNvSpPr/>
          <p:nvPr/>
        </p:nvSpPr>
        <p:spPr>
          <a:xfrm>
            <a:off x="306360" y="0"/>
            <a:ext cx="192960" cy="6857280"/>
          </a:xfrm>
          <a:custGeom>
            <a:avLst/>
            <a:gdLst>
              <a:gd name="textAreaLeft" fmla="*/ 0 w 192960"/>
              <a:gd name="textAreaRight" fmla="*/ 193680 w 1929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8" name="object 213"/>
          <p:cNvSpPr/>
          <p:nvPr/>
        </p:nvSpPr>
        <p:spPr>
          <a:xfrm>
            <a:off x="1490400" y="0"/>
            <a:ext cx="1482480" cy="34416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9" name="object 214"/>
          <p:cNvSpPr/>
          <p:nvPr/>
        </p:nvSpPr>
        <p:spPr>
          <a:xfrm>
            <a:off x="1490400" y="6530400"/>
            <a:ext cx="1482480" cy="32688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0" name="object 215"/>
          <p:cNvSpPr/>
          <p:nvPr/>
        </p:nvSpPr>
        <p:spPr>
          <a:xfrm>
            <a:off x="500040" y="0"/>
            <a:ext cx="227880" cy="344160"/>
          </a:xfrm>
          <a:custGeom>
            <a:avLst/>
            <a:gdLst>
              <a:gd name="textAreaLeft" fmla="*/ 0 w 227880"/>
              <a:gd name="textAreaRight" fmla="*/ 228600 w 2278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1" name="object 216"/>
          <p:cNvSpPr/>
          <p:nvPr/>
        </p:nvSpPr>
        <p:spPr>
          <a:xfrm>
            <a:off x="500040" y="6530400"/>
            <a:ext cx="227880" cy="326880"/>
          </a:xfrm>
          <a:custGeom>
            <a:avLst/>
            <a:gdLst>
              <a:gd name="textAreaLeft" fmla="*/ 0 w 227880"/>
              <a:gd name="textAreaRight" fmla="*/ 228600 w 2278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2" name="object 217"/>
          <p:cNvSpPr/>
          <p:nvPr/>
        </p:nvSpPr>
        <p:spPr>
          <a:xfrm>
            <a:off x="728640" y="0"/>
            <a:ext cx="761400" cy="344160"/>
          </a:xfrm>
          <a:custGeom>
            <a:avLst/>
            <a:gdLst>
              <a:gd name="textAreaLeft" fmla="*/ 0 w 761400"/>
              <a:gd name="textAreaRight" fmla="*/ 762120 w 76140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3" name="object 218"/>
          <p:cNvSpPr/>
          <p:nvPr/>
        </p:nvSpPr>
        <p:spPr>
          <a:xfrm>
            <a:off x="728640" y="6530400"/>
            <a:ext cx="761400" cy="326880"/>
          </a:xfrm>
          <a:custGeom>
            <a:avLst/>
            <a:gdLst>
              <a:gd name="textAreaLeft" fmla="*/ 0 w 761400"/>
              <a:gd name="textAreaRight" fmla="*/ 762120 w 76140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4" name="object 219"/>
          <p:cNvSpPr/>
          <p:nvPr/>
        </p:nvSpPr>
        <p:spPr>
          <a:xfrm>
            <a:off x="6707160" y="0"/>
            <a:ext cx="1523160" cy="34416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5" name="object 220"/>
          <p:cNvSpPr/>
          <p:nvPr/>
        </p:nvSpPr>
        <p:spPr>
          <a:xfrm>
            <a:off x="6707160" y="6530400"/>
            <a:ext cx="1523160" cy="32688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6" name="object 221"/>
          <p:cNvSpPr/>
          <p:nvPr/>
        </p:nvSpPr>
        <p:spPr>
          <a:xfrm>
            <a:off x="8993160" y="0"/>
            <a:ext cx="150480" cy="6857280"/>
          </a:xfrm>
          <a:custGeom>
            <a:avLst/>
            <a:gdLst>
              <a:gd name="textAreaLeft" fmla="*/ 0 w 150480"/>
              <a:gd name="textAreaRight" fmla="*/ 151200 w 1504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7" name="object 222"/>
          <p:cNvSpPr/>
          <p:nvPr/>
        </p:nvSpPr>
        <p:spPr>
          <a:xfrm>
            <a:off x="8231040" y="0"/>
            <a:ext cx="761400" cy="6857280"/>
          </a:xfrm>
          <a:custGeom>
            <a:avLst/>
            <a:gdLst>
              <a:gd name="textAreaLeft" fmla="*/ 0 w 761400"/>
              <a:gd name="textAreaRight" fmla="*/ 762120 w 76140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8" name="object 223"/>
          <p:cNvSpPr/>
          <p:nvPr/>
        </p:nvSpPr>
        <p:spPr>
          <a:xfrm>
            <a:off x="3963960" y="0"/>
            <a:ext cx="2742480" cy="34416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19" name="object 224"/>
          <p:cNvSpPr/>
          <p:nvPr/>
        </p:nvSpPr>
        <p:spPr>
          <a:xfrm>
            <a:off x="3963960" y="6530400"/>
            <a:ext cx="2742480" cy="32688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0" name="object 225"/>
          <p:cNvSpPr/>
          <p:nvPr/>
        </p:nvSpPr>
        <p:spPr>
          <a:xfrm>
            <a:off x="50400" y="0"/>
            <a:ext cx="9099360" cy="6863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1" name="object 226"/>
          <p:cNvSpPr/>
          <p:nvPr/>
        </p:nvSpPr>
        <p:spPr>
          <a:xfrm>
            <a:off x="451080" y="36720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2" name="object 227"/>
          <p:cNvSpPr/>
          <p:nvPr/>
        </p:nvSpPr>
        <p:spPr>
          <a:xfrm>
            <a:off x="457200" y="34452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3" name="object 228"/>
          <p:cNvSpPr/>
          <p:nvPr/>
        </p:nvSpPr>
        <p:spPr>
          <a:xfrm>
            <a:off x="6987600" y="5852160"/>
            <a:ext cx="1242720" cy="3679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4" name="object 229"/>
          <p:cNvSpPr/>
          <p:nvPr/>
        </p:nvSpPr>
        <p:spPr>
          <a:xfrm>
            <a:off x="1123920" y="344520"/>
            <a:ext cx="7190280" cy="690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1. Command Mode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When vi starts up, it is in Command Mode.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This mode is where vi interprets any characters we type as commands and thus does not display them in the window.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This mode allows us to  move through a file, and to delete, copy, or paste a piece of text.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enter into Command Mode from any other mode, it requires pressing the [Esc] key.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If we press [Esc] when we are already in Command Mode, then vi will beep or flash the screen.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Rectangle 24"/>
          <p:cNvSpPr/>
          <p:nvPr/>
        </p:nvSpPr>
        <p:spPr>
          <a:xfrm>
            <a:off x="0" y="4536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6" name="Rectangle 25"/>
          <p:cNvSpPr/>
          <p:nvPr/>
        </p:nvSpPr>
        <p:spPr>
          <a:xfrm>
            <a:off x="152280" y="19764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bject 135"/>
          <p:cNvSpPr/>
          <p:nvPr/>
        </p:nvSpPr>
        <p:spPr>
          <a:xfrm>
            <a:off x="77760" y="0"/>
            <a:ext cx="227880" cy="6857280"/>
          </a:xfrm>
          <a:custGeom>
            <a:avLst/>
            <a:gdLst>
              <a:gd name="textAreaLeft" fmla="*/ 0 w 227880"/>
              <a:gd name="textAreaRight" fmla="*/ 228600 w 2278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8" name="object 136"/>
          <p:cNvSpPr/>
          <p:nvPr/>
        </p:nvSpPr>
        <p:spPr>
          <a:xfrm>
            <a:off x="306360" y="0"/>
            <a:ext cx="192960" cy="6857280"/>
          </a:xfrm>
          <a:custGeom>
            <a:avLst/>
            <a:gdLst>
              <a:gd name="textAreaLeft" fmla="*/ 0 w 192960"/>
              <a:gd name="textAreaRight" fmla="*/ 193680 w 1929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29" name="object 137"/>
          <p:cNvSpPr/>
          <p:nvPr/>
        </p:nvSpPr>
        <p:spPr>
          <a:xfrm>
            <a:off x="1490400" y="0"/>
            <a:ext cx="1482480" cy="34416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0" name="object 138"/>
          <p:cNvSpPr/>
          <p:nvPr/>
        </p:nvSpPr>
        <p:spPr>
          <a:xfrm>
            <a:off x="1490400" y="6530400"/>
            <a:ext cx="1482480" cy="32688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1" name="object 139"/>
          <p:cNvSpPr/>
          <p:nvPr/>
        </p:nvSpPr>
        <p:spPr>
          <a:xfrm>
            <a:off x="500040" y="0"/>
            <a:ext cx="227880" cy="344160"/>
          </a:xfrm>
          <a:custGeom>
            <a:avLst/>
            <a:gdLst>
              <a:gd name="textAreaLeft" fmla="*/ 0 w 227880"/>
              <a:gd name="textAreaRight" fmla="*/ 228600 w 2278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2" name="object 140"/>
          <p:cNvSpPr/>
          <p:nvPr/>
        </p:nvSpPr>
        <p:spPr>
          <a:xfrm>
            <a:off x="500040" y="6530400"/>
            <a:ext cx="227880" cy="326880"/>
          </a:xfrm>
          <a:custGeom>
            <a:avLst/>
            <a:gdLst>
              <a:gd name="textAreaLeft" fmla="*/ 0 w 227880"/>
              <a:gd name="textAreaRight" fmla="*/ 228600 w 2278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3" name="object 141"/>
          <p:cNvSpPr/>
          <p:nvPr/>
        </p:nvSpPr>
        <p:spPr>
          <a:xfrm>
            <a:off x="728640" y="0"/>
            <a:ext cx="761400" cy="344160"/>
          </a:xfrm>
          <a:custGeom>
            <a:avLst/>
            <a:gdLst>
              <a:gd name="textAreaLeft" fmla="*/ 0 w 761400"/>
              <a:gd name="textAreaRight" fmla="*/ 762120 w 76140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4" name="object 142"/>
          <p:cNvSpPr/>
          <p:nvPr/>
        </p:nvSpPr>
        <p:spPr>
          <a:xfrm>
            <a:off x="728640" y="6530400"/>
            <a:ext cx="761400" cy="326880"/>
          </a:xfrm>
          <a:custGeom>
            <a:avLst/>
            <a:gdLst>
              <a:gd name="textAreaLeft" fmla="*/ 0 w 761400"/>
              <a:gd name="textAreaRight" fmla="*/ 762120 w 76140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5" name="object 143"/>
          <p:cNvSpPr/>
          <p:nvPr/>
        </p:nvSpPr>
        <p:spPr>
          <a:xfrm>
            <a:off x="6707160" y="0"/>
            <a:ext cx="1523160" cy="34416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6" name="object 144"/>
          <p:cNvSpPr/>
          <p:nvPr/>
        </p:nvSpPr>
        <p:spPr>
          <a:xfrm>
            <a:off x="6707160" y="6530400"/>
            <a:ext cx="1523160" cy="32688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7" name="object 145"/>
          <p:cNvSpPr/>
          <p:nvPr/>
        </p:nvSpPr>
        <p:spPr>
          <a:xfrm>
            <a:off x="8993160" y="0"/>
            <a:ext cx="150480" cy="6857280"/>
          </a:xfrm>
          <a:custGeom>
            <a:avLst/>
            <a:gdLst>
              <a:gd name="textAreaLeft" fmla="*/ 0 w 150480"/>
              <a:gd name="textAreaRight" fmla="*/ 151200 w 1504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8" name="object 146"/>
          <p:cNvSpPr/>
          <p:nvPr/>
        </p:nvSpPr>
        <p:spPr>
          <a:xfrm>
            <a:off x="8231040" y="0"/>
            <a:ext cx="761400" cy="6857280"/>
          </a:xfrm>
          <a:custGeom>
            <a:avLst/>
            <a:gdLst>
              <a:gd name="textAreaLeft" fmla="*/ 0 w 761400"/>
              <a:gd name="textAreaRight" fmla="*/ 762120 w 76140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39" name="object 147"/>
          <p:cNvSpPr/>
          <p:nvPr/>
        </p:nvSpPr>
        <p:spPr>
          <a:xfrm>
            <a:off x="3963960" y="0"/>
            <a:ext cx="2742480" cy="34416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0" name="object 148"/>
          <p:cNvSpPr/>
          <p:nvPr/>
        </p:nvSpPr>
        <p:spPr>
          <a:xfrm>
            <a:off x="3963960" y="6530400"/>
            <a:ext cx="2742480" cy="32688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1" name="object 149"/>
          <p:cNvSpPr/>
          <p:nvPr/>
        </p:nvSpPr>
        <p:spPr>
          <a:xfrm>
            <a:off x="50400" y="0"/>
            <a:ext cx="9099360" cy="6863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2" name="object 150"/>
          <p:cNvSpPr/>
          <p:nvPr/>
        </p:nvSpPr>
        <p:spPr>
          <a:xfrm>
            <a:off x="451080" y="36720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3" name="object 151"/>
          <p:cNvSpPr/>
          <p:nvPr/>
        </p:nvSpPr>
        <p:spPr>
          <a:xfrm>
            <a:off x="457200" y="34452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4" name="object 152"/>
          <p:cNvSpPr/>
          <p:nvPr/>
        </p:nvSpPr>
        <p:spPr>
          <a:xfrm>
            <a:off x="6987600" y="5852160"/>
            <a:ext cx="1242720" cy="3679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5" name="object 153"/>
          <p:cNvSpPr/>
          <p:nvPr/>
        </p:nvSpPr>
        <p:spPr>
          <a:xfrm>
            <a:off x="1123920" y="344520"/>
            <a:ext cx="7190280" cy="620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2. Insert mode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This mode enables you to insert text into the file.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Everything that’s typed in this mode is interpreted as input and finally, it is put in the file.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enter text, you must be in insert mode.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come in insert mode you simply type i.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To get out of insert mode, press the Esc key, which will put you back into command mode.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Rectangle 15"/>
          <p:cNvSpPr/>
          <p:nvPr/>
        </p:nvSpPr>
        <p:spPr>
          <a:xfrm>
            <a:off x="0" y="4536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7" name="Rectangle 16"/>
          <p:cNvSpPr/>
          <p:nvPr/>
        </p:nvSpPr>
        <p:spPr>
          <a:xfrm>
            <a:off x="152280" y="19764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object 154"/>
          <p:cNvSpPr/>
          <p:nvPr/>
        </p:nvSpPr>
        <p:spPr>
          <a:xfrm>
            <a:off x="77760" y="0"/>
            <a:ext cx="227880" cy="6857280"/>
          </a:xfrm>
          <a:custGeom>
            <a:avLst/>
            <a:gdLst>
              <a:gd name="textAreaLeft" fmla="*/ 0 w 227880"/>
              <a:gd name="textAreaRight" fmla="*/ 228600 w 2278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49" name="object 155"/>
          <p:cNvSpPr/>
          <p:nvPr/>
        </p:nvSpPr>
        <p:spPr>
          <a:xfrm>
            <a:off x="306360" y="0"/>
            <a:ext cx="192960" cy="6857280"/>
          </a:xfrm>
          <a:custGeom>
            <a:avLst/>
            <a:gdLst>
              <a:gd name="textAreaLeft" fmla="*/ 0 w 192960"/>
              <a:gd name="textAreaRight" fmla="*/ 193680 w 1929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0" name="object 156"/>
          <p:cNvSpPr/>
          <p:nvPr/>
        </p:nvSpPr>
        <p:spPr>
          <a:xfrm>
            <a:off x="1490400" y="0"/>
            <a:ext cx="1482480" cy="34416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1" name="object 157"/>
          <p:cNvSpPr/>
          <p:nvPr/>
        </p:nvSpPr>
        <p:spPr>
          <a:xfrm>
            <a:off x="1490400" y="6530400"/>
            <a:ext cx="1482480" cy="32688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2" name="object 158"/>
          <p:cNvSpPr/>
          <p:nvPr/>
        </p:nvSpPr>
        <p:spPr>
          <a:xfrm>
            <a:off x="500040" y="0"/>
            <a:ext cx="227880" cy="344160"/>
          </a:xfrm>
          <a:custGeom>
            <a:avLst/>
            <a:gdLst>
              <a:gd name="textAreaLeft" fmla="*/ 0 w 227880"/>
              <a:gd name="textAreaRight" fmla="*/ 228600 w 2278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3" name="object 159"/>
          <p:cNvSpPr/>
          <p:nvPr/>
        </p:nvSpPr>
        <p:spPr>
          <a:xfrm>
            <a:off x="500040" y="6530400"/>
            <a:ext cx="227880" cy="326880"/>
          </a:xfrm>
          <a:custGeom>
            <a:avLst/>
            <a:gdLst>
              <a:gd name="textAreaLeft" fmla="*/ 0 w 227880"/>
              <a:gd name="textAreaRight" fmla="*/ 228600 w 2278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4" name="object 160"/>
          <p:cNvSpPr/>
          <p:nvPr/>
        </p:nvSpPr>
        <p:spPr>
          <a:xfrm>
            <a:off x="728640" y="0"/>
            <a:ext cx="761400" cy="344160"/>
          </a:xfrm>
          <a:custGeom>
            <a:avLst/>
            <a:gdLst>
              <a:gd name="textAreaLeft" fmla="*/ 0 w 761400"/>
              <a:gd name="textAreaRight" fmla="*/ 762120 w 76140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5" name="object 161"/>
          <p:cNvSpPr/>
          <p:nvPr/>
        </p:nvSpPr>
        <p:spPr>
          <a:xfrm>
            <a:off x="728640" y="6530400"/>
            <a:ext cx="761400" cy="326880"/>
          </a:xfrm>
          <a:custGeom>
            <a:avLst/>
            <a:gdLst>
              <a:gd name="textAreaLeft" fmla="*/ 0 w 761400"/>
              <a:gd name="textAreaRight" fmla="*/ 762120 w 76140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6" name="object 162"/>
          <p:cNvSpPr/>
          <p:nvPr/>
        </p:nvSpPr>
        <p:spPr>
          <a:xfrm>
            <a:off x="6707160" y="0"/>
            <a:ext cx="1523160" cy="34416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7" name="object 163"/>
          <p:cNvSpPr/>
          <p:nvPr/>
        </p:nvSpPr>
        <p:spPr>
          <a:xfrm>
            <a:off x="6707160" y="6530400"/>
            <a:ext cx="1523160" cy="32688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8" name="object 164"/>
          <p:cNvSpPr/>
          <p:nvPr/>
        </p:nvSpPr>
        <p:spPr>
          <a:xfrm>
            <a:off x="8993160" y="0"/>
            <a:ext cx="150480" cy="6857280"/>
          </a:xfrm>
          <a:custGeom>
            <a:avLst/>
            <a:gdLst>
              <a:gd name="textAreaLeft" fmla="*/ 0 w 150480"/>
              <a:gd name="textAreaRight" fmla="*/ 151200 w 1504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59" name="object 165"/>
          <p:cNvSpPr/>
          <p:nvPr/>
        </p:nvSpPr>
        <p:spPr>
          <a:xfrm>
            <a:off x="8231040" y="0"/>
            <a:ext cx="761400" cy="6857280"/>
          </a:xfrm>
          <a:custGeom>
            <a:avLst/>
            <a:gdLst>
              <a:gd name="textAreaLeft" fmla="*/ 0 w 761400"/>
              <a:gd name="textAreaRight" fmla="*/ 762120 w 76140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0" name="object 166"/>
          <p:cNvSpPr/>
          <p:nvPr/>
        </p:nvSpPr>
        <p:spPr>
          <a:xfrm>
            <a:off x="3963960" y="0"/>
            <a:ext cx="2742480" cy="34416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1" name="object 167"/>
          <p:cNvSpPr/>
          <p:nvPr/>
        </p:nvSpPr>
        <p:spPr>
          <a:xfrm>
            <a:off x="3963960" y="6530400"/>
            <a:ext cx="2742480" cy="32688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2" name="object 168"/>
          <p:cNvSpPr/>
          <p:nvPr/>
        </p:nvSpPr>
        <p:spPr>
          <a:xfrm>
            <a:off x="50400" y="0"/>
            <a:ext cx="9099360" cy="6863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3" name="object 169"/>
          <p:cNvSpPr/>
          <p:nvPr/>
        </p:nvSpPr>
        <p:spPr>
          <a:xfrm>
            <a:off x="451080" y="36720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4" name="object 170"/>
          <p:cNvSpPr/>
          <p:nvPr/>
        </p:nvSpPr>
        <p:spPr>
          <a:xfrm>
            <a:off x="457200" y="34452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5" name="object 171"/>
          <p:cNvSpPr/>
          <p:nvPr/>
        </p:nvSpPr>
        <p:spPr>
          <a:xfrm>
            <a:off x="6987600" y="5852160"/>
            <a:ext cx="1242720" cy="3679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66" name="object 172"/>
          <p:cNvSpPr/>
          <p:nvPr/>
        </p:nvSpPr>
        <p:spPr>
          <a:xfrm>
            <a:off x="1123920" y="344520"/>
            <a:ext cx="7190280" cy="498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3. Last Line Mode(Escape Mode)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Line Mode is invoked by typing a colon [:], while vi is in Command Mode.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The cursor will jump to the last line of the screen and vi will wait for a command.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  <a:ea typeface="DejaVu Sans"/>
              </a:rPr>
              <a:t>This mode enables you to perform tasks such as saving files, executing commands.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Rectangle 17"/>
          <p:cNvSpPr/>
          <p:nvPr/>
        </p:nvSpPr>
        <p:spPr>
          <a:xfrm>
            <a:off x="0" y="4536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" name="Rectangle 18"/>
          <p:cNvSpPr/>
          <p:nvPr/>
        </p:nvSpPr>
        <p:spPr>
          <a:xfrm>
            <a:off x="152280" y="19764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bject 77"/>
          <p:cNvSpPr/>
          <p:nvPr/>
        </p:nvSpPr>
        <p:spPr>
          <a:xfrm>
            <a:off x="77760" y="0"/>
            <a:ext cx="227880" cy="6857280"/>
          </a:xfrm>
          <a:custGeom>
            <a:avLst/>
            <a:gdLst>
              <a:gd name="textAreaLeft" fmla="*/ 0 w 227880"/>
              <a:gd name="textAreaRight" fmla="*/ 228600 w 2278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0" name="object 78"/>
          <p:cNvSpPr/>
          <p:nvPr/>
        </p:nvSpPr>
        <p:spPr>
          <a:xfrm>
            <a:off x="306360" y="0"/>
            <a:ext cx="192960" cy="6857280"/>
          </a:xfrm>
          <a:custGeom>
            <a:avLst/>
            <a:gdLst>
              <a:gd name="textAreaLeft" fmla="*/ 0 w 192960"/>
              <a:gd name="textAreaRight" fmla="*/ 193680 w 1929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1" name="object 79"/>
          <p:cNvSpPr/>
          <p:nvPr/>
        </p:nvSpPr>
        <p:spPr>
          <a:xfrm>
            <a:off x="1490400" y="0"/>
            <a:ext cx="1482480" cy="34416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2" name="object 80"/>
          <p:cNvSpPr/>
          <p:nvPr/>
        </p:nvSpPr>
        <p:spPr>
          <a:xfrm>
            <a:off x="1490400" y="6530400"/>
            <a:ext cx="1482480" cy="32688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3" name="object 81"/>
          <p:cNvSpPr/>
          <p:nvPr/>
        </p:nvSpPr>
        <p:spPr>
          <a:xfrm>
            <a:off x="500040" y="0"/>
            <a:ext cx="227880" cy="344160"/>
          </a:xfrm>
          <a:custGeom>
            <a:avLst/>
            <a:gdLst>
              <a:gd name="textAreaLeft" fmla="*/ 0 w 227880"/>
              <a:gd name="textAreaRight" fmla="*/ 228600 w 2278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4" name="object 82"/>
          <p:cNvSpPr/>
          <p:nvPr/>
        </p:nvSpPr>
        <p:spPr>
          <a:xfrm>
            <a:off x="500040" y="6530400"/>
            <a:ext cx="227880" cy="326880"/>
          </a:xfrm>
          <a:custGeom>
            <a:avLst/>
            <a:gdLst>
              <a:gd name="textAreaLeft" fmla="*/ 0 w 227880"/>
              <a:gd name="textAreaRight" fmla="*/ 228600 w 2278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5" name="object 83"/>
          <p:cNvSpPr/>
          <p:nvPr/>
        </p:nvSpPr>
        <p:spPr>
          <a:xfrm>
            <a:off x="728640" y="0"/>
            <a:ext cx="761400" cy="344160"/>
          </a:xfrm>
          <a:custGeom>
            <a:avLst/>
            <a:gdLst>
              <a:gd name="textAreaLeft" fmla="*/ 0 w 761400"/>
              <a:gd name="textAreaRight" fmla="*/ 762120 w 76140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6" name="object 84"/>
          <p:cNvSpPr/>
          <p:nvPr/>
        </p:nvSpPr>
        <p:spPr>
          <a:xfrm>
            <a:off x="728640" y="6530400"/>
            <a:ext cx="761400" cy="326880"/>
          </a:xfrm>
          <a:custGeom>
            <a:avLst/>
            <a:gdLst>
              <a:gd name="textAreaLeft" fmla="*/ 0 w 761400"/>
              <a:gd name="textAreaRight" fmla="*/ 762120 w 76140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7" name="object 85"/>
          <p:cNvSpPr/>
          <p:nvPr/>
        </p:nvSpPr>
        <p:spPr>
          <a:xfrm>
            <a:off x="6707160" y="0"/>
            <a:ext cx="1523160" cy="34416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8" name="object 86"/>
          <p:cNvSpPr/>
          <p:nvPr/>
        </p:nvSpPr>
        <p:spPr>
          <a:xfrm>
            <a:off x="6707160" y="6530400"/>
            <a:ext cx="1523160" cy="32688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79" name="object 87"/>
          <p:cNvSpPr/>
          <p:nvPr/>
        </p:nvSpPr>
        <p:spPr>
          <a:xfrm>
            <a:off x="8993160" y="0"/>
            <a:ext cx="150480" cy="6857280"/>
          </a:xfrm>
          <a:custGeom>
            <a:avLst/>
            <a:gdLst>
              <a:gd name="textAreaLeft" fmla="*/ 0 w 150480"/>
              <a:gd name="textAreaRight" fmla="*/ 151200 w 1504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0" name="object 88"/>
          <p:cNvSpPr/>
          <p:nvPr/>
        </p:nvSpPr>
        <p:spPr>
          <a:xfrm>
            <a:off x="8231040" y="0"/>
            <a:ext cx="761400" cy="6857280"/>
          </a:xfrm>
          <a:custGeom>
            <a:avLst/>
            <a:gdLst>
              <a:gd name="textAreaLeft" fmla="*/ 0 w 761400"/>
              <a:gd name="textAreaRight" fmla="*/ 762120 w 76140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1" name="object 89"/>
          <p:cNvSpPr/>
          <p:nvPr/>
        </p:nvSpPr>
        <p:spPr>
          <a:xfrm>
            <a:off x="3963960" y="0"/>
            <a:ext cx="2742480" cy="34416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2" name="object 90"/>
          <p:cNvSpPr/>
          <p:nvPr/>
        </p:nvSpPr>
        <p:spPr>
          <a:xfrm>
            <a:off x="3963960" y="6530400"/>
            <a:ext cx="2742480" cy="32688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3" name="object 91"/>
          <p:cNvSpPr/>
          <p:nvPr/>
        </p:nvSpPr>
        <p:spPr>
          <a:xfrm>
            <a:off x="50400" y="0"/>
            <a:ext cx="9099360" cy="6863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4" name="object 92"/>
          <p:cNvSpPr/>
          <p:nvPr/>
        </p:nvSpPr>
        <p:spPr>
          <a:xfrm>
            <a:off x="451080" y="36720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5" name="object 93"/>
          <p:cNvSpPr/>
          <p:nvPr/>
        </p:nvSpPr>
        <p:spPr>
          <a:xfrm>
            <a:off x="457200" y="34452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6" name="object 94"/>
          <p:cNvSpPr/>
          <p:nvPr/>
        </p:nvSpPr>
        <p:spPr>
          <a:xfrm>
            <a:off x="6987600" y="5852160"/>
            <a:ext cx="1242720" cy="3679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87" name="object 95"/>
          <p:cNvSpPr/>
          <p:nvPr/>
        </p:nvSpPr>
        <p:spPr>
          <a:xfrm>
            <a:off x="909720" y="367200"/>
            <a:ext cx="7190280" cy="66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200" spc="-1" strike="noStrike">
                <a:solidFill>
                  <a:srgbClr val="bf0041"/>
                </a:solidFill>
                <a:latin typeface="Calibri"/>
                <a:ea typeface="DejaVu Sans"/>
              </a:rPr>
              <a:t>Starting the vi Editor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Creates a new file if it already not exist, otherwise opens existing file.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cmd : $vi filename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Eg 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Opens an existing file in read only mode.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cmd : $vi -R filename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Eg 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Opens an existing file in read only mode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cmd : $view filename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Eg 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Rectangle 9"/>
          <p:cNvSpPr/>
          <p:nvPr/>
        </p:nvSpPr>
        <p:spPr>
          <a:xfrm>
            <a:off x="0" y="4536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9" name="Rectangle 10"/>
          <p:cNvSpPr/>
          <p:nvPr/>
        </p:nvSpPr>
        <p:spPr>
          <a:xfrm>
            <a:off x="152280" y="19764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object 344"/>
          <p:cNvSpPr/>
          <p:nvPr/>
        </p:nvSpPr>
        <p:spPr>
          <a:xfrm>
            <a:off x="77760" y="0"/>
            <a:ext cx="227880" cy="6857280"/>
          </a:xfrm>
          <a:custGeom>
            <a:avLst/>
            <a:gdLst>
              <a:gd name="textAreaLeft" fmla="*/ 0 w 227880"/>
              <a:gd name="textAreaRight" fmla="*/ 228600 w 2278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1" name="object 345"/>
          <p:cNvSpPr/>
          <p:nvPr/>
        </p:nvSpPr>
        <p:spPr>
          <a:xfrm>
            <a:off x="306360" y="0"/>
            <a:ext cx="192960" cy="6857280"/>
          </a:xfrm>
          <a:custGeom>
            <a:avLst/>
            <a:gdLst>
              <a:gd name="textAreaLeft" fmla="*/ 0 w 192960"/>
              <a:gd name="textAreaRight" fmla="*/ 193680 w 1929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2" name="object 346"/>
          <p:cNvSpPr/>
          <p:nvPr/>
        </p:nvSpPr>
        <p:spPr>
          <a:xfrm>
            <a:off x="1490400" y="0"/>
            <a:ext cx="1482480" cy="34416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3" name="object 347"/>
          <p:cNvSpPr/>
          <p:nvPr/>
        </p:nvSpPr>
        <p:spPr>
          <a:xfrm>
            <a:off x="1490400" y="6530400"/>
            <a:ext cx="1482480" cy="32688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4" name="object 348"/>
          <p:cNvSpPr/>
          <p:nvPr/>
        </p:nvSpPr>
        <p:spPr>
          <a:xfrm>
            <a:off x="500040" y="0"/>
            <a:ext cx="227880" cy="344160"/>
          </a:xfrm>
          <a:custGeom>
            <a:avLst/>
            <a:gdLst>
              <a:gd name="textAreaLeft" fmla="*/ 0 w 227880"/>
              <a:gd name="textAreaRight" fmla="*/ 228600 w 2278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5" name="object 349"/>
          <p:cNvSpPr/>
          <p:nvPr/>
        </p:nvSpPr>
        <p:spPr>
          <a:xfrm>
            <a:off x="500040" y="6530400"/>
            <a:ext cx="227880" cy="326880"/>
          </a:xfrm>
          <a:custGeom>
            <a:avLst/>
            <a:gdLst>
              <a:gd name="textAreaLeft" fmla="*/ 0 w 227880"/>
              <a:gd name="textAreaRight" fmla="*/ 228600 w 2278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6" name="object 350"/>
          <p:cNvSpPr/>
          <p:nvPr/>
        </p:nvSpPr>
        <p:spPr>
          <a:xfrm>
            <a:off x="728640" y="0"/>
            <a:ext cx="761400" cy="344160"/>
          </a:xfrm>
          <a:custGeom>
            <a:avLst/>
            <a:gdLst>
              <a:gd name="textAreaLeft" fmla="*/ 0 w 761400"/>
              <a:gd name="textAreaRight" fmla="*/ 762120 w 76140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7" name="object 351"/>
          <p:cNvSpPr/>
          <p:nvPr/>
        </p:nvSpPr>
        <p:spPr>
          <a:xfrm>
            <a:off x="728640" y="6530400"/>
            <a:ext cx="761400" cy="326880"/>
          </a:xfrm>
          <a:custGeom>
            <a:avLst/>
            <a:gdLst>
              <a:gd name="textAreaLeft" fmla="*/ 0 w 761400"/>
              <a:gd name="textAreaRight" fmla="*/ 762120 w 76140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8" name="object 352"/>
          <p:cNvSpPr/>
          <p:nvPr/>
        </p:nvSpPr>
        <p:spPr>
          <a:xfrm>
            <a:off x="6707160" y="0"/>
            <a:ext cx="1523160" cy="34416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99" name="object 353"/>
          <p:cNvSpPr/>
          <p:nvPr/>
        </p:nvSpPr>
        <p:spPr>
          <a:xfrm>
            <a:off x="6707160" y="6530400"/>
            <a:ext cx="1523160" cy="32688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0" name="object 354"/>
          <p:cNvSpPr/>
          <p:nvPr/>
        </p:nvSpPr>
        <p:spPr>
          <a:xfrm>
            <a:off x="8993160" y="0"/>
            <a:ext cx="150480" cy="6857280"/>
          </a:xfrm>
          <a:custGeom>
            <a:avLst/>
            <a:gdLst>
              <a:gd name="textAreaLeft" fmla="*/ 0 w 150480"/>
              <a:gd name="textAreaRight" fmla="*/ 151200 w 1504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1" name="object 355"/>
          <p:cNvSpPr/>
          <p:nvPr/>
        </p:nvSpPr>
        <p:spPr>
          <a:xfrm>
            <a:off x="8231040" y="0"/>
            <a:ext cx="761400" cy="6857280"/>
          </a:xfrm>
          <a:custGeom>
            <a:avLst/>
            <a:gdLst>
              <a:gd name="textAreaLeft" fmla="*/ 0 w 761400"/>
              <a:gd name="textAreaRight" fmla="*/ 762120 w 76140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2" name="object 356"/>
          <p:cNvSpPr/>
          <p:nvPr/>
        </p:nvSpPr>
        <p:spPr>
          <a:xfrm>
            <a:off x="3963960" y="0"/>
            <a:ext cx="2742480" cy="34416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3" name="object 357"/>
          <p:cNvSpPr/>
          <p:nvPr/>
        </p:nvSpPr>
        <p:spPr>
          <a:xfrm>
            <a:off x="3963960" y="6530400"/>
            <a:ext cx="2742480" cy="32688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4" name="object 358"/>
          <p:cNvSpPr/>
          <p:nvPr/>
        </p:nvSpPr>
        <p:spPr>
          <a:xfrm>
            <a:off x="50400" y="0"/>
            <a:ext cx="9099360" cy="6863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5" name="object 359"/>
          <p:cNvSpPr/>
          <p:nvPr/>
        </p:nvSpPr>
        <p:spPr>
          <a:xfrm>
            <a:off x="451080" y="36720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6" name="object 360"/>
          <p:cNvSpPr/>
          <p:nvPr/>
        </p:nvSpPr>
        <p:spPr>
          <a:xfrm>
            <a:off x="457200" y="34452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7" name="object 361"/>
          <p:cNvSpPr/>
          <p:nvPr/>
        </p:nvSpPr>
        <p:spPr>
          <a:xfrm>
            <a:off x="6987600" y="5852160"/>
            <a:ext cx="1242720" cy="3679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08" name="object 362"/>
          <p:cNvSpPr/>
          <p:nvPr/>
        </p:nvSpPr>
        <p:spPr>
          <a:xfrm>
            <a:off x="1123920" y="344520"/>
            <a:ext cx="7190280" cy="12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200" spc="-1" strike="noStrike">
                <a:solidFill>
                  <a:srgbClr val="bf0041"/>
                </a:solidFill>
                <a:latin typeface="Calibri"/>
                <a:ea typeface="DejaVu Sans"/>
              </a:rPr>
              <a:t>To save and quit in vi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200" spc="-1" strike="noStrike">
                <a:solidFill>
                  <a:srgbClr val="bf0041"/>
                </a:solidFill>
                <a:latin typeface="Calibri"/>
                <a:ea typeface="DejaVu Sans"/>
              </a:rPr>
              <a:t>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200" spc="-1" strike="noStrike">
                <a:solidFill>
                  <a:srgbClr val="bf0041"/>
                </a:solidFill>
                <a:latin typeface="Calibri"/>
                <a:ea typeface="DejaVu Sans"/>
              </a:rPr>
              <a:t>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Rectangle 38"/>
          <p:cNvSpPr/>
          <p:nvPr/>
        </p:nvSpPr>
        <p:spPr>
          <a:xfrm>
            <a:off x="0" y="4536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0" name="Rectangle 39"/>
          <p:cNvSpPr/>
          <p:nvPr/>
        </p:nvSpPr>
        <p:spPr>
          <a:xfrm>
            <a:off x="152280" y="19764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3"/>
          <a:stretch/>
        </p:blipFill>
        <p:spPr>
          <a:xfrm>
            <a:off x="900000" y="1080000"/>
            <a:ext cx="7229160" cy="43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object 96"/>
          <p:cNvSpPr/>
          <p:nvPr/>
        </p:nvSpPr>
        <p:spPr>
          <a:xfrm>
            <a:off x="77760" y="0"/>
            <a:ext cx="227880" cy="6857280"/>
          </a:xfrm>
          <a:custGeom>
            <a:avLst/>
            <a:gdLst>
              <a:gd name="textAreaLeft" fmla="*/ 0 w 227880"/>
              <a:gd name="textAreaRight" fmla="*/ 228600 w 2278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3" name="object 97"/>
          <p:cNvSpPr/>
          <p:nvPr/>
        </p:nvSpPr>
        <p:spPr>
          <a:xfrm>
            <a:off x="306360" y="0"/>
            <a:ext cx="192960" cy="6857280"/>
          </a:xfrm>
          <a:custGeom>
            <a:avLst/>
            <a:gdLst>
              <a:gd name="textAreaLeft" fmla="*/ 0 w 192960"/>
              <a:gd name="textAreaRight" fmla="*/ 193680 w 19296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4" name="object 98"/>
          <p:cNvSpPr/>
          <p:nvPr/>
        </p:nvSpPr>
        <p:spPr>
          <a:xfrm>
            <a:off x="1490400" y="0"/>
            <a:ext cx="1482480" cy="34416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5" name="object 99"/>
          <p:cNvSpPr/>
          <p:nvPr/>
        </p:nvSpPr>
        <p:spPr>
          <a:xfrm>
            <a:off x="1490400" y="6530400"/>
            <a:ext cx="1482480" cy="326880"/>
          </a:xfrm>
          <a:custGeom>
            <a:avLst/>
            <a:gdLst>
              <a:gd name="textAreaLeft" fmla="*/ 0 w 1482480"/>
              <a:gd name="textAreaRight" fmla="*/ 1483200 w 148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6" name="object 100"/>
          <p:cNvSpPr/>
          <p:nvPr/>
        </p:nvSpPr>
        <p:spPr>
          <a:xfrm>
            <a:off x="500040" y="0"/>
            <a:ext cx="227880" cy="344160"/>
          </a:xfrm>
          <a:custGeom>
            <a:avLst/>
            <a:gdLst>
              <a:gd name="textAreaLeft" fmla="*/ 0 w 227880"/>
              <a:gd name="textAreaRight" fmla="*/ 228600 w 2278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7" name="object 101"/>
          <p:cNvSpPr/>
          <p:nvPr/>
        </p:nvSpPr>
        <p:spPr>
          <a:xfrm>
            <a:off x="500040" y="6530400"/>
            <a:ext cx="227880" cy="326880"/>
          </a:xfrm>
          <a:custGeom>
            <a:avLst/>
            <a:gdLst>
              <a:gd name="textAreaLeft" fmla="*/ 0 w 227880"/>
              <a:gd name="textAreaRight" fmla="*/ 228600 w 2278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8" name="object 102"/>
          <p:cNvSpPr/>
          <p:nvPr/>
        </p:nvSpPr>
        <p:spPr>
          <a:xfrm>
            <a:off x="728640" y="0"/>
            <a:ext cx="761400" cy="344160"/>
          </a:xfrm>
          <a:custGeom>
            <a:avLst/>
            <a:gdLst>
              <a:gd name="textAreaLeft" fmla="*/ 0 w 761400"/>
              <a:gd name="textAreaRight" fmla="*/ 762120 w 76140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19" name="object 103"/>
          <p:cNvSpPr/>
          <p:nvPr/>
        </p:nvSpPr>
        <p:spPr>
          <a:xfrm>
            <a:off x="728640" y="6530400"/>
            <a:ext cx="761400" cy="326880"/>
          </a:xfrm>
          <a:custGeom>
            <a:avLst/>
            <a:gdLst>
              <a:gd name="textAreaLeft" fmla="*/ 0 w 761400"/>
              <a:gd name="textAreaRight" fmla="*/ 762120 w 76140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0" name="object 104"/>
          <p:cNvSpPr/>
          <p:nvPr/>
        </p:nvSpPr>
        <p:spPr>
          <a:xfrm>
            <a:off x="6707160" y="0"/>
            <a:ext cx="1523160" cy="34416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1" name="object 105"/>
          <p:cNvSpPr/>
          <p:nvPr/>
        </p:nvSpPr>
        <p:spPr>
          <a:xfrm>
            <a:off x="6707160" y="6530400"/>
            <a:ext cx="1523160" cy="326880"/>
          </a:xfrm>
          <a:custGeom>
            <a:avLst/>
            <a:gdLst>
              <a:gd name="textAreaLeft" fmla="*/ 0 w 1523160"/>
              <a:gd name="textAreaRight" fmla="*/ 1523880 w 152316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2" name="object 106"/>
          <p:cNvSpPr/>
          <p:nvPr/>
        </p:nvSpPr>
        <p:spPr>
          <a:xfrm>
            <a:off x="8993160" y="0"/>
            <a:ext cx="150480" cy="6857280"/>
          </a:xfrm>
          <a:custGeom>
            <a:avLst/>
            <a:gdLst>
              <a:gd name="textAreaLeft" fmla="*/ 0 w 150480"/>
              <a:gd name="textAreaRight" fmla="*/ 151200 w 15048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3" name="object 107"/>
          <p:cNvSpPr/>
          <p:nvPr/>
        </p:nvSpPr>
        <p:spPr>
          <a:xfrm>
            <a:off x="8231040" y="0"/>
            <a:ext cx="761400" cy="6857280"/>
          </a:xfrm>
          <a:custGeom>
            <a:avLst/>
            <a:gdLst>
              <a:gd name="textAreaLeft" fmla="*/ 0 w 761400"/>
              <a:gd name="textAreaRight" fmla="*/ 762120 w 761400"/>
              <a:gd name="textAreaTop" fmla="*/ 0 h 6857280"/>
              <a:gd name="textAreaBottom" fmla="*/ 6858000 h 6857280"/>
            </a:gdLst>
            <a:ahLst/>
            <a:rect l="textAreaLeft" t="textAreaTop" r="textAreaRight" b="textAreaBottom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4" name="object 108"/>
          <p:cNvSpPr/>
          <p:nvPr/>
        </p:nvSpPr>
        <p:spPr>
          <a:xfrm>
            <a:off x="3963960" y="0"/>
            <a:ext cx="2742480" cy="34416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5" name="object 109"/>
          <p:cNvSpPr/>
          <p:nvPr/>
        </p:nvSpPr>
        <p:spPr>
          <a:xfrm>
            <a:off x="3963960" y="6530400"/>
            <a:ext cx="2742480" cy="326880"/>
          </a:xfrm>
          <a:custGeom>
            <a:avLst/>
            <a:gdLst>
              <a:gd name="textAreaLeft" fmla="*/ 0 w 2742480"/>
              <a:gd name="textAreaRight" fmla="*/ 2743200 w 2742480"/>
              <a:gd name="textAreaTop" fmla="*/ 0 h 326880"/>
              <a:gd name="textAreaBottom" fmla="*/ 327600 h 326880"/>
            </a:gdLst>
            <a:ahLst/>
            <a:rect l="textAreaLeft" t="textAreaTop" r="textAreaRight" b="textAreaBottom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6" name="object 110"/>
          <p:cNvSpPr/>
          <p:nvPr/>
        </p:nvSpPr>
        <p:spPr>
          <a:xfrm>
            <a:off x="50400" y="0"/>
            <a:ext cx="9099360" cy="6863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7" name="object 111"/>
          <p:cNvSpPr/>
          <p:nvPr/>
        </p:nvSpPr>
        <p:spPr>
          <a:xfrm>
            <a:off x="451080" y="36720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8" name="object 112"/>
          <p:cNvSpPr/>
          <p:nvPr/>
        </p:nvSpPr>
        <p:spPr>
          <a:xfrm>
            <a:off x="457200" y="344520"/>
            <a:ext cx="8228880" cy="6185520"/>
          </a:xfrm>
          <a:custGeom>
            <a:avLst/>
            <a:gdLst>
              <a:gd name="textAreaLeft" fmla="*/ 0 w 8228880"/>
              <a:gd name="textAreaRight" fmla="*/ 8229600 w 8228880"/>
              <a:gd name="textAreaTop" fmla="*/ 0 h 6185520"/>
              <a:gd name="textAreaBottom" fmla="*/ 6186240 h 6185520"/>
            </a:gdLst>
            <a:ahLst/>
            <a:rect l="textAreaLeft" t="textAreaTop" r="textAreaRight" b="textAreaBottom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w="6120">
            <a:solidFill>
              <a:srgbClr val="ee58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29" name="object 113"/>
          <p:cNvSpPr/>
          <p:nvPr/>
        </p:nvSpPr>
        <p:spPr>
          <a:xfrm>
            <a:off x="6987600" y="5852160"/>
            <a:ext cx="1242720" cy="3679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230" name="object 114"/>
          <p:cNvSpPr/>
          <p:nvPr/>
        </p:nvSpPr>
        <p:spPr>
          <a:xfrm>
            <a:off x="729720" y="407880"/>
            <a:ext cx="7190280" cy="370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0" bIns="0" anchor="t">
            <a:spAutoFit/>
          </a:bodyPr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200" spc="-1" strike="noStrike">
                <a:solidFill>
                  <a:srgbClr val="bf0041"/>
                </a:solidFill>
                <a:latin typeface="Calibri"/>
                <a:ea typeface="DejaVu Sans"/>
              </a:rPr>
              <a:t>To switch from command to insert mode in vi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 indent="-2160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 charset="2"/>
              <a:buChar char=""/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ymbol"/>
              <a:buChar char=""/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80"/>
              </a:spcBef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Rectangle 11"/>
          <p:cNvSpPr/>
          <p:nvPr/>
        </p:nvSpPr>
        <p:spPr>
          <a:xfrm>
            <a:off x="0" y="4536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2" name="Rectangle 12"/>
          <p:cNvSpPr/>
          <p:nvPr/>
        </p:nvSpPr>
        <p:spPr>
          <a:xfrm>
            <a:off x="152280" y="197640"/>
            <a:ext cx="3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8892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3"/>
          <a:stretch/>
        </p:blipFill>
        <p:spPr>
          <a:xfrm>
            <a:off x="720000" y="1260000"/>
            <a:ext cx="7267320" cy="41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16023</TotalTime>
  <Application>LibreOffice/7.4.4.2$Linux_X86_64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2018-06-11T11:27:57Z</dcterms:created>
  <dc:creator>Anushray Gupta</dc:creator>
  <dc:description/>
  <dc:language>en-IN</dc:language>
  <cp:lastModifiedBy/>
  <dcterms:modified xsi:type="dcterms:W3CDTF">2023-01-28T22:54:50Z</dcterms:modified>
  <cp:revision>342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2018-06-11T00:00:00Z</vt:filetime>
  </property>
  <property fmtid="{D5CDD505-2E9C-101B-9397-08002B2CF9AE}" pid="5" name="PresentationFormat">
    <vt:lpwstr>On-screen Show (4:3)</vt:lpwstr>
  </property>
  <property fmtid="{D5CDD505-2E9C-101B-9397-08002B2CF9AE}" pid="6" name="Slides">
    <vt:r8>12</vt:r8>
  </property>
</Properties>
</file>