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24A6A-5124-46D8-A082-98DE4B52A3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0C97D-7C91-48D3-BDB9-4140736605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26D32D-5376-479A-AB45-DC9ECBC9C3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A08723-EFFD-4AF2-A7F0-E07704387C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39D2B-8253-4EC1-9CD5-BEF95A9C73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31FD43-965E-465B-AFD5-9706C27A2D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D78D86-37A6-4527-B28D-D144CC84D0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578657-03B5-4E3B-9D34-9C28C7786D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ECC09-E23E-4E3D-9DFD-8116349E87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08F0B-C13F-4548-B593-DD15B044BE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AD3C79-0B93-402C-9D39-1551BE6173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780FFD-3B59-4038-841D-5C2B7D00A0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2FF163-A3E9-49C1-BFEE-3270BCBAD95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4760" cy="6857280"/>
          </a:xfrm>
          <a:custGeom>
            <a:avLst/>
            <a:gdLst>
              <a:gd name="textAreaLeft" fmla="*/ 0 w 194760"/>
              <a:gd name="textAreaRight" fmla="*/ 195480 w 1947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0680" cy="601200"/>
          </a:xfrm>
          <a:custGeom>
            <a:avLst/>
            <a:gdLst>
              <a:gd name="textAreaLeft" fmla="*/ 0 w 1480680"/>
              <a:gd name="textAreaRight" fmla="*/ 1481400 w 1480680"/>
              <a:gd name="textAreaTop" fmla="*/ 0 h 601200"/>
              <a:gd name="textAreaBottom" fmla="*/ 601920 h 60120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0680" cy="607680"/>
          </a:xfrm>
          <a:custGeom>
            <a:avLst/>
            <a:gdLst>
              <a:gd name="textAreaLeft" fmla="*/ 0 w 1480680"/>
              <a:gd name="textAreaRight" fmla="*/ 1481400 w 1480680"/>
              <a:gd name="textAreaTop" fmla="*/ 0 h 607680"/>
              <a:gd name="textAreaBottom" fmla="*/ 608400 h 60768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3160" cy="6076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607680"/>
              <a:gd name="textAreaBottom" fmla="*/ 608400 h 60768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588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480" cy="6249600"/>
          </a:xfrm>
          <a:custGeom>
            <a:avLst/>
            <a:gdLst>
              <a:gd name="textAreaLeft" fmla="*/ 0 w 3678480"/>
              <a:gd name="textAreaRight" fmla="*/ 3679200 w 3678480"/>
              <a:gd name="textAreaTop" fmla="*/ 0 h 6249600"/>
              <a:gd name="textAreaBottom" fmla="*/ 6250320 h 62496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480" cy="6249600"/>
          </a:xfrm>
          <a:custGeom>
            <a:avLst/>
            <a:gdLst>
              <a:gd name="textAreaLeft" fmla="*/ 0 w 3678480"/>
              <a:gd name="textAreaRight" fmla="*/ 3679200 w 3678480"/>
              <a:gd name="textAreaTop" fmla="*/ 0 h 6249600"/>
              <a:gd name="textAreaBottom" fmla="*/ 6250320 h 62496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600"/>
          </a:xfrm>
          <a:custGeom>
            <a:avLst/>
            <a:gdLst>
              <a:gd name="textAreaLeft" fmla="*/ 0 w 360"/>
              <a:gd name="textAreaRight" fmla="*/ 1440 w 360"/>
              <a:gd name="textAreaTop" fmla="*/ 0 h 6249600"/>
              <a:gd name="textAreaBottom" fmla="*/ 6250320 h 624960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600" cy="2291760"/>
          </a:xfrm>
          <a:custGeom>
            <a:avLst/>
            <a:gdLst>
              <a:gd name="textAreaLeft" fmla="*/ 0 w 3504600"/>
              <a:gd name="textAreaRight" fmla="*/ 3505320 w 3504600"/>
              <a:gd name="textAreaTop" fmla="*/ 0 h 2291760"/>
              <a:gd name="textAreaBottom" fmla="*/ 2292480 h 229176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2920" cy="5647680"/>
          </a:xfrm>
          <a:custGeom>
            <a:avLst/>
            <a:gdLst>
              <a:gd name="textAreaLeft" fmla="*/ 0 w 3562920"/>
              <a:gd name="textAreaRight" fmla="*/ 3563640 w 3562920"/>
              <a:gd name="textAreaTop" fmla="*/ 0 h 5647680"/>
              <a:gd name="textAreaBottom" fmla="*/ 5648400 h 56476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2920" cy="5647680"/>
          </a:xfrm>
          <a:custGeom>
            <a:avLst/>
            <a:gdLst>
              <a:gd name="textAreaLeft" fmla="*/ 0 w 3562920"/>
              <a:gd name="textAreaRight" fmla="*/ 3563640 w 3562920"/>
              <a:gd name="textAreaTop" fmla="*/ 0 h 5647680"/>
              <a:gd name="textAreaBottom" fmla="*/ 5648400 h 56476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600" cy="132120"/>
          </a:xfrm>
          <a:custGeom>
            <a:avLst/>
            <a:gdLst>
              <a:gd name="textAreaLeft" fmla="*/ 0 w 3504600"/>
              <a:gd name="textAreaRight" fmla="*/ 3505320 w 3504600"/>
              <a:gd name="textAreaTop" fmla="*/ 0 h 132120"/>
              <a:gd name="textAreaBottom" fmla="*/ 132840 h 13212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400" cy="1148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072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560" cy="3670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66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6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15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Search, Find,Replace,delete and paste of Files and directories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By : Naveen Tiwari</a:t>
            </a:r>
            <a:br>
              <a:rPr sz="24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8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4880" cy="526860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5000" y="1173600"/>
            <a:ext cx="291636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36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170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3" name="object 171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4" name="object 172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5" name="object 173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6" name="object 174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7" name="object 175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8" name="object 176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9" name="object 177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0" name="object 178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1" name="object 179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2" name="object 180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3" name="object 181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4" name="object 182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5" name="object 183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6" name="object 184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7" name="object 185"/>
          <p:cNvSpPr/>
          <p:nvPr/>
        </p:nvSpPr>
        <p:spPr>
          <a:xfrm>
            <a:off x="451080" y="34416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8" name="object 186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9" name="object 187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0" name="object 188"/>
          <p:cNvSpPr/>
          <p:nvPr/>
        </p:nvSpPr>
        <p:spPr>
          <a:xfrm>
            <a:off x="1123920" y="344520"/>
            <a:ext cx="7190280" cy="47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Find and replace 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./Newdirectory -type f -exec sed -i 's/find/replace/g' {} \; 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17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Rectangle 18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1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5" name="object 20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6" name="object 22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7" name="object 24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8" name="object 25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9" name="object 26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0" name="object 27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1" name="object 28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" name="object 29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" name="object 30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4" name="object 31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5" name="object 32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6" name="object 33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7" name="object 34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8" name="object 35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9" name="object 36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0" name="object 37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1" name="object 38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2" name="object 39"/>
          <p:cNvSpPr/>
          <p:nvPr/>
        </p:nvSpPr>
        <p:spPr>
          <a:xfrm>
            <a:off x="691920" y="353160"/>
            <a:ext cx="7190280" cy="58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c00000"/>
                </a:solidFill>
                <a:latin typeface="Calibri"/>
                <a:ea typeface="DejaVu Sans"/>
              </a:rPr>
              <a:t>Wildcards / globbing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 wildcard in Linux means it might be a symbol or set of symbols representing other characters.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It is generally used in substituting any string or a character.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Wildcards are mainly used to increase the efficiency and flexibility of searches in Linux.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- \&lt;,/&gt;,$,*, ?, [], !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c9211e"/>
                </a:solidFill>
                <a:latin typeface="Calibri"/>
                <a:ea typeface="DejaVu Sans"/>
              </a:rPr>
              <a:t>*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The (*) wildcard represents any number of unknown characters.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Matches any characters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useful when searching for documents or files but only remembering a part of its name.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* means zero or more characters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1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Rectangle 2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325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17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21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40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41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42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43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44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45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46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47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48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49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50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51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52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1" name="object 53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2" name="object 54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3" name="object 55"/>
          <p:cNvSpPr/>
          <p:nvPr/>
        </p:nvSpPr>
        <p:spPr>
          <a:xfrm>
            <a:off x="1123920" y="344520"/>
            <a:ext cx="7190280" cy="76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?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(?) wildcard represents only one unknown character.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Matches any single character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useful when you have a list of similarly named files and unsure of a few characters.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[ 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[ ] wildcard is used to match any occurrences of characters defined inside the brackets.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Matches any characters that is a member of the set characters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option is handy when dealing with uppercase and lowercase files, as we will see later.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56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57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58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59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60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61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62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63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64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65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66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67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68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69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70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71"/>
          <p:cNvSpPr/>
          <p:nvPr/>
        </p:nvSpPr>
        <p:spPr>
          <a:xfrm>
            <a:off x="451080" y="34416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72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73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74"/>
          <p:cNvSpPr/>
          <p:nvPr/>
        </p:nvSpPr>
        <p:spPr>
          <a:xfrm>
            <a:off x="1123920" y="344520"/>
            <a:ext cx="7190280" cy="70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$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If given at the end of the a pattern, forces the match to succeed at the end of the line.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&lt;\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Forces the match to occur only at the beginning of a word.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\&gt;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Forces the match to occur only at the end of a word.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[!characters]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Matches any characters that is not a member of the set characters.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5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6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75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76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77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78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79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80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81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82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83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84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85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86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87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88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89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90"/>
          <p:cNvSpPr/>
          <p:nvPr/>
        </p:nvSpPr>
        <p:spPr>
          <a:xfrm>
            <a:off x="451080" y="34416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91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92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93"/>
          <p:cNvSpPr/>
          <p:nvPr/>
        </p:nvSpPr>
        <p:spPr>
          <a:xfrm>
            <a:off x="1123920" y="344520"/>
            <a:ext cx="7190280" cy="78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find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can be used to find files and directories and perform subsequent operations on them.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supports searching by file, folder, name, creation date, modification date, owner and permissions.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(.) : For current directory name.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(/) : For the root directory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$find [where to start searching from] [expression determines what to find] [-options] [what to find]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Search a file with specific 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path -name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7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94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object 95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object 96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object 97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object 98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object 99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object 100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object 101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object 102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7" name="object 103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object 104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object 105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0" name="object 106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1" name="object 107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object 108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3" name="object 109"/>
          <p:cNvSpPr/>
          <p:nvPr/>
        </p:nvSpPr>
        <p:spPr>
          <a:xfrm>
            <a:off x="451080" y="34416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4" name="object 110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5" name="object 111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6" name="object 112"/>
          <p:cNvSpPr/>
          <p:nvPr/>
        </p:nvSpPr>
        <p:spPr>
          <a:xfrm>
            <a:off x="1123920" y="344520"/>
            <a:ext cx="7190280" cy="76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Finding files by type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'-type' parameter is used to specify the file   type such as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f: regular file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d: directory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l: symbolic links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c: character devices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b: block devices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path -type [type] -name filename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$find . -type d -name chitkara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Search a file with pattern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./chitkara/Cprogram/ -name *.c*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9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Rectangle 10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113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0" name="object 114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1" name="object 115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2" name="object 116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object 117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4" name="object 118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5" name="object 119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6" name="object 120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7" name="object 121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8" name="object 122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9" name="object 123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object 124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1" name="object 125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object 126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3" name="object 127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object 128"/>
          <p:cNvSpPr/>
          <p:nvPr/>
        </p:nvSpPr>
        <p:spPr>
          <a:xfrm>
            <a:off x="451080" y="34416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5" name="object 129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6" name="object 130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object 131"/>
          <p:cNvSpPr/>
          <p:nvPr/>
        </p:nvSpPr>
        <p:spPr>
          <a:xfrm>
            <a:off x="1123920" y="344520"/>
            <a:ext cx="7190280" cy="83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Find newer 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'-newer' parameter helps in searching the files which are newer than the mentioned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. -newer filename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Find and delete a file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'-delete' option is used to delete a specific    file.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We need to be very careful while using this     command because there is no undo option if it is once executed.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. -name filename -delete  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  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11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Rectangle 12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132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1" name="object 133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2" name="object 134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3" name="object 135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4" name="object 136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5" name="object 137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6" name="object 138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object 139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object 140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object 141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object 142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object 143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object 144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object 145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object 146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5" name="object 147"/>
          <p:cNvSpPr/>
          <p:nvPr/>
        </p:nvSpPr>
        <p:spPr>
          <a:xfrm>
            <a:off x="451080" y="34416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6" name="object 148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7" name="object 149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8" name="object 150"/>
          <p:cNvSpPr/>
          <p:nvPr/>
        </p:nvSpPr>
        <p:spPr>
          <a:xfrm>
            <a:off x="1123920" y="344520"/>
            <a:ext cx="7190280" cy="85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Find and delete a file with confirmation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path -name filename -exec rm -i {} \;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Search for empty files and directories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path -empty 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Search for file with entered permissions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path -perm permission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 find ./Chitkara -perm 664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Search text within multiple 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./ -type f -name "*.txt" -exec grep 'hello'  {} \;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13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Rectangle 14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151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2" name="object 152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3" name="object 153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4" name="object 154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5" name="object 155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6" name="object 156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7" name="object 157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8" name="object 158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9" name="object 159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0" name="object 160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1" name="object 161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2" name="object 162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3" name="object 163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4" name="object 164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5" name="object 165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6" name="object 166"/>
          <p:cNvSpPr/>
          <p:nvPr/>
        </p:nvSpPr>
        <p:spPr>
          <a:xfrm>
            <a:off x="451080" y="34416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object 167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8" name="object 168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9" name="object 169"/>
          <p:cNvSpPr/>
          <p:nvPr/>
        </p:nvSpPr>
        <p:spPr>
          <a:xfrm>
            <a:off x="1123920" y="344520"/>
            <a:ext cx="7190280" cy="79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Find files by modification time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'-mtime'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option -followed by the number of days, is used to find the files by modification.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number of days can be positive or negative.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negative value will be used for less than like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-1 is used for the last day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+1 will find the file for the more than one day ago.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$find path -mtime time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15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Rectangle 16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16248</TotalTime>
  <Application>LibreOffice/7.4.4.2$Linux_X86_64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2023-01-29T22:21:58Z</dcterms:modified>
  <cp:revision>374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r8>12</vt:r8>
  </property>
</Properties>
</file>