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57F891-8CFA-43A6-AC65-80F16ADAA3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E63D3F-C322-474C-BF94-DDC1E80981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78D224-A633-409F-A5A8-3F5F7C0262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AEFC36-561B-4BF2-ADD2-12050EAAEE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C61D1E-487B-4752-83A6-73ACFD97D0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74B7D7-8CB2-49EB-B0D2-43FFAE1C3D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6F2D98-E5D7-40B9-ABB4-950A587A4A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15108B-06BE-4A9F-B90B-4B469DA963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E79002-6910-44AA-BA1E-E76D76591C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1DB598-976B-4972-BE0F-9148D870C0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1C0428-5620-4A88-8279-589C3CF06A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DC2EE-A4D7-440E-8DDB-5D0DDEDD48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F29C1C-AAF2-4CC6-9D6D-F729C2AF7C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21D23C-F4DD-4AD3-A814-688012BD1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590F2-0886-40E1-995C-44D12E1EF9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001B3C-DB3C-4DD4-9A4B-AABA42C242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579611-93A5-44C8-8FD7-0B7D1806B0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2969ED-2821-41E7-9947-65B141D98B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B6429-3A34-4041-BAC5-E2B66690FC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402AB-55EE-42AF-B728-872E3E8D30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F8A48A-71D5-4A51-85CB-18324BC8DB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834A1-D76C-4294-9C30-6BD1C0FC1D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A20DD-A17B-41EB-A1E9-C87F3CA87B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D3253-55FE-4D97-8B01-446980BE3A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39680" cy="68536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176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0988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D2963B-9FCA-46B5-8197-31042DDDE38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0988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6"/>
          <p:cNvSpPr/>
          <p:nvPr/>
        </p:nvSpPr>
        <p:spPr>
          <a:xfrm>
            <a:off x="0" y="0"/>
            <a:ext cx="9139680" cy="68536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2176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6378120"/>
            <a:ext cx="20988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7CE601-1B02-4E11-AADE-4ACFC2221D6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6378120"/>
            <a:ext cx="20988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228600" y="0"/>
            <a:ext cx="191160" cy="6853680"/>
          </a:xfrm>
          <a:custGeom>
            <a:avLst/>
            <a:gdLst>
              <a:gd name="textAreaLeft" fmla="*/ 0 w 191160"/>
              <a:gd name="textAreaRight" fmla="*/ 195480 w 1911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1414440" y="0"/>
            <a:ext cx="1477080" cy="597600"/>
          </a:xfrm>
          <a:custGeom>
            <a:avLst/>
            <a:gdLst>
              <a:gd name="textAreaLeft" fmla="*/ 0 w 1477080"/>
              <a:gd name="textAreaRight" fmla="*/ 1481400 w 1477080"/>
              <a:gd name="textAreaTop" fmla="*/ 0 h 597600"/>
              <a:gd name="textAreaBottom" fmla="*/ 601920 h 59760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5"/>
          <p:cNvSpPr/>
          <p:nvPr/>
        </p:nvSpPr>
        <p:spPr>
          <a:xfrm>
            <a:off x="1414440" y="6249960"/>
            <a:ext cx="1477080" cy="604080"/>
          </a:xfrm>
          <a:custGeom>
            <a:avLst/>
            <a:gdLst>
              <a:gd name="textAreaLeft" fmla="*/ 0 w 1477080"/>
              <a:gd name="textAreaRight" fmla="*/ 1481400 w 1477080"/>
              <a:gd name="textAreaTop" fmla="*/ 0 h 604080"/>
              <a:gd name="textAreaBottom" fmla="*/ 608400 h 60408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6"/>
          <p:cNvSpPr/>
          <p:nvPr/>
        </p:nvSpPr>
        <p:spPr>
          <a:xfrm>
            <a:off x="42372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7"/>
          <p:cNvSpPr/>
          <p:nvPr/>
        </p:nvSpPr>
        <p:spPr>
          <a:xfrm>
            <a:off x="65232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8"/>
          <p:cNvSpPr/>
          <p:nvPr/>
        </p:nvSpPr>
        <p:spPr>
          <a:xfrm>
            <a:off x="6629400" y="6249960"/>
            <a:ext cx="1519560" cy="6040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604080"/>
              <a:gd name="textAreaBottom" fmla="*/ 608400 h 60408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9"/>
          <p:cNvSpPr/>
          <p:nvPr/>
        </p:nvSpPr>
        <p:spPr>
          <a:xfrm>
            <a:off x="-6480" y="0"/>
            <a:ext cx="915228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10"/>
          <p:cNvSpPr/>
          <p:nvPr/>
        </p:nvSpPr>
        <p:spPr>
          <a:xfrm>
            <a:off x="4572000" y="0"/>
            <a:ext cx="3674880" cy="6246000"/>
          </a:xfrm>
          <a:custGeom>
            <a:avLst/>
            <a:gdLst>
              <a:gd name="textAreaLeft" fmla="*/ 0 w 3674880"/>
              <a:gd name="textAreaRight" fmla="*/ 3679200 w 3674880"/>
              <a:gd name="textAreaTop" fmla="*/ 0 h 6246000"/>
              <a:gd name="textAreaBottom" fmla="*/ 6250320 h 62460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11"/>
          <p:cNvSpPr/>
          <p:nvPr/>
        </p:nvSpPr>
        <p:spPr>
          <a:xfrm>
            <a:off x="4561200" y="0"/>
            <a:ext cx="3674880" cy="6246000"/>
          </a:xfrm>
          <a:custGeom>
            <a:avLst/>
            <a:gdLst>
              <a:gd name="textAreaLeft" fmla="*/ 0 w 3674880"/>
              <a:gd name="textAreaRight" fmla="*/ 3679200 w 3674880"/>
              <a:gd name="textAreaTop" fmla="*/ 0 h 6246000"/>
              <a:gd name="textAreaBottom" fmla="*/ 6250320 h 62460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12"/>
          <p:cNvSpPr/>
          <p:nvPr/>
        </p:nvSpPr>
        <p:spPr>
          <a:xfrm>
            <a:off x="4561200" y="0"/>
            <a:ext cx="360" cy="6246000"/>
          </a:xfrm>
          <a:custGeom>
            <a:avLst/>
            <a:gdLst>
              <a:gd name="textAreaLeft" fmla="*/ 0 w 360"/>
              <a:gd name="textAreaRight" fmla="*/ 1474560 w 360"/>
              <a:gd name="textAreaTop" fmla="*/ 0 h 6246000"/>
              <a:gd name="textAreaBottom" fmla="*/ 6250320 h 624600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13"/>
          <p:cNvSpPr/>
          <p:nvPr/>
        </p:nvSpPr>
        <p:spPr>
          <a:xfrm>
            <a:off x="4649760" y="0"/>
            <a:ext cx="3501000" cy="2288160"/>
          </a:xfrm>
          <a:custGeom>
            <a:avLst/>
            <a:gdLst>
              <a:gd name="textAreaLeft" fmla="*/ 0 w 3501000"/>
              <a:gd name="textAreaRight" fmla="*/ 3505320 w 3501000"/>
              <a:gd name="textAreaTop" fmla="*/ 0 h 2288160"/>
              <a:gd name="textAreaBottom" fmla="*/ 2292480 h 228816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14"/>
          <p:cNvSpPr/>
          <p:nvPr/>
        </p:nvSpPr>
        <p:spPr>
          <a:xfrm>
            <a:off x="905400" y="571680"/>
            <a:ext cx="3559320" cy="5644080"/>
          </a:xfrm>
          <a:custGeom>
            <a:avLst/>
            <a:gdLst>
              <a:gd name="textAreaLeft" fmla="*/ 0 w 3559320"/>
              <a:gd name="textAreaRight" fmla="*/ 3563640 w 3559320"/>
              <a:gd name="textAreaTop" fmla="*/ 0 h 5644080"/>
              <a:gd name="textAreaBottom" fmla="*/ 5648400 h 56440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15"/>
          <p:cNvSpPr/>
          <p:nvPr/>
        </p:nvSpPr>
        <p:spPr>
          <a:xfrm>
            <a:off x="905400" y="601920"/>
            <a:ext cx="3559320" cy="5644080"/>
          </a:xfrm>
          <a:custGeom>
            <a:avLst/>
            <a:gdLst>
              <a:gd name="textAreaLeft" fmla="*/ 0 w 3559320"/>
              <a:gd name="textAreaRight" fmla="*/ 3563640 w 3559320"/>
              <a:gd name="textAreaTop" fmla="*/ 0 h 5644080"/>
              <a:gd name="textAreaBottom" fmla="*/ 5648400 h 56440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16"/>
          <p:cNvSpPr/>
          <p:nvPr/>
        </p:nvSpPr>
        <p:spPr>
          <a:xfrm>
            <a:off x="4649760" y="6097680"/>
            <a:ext cx="3501000" cy="128520"/>
          </a:xfrm>
          <a:custGeom>
            <a:avLst/>
            <a:gdLst>
              <a:gd name="textAreaLeft" fmla="*/ 0 w 3501000"/>
              <a:gd name="textAreaRight" fmla="*/ 3505320 w 3501000"/>
              <a:gd name="textAreaTop" fmla="*/ 0 h 128520"/>
              <a:gd name="textAreaBottom" fmla="*/ 132840 h 12852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18"/>
          <p:cNvSpPr/>
          <p:nvPr/>
        </p:nvSpPr>
        <p:spPr>
          <a:xfrm>
            <a:off x="4881240" y="615600"/>
            <a:ext cx="2755800" cy="1144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19"/>
          <p:cNvSpPr/>
          <p:nvPr/>
        </p:nvSpPr>
        <p:spPr>
          <a:xfrm>
            <a:off x="4812840" y="3294360"/>
            <a:ext cx="314712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1960" cy="3666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38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18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17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Security Principles(local)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23"/>
          <p:cNvSpPr/>
          <p:nvPr/>
        </p:nvSpPr>
        <p:spPr>
          <a:xfrm>
            <a:off x="5650200" y="5881680"/>
            <a:ext cx="1353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23"/>
          <p:cNvSpPr/>
          <p:nvPr/>
        </p:nvSpPr>
        <p:spPr>
          <a:xfrm>
            <a:off x="1066680" y="762120"/>
            <a:ext cx="3221280" cy="526500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04" name="TextBox 24"/>
          <p:cNvSpPr/>
          <p:nvPr/>
        </p:nvSpPr>
        <p:spPr>
          <a:xfrm flipH="1">
            <a:off x="1212840" y="1173600"/>
            <a:ext cx="29127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38760" cy="213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bject 39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5" name="object 40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6" name="object 41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7" name="object 42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8" name="object 43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9" name="object 44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0" name="object 45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1" name="object 46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2" name="object 47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3" name="object 48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4" name="object 49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5" name="object 50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6" name="object 51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7" name="object 52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8" name="object 53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9" name="object 54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0" name="object 55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1" name="object 56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2" name="object 57"/>
          <p:cNvSpPr/>
          <p:nvPr/>
        </p:nvSpPr>
        <p:spPr>
          <a:xfrm>
            <a:off x="1123920" y="344520"/>
            <a:ext cx="7186680" cy="71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the owner as well as group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 ownername:groupname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the owner from particular ownership only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--from=owner1 owner2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chown --from=test naveen abc.txt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group from a particular group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--from=group1 owner2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chown --from=test naveen abc.txt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copy ownership of one file to another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--reference=file1 file2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Rectangle 6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bject 58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6" name="object 59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7" name="object 60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8" name="object 61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9" name="object 62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0" name="object 63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1" name="object 64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2" name="object 65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3" name="object 66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4" name="object 67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5" name="object 68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6" name="object 69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7" name="object 70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8" name="object 71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9" name="object 72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0" name="object 73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1" name="object 74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2" name="object 75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3" name="object 76"/>
          <p:cNvSpPr/>
          <p:nvPr/>
        </p:nvSpPr>
        <p:spPr>
          <a:xfrm>
            <a:off x="1123920" y="344520"/>
            <a:ext cx="7186680" cy="78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chgrp (change group ownership)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It is used to change the group ownership of a file or directory.    All files in Linux belong to an owner and a group.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Syntax : $chgrp [OPTION]  GROUP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$chgrp [OPTION] –reference=RFILE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1c1c1c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the group ownership of a file/directory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$sudo chgrp groupname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$sudo chgrp groupname directoryname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recursively change the group ownership of a directory and all of its contents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$sudo chgrp -R groupname directoryname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7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Rectangle 8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691920" y="353160"/>
            <a:ext cx="7186680" cy="45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root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root is the user name or account that by default has access to all commands and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on a Linux.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also referred to as the root account, root user and the superuser.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9211e"/>
                </a:solidFill>
                <a:latin typeface="Calibri"/>
                <a:ea typeface="DejaVu Sans"/>
              </a:rPr>
              <a:t>root directory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top level directory on a system.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the directory in which all other directories, including        their subdirectories, and files reside.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root directory is designated by a forward slash ( / ).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11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212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213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214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215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216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217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218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219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220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221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222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223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224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225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226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227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228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29"/>
          <p:cNvSpPr/>
          <p:nvPr/>
        </p:nvSpPr>
        <p:spPr>
          <a:xfrm>
            <a:off x="691920" y="353160"/>
            <a:ext cx="7186680" cy="50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/root (pronounced slash root)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/root (slash root) is the root user's home directory.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 home directory is the primary repository of a user's files, including that user's configuration files, and it is usually the directory in which a user finds itself when it logs into a system.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/root is a subdirectory of the root directory, as indicated by the forward slash that begins its name, and should not to be confused with that directory.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Home directories for users other than root are by default created in the /home directory, which is another standard subdirectory of the root directory.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24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230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231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232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233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234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235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236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237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238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239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240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241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242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243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244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245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246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247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248"/>
          <p:cNvSpPr/>
          <p:nvPr/>
        </p:nvSpPr>
        <p:spPr>
          <a:xfrm>
            <a:off x="691920" y="353160"/>
            <a:ext cx="7186680" cy="48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Uses of root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Remove any or all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Change the permissions of any or all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Change the runlevel of the system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Alter user accounts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Mount or unmount filesystems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Remove or install software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Create, remove, and alter file systems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do anything to the system as the root user.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the all-powerful administrative account.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6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27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49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250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251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252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253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254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255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256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257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258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259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260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261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262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263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264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265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266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267"/>
          <p:cNvSpPr/>
          <p:nvPr/>
        </p:nvSpPr>
        <p:spPr>
          <a:xfrm>
            <a:off x="691920" y="353160"/>
            <a:ext cx="7186680" cy="45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Difference b/w su and sudo command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sudo lets you use commands as another user without           changing your identity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You need to have an entry in /etc/sudoers to execute these   restricted permissions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sudo -i brings you to an interactive session as root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su means to switch to a particular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Just typing su switches to the root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sudo will ask for your password, while su will ask for the password for the user whom you are switching to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28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29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68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269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270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271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272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273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274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275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276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277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278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279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280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281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282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283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284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285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286"/>
          <p:cNvSpPr/>
          <p:nvPr/>
        </p:nvSpPr>
        <p:spPr>
          <a:xfrm>
            <a:off x="691920" y="353160"/>
            <a:ext cx="7186680" cy="61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Assigning sudo privileges to new user.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View all users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 $cat /etc/passw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$awk -F':' '{ print $1}' /etc/passwd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New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adduser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Add User to Sudo Group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$usermod -aG sudo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Verify User Belongs to Sudo Group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$groups username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30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31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87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2" name="object 288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289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290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291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292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293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294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295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296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297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298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299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300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301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302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303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304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305"/>
          <p:cNvSpPr/>
          <p:nvPr/>
        </p:nvSpPr>
        <p:spPr>
          <a:xfrm>
            <a:off x="691920" y="353160"/>
            <a:ext cx="7186680" cy="39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333333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Verify Sudo Access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Switch to new created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 - newuser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list the files of switched user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ls /home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list the contents of the /root directory,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$sudo ls /root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32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Rectangle 33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325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3" name="object 326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4" name="object 327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328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329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330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331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332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333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334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335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336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337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338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339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340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341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342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343"/>
          <p:cNvSpPr/>
          <p:nvPr/>
        </p:nvSpPr>
        <p:spPr>
          <a:xfrm>
            <a:off x="1123920" y="344520"/>
            <a:ext cx="7186680" cy="80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c9211e"/>
                </a:solidFill>
                <a:latin typeface="Calibri"/>
                <a:ea typeface="DejaVu Sans"/>
              </a:rPr>
              <a:t>Chown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This command is used to change the file Owner or group.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[OPTION] [OWNER] [ : [GROUP]]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$chown [OPTION] –reference=RFILE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display the user and group owner of a file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$ls -l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owner of the a file /multiple files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ownername filename1 filename2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Change the Owner of a File Using UID of a user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UID ownername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36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Rectangle 37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306"/>
          <p:cNvSpPr/>
          <p:nvPr/>
        </p:nvSpPr>
        <p:spPr>
          <a:xfrm>
            <a:off x="77760" y="0"/>
            <a:ext cx="224280" cy="6853680"/>
          </a:xfrm>
          <a:custGeom>
            <a:avLst/>
            <a:gdLst>
              <a:gd name="textAreaLeft" fmla="*/ 0 w 224280"/>
              <a:gd name="textAreaRight" fmla="*/ 228600 w 2242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4" name="object 1"/>
          <p:cNvSpPr/>
          <p:nvPr/>
        </p:nvSpPr>
        <p:spPr>
          <a:xfrm>
            <a:off x="306360" y="0"/>
            <a:ext cx="189360" cy="6853680"/>
          </a:xfrm>
          <a:custGeom>
            <a:avLst/>
            <a:gdLst>
              <a:gd name="textAreaLeft" fmla="*/ 0 w 189360"/>
              <a:gd name="textAreaRight" fmla="*/ 193680 w 18936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5" name="object 20"/>
          <p:cNvSpPr/>
          <p:nvPr/>
        </p:nvSpPr>
        <p:spPr>
          <a:xfrm>
            <a:off x="1490400" y="0"/>
            <a:ext cx="1478880" cy="34056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6" name="object 22"/>
          <p:cNvSpPr/>
          <p:nvPr/>
        </p:nvSpPr>
        <p:spPr>
          <a:xfrm>
            <a:off x="1490400" y="6530400"/>
            <a:ext cx="1478880" cy="323280"/>
          </a:xfrm>
          <a:custGeom>
            <a:avLst/>
            <a:gdLst>
              <a:gd name="textAreaLeft" fmla="*/ 0 w 1478880"/>
              <a:gd name="textAreaRight" fmla="*/ 1483200 w 147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24"/>
          <p:cNvSpPr/>
          <p:nvPr/>
        </p:nvSpPr>
        <p:spPr>
          <a:xfrm>
            <a:off x="500040" y="0"/>
            <a:ext cx="224280" cy="340560"/>
          </a:xfrm>
          <a:custGeom>
            <a:avLst/>
            <a:gdLst>
              <a:gd name="textAreaLeft" fmla="*/ 0 w 224280"/>
              <a:gd name="textAreaRight" fmla="*/ 228600 w 2242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25"/>
          <p:cNvSpPr/>
          <p:nvPr/>
        </p:nvSpPr>
        <p:spPr>
          <a:xfrm>
            <a:off x="500040" y="6530400"/>
            <a:ext cx="224280" cy="323280"/>
          </a:xfrm>
          <a:custGeom>
            <a:avLst/>
            <a:gdLst>
              <a:gd name="textAreaLeft" fmla="*/ 0 w 224280"/>
              <a:gd name="textAreaRight" fmla="*/ 228600 w 2242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26"/>
          <p:cNvSpPr/>
          <p:nvPr/>
        </p:nvSpPr>
        <p:spPr>
          <a:xfrm>
            <a:off x="728640" y="0"/>
            <a:ext cx="757800" cy="340560"/>
          </a:xfrm>
          <a:custGeom>
            <a:avLst/>
            <a:gdLst>
              <a:gd name="textAreaLeft" fmla="*/ 0 w 757800"/>
              <a:gd name="textAreaRight" fmla="*/ 762120 w 75780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27"/>
          <p:cNvSpPr/>
          <p:nvPr/>
        </p:nvSpPr>
        <p:spPr>
          <a:xfrm>
            <a:off x="728640" y="6530400"/>
            <a:ext cx="757800" cy="323280"/>
          </a:xfrm>
          <a:custGeom>
            <a:avLst/>
            <a:gdLst>
              <a:gd name="textAreaLeft" fmla="*/ 0 w 757800"/>
              <a:gd name="textAreaRight" fmla="*/ 762120 w 75780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28"/>
          <p:cNvSpPr/>
          <p:nvPr/>
        </p:nvSpPr>
        <p:spPr>
          <a:xfrm>
            <a:off x="6707160" y="0"/>
            <a:ext cx="1519560" cy="34056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29"/>
          <p:cNvSpPr/>
          <p:nvPr/>
        </p:nvSpPr>
        <p:spPr>
          <a:xfrm>
            <a:off x="6707160" y="6530400"/>
            <a:ext cx="1519560" cy="323280"/>
          </a:xfrm>
          <a:custGeom>
            <a:avLst/>
            <a:gdLst>
              <a:gd name="textAreaLeft" fmla="*/ 0 w 1519560"/>
              <a:gd name="textAreaRight" fmla="*/ 1523880 w 151956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30"/>
          <p:cNvSpPr/>
          <p:nvPr/>
        </p:nvSpPr>
        <p:spPr>
          <a:xfrm>
            <a:off x="8993160" y="0"/>
            <a:ext cx="146880" cy="6853680"/>
          </a:xfrm>
          <a:custGeom>
            <a:avLst/>
            <a:gdLst>
              <a:gd name="textAreaLeft" fmla="*/ 0 w 146880"/>
              <a:gd name="textAreaRight" fmla="*/ 151200 w 14688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31"/>
          <p:cNvSpPr/>
          <p:nvPr/>
        </p:nvSpPr>
        <p:spPr>
          <a:xfrm>
            <a:off x="8231040" y="0"/>
            <a:ext cx="757800" cy="6853680"/>
          </a:xfrm>
          <a:custGeom>
            <a:avLst/>
            <a:gdLst>
              <a:gd name="textAreaLeft" fmla="*/ 0 w 757800"/>
              <a:gd name="textAreaRight" fmla="*/ 762120 w 757800"/>
              <a:gd name="textAreaTop" fmla="*/ 0 h 6853680"/>
              <a:gd name="textAreaBottom" fmla="*/ 6858000 h 68536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32"/>
          <p:cNvSpPr/>
          <p:nvPr/>
        </p:nvSpPr>
        <p:spPr>
          <a:xfrm>
            <a:off x="3963960" y="0"/>
            <a:ext cx="2738880" cy="34056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40560"/>
              <a:gd name="textAreaBottom" fmla="*/ 344880 h 3405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33"/>
          <p:cNvSpPr/>
          <p:nvPr/>
        </p:nvSpPr>
        <p:spPr>
          <a:xfrm>
            <a:off x="3963960" y="6530400"/>
            <a:ext cx="2738880" cy="323280"/>
          </a:xfrm>
          <a:custGeom>
            <a:avLst/>
            <a:gdLst>
              <a:gd name="textAreaLeft" fmla="*/ 0 w 2738880"/>
              <a:gd name="textAreaRight" fmla="*/ 2743200 w 2738880"/>
              <a:gd name="textAreaTop" fmla="*/ 0 h 323280"/>
              <a:gd name="textAreaBottom" fmla="*/ 327600 h 3232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34"/>
          <p:cNvSpPr/>
          <p:nvPr/>
        </p:nvSpPr>
        <p:spPr>
          <a:xfrm>
            <a:off x="50400" y="0"/>
            <a:ext cx="9095760" cy="6860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35"/>
          <p:cNvSpPr/>
          <p:nvPr/>
        </p:nvSpPr>
        <p:spPr>
          <a:xfrm>
            <a:off x="451080" y="36720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36"/>
          <p:cNvSpPr/>
          <p:nvPr/>
        </p:nvSpPr>
        <p:spPr>
          <a:xfrm>
            <a:off x="457200" y="344520"/>
            <a:ext cx="8225280" cy="6181920"/>
          </a:xfrm>
          <a:custGeom>
            <a:avLst/>
            <a:gdLst>
              <a:gd name="textAreaLeft" fmla="*/ 0 w 8225280"/>
              <a:gd name="textAreaRight" fmla="*/ 8229600 w 8225280"/>
              <a:gd name="textAreaTop" fmla="*/ 0 h 6181920"/>
              <a:gd name="textAreaBottom" fmla="*/ 6186240 h 61819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37"/>
          <p:cNvSpPr/>
          <p:nvPr/>
        </p:nvSpPr>
        <p:spPr>
          <a:xfrm>
            <a:off x="6987600" y="5852160"/>
            <a:ext cx="1239120" cy="364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38"/>
          <p:cNvSpPr/>
          <p:nvPr/>
        </p:nvSpPr>
        <p:spPr>
          <a:xfrm>
            <a:off x="1123920" y="344520"/>
            <a:ext cx="7186680" cy="80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view the file owner changes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-c  ownername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forcefully/silently changes the ownership.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-f  ownername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show the verbose information for every file processed.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-v ownername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view the file owner changes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-c  ownername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To change the group of a file, specify group name or GID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:groupname/GID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Eg: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1"/>
          <p:cNvSpPr/>
          <p:nvPr/>
        </p:nvSpPr>
        <p:spPr>
          <a:xfrm>
            <a:off x="0" y="4536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Rectangle 2"/>
          <p:cNvSpPr/>
          <p:nvPr/>
        </p:nvSpPr>
        <p:spPr>
          <a:xfrm>
            <a:off x="152280" y="197640"/>
            <a:ext cx="3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17497</TotalTime>
  <Application>LibreOffice/7.4.4.2$Linux_X86_64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2023-02-10T11:59:44Z</dcterms:modified>
  <cp:revision>451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r8>12</vt:r8>
  </property>
</Properties>
</file>