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39CDDF-6AC9-4E5C-BC7F-2ED4B73849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F291E4-B740-4BFD-93CA-84AEC69A75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873968-20AD-4AB6-901E-162D30312E2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A5ED4B-B964-4C06-A4A5-257AC94E5FF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DB5B13-2555-4C84-8B63-CC254E9540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C08ACB-61D0-45C4-9F6B-BBF75C9F1D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0E227B-6063-4751-97A3-394A53BA0F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E9804E-B8C4-45AD-88E7-D9CB82CA70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D313C3-F946-463E-86EC-849C82F152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ECC275-E1F7-4416-905E-126B1BC45D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5D27D1-F001-41E4-AAD8-2D8285C2CC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A509F9-3A05-48BD-AD1A-375FC949CB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6ED684-7077-4F58-8402-33D28A786C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2FFE10-8650-4EED-8499-69E81E2351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0BCAD9-DC92-4B5A-BF37-ED68EFB40A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DB5186-CA00-4884-8248-9212388AA23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3A836A-97F8-4369-8F0B-E4EC6C290A0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9B78B7-D7AE-41D2-8010-FAD9221022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DA79D3-7C4C-44C8-B67E-907953FF85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96D4B2-B28E-4D8D-93FA-7651F6CD80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508FA5-E288-4D2B-A61F-6505888578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D02CBF-2AA0-48FE-8418-B80CD41DF4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34F739-D2B3-41F3-9AF9-131C3F09D1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E7F427-009E-4FB0-BE3C-08CD56DE5D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k object 16"/>
          <p:cNvSpPr/>
          <p:nvPr/>
        </p:nvSpPr>
        <p:spPr>
          <a:xfrm>
            <a:off x="0" y="0"/>
            <a:ext cx="9137880" cy="68518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108960" y="6378120"/>
            <a:ext cx="2919960" cy="3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6583680" y="6378120"/>
            <a:ext cx="2097000" cy="3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92CEC6-175A-4F8B-A9BD-F777C060B75D}" type="slidenum">
              <a:rPr b="0" lang="en-US" sz="1800" spc="-1" strike="noStrike">
                <a:solidFill>
                  <a:srgbClr val="b2b2b2"/>
                </a:solid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7200" y="6378120"/>
            <a:ext cx="2097000" cy="3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k object 16"/>
          <p:cNvSpPr/>
          <p:nvPr/>
        </p:nvSpPr>
        <p:spPr>
          <a:xfrm>
            <a:off x="0" y="0"/>
            <a:ext cx="9137880" cy="68518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3108960" y="6378120"/>
            <a:ext cx="2919960" cy="3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6583680" y="6378120"/>
            <a:ext cx="2097000" cy="3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48A221-ECE4-4B87-A27C-1FF35D720B24}" type="slidenum">
              <a:rPr b="0" lang="en-US" sz="1800" spc="-1" strike="noStrike">
                <a:solidFill>
                  <a:srgbClr val="b2b2b2"/>
                </a:solid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457200" y="6378120"/>
            <a:ext cx="2097000" cy="3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bject 2"/>
          <p:cNvSpPr/>
          <p:nvPr/>
        </p:nvSpPr>
        <p:spPr>
          <a:xfrm>
            <a:off x="0" y="0"/>
            <a:ext cx="222480" cy="6851880"/>
          </a:xfrm>
          <a:custGeom>
            <a:avLst/>
            <a:gdLst>
              <a:gd name="textAreaLeft" fmla="*/ 0 w 222480"/>
              <a:gd name="textAreaRight" fmla="*/ 228600 w 2224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5" name="object 3"/>
          <p:cNvSpPr/>
          <p:nvPr/>
        </p:nvSpPr>
        <p:spPr>
          <a:xfrm>
            <a:off x="228600" y="0"/>
            <a:ext cx="189360" cy="6851880"/>
          </a:xfrm>
          <a:custGeom>
            <a:avLst/>
            <a:gdLst>
              <a:gd name="textAreaLeft" fmla="*/ 0 w 189360"/>
              <a:gd name="textAreaRight" fmla="*/ 195480 w 18936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6" name="object 4"/>
          <p:cNvSpPr/>
          <p:nvPr/>
        </p:nvSpPr>
        <p:spPr>
          <a:xfrm>
            <a:off x="1414440" y="0"/>
            <a:ext cx="1475280" cy="595800"/>
          </a:xfrm>
          <a:custGeom>
            <a:avLst/>
            <a:gdLst>
              <a:gd name="textAreaLeft" fmla="*/ 0 w 1475280"/>
              <a:gd name="textAreaRight" fmla="*/ 1481400 w 1475280"/>
              <a:gd name="textAreaTop" fmla="*/ 0 h 595800"/>
              <a:gd name="textAreaBottom" fmla="*/ 601920 h 595800"/>
            </a:gdLst>
            <a:ahLst/>
            <a:rect l="textAreaLeft" t="textAreaTop" r="textAreaRight" b="textAreaBottom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7" name="object 5"/>
          <p:cNvSpPr/>
          <p:nvPr/>
        </p:nvSpPr>
        <p:spPr>
          <a:xfrm>
            <a:off x="1414440" y="6249960"/>
            <a:ext cx="1475280" cy="602280"/>
          </a:xfrm>
          <a:custGeom>
            <a:avLst/>
            <a:gdLst>
              <a:gd name="textAreaLeft" fmla="*/ 0 w 1475280"/>
              <a:gd name="textAreaRight" fmla="*/ 1481400 w 1475280"/>
              <a:gd name="textAreaTop" fmla="*/ 0 h 602280"/>
              <a:gd name="textAreaBottom" fmla="*/ 608400 h 602280"/>
            </a:gdLst>
            <a:ahLst/>
            <a:rect l="textAreaLeft" t="textAreaTop" r="textAreaRight" b="textAreaBottom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8" name="object 6"/>
          <p:cNvSpPr/>
          <p:nvPr/>
        </p:nvSpPr>
        <p:spPr>
          <a:xfrm>
            <a:off x="423720" y="0"/>
            <a:ext cx="222480" cy="6851880"/>
          </a:xfrm>
          <a:custGeom>
            <a:avLst/>
            <a:gdLst>
              <a:gd name="textAreaLeft" fmla="*/ 0 w 222480"/>
              <a:gd name="textAreaRight" fmla="*/ 228600 w 2224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9" name="object 7"/>
          <p:cNvSpPr/>
          <p:nvPr/>
        </p:nvSpPr>
        <p:spPr>
          <a:xfrm>
            <a:off x="652320" y="0"/>
            <a:ext cx="756000" cy="6851880"/>
          </a:xfrm>
          <a:custGeom>
            <a:avLst/>
            <a:gdLst>
              <a:gd name="textAreaLeft" fmla="*/ 0 w 756000"/>
              <a:gd name="textAreaRight" fmla="*/ 762120 w 75600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0" name="object 8"/>
          <p:cNvSpPr/>
          <p:nvPr/>
        </p:nvSpPr>
        <p:spPr>
          <a:xfrm>
            <a:off x="6629400" y="6249960"/>
            <a:ext cx="1517760" cy="60228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602280"/>
              <a:gd name="textAreaBottom" fmla="*/ 608400 h 602280"/>
            </a:gdLst>
            <a:ahLst/>
            <a:rect l="textAreaLeft" t="textAreaTop" r="textAreaRight" b="textAreaBottom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1" name="object 9"/>
          <p:cNvSpPr/>
          <p:nvPr/>
        </p:nvSpPr>
        <p:spPr>
          <a:xfrm>
            <a:off x="-6480" y="0"/>
            <a:ext cx="9150480" cy="68583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2" name="object 10"/>
          <p:cNvSpPr/>
          <p:nvPr/>
        </p:nvSpPr>
        <p:spPr>
          <a:xfrm>
            <a:off x="4572000" y="0"/>
            <a:ext cx="3673080" cy="6244200"/>
          </a:xfrm>
          <a:custGeom>
            <a:avLst/>
            <a:gdLst>
              <a:gd name="textAreaLeft" fmla="*/ 0 w 3673080"/>
              <a:gd name="textAreaRight" fmla="*/ 3679200 w 3673080"/>
              <a:gd name="textAreaTop" fmla="*/ 0 h 6244200"/>
              <a:gd name="textAreaBottom" fmla="*/ 6250320 h 6244200"/>
            </a:gdLst>
            <a:ahLst/>
            <a:rect l="textAreaLeft" t="textAreaTop" r="textAreaRight" b="textAreaBottom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3" name="object 11"/>
          <p:cNvSpPr/>
          <p:nvPr/>
        </p:nvSpPr>
        <p:spPr>
          <a:xfrm>
            <a:off x="4561200" y="0"/>
            <a:ext cx="3673080" cy="6244200"/>
          </a:xfrm>
          <a:custGeom>
            <a:avLst/>
            <a:gdLst>
              <a:gd name="textAreaLeft" fmla="*/ 0 w 3673080"/>
              <a:gd name="textAreaRight" fmla="*/ 3679200 w 3673080"/>
              <a:gd name="textAreaTop" fmla="*/ 0 h 6244200"/>
              <a:gd name="textAreaBottom" fmla="*/ 6250320 h 6244200"/>
            </a:gdLst>
            <a:ahLst/>
            <a:rect l="textAreaLeft" t="textAreaTop" r="textAreaRight" b="textAreaBottom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noFill/>
          <a:ln w="1512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4" name="object 12"/>
          <p:cNvSpPr/>
          <p:nvPr/>
        </p:nvSpPr>
        <p:spPr>
          <a:xfrm>
            <a:off x="4561200" y="0"/>
            <a:ext cx="360" cy="6244200"/>
          </a:xfrm>
          <a:custGeom>
            <a:avLst/>
            <a:gdLst>
              <a:gd name="textAreaLeft" fmla="*/ 0 w 360"/>
              <a:gd name="textAreaRight" fmla="*/ 47185920 w 360"/>
              <a:gd name="textAreaTop" fmla="*/ 0 h 6244200"/>
              <a:gd name="textAreaBottom" fmla="*/ 6250320 h 6244200"/>
            </a:gdLst>
            <a:ahLst/>
            <a:rect l="textAreaLeft" t="textAreaTop" r="textAreaRight" b="textAreaBottom"/>
            <a:pathLst>
              <a:path w="0"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noFill/>
          <a:ln w="1512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5" name="object 13"/>
          <p:cNvSpPr/>
          <p:nvPr/>
        </p:nvSpPr>
        <p:spPr>
          <a:xfrm>
            <a:off x="4649760" y="0"/>
            <a:ext cx="3499200" cy="2286360"/>
          </a:xfrm>
          <a:custGeom>
            <a:avLst/>
            <a:gdLst>
              <a:gd name="textAreaLeft" fmla="*/ 0 w 3499200"/>
              <a:gd name="textAreaRight" fmla="*/ 3505320 w 3499200"/>
              <a:gd name="textAreaTop" fmla="*/ 0 h 2286360"/>
              <a:gd name="textAreaBottom" fmla="*/ 2292480 h 2286360"/>
            </a:gdLst>
            <a:ahLst/>
            <a:rect l="textAreaLeft" t="textAreaTop" r="textAreaRight" b="textAreaBottom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6" name="object 14"/>
          <p:cNvSpPr/>
          <p:nvPr/>
        </p:nvSpPr>
        <p:spPr>
          <a:xfrm>
            <a:off x="905400" y="571680"/>
            <a:ext cx="3557520" cy="5642280"/>
          </a:xfrm>
          <a:custGeom>
            <a:avLst/>
            <a:gdLst>
              <a:gd name="textAreaLeft" fmla="*/ 0 w 3557520"/>
              <a:gd name="textAreaRight" fmla="*/ 3563640 w 3557520"/>
              <a:gd name="textAreaTop" fmla="*/ 0 h 5642280"/>
              <a:gd name="textAreaBottom" fmla="*/ 5648400 h 5642280"/>
            </a:gdLst>
            <a:ahLst/>
            <a:rect l="textAreaLeft" t="textAreaTop" r="textAreaRight" b="textAreaBottom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7" name="object 15"/>
          <p:cNvSpPr/>
          <p:nvPr/>
        </p:nvSpPr>
        <p:spPr>
          <a:xfrm>
            <a:off x="905400" y="601920"/>
            <a:ext cx="3557520" cy="5642280"/>
          </a:xfrm>
          <a:custGeom>
            <a:avLst/>
            <a:gdLst>
              <a:gd name="textAreaLeft" fmla="*/ 0 w 3557520"/>
              <a:gd name="textAreaRight" fmla="*/ 3563640 w 3557520"/>
              <a:gd name="textAreaTop" fmla="*/ 0 h 5642280"/>
              <a:gd name="textAreaBottom" fmla="*/ 5648400 h 5642280"/>
            </a:gdLst>
            <a:ahLst/>
            <a:rect l="textAreaLeft" t="textAreaTop" r="textAreaRight" b="textAreaBottom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8" name="object 16"/>
          <p:cNvSpPr/>
          <p:nvPr/>
        </p:nvSpPr>
        <p:spPr>
          <a:xfrm>
            <a:off x="4649760" y="6097680"/>
            <a:ext cx="3499200" cy="126720"/>
          </a:xfrm>
          <a:custGeom>
            <a:avLst/>
            <a:gdLst>
              <a:gd name="textAreaLeft" fmla="*/ 0 w 3499200"/>
              <a:gd name="textAreaRight" fmla="*/ 3505320 w 3499200"/>
              <a:gd name="textAreaTop" fmla="*/ 0 h 126720"/>
              <a:gd name="textAreaBottom" fmla="*/ 132840 h 126720"/>
            </a:gdLst>
            <a:ahLst/>
            <a:rect l="textAreaLeft" t="textAreaTop" r="textAreaRight" b="textAreaBottom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9" name="object 18"/>
          <p:cNvSpPr/>
          <p:nvPr/>
        </p:nvSpPr>
        <p:spPr>
          <a:xfrm>
            <a:off x="4881240" y="615600"/>
            <a:ext cx="2754000" cy="11430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0" name="object 19"/>
          <p:cNvSpPr/>
          <p:nvPr/>
        </p:nvSpPr>
        <p:spPr>
          <a:xfrm>
            <a:off x="4812840" y="3294360"/>
            <a:ext cx="314532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Verdana"/>
              <a:ea typeface="DejaVu Sans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878000" y="2738520"/>
            <a:ext cx="3080160" cy="36648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400" spc="24" strike="noStrike">
                <a:solidFill>
                  <a:srgbClr val="c0504d"/>
                </a:solidFill>
                <a:latin typeface="Verdana"/>
                <a:ea typeface="DejaVu Sans"/>
              </a:rPr>
              <a:t>Le</a:t>
            </a:r>
            <a:r>
              <a:rPr b="0" lang="en-US" sz="2400" spc="4" strike="noStrike">
                <a:solidFill>
                  <a:srgbClr val="c0504d"/>
                </a:solidFill>
                <a:latin typeface="Verdana"/>
                <a:ea typeface="DejaVu Sans"/>
              </a:rPr>
              <a:t>c</a:t>
            </a:r>
            <a:r>
              <a:rPr b="0" lang="en-US" sz="2400" spc="-75" strike="noStrike">
                <a:solidFill>
                  <a:srgbClr val="c0504d"/>
                </a:solidFill>
                <a:latin typeface="Verdana"/>
                <a:ea typeface="DejaVu Sans"/>
              </a:rPr>
              <a:t>t</a:t>
            </a:r>
            <a:r>
              <a:rPr b="0" lang="en-US" sz="2400" spc="-114" strike="noStrike">
                <a:solidFill>
                  <a:srgbClr val="c0504d"/>
                </a:solidFill>
                <a:latin typeface="Verdana"/>
                <a:ea typeface="DejaVu Sans"/>
              </a:rPr>
              <a:t>u</a:t>
            </a:r>
            <a:r>
              <a:rPr b="0" lang="en-US" sz="2400" spc="-92" strike="noStrike">
                <a:solidFill>
                  <a:srgbClr val="c0504d"/>
                </a:solidFill>
                <a:latin typeface="Verdana"/>
                <a:ea typeface="DejaVu Sans"/>
              </a:rPr>
              <a:t>re </a:t>
            </a:r>
            <a:r>
              <a:rPr b="0" lang="en-IN" sz="2400" spc="-301" strike="noStrike">
                <a:solidFill>
                  <a:srgbClr val="c0504d"/>
                </a:solidFill>
                <a:latin typeface="Verdana"/>
                <a:ea typeface="DejaVu Sans"/>
              </a:rPr>
              <a:t>–</a:t>
            </a:r>
            <a:r>
              <a:rPr b="0" lang="en-US" sz="2400" spc="-301" strike="noStrike">
                <a:solidFill>
                  <a:srgbClr val="c0504d"/>
                </a:solidFill>
                <a:latin typeface="Verdana"/>
                <a:ea typeface="DejaVu Sans"/>
              </a:rPr>
              <a:t> 18</a:t>
            </a:r>
            <a:br>
              <a:rPr sz="2400"/>
            </a:br>
            <a:br>
              <a:rPr sz="2400"/>
            </a:br>
            <a:r>
              <a:rPr b="0" lang="en-US" sz="2400" spc="-202" strike="noStrike">
                <a:solidFill>
                  <a:srgbClr val="c0504d"/>
                </a:solidFill>
                <a:latin typeface="Verdana"/>
                <a:ea typeface="DejaVu Sans"/>
              </a:rPr>
              <a:t>Advance Linux commands , Regular expressions, redirections</a:t>
            </a:r>
            <a:br>
              <a:rPr sz="2400"/>
            </a:br>
            <a:br>
              <a:rPr sz="2400"/>
            </a:br>
            <a:br>
              <a:rPr sz="2400"/>
            </a:br>
            <a:r>
              <a:rPr b="0" lang="en-US" sz="2400" spc="-202" strike="noStrike">
                <a:solidFill>
                  <a:srgbClr val="c0504d"/>
                </a:solidFill>
                <a:latin typeface="Verdana"/>
                <a:ea typeface="DejaVu Sans"/>
              </a:rPr>
              <a:t>By : Naveen Tiwari</a:t>
            </a: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object 23"/>
          <p:cNvSpPr/>
          <p:nvPr/>
        </p:nvSpPr>
        <p:spPr>
          <a:xfrm>
            <a:off x="5650200" y="5881680"/>
            <a:ext cx="13356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US" sz="1800" spc="-151" strike="noStrike">
                <a:solidFill>
                  <a:srgbClr val="ee5846"/>
                </a:solidFill>
                <a:latin typeface="Verdana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Rectangle 23"/>
          <p:cNvSpPr/>
          <p:nvPr/>
        </p:nvSpPr>
        <p:spPr>
          <a:xfrm>
            <a:off x="1066680" y="762120"/>
            <a:ext cx="3219480" cy="5263200"/>
          </a:xfrm>
          <a:prstGeom prst="rect">
            <a:avLst/>
          </a:prstGeom>
          <a:solidFill>
            <a:srgbClr val="a6a6a6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104" name="TextBox 24"/>
          <p:cNvSpPr/>
          <p:nvPr/>
        </p:nvSpPr>
        <p:spPr>
          <a:xfrm flipH="1">
            <a:off x="1211400" y="1173600"/>
            <a:ext cx="291096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LINUX ADMINISTRATION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Picture 25" descr=""/>
          <p:cNvPicPr/>
          <p:nvPr/>
        </p:nvPicPr>
        <p:blipFill>
          <a:blip r:embed="rId3"/>
          <a:stretch/>
        </p:blipFill>
        <p:spPr>
          <a:xfrm>
            <a:off x="1602000" y="2877480"/>
            <a:ext cx="2136960" cy="213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object 115"/>
          <p:cNvSpPr/>
          <p:nvPr/>
        </p:nvSpPr>
        <p:spPr>
          <a:xfrm>
            <a:off x="77760" y="0"/>
            <a:ext cx="222480" cy="6851880"/>
          </a:xfrm>
          <a:custGeom>
            <a:avLst/>
            <a:gdLst>
              <a:gd name="textAreaLeft" fmla="*/ 0 w 222480"/>
              <a:gd name="textAreaRight" fmla="*/ 228600 w 2224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5" name="object 116"/>
          <p:cNvSpPr/>
          <p:nvPr/>
        </p:nvSpPr>
        <p:spPr>
          <a:xfrm>
            <a:off x="306360" y="0"/>
            <a:ext cx="187560" cy="6851880"/>
          </a:xfrm>
          <a:custGeom>
            <a:avLst/>
            <a:gdLst>
              <a:gd name="textAreaLeft" fmla="*/ 0 w 187560"/>
              <a:gd name="textAreaRight" fmla="*/ 193680 w 18756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6" name="object 117"/>
          <p:cNvSpPr/>
          <p:nvPr/>
        </p:nvSpPr>
        <p:spPr>
          <a:xfrm>
            <a:off x="1490400" y="0"/>
            <a:ext cx="1477080" cy="33876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7" name="object 118"/>
          <p:cNvSpPr/>
          <p:nvPr/>
        </p:nvSpPr>
        <p:spPr>
          <a:xfrm>
            <a:off x="1490400" y="6530400"/>
            <a:ext cx="1477080" cy="32148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8" name="object 119"/>
          <p:cNvSpPr/>
          <p:nvPr/>
        </p:nvSpPr>
        <p:spPr>
          <a:xfrm>
            <a:off x="500040" y="0"/>
            <a:ext cx="222480" cy="338760"/>
          </a:xfrm>
          <a:custGeom>
            <a:avLst/>
            <a:gdLst>
              <a:gd name="textAreaLeft" fmla="*/ 0 w 222480"/>
              <a:gd name="textAreaRight" fmla="*/ 228600 w 2224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9" name="object 120"/>
          <p:cNvSpPr/>
          <p:nvPr/>
        </p:nvSpPr>
        <p:spPr>
          <a:xfrm>
            <a:off x="500040" y="6530400"/>
            <a:ext cx="222480" cy="321480"/>
          </a:xfrm>
          <a:custGeom>
            <a:avLst/>
            <a:gdLst>
              <a:gd name="textAreaLeft" fmla="*/ 0 w 222480"/>
              <a:gd name="textAreaRight" fmla="*/ 228600 w 2224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0" name="object 121"/>
          <p:cNvSpPr/>
          <p:nvPr/>
        </p:nvSpPr>
        <p:spPr>
          <a:xfrm>
            <a:off x="728640" y="0"/>
            <a:ext cx="756000" cy="338760"/>
          </a:xfrm>
          <a:custGeom>
            <a:avLst/>
            <a:gdLst>
              <a:gd name="textAreaLeft" fmla="*/ 0 w 756000"/>
              <a:gd name="textAreaRight" fmla="*/ 762120 w 75600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1" name="object 122"/>
          <p:cNvSpPr/>
          <p:nvPr/>
        </p:nvSpPr>
        <p:spPr>
          <a:xfrm>
            <a:off x="728640" y="6530400"/>
            <a:ext cx="756000" cy="321480"/>
          </a:xfrm>
          <a:custGeom>
            <a:avLst/>
            <a:gdLst>
              <a:gd name="textAreaLeft" fmla="*/ 0 w 756000"/>
              <a:gd name="textAreaRight" fmla="*/ 762120 w 75600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2" name="object 123"/>
          <p:cNvSpPr/>
          <p:nvPr/>
        </p:nvSpPr>
        <p:spPr>
          <a:xfrm>
            <a:off x="6707160" y="0"/>
            <a:ext cx="1517760" cy="33876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3" name="object 124"/>
          <p:cNvSpPr/>
          <p:nvPr/>
        </p:nvSpPr>
        <p:spPr>
          <a:xfrm>
            <a:off x="6707160" y="6530400"/>
            <a:ext cx="1517760" cy="32148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4" name="object 125"/>
          <p:cNvSpPr/>
          <p:nvPr/>
        </p:nvSpPr>
        <p:spPr>
          <a:xfrm>
            <a:off x="8993160" y="0"/>
            <a:ext cx="145080" cy="6851880"/>
          </a:xfrm>
          <a:custGeom>
            <a:avLst/>
            <a:gdLst>
              <a:gd name="textAreaLeft" fmla="*/ 0 w 145080"/>
              <a:gd name="textAreaRight" fmla="*/ 151200 w 1450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5" name="object 126"/>
          <p:cNvSpPr/>
          <p:nvPr/>
        </p:nvSpPr>
        <p:spPr>
          <a:xfrm>
            <a:off x="8231040" y="0"/>
            <a:ext cx="756000" cy="6851880"/>
          </a:xfrm>
          <a:custGeom>
            <a:avLst/>
            <a:gdLst>
              <a:gd name="textAreaLeft" fmla="*/ 0 w 756000"/>
              <a:gd name="textAreaRight" fmla="*/ 762120 w 75600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6" name="object 127"/>
          <p:cNvSpPr/>
          <p:nvPr/>
        </p:nvSpPr>
        <p:spPr>
          <a:xfrm>
            <a:off x="3963960" y="0"/>
            <a:ext cx="2737080" cy="33876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7" name="object 128"/>
          <p:cNvSpPr/>
          <p:nvPr/>
        </p:nvSpPr>
        <p:spPr>
          <a:xfrm>
            <a:off x="3963960" y="6530400"/>
            <a:ext cx="2737080" cy="32148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8" name="object 129"/>
          <p:cNvSpPr/>
          <p:nvPr/>
        </p:nvSpPr>
        <p:spPr>
          <a:xfrm>
            <a:off x="50400" y="0"/>
            <a:ext cx="9093960" cy="68583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9" name="object 130"/>
          <p:cNvSpPr/>
          <p:nvPr/>
        </p:nvSpPr>
        <p:spPr>
          <a:xfrm>
            <a:off x="451080" y="36720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0" name="object 131"/>
          <p:cNvSpPr/>
          <p:nvPr/>
        </p:nvSpPr>
        <p:spPr>
          <a:xfrm>
            <a:off x="457200" y="34452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1" name="object 132"/>
          <p:cNvSpPr/>
          <p:nvPr/>
        </p:nvSpPr>
        <p:spPr>
          <a:xfrm>
            <a:off x="6987600" y="5852160"/>
            <a:ext cx="1237320" cy="3625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2" name="object 133"/>
          <p:cNvSpPr/>
          <p:nvPr/>
        </p:nvSpPr>
        <p:spPr>
          <a:xfrm>
            <a:off x="691920" y="353160"/>
            <a:ext cx="7184880" cy="349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change column for line numbers.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The default column number is 1.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Cmd: $nl -w columnnumber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Eg: $nl -w 2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Eg: $nl -w 5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Eg: $nl -w 10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Rectangle 13"/>
          <p:cNvSpPr/>
          <p:nvPr/>
        </p:nvSpPr>
        <p:spPr>
          <a:xfrm>
            <a:off x="0" y="4536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4" name="Rectangle 14"/>
          <p:cNvSpPr/>
          <p:nvPr/>
        </p:nvSpPr>
        <p:spPr>
          <a:xfrm>
            <a:off x="152280" y="19764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object 325"/>
          <p:cNvSpPr/>
          <p:nvPr/>
        </p:nvSpPr>
        <p:spPr>
          <a:xfrm>
            <a:off x="77760" y="0"/>
            <a:ext cx="222480" cy="6851880"/>
          </a:xfrm>
          <a:custGeom>
            <a:avLst/>
            <a:gdLst>
              <a:gd name="textAreaLeft" fmla="*/ 0 w 222480"/>
              <a:gd name="textAreaRight" fmla="*/ 228600 w 2224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6" name="object 326"/>
          <p:cNvSpPr/>
          <p:nvPr/>
        </p:nvSpPr>
        <p:spPr>
          <a:xfrm>
            <a:off x="306360" y="0"/>
            <a:ext cx="187560" cy="6851880"/>
          </a:xfrm>
          <a:custGeom>
            <a:avLst/>
            <a:gdLst>
              <a:gd name="textAreaLeft" fmla="*/ 0 w 187560"/>
              <a:gd name="textAreaRight" fmla="*/ 193680 w 18756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7" name="object 327"/>
          <p:cNvSpPr/>
          <p:nvPr/>
        </p:nvSpPr>
        <p:spPr>
          <a:xfrm>
            <a:off x="1490400" y="0"/>
            <a:ext cx="1477080" cy="33876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8" name="object 328"/>
          <p:cNvSpPr/>
          <p:nvPr/>
        </p:nvSpPr>
        <p:spPr>
          <a:xfrm>
            <a:off x="1490400" y="6530400"/>
            <a:ext cx="1477080" cy="32148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9" name="object 329"/>
          <p:cNvSpPr/>
          <p:nvPr/>
        </p:nvSpPr>
        <p:spPr>
          <a:xfrm>
            <a:off x="500040" y="0"/>
            <a:ext cx="222480" cy="338760"/>
          </a:xfrm>
          <a:custGeom>
            <a:avLst/>
            <a:gdLst>
              <a:gd name="textAreaLeft" fmla="*/ 0 w 222480"/>
              <a:gd name="textAreaRight" fmla="*/ 228600 w 2224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0" name="object 330"/>
          <p:cNvSpPr/>
          <p:nvPr/>
        </p:nvSpPr>
        <p:spPr>
          <a:xfrm>
            <a:off x="500040" y="6530400"/>
            <a:ext cx="222480" cy="321480"/>
          </a:xfrm>
          <a:custGeom>
            <a:avLst/>
            <a:gdLst>
              <a:gd name="textAreaLeft" fmla="*/ 0 w 222480"/>
              <a:gd name="textAreaRight" fmla="*/ 228600 w 2224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1" name="object 331"/>
          <p:cNvSpPr/>
          <p:nvPr/>
        </p:nvSpPr>
        <p:spPr>
          <a:xfrm>
            <a:off x="728640" y="0"/>
            <a:ext cx="756000" cy="338760"/>
          </a:xfrm>
          <a:custGeom>
            <a:avLst/>
            <a:gdLst>
              <a:gd name="textAreaLeft" fmla="*/ 0 w 756000"/>
              <a:gd name="textAreaRight" fmla="*/ 762120 w 75600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2" name="object 332"/>
          <p:cNvSpPr/>
          <p:nvPr/>
        </p:nvSpPr>
        <p:spPr>
          <a:xfrm>
            <a:off x="728640" y="6530400"/>
            <a:ext cx="756000" cy="321480"/>
          </a:xfrm>
          <a:custGeom>
            <a:avLst/>
            <a:gdLst>
              <a:gd name="textAreaLeft" fmla="*/ 0 w 756000"/>
              <a:gd name="textAreaRight" fmla="*/ 762120 w 75600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3" name="object 333"/>
          <p:cNvSpPr/>
          <p:nvPr/>
        </p:nvSpPr>
        <p:spPr>
          <a:xfrm>
            <a:off x="6707160" y="0"/>
            <a:ext cx="1517760" cy="33876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4" name="object 334"/>
          <p:cNvSpPr/>
          <p:nvPr/>
        </p:nvSpPr>
        <p:spPr>
          <a:xfrm>
            <a:off x="6707160" y="6530400"/>
            <a:ext cx="1517760" cy="32148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5" name="object 335"/>
          <p:cNvSpPr/>
          <p:nvPr/>
        </p:nvSpPr>
        <p:spPr>
          <a:xfrm>
            <a:off x="8993160" y="0"/>
            <a:ext cx="145080" cy="6851880"/>
          </a:xfrm>
          <a:custGeom>
            <a:avLst/>
            <a:gdLst>
              <a:gd name="textAreaLeft" fmla="*/ 0 w 145080"/>
              <a:gd name="textAreaRight" fmla="*/ 151200 w 1450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6" name="object 336"/>
          <p:cNvSpPr/>
          <p:nvPr/>
        </p:nvSpPr>
        <p:spPr>
          <a:xfrm>
            <a:off x="8231040" y="0"/>
            <a:ext cx="756000" cy="6851880"/>
          </a:xfrm>
          <a:custGeom>
            <a:avLst/>
            <a:gdLst>
              <a:gd name="textAreaLeft" fmla="*/ 0 w 756000"/>
              <a:gd name="textAreaRight" fmla="*/ 762120 w 75600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7" name="object 337"/>
          <p:cNvSpPr/>
          <p:nvPr/>
        </p:nvSpPr>
        <p:spPr>
          <a:xfrm>
            <a:off x="3963960" y="0"/>
            <a:ext cx="2737080" cy="33876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8" name="object 338"/>
          <p:cNvSpPr/>
          <p:nvPr/>
        </p:nvSpPr>
        <p:spPr>
          <a:xfrm>
            <a:off x="3963960" y="6530400"/>
            <a:ext cx="2737080" cy="32148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9" name="object 339"/>
          <p:cNvSpPr/>
          <p:nvPr/>
        </p:nvSpPr>
        <p:spPr>
          <a:xfrm>
            <a:off x="50400" y="0"/>
            <a:ext cx="9093960" cy="68583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0" name="object 340"/>
          <p:cNvSpPr/>
          <p:nvPr/>
        </p:nvSpPr>
        <p:spPr>
          <a:xfrm>
            <a:off x="451080" y="36720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1" name="object 341"/>
          <p:cNvSpPr/>
          <p:nvPr/>
        </p:nvSpPr>
        <p:spPr>
          <a:xfrm>
            <a:off x="457200" y="34452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2" name="object 342"/>
          <p:cNvSpPr/>
          <p:nvPr/>
        </p:nvSpPr>
        <p:spPr>
          <a:xfrm>
            <a:off x="6987600" y="5852160"/>
            <a:ext cx="1237320" cy="3625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3" name="object 343"/>
          <p:cNvSpPr/>
          <p:nvPr/>
        </p:nvSpPr>
        <p:spPr>
          <a:xfrm>
            <a:off x="1123920" y="344520"/>
            <a:ext cx="7184880" cy="82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c9211e"/>
                </a:solidFill>
                <a:latin typeface="Calibri"/>
                <a:ea typeface="DejaVu Sans"/>
              </a:rPr>
              <a:t>tee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It is quite similar to the 'cat' command.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It puts stdin on stdout and also put them into a file.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It is one of the most used commands through piping.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It allows us to write whatever is provided from std input to std output.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Optionally, it provides writing to one or more files.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The command name tee comes from T splitter used in plumbing.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$tee [OPTION] [FILE]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write a standard input to standard output and  a file.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$ls -l | tee filename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Rectangle 36"/>
          <p:cNvSpPr/>
          <p:nvPr/>
        </p:nvSpPr>
        <p:spPr>
          <a:xfrm>
            <a:off x="0" y="4536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5" name="Rectangle 37"/>
          <p:cNvSpPr/>
          <p:nvPr/>
        </p:nvSpPr>
        <p:spPr>
          <a:xfrm>
            <a:off x="152280" y="19764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object 306"/>
          <p:cNvSpPr/>
          <p:nvPr/>
        </p:nvSpPr>
        <p:spPr>
          <a:xfrm>
            <a:off x="77760" y="0"/>
            <a:ext cx="222480" cy="6851880"/>
          </a:xfrm>
          <a:custGeom>
            <a:avLst/>
            <a:gdLst>
              <a:gd name="textAreaLeft" fmla="*/ 0 w 222480"/>
              <a:gd name="textAreaRight" fmla="*/ 228600 w 2224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7" name="object 1"/>
          <p:cNvSpPr/>
          <p:nvPr/>
        </p:nvSpPr>
        <p:spPr>
          <a:xfrm>
            <a:off x="306360" y="0"/>
            <a:ext cx="187560" cy="6851880"/>
          </a:xfrm>
          <a:custGeom>
            <a:avLst/>
            <a:gdLst>
              <a:gd name="textAreaLeft" fmla="*/ 0 w 187560"/>
              <a:gd name="textAreaRight" fmla="*/ 193680 w 18756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8" name="object 20"/>
          <p:cNvSpPr/>
          <p:nvPr/>
        </p:nvSpPr>
        <p:spPr>
          <a:xfrm>
            <a:off x="1490400" y="0"/>
            <a:ext cx="1477080" cy="33876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9" name="object 22"/>
          <p:cNvSpPr/>
          <p:nvPr/>
        </p:nvSpPr>
        <p:spPr>
          <a:xfrm>
            <a:off x="1490400" y="6530400"/>
            <a:ext cx="1477080" cy="32148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0" name="object 24"/>
          <p:cNvSpPr/>
          <p:nvPr/>
        </p:nvSpPr>
        <p:spPr>
          <a:xfrm>
            <a:off x="500040" y="0"/>
            <a:ext cx="222480" cy="338760"/>
          </a:xfrm>
          <a:custGeom>
            <a:avLst/>
            <a:gdLst>
              <a:gd name="textAreaLeft" fmla="*/ 0 w 222480"/>
              <a:gd name="textAreaRight" fmla="*/ 228600 w 2224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1" name="object 25"/>
          <p:cNvSpPr/>
          <p:nvPr/>
        </p:nvSpPr>
        <p:spPr>
          <a:xfrm>
            <a:off x="500040" y="6530400"/>
            <a:ext cx="222480" cy="321480"/>
          </a:xfrm>
          <a:custGeom>
            <a:avLst/>
            <a:gdLst>
              <a:gd name="textAreaLeft" fmla="*/ 0 w 222480"/>
              <a:gd name="textAreaRight" fmla="*/ 228600 w 2224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2" name="object 26"/>
          <p:cNvSpPr/>
          <p:nvPr/>
        </p:nvSpPr>
        <p:spPr>
          <a:xfrm>
            <a:off x="728640" y="0"/>
            <a:ext cx="756000" cy="338760"/>
          </a:xfrm>
          <a:custGeom>
            <a:avLst/>
            <a:gdLst>
              <a:gd name="textAreaLeft" fmla="*/ 0 w 756000"/>
              <a:gd name="textAreaRight" fmla="*/ 762120 w 75600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3" name="object 27"/>
          <p:cNvSpPr/>
          <p:nvPr/>
        </p:nvSpPr>
        <p:spPr>
          <a:xfrm>
            <a:off x="728640" y="6530400"/>
            <a:ext cx="756000" cy="321480"/>
          </a:xfrm>
          <a:custGeom>
            <a:avLst/>
            <a:gdLst>
              <a:gd name="textAreaLeft" fmla="*/ 0 w 756000"/>
              <a:gd name="textAreaRight" fmla="*/ 762120 w 75600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4" name="object 28"/>
          <p:cNvSpPr/>
          <p:nvPr/>
        </p:nvSpPr>
        <p:spPr>
          <a:xfrm>
            <a:off x="6707160" y="0"/>
            <a:ext cx="1517760" cy="33876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5" name="object 29"/>
          <p:cNvSpPr/>
          <p:nvPr/>
        </p:nvSpPr>
        <p:spPr>
          <a:xfrm>
            <a:off x="6707160" y="6530400"/>
            <a:ext cx="1517760" cy="32148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6" name="object 30"/>
          <p:cNvSpPr/>
          <p:nvPr/>
        </p:nvSpPr>
        <p:spPr>
          <a:xfrm>
            <a:off x="8993160" y="0"/>
            <a:ext cx="145080" cy="6851880"/>
          </a:xfrm>
          <a:custGeom>
            <a:avLst/>
            <a:gdLst>
              <a:gd name="textAreaLeft" fmla="*/ 0 w 145080"/>
              <a:gd name="textAreaRight" fmla="*/ 151200 w 1450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7" name="object 31"/>
          <p:cNvSpPr/>
          <p:nvPr/>
        </p:nvSpPr>
        <p:spPr>
          <a:xfrm>
            <a:off x="8231040" y="0"/>
            <a:ext cx="756000" cy="6851880"/>
          </a:xfrm>
          <a:custGeom>
            <a:avLst/>
            <a:gdLst>
              <a:gd name="textAreaLeft" fmla="*/ 0 w 756000"/>
              <a:gd name="textAreaRight" fmla="*/ 762120 w 75600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8" name="object 32"/>
          <p:cNvSpPr/>
          <p:nvPr/>
        </p:nvSpPr>
        <p:spPr>
          <a:xfrm>
            <a:off x="3963960" y="0"/>
            <a:ext cx="2737080" cy="33876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9" name="object 33"/>
          <p:cNvSpPr/>
          <p:nvPr/>
        </p:nvSpPr>
        <p:spPr>
          <a:xfrm>
            <a:off x="3963960" y="6530400"/>
            <a:ext cx="2737080" cy="32148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0" name="object 34"/>
          <p:cNvSpPr/>
          <p:nvPr/>
        </p:nvSpPr>
        <p:spPr>
          <a:xfrm>
            <a:off x="50400" y="0"/>
            <a:ext cx="9093960" cy="68583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1" name="object 35"/>
          <p:cNvSpPr/>
          <p:nvPr/>
        </p:nvSpPr>
        <p:spPr>
          <a:xfrm>
            <a:off x="451080" y="36720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2" name="object 36"/>
          <p:cNvSpPr/>
          <p:nvPr/>
        </p:nvSpPr>
        <p:spPr>
          <a:xfrm>
            <a:off x="457200" y="34452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3" name="object 37"/>
          <p:cNvSpPr/>
          <p:nvPr/>
        </p:nvSpPr>
        <p:spPr>
          <a:xfrm>
            <a:off x="6987600" y="5852160"/>
            <a:ext cx="1237320" cy="3625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4" name="object 38"/>
          <p:cNvSpPr/>
          <p:nvPr/>
        </p:nvSpPr>
        <p:spPr>
          <a:xfrm>
            <a:off x="1123920" y="344520"/>
            <a:ext cx="7184880" cy="53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append the output and write it to a file without overwrite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cmd: ls | tee -a tee.txt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write to multiple files.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cmd: ls | tee -a file1 file2 file3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restrict the tee command not to write to the standard output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$echo "hello world" | tee filename &gt;/dev/null 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Rectangle 1"/>
          <p:cNvSpPr/>
          <p:nvPr/>
        </p:nvSpPr>
        <p:spPr>
          <a:xfrm>
            <a:off x="0" y="4536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6" name="Rectangle 2"/>
          <p:cNvSpPr/>
          <p:nvPr/>
        </p:nvSpPr>
        <p:spPr>
          <a:xfrm>
            <a:off x="152280" y="19764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object 39"/>
          <p:cNvSpPr/>
          <p:nvPr/>
        </p:nvSpPr>
        <p:spPr>
          <a:xfrm>
            <a:off x="77760" y="0"/>
            <a:ext cx="222480" cy="6851880"/>
          </a:xfrm>
          <a:custGeom>
            <a:avLst/>
            <a:gdLst>
              <a:gd name="textAreaLeft" fmla="*/ 0 w 222480"/>
              <a:gd name="textAreaRight" fmla="*/ 228600 w 2224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8" name="object 40"/>
          <p:cNvSpPr/>
          <p:nvPr/>
        </p:nvSpPr>
        <p:spPr>
          <a:xfrm>
            <a:off x="306360" y="0"/>
            <a:ext cx="187560" cy="6851880"/>
          </a:xfrm>
          <a:custGeom>
            <a:avLst/>
            <a:gdLst>
              <a:gd name="textAreaLeft" fmla="*/ 0 w 187560"/>
              <a:gd name="textAreaRight" fmla="*/ 193680 w 18756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9" name="object 41"/>
          <p:cNvSpPr/>
          <p:nvPr/>
        </p:nvSpPr>
        <p:spPr>
          <a:xfrm>
            <a:off x="1490400" y="0"/>
            <a:ext cx="1477080" cy="33876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40" name="object 42"/>
          <p:cNvSpPr/>
          <p:nvPr/>
        </p:nvSpPr>
        <p:spPr>
          <a:xfrm>
            <a:off x="1490400" y="6530400"/>
            <a:ext cx="1477080" cy="32148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41" name="object 43"/>
          <p:cNvSpPr/>
          <p:nvPr/>
        </p:nvSpPr>
        <p:spPr>
          <a:xfrm>
            <a:off x="500040" y="0"/>
            <a:ext cx="222480" cy="338760"/>
          </a:xfrm>
          <a:custGeom>
            <a:avLst/>
            <a:gdLst>
              <a:gd name="textAreaLeft" fmla="*/ 0 w 222480"/>
              <a:gd name="textAreaRight" fmla="*/ 228600 w 2224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42" name="object 44"/>
          <p:cNvSpPr/>
          <p:nvPr/>
        </p:nvSpPr>
        <p:spPr>
          <a:xfrm>
            <a:off x="500040" y="6530400"/>
            <a:ext cx="222480" cy="321480"/>
          </a:xfrm>
          <a:custGeom>
            <a:avLst/>
            <a:gdLst>
              <a:gd name="textAreaLeft" fmla="*/ 0 w 222480"/>
              <a:gd name="textAreaRight" fmla="*/ 228600 w 2224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43" name="object 45"/>
          <p:cNvSpPr/>
          <p:nvPr/>
        </p:nvSpPr>
        <p:spPr>
          <a:xfrm>
            <a:off x="728640" y="0"/>
            <a:ext cx="756000" cy="338760"/>
          </a:xfrm>
          <a:custGeom>
            <a:avLst/>
            <a:gdLst>
              <a:gd name="textAreaLeft" fmla="*/ 0 w 756000"/>
              <a:gd name="textAreaRight" fmla="*/ 762120 w 75600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44" name="object 46"/>
          <p:cNvSpPr/>
          <p:nvPr/>
        </p:nvSpPr>
        <p:spPr>
          <a:xfrm>
            <a:off x="728640" y="6530400"/>
            <a:ext cx="756000" cy="321480"/>
          </a:xfrm>
          <a:custGeom>
            <a:avLst/>
            <a:gdLst>
              <a:gd name="textAreaLeft" fmla="*/ 0 w 756000"/>
              <a:gd name="textAreaRight" fmla="*/ 762120 w 75600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45" name="object 47"/>
          <p:cNvSpPr/>
          <p:nvPr/>
        </p:nvSpPr>
        <p:spPr>
          <a:xfrm>
            <a:off x="6707160" y="0"/>
            <a:ext cx="1517760" cy="33876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46" name="object 48"/>
          <p:cNvSpPr/>
          <p:nvPr/>
        </p:nvSpPr>
        <p:spPr>
          <a:xfrm>
            <a:off x="6707160" y="6530400"/>
            <a:ext cx="1517760" cy="32148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47" name="object 49"/>
          <p:cNvSpPr/>
          <p:nvPr/>
        </p:nvSpPr>
        <p:spPr>
          <a:xfrm>
            <a:off x="8993160" y="0"/>
            <a:ext cx="145080" cy="6851880"/>
          </a:xfrm>
          <a:custGeom>
            <a:avLst/>
            <a:gdLst>
              <a:gd name="textAreaLeft" fmla="*/ 0 w 145080"/>
              <a:gd name="textAreaRight" fmla="*/ 151200 w 1450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48" name="object 50"/>
          <p:cNvSpPr/>
          <p:nvPr/>
        </p:nvSpPr>
        <p:spPr>
          <a:xfrm>
            <a:off x="8231040" y="0"/>
            <a:ext cx="756000" cy="6851880"/>
          </a:xfrm>
          <a:custGeom>
            <a:avLst/>
            <a:gdLst>
              <a:gd name="textAreaLeft" fmla="*/ 0 w 756000"/>
              <a:gd name="textAreaRight" fmla="*/ 762120 w 75600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49" name="object 51"/>
          <p:cNvSpPr/>
          <p:nvPr/>
        </p:nvSpPr>
        <p:spPr>
          <a:xfrm>
            <a:off x="3963960" y="0"/>
            <a:ext cx="2737080" cy="33876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50" name="object 52"/>
          <p:cNvSpPr/>
          <p:nvPr/>
        </p:nvSpPr>
        <p:spPr>
          <a:xfrm>
            <a:off x="3963960" y="6530400"/>
            <a:ext cx="2737080" cy="32148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51" name="object 53"/>
          <p:cNvSpPr/>
          <p:nvPr/>
        </p:nvSpPr>
        <p:spPr>
          <a:xfrm>
            <a:off x="50400" y="0"/>
            <a:ext cx="9093960" cy="68583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52" name="object 54"/>
          <p:cNvSpPr/>
          <p:nvPr/>
        </p:nvSpPr>
        <p:spPr>
          <a:xfrm>
            <a:off x="451080" y="36720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53" name="object 55"/>
          <p:cNvSpPr/>
          <p:nvPr/>
        </p:nvSpPr>
        <p:spPr>
          <a:xfrm>
            <a:off x="457200" y="34452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54" name="object 56"/>
          <p:cNvSpPr/>
          <p:nvPr/>
        </p:nvSpPr>
        <p:spPr>
          <a:xfrm>
            <a:off x="6987600" y="5852160"/>
            <a:ext cx="1237320" cy="3625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55" name="object 57"/>
          <p:cNvSpPr/>
          <p:nvPr/>
        </p:nvSpPr>
        <p:spPr>
          <a:xfrm>
            <a:off x="1123920" y="344520"/>
            <a:ext cx="7184880" cy="792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200" spc="-1" strike="noStrike">
                <a:solidFill>
                  <a:srgbClr val="bf0041"/>
                </a:solidFill>
                <a:latin typeface="Calibri"/>
                <a:ea typeface="DejaVu Sans"/>
              </a:rPr>
              <a:t>Head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It displays the starting content of a file.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By default, it displays starting 10 lines of any file.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If more than one file name is provided then data from each file is preceded by its file name.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$head  [option] [filename]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Eg: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displays starting 10 lines of any file.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$head filename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displays starting 10 lines of multiple files.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$head filename1 filename2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prints the first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lines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$head -n filename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Rectangle 5"/>
          <p:cNvSpPr/>
          <p:nvPr/>
        </p:nvSpPr>
        <p:spPr>
          <a:xfrm>
            <a:off x="0" y="4536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7" name="Rectangle 6"/>
          <p:cNvSpPr/>
          <p:nvPr/>
        </p:nvSpPr>
        <p:spPr>
          <a:xfrm>
            <a:off x="152280" y="19764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object 39"/>
          <p:cNvSpPr/>
          <p:nvPr/>
        </p:nvSpPr>
        <p:spPr>
          <a:xfrm>
            <a:off x="77760" y="0"/>
            <a:ext cx="222480" cy="6851880"/>
          </a:xfrm>
          <a:custGeom>
            <a:avLst/>
            <a:gdLst>
              <a:gd name="textAreaLeft" fmla="*/ 0 w 222480"/>
              <a:gd name="textAreaRight" fmla="*/ 228600 w 2224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59" name="object 40"/>
          <p:cNvSpPr/>
          <p:nvPr/>
        </p:nvSpPr>
        <p:spPr>
          <a:xfrm>
            <a:off x="306360" y="0"/>
            <a:ext cx="187560" cy="6851880"/>
          </a:xfrm>
          <a:custGeom>
            <a:avLst/>
            <a:gdLst>
              <a:gd name="textAreaLeft" fmla="*/ 0 w 187560"/>
              <a:gd name="textAreaRight" fmla="*/ 193680 w 18756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60" name="object 41"/>
          <p:cNvSpPr/>
          <p:nvPr/>
        </p:nvSpPr>
        <p:spPr>
          <a:xfrm>
            <a:off x="1490400" y="0"/>
            <a:ext cx="1477080" cy="33876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61" name="object 42"/>
          <p:cNvSpPr/>
          <p:nvPr/>
        </p:nvSpPr>
        <p:spPr>
          <a:xfrm>
            <a:off x="1490400" y="6530400"/>
            <a:ext cx="1477080" cy="32148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62" name="object 43"/>
          <p:cNvSpPr/>
          <p:nvPr/>
        </p:nvSpPr>
        <p:spPr>
          <a:xfrm>
            <a:off x="500040" y="0"/>
            <a:ext cx="222480" cy="338760"/>
          </a:xfrm>
          <a:custGeom>
            <a:avLst/>
            <a:gdLst>
              <a:gd name="textAreaLeft" fmla="*/ 0 w 222480"/>
              <a:gd name="textAreaRight" fmla="*/ 228600 w 2224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63" name="object 44"/>
          <p:cNvSpPr/>
          <p:nvPr/>
        </p:nvSpPr>
        <p:spPr>
          <a:xfrm>
            <a:off x="500040" y="6530400"/>
            <a:ext cx="222480" cy="321480"/>
          </a:xfrm>
          <a:custGeom>
            <a:avLst/>
            <a:gdLst>
              <a:gd name="textAreaLeft" fmla="*/ 0 w 222480"/>
              <a:gd name="textAreaRight" fmla="*/ 228600 w 2224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64" name="object 45"/>
          <p:cNvSpPr/>
          <p:nvPr/>
        </p:nvSpPr>
        <p:spPr>
          <a:xfrm>
            <a:off x="728640" y="0"/>
            <a:ext cx="756000" cy="338760"/>
          </a:xfrm>
          <a:custGeom>
            <a:avLst/>
            <a:gdLst>
              <a:gd name="textAreaLeft" fmla="*/ 0 w 756000"/>
              <a:gd name="textAreaRight" fmla="*/ 762120 w 75600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65" name="object 46"/>
          <p:cNvSpPr/>
          <p:nvPr/>
        </p:nvSpPr>
        <p:spPr>
          <a:xfrm>
            <a:off x="728640" y="6530400"/>
            <a:ext cx="756000" cy="321480"/>
          </a:xfrm>
          <a:custGeom>
            <a:avLst/>
            <a:gdLst>
              <a:gd name="textAreaLeft" fmla="*/ 0 w 756000"/>
              <a:gd name="textAreaRight" fmla="*/ 762120 w 75600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66" name="object 47"/>
          <p:cNvSpPr/>
          <p:nvPr/>
        </p:nvSpPr>
        <p:spPr>
          <a:xfrm>
            <a:off x="6707160" y="0"/>
            <a:ext cx="1517760" cy="33876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67" name="object 48"/>
          <p:cNvSpPr/>
          <p:nvPr/>
        </p:nvSpPr>
        <p:spPr>
          <a:xfrm>
            <a:off x="6707160" y="6530400"/>
            <a:ext cx="1517760" cy="32148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68" name="object 49"/>
          <p:cNvSpPr/>
          <p:nvPr/>
        </p:nvSpPr>
        <p:spPr>
          <a:xfrm>
            <a:off x="8993160" y="0"/>
            <a:ext cx="145080" cy="6851880"/>
          </a:xfrm>
          <a:custGeom>
            <a:avLst/>
            <a:gdLst>
              <a:gd name="textAreaLeft" fmla="*/ 0 w 145080"/>
              <a:gd name="textAreaRight" fmla="*/ 151200 w 1450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69" name="object 50"/>
          <p:cNvSpPr/>
          <p:nvPr/>
        </p:nvSpPr>
        <p:spPr>
          <a:xfrm>
            <a:off x="8231040" y="0"/>
            <a:ext cx="756000" cy="6851880"/>
          </a:xfrm>
          <a:custGeom>
            <a:avLst/>
            <a:gdLst>
              <a:gd name="textAreaLeft" fmla="*/ 0 w 756000"/>
              <a:gd name="textAreaRight" fmla="*/ 762120 w 75600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70" name="object 51"/>
          <p:cNvSpPr/>
          <p:nvPr/>
        </p:nvSpPr>
        <p:spPr>
          <a:xfrm>
            <a:off x="3963960" y="0"/>
            <a:ext cx="2737080" cy="33876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71" name="object 52"/>
          <p:cNvSpPr/>
          <p:nvPr/>
        </p:nvSpPr>
        <p:spPr>
          <a:xfrm>
            <a:off x="3963960" y="6530400"/>
            <a:ext cx="2737080" cy="32148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72" name="object 53"/>
          <p:cNvSpPr/>
          <p:nvPr/>
        </p:nvSpPr>
        <p:spPr>
          <a:xfrm>
            <a:off x="50400" y="0"/>
            <a:ext cx="9093960" cy="68583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73" name="object 54"/>
          <p:cNvSpPr/>
          <p:nvPr/>
        </p:nvSpPr>
        <p:spPr>
          <a:xfrm>
            <a:off x="451080" y="36720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74" name="object 55"/>
          <p:cNvSpPr/>
          <p:nvPr/>
        </p:nvSpPr>
        <p:spPr>
          <a:xfrm>
            <a:off x="457200" y="34452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75" name="object 56"/>
          <p:cNvSpPr/>
          <p:nvPr/>
        </p:nvSpPr>
        <p:spPr>
          <a:xfrm>
            <a:off x="6987600" y="5852160"/>
            <a:ext cx="1237320" cy="3625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76" name="object 57"/>
          <p:cNvSpPr/>
          <p:nvPr/>
        </p:nvSpPr>
        <p:spPr>
          <a:xfrm>
            <a:off x="1123920" y="344520"/>
            <a:ext cx="7184880" cy="66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Prints the first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bytes from the file specified.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Newline count as a single character, so if head prints                                             out a newline, it will count it as a byte.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$head –c n  filename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Eg: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data from each file and is not precedes by its file name.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$head -q filename1 filename2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displays starting 10 lines of multiple files.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$head filename1 filename2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prints </a:t>
            </a:r>
            <a:r>
              <a:rPr b="0" lang="en-US" sz="2200" spc="-1" strike="noStrike">
                <a:solidFill>
                  <a:srgbClr val="273239"/>
                </a:solidFill>
                <a:latin typeface="urw-din"/>
                <a:ea typeface="DejaVu Sans"/>
              </a:rPr>
              <a:t>data with preceded by its file name.</a:t>
            </a:r>
            <a:r>
              <a:rPr b="0" lang="en-US" sz="2400" spc="-1" strike="noStrike">
                <a:solidFill>
                  <a:srgbClr val="273239"/>
                </a:solidFill>
                <a:latin typeface="urw-din"/>
                <a:ea typeface="DejaVu Sans"/>
              </a:rPr>
              <a:t> 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$head -v filename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Rectangle 5"/>
          <p:cNvSpPr/>
          <p:nvPr/>
        </p:nvSpPr>
        <p:spPr>
          <a:xfrm>
            <a:off x="0" y="4536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8" name="Rectangle 6"/>
          <p:cNvSpPr/>
          <p:nvPr/>
        </p:nvSpPr>
        <p:spPr>
          <a:xfrm>
            <a:off x="152280" y="19764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object 58"/>
          <p:cNvSpPr/>
          <p:nvPr/>
        </p:nvSpPr>
        <p:spPr>
          <a:xfrm>
            <a:off x="77760" y="0"/>
            <a:ext cx="222480" cy="6851880"/>
          </a:xfrm>
          <a:custGeom>
            <a:avLst/>
            <a:gdLst>
              <a:gd name="textAreaLeft" fmla="*/ 0 w 222480"/>
              <a:gd name="textAreaRight" fmla="*/ 228600 w 2224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80" name="object 59"/>
          <p:cNvSpPr/>
          <p:nvPr/>
        </p:nvSpPr>
        <p:spPr>
          <a:xfrm>
            <a:off x="306360" y="0"/>
            <a:ext cx="187560" cy="6851880"/>
          </a:xfrm>
          <a:custGeom>
            <a:avLst/>
            <a:gdLst>
              <a:gd name="textAreaLeft" fmla="*/ 0 w 187560"/>
              <a:gd name="textAreaRight" fmla="*/ 193680 w 18756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81" name="object 60"/>
          <p:cNvSpPr/>
          <p:nvPr/>
        </p:nvSpPr>
        <p:spPr>
          <a:xfrm>
            <a:off x="1490400" y="0"/>
            <a:ext cx="1477080" cy="33876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82" name="object 61"/>
          <p:cNvSpPr/>
          <p:nvPr/>
        </p:nvSpPr>
        <p:spPr>
          <a:xfrm>
            <a:off x="1490400" y="6530400"/>
            <a:ext cx="1477080" cy="32148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83" name="object 62"/>
          <p:cNvSpPr/>
          <p:nvPr/>
        </p:nvSpPr>
        <p:spPr>
          <a:xfrm>
            <a:off x="500040" y="0"/>
            <a:ext cx="222480" cy="338760"/>
          </a:xfrm>
          <a:custGeom>
            <a:avLst/>
            <a:gdLst>
              <a:gd name="textAreaLeft" fmla="*/ 0 w 222480"/>
              <a:gd name="textAreaRight" fmla="*/ 228600 w 2224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84" name="object 63"/>
          <p:cNvSpPr/>
          <p:nvPr/>
        </p:nvSpPr>
        <p:spPr>
          <a:xfrm>
            <a:off x="500040" y="6530400"/>
            <a:ext cx="222480" cy="321480"/>
          </a:xfrm>
          <a:custGeom>
            <a:avLst/>
            <a:gdLst>
              <a:gd name="textAreaLeft" fmla="*/ 0 w 222480"/>
              <a:gd name="textAreaRight" fmla="*/ 228600 w 2224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85" name="object 64"/>
          <p:cNvSpPr/>
          <p:nvPr/>
        </p:nvSpPr>
        <p:spPr>
          <a:xfrm>
            <a:off x="728640" y="0"/>
            <a:ext cx="756000" cy="338760"/>
          </a:xfrm>
          <a:custGeom>
            <a:avLst/>
            <a:gdLst>
              <a:gd name="textAreaLeft" fmla="*/ 0 w 756000"/>
              <a:gd name="textAreaRight" fmla="*/ 762120 w 75600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86" name="object 65"/>
          <p:cNvSpPr/>
          <p:nvPr/>
        </p:nvSpPr>
        <p:spPr>
          <a:xfrm>
            <a:off x="728640" y="6530400"/>
            <a:ext cx="756000" cy="321480"/>
          </a:xfrm>
          <a:custGeom>
            <a:avLst/>
            <a:gdLst>
              <a:gd name="textAreaLeft" fmla="*/ 0 w 756000"/>
              <a:gd name="textAreaRight" fmla="*/ 762120 w 75600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87" name="object 66"/>
          <p:cNvSpPr/>
          <p:nvPr/>
        </p:nvSpPr>
        <p:spPr>
          <a:xfrm>
            <a:off x="6707160" y="0"/>
            <a:ext cx="1517760" cy="33876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88" name="object 67"/>
          <p:cNvSpPr/>
          <p:nvPr/>
        </p:nvSpPr>
        <p:spPr>
          <a:xfrm>
            <a:off x="6707160" y="6530400"/>
            <a:ext cx="1517760" cy="32148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89" name="object 68"/>
          <p:cNvSpPr/>
          <p:nvPr/>
        </p:nvSpPr>
        <p:spPr>
          <a:xfrm>
            <a:off x="8993160" y="0"/>
            <a:ext cx="145080" cy="6851880"/>
          </a:xfrm>
          <a:custGeom>
            <a:avLst/>
            <a:gdLst>
              <a:gd name="textAreaLeft" fmla="*/ 0 w 145080"/>
              <a:gd name="textAreaRight" fmla="*/ 151200 w 1450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90" name="object 69"/>
          <p:cNvSpPr/>
          <p:nvPr/>
        </p:nvSpPr>
        <p:spPr>
          <a:xfrm>
            <a:off x="8231040" y="0"/>
            <a:ext cx="756000" cy="6851880"/>
          </a:xfrm>
          <a:custGeom>
            <a:avLst/>
            <a:gdLst>
              <a:gd name="textAreaLeft" fmla="*/ 0 w 756000"/>
              <a:gd name="textAreaRight" fmla="*/ 762120 w 75600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91" name="object 70"/>
          <p:cNvSpPr/>
          <p:nvPr/>
        </p:nvSpPr>
        <p:spPr>
          <a:xfrm>
            <a:off x="3963960" y="0"/>
            <a:ext cx="2737080" cy="33876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92" name="object 71"/>
          <p:cNvSpPr/>
          <p:nvPr/>
        </p:nvSpPr>
        <p:spPr>
          <a:xfrm>
            <a:off x="3963960" y="6530400"/>
            <a:ext cx="2737080" cy="32148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93" name="object 72"/>
          <p:cNvSpPr/>
          <p:nvPr/>
        </p:nvSpPr>
        <p:spPr>
          <a:xfrm>
            <a:off x="50400" y="0"/>
            <a:ext cx="9093960" cy="68583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94" name="object 73"/>
          <p:cNvSpPr/>
          <p:nvPr/>
        </p:nvSpPr>
        <p:spPr>
          <a:xfrm>
            <a:off x="451080" y="36720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95" name="object 74"/>
          <p:cNvSpPr/>
          <p:nvPr/>
        </p:nvSpPr>
        <p:spPr>
          <a:xfrm>
            <a:off x="457200" y="34452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96" name="object 75"/>
          <p:cNvSpPr/>
          <p:nvPr/>
        </p:nvSpPr>
        <p:spPr>
          <a:xfrm>
            <a:off x="6987600" y="5852160"/>
            <a:ext cx="1237320" cy="3625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97" name="object 76"/>
          <p:cNvSpPr/>
          <p:nvPr/>
        </p:nvSpPr>
        <p:spPr>
          <a:xfrm>
            <a:off x="1123920" y="344520"/>
            <a:ext cx="7184880" cy="81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bf0041"/>
                </a:solidFill>
                <a:latin typeface="Calibri"/>
                <a:ea typeface="DejaVu Sans"/>
              </a:rPr>
              <a:t>tail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It print the last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n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number of data of the given input.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By default it prints the last 10 lines of the specified files.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If more than one file name is provided then data from each file is   precedes by its file name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en-US" sz="2200" spc="-1" strike="noStrike">
                <a:solidFill>
                  <a:srgbClr val="1c1c1c"/>
                </a:solidFill>
                <a:latin typeface="Calibri"/>
                <a:ea typeface="DejaVu Sans"/>
              </a:rPr>
              <a:t>Syntax : $tail [OPTION] [filename]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1c1c1c"/>
                </a:solidFill>
                <a:latin typeface="Calibri"/>
                <a:ea typeface="DejaVu Sans"/>
              </a:rPr>
              <a:t>Eg 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</a:t>
            </a:r>
            <a:r>
              <a:rPr b="0" lang="en-US" sz="2200" spc="-1" strike="noStrike">
                <a:solidFill>
                  <a:srgbClr val="273239"/>
                </a:solidFill>
                <a:latin typeface="urw-din"/>
                <a:ea typeface="DejaVu Sans"/>
              </a:rPr>
              <a:t>display only the last 10 lines of the file specified.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$tail filename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Eg: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Prints the last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n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lines.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$tail -n filename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Rectangle 7"/>
          <p:cNvSpPr/>
          <p:nvPr/>
        </p:nvSpPr>
        <p:spPr>
          <a:xfrm>
            <a:off x="0" y="4536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9" name="Rectangle 8"/>
          <p:cNvSpPr/>
          <p:nvPr/>
        </p:nvSpPr>
        <p:spPr>
          <a:xfrm>
            <a:off x="152280" y="19764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object 58"/>
          <p:cNvSpPr/>
          <p:nvPr/>
        </p:nvSpPr>
        <p:spPr>
          <a:xfrm>
            <a:off x="77760" y="0"/>
            <a:ext cx="222480" cy="6851880"/>
          </a:xfrm>
          <a:custGeom>
            <a:avLst/>
            <a:gdLst>
              <a:gd name="textAreaLeft" fmla="*/ 0 w 222480"/>
              <a:gd name="textAreaRight" fmla="*/ 228600 w 2224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01" name="object 59"/>
          <p:cNvSpPr/>
          <p:nvPr/>
        </p:nvSpPr>
        <p:spPr>
          <a:xfrm>
            <a:off x="306360" y="0"/>
            <a:ext cx="187560" cy="6851880"/>
          </a:xfrm>
          <a:custGeom>
            <a:avLst/>
            <a:gdLst>
              <a:gd name="textAreaLeft" fmla="*/ 0 w 187560"/>
              <a:gd name="textAreaRight" fmla="*/ 193680 w 18756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02" name="object 60"/>
          <p:cNvSpPr/>
          <p:nvPr/>
        </p:nvSpPr>
        <p:spPr>
          <a:xfrm>
            <a:off x="1490400" y="0"/>
            <a:ext cx="1477080" cy="33876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03" name="object 61"/>
          <p:cNvSpPr/>
          <p:nvPr/>
        </p:nvSpPr>
        <p:spPr>
          <a:xfrm>
            <a:off x="1490400" y="6530400"/>
            <a:ext cx="1477080" cy="32148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04" name="object 62"/>
          <p:cNvSpPr/>
          <p:nvPr/>
        </p:nvSpPr>
        <p:spPr>
          <a:xfrm>
            <a:off x="500040" y="0"/>
            <a:ext cx="222480" cy="338760"/>
          </a:xfrm>
          <a:custGeom>
            <a:avLst/>
            <a:gdLst>
              <a:gd name="textAreaLeft" fmla="*/ 0 w 222480"/>
              <a:gd name="textAreaRight" fmla="*/ 228600 w 2224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05" name="object 63"/>
          <p:cNvSpPr/>
          <p:nvPr/>
        </p:nvSpPr>
        <p:spPr>
          <a:xfrm>
            <a:off x="500040" y="6530400"/>
            <a:ext cx="222480" cy="321480"/>
          </a:xfrm>
          <a:custGeom>
            <a:avLst/>
            <a:gdLst>
              <a:gd name="textAreaLeft" fmla="*/ 0 w 222480"/>
              <a:gd name="textAreaRight" fmla="*/ 228600 w 2224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06" name="object 64"/>
          <p:cNvSpPr/>
          <p:nvPr/>
        </p:nvSpPr>
        <p:spPr>
          <a:xfrm>
            <a:off x="728640" y="0"/>
            <a:ext cx="756000" cy="338760"/>
          </a:xfrm>
          <a:custGeom>
            <a:avLst/>
            <a:gdLst>
              <a:gd name="textAreaLeft" fmla="*/ 0 w 756000"/>
              <a:gd name="textAreaRight" fmla="*/ 762120 w 75600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07" name="object 65"/>
          <p:cNvSpPr/>
          <p:nvPr/>
        </p:nvSpPr>
        <p:spPr>
          <a:xfrm>
            <a:off x="728640" y="6530400"/>
            <a:ext cx="756000" cy="321480"/>
          </a:xfrm>
          <a:custGeom>
            <a:avLst/>
            <a:gdLst>
              <a:gd name="textAreaLeft" fmla="*/ 0 w 756000"/>
              <a:gd name="textAreaRight" fmla="*/ 762120 w 75600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08" name="object 66"/>
          <p:cNvSpPr/>
          <p:nvPr/>
        </p:nvSpPr>
        <p:spPr>
          <a:xfrm>
            <a:off x="6707160" y="0"/>
            <a:ext cx="1517760" cy="33876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09" name="object 67"/>
          <p:cNvSpPr/>
          <p:nvPr/>
        </p:nvSpPr>
        <p:spPr>
          <a:xfrm>
            <a:off x="6707160" y="6530400"/>
            <a:ext cx="1517760" cy="32148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10" name="object 68"/>
          <p:cNvSpPr/>
          <p:nvPr/>
        </p:nvSpPr>
        <p:spPr>
          <a:xfrm>
            <a:off x="8993160" y="0"/>
            <a:ext cx="145080" cy="6851880"/>
          </a:xfrm>
          <a:custGeom>
            <a:avLst/>
            <a:gdLst>
              <a:gd name="textAreaLeft" fmla="*/ 0 w 145080"/>
              <a:gd name="textAreaRight" fmla="*/ 151200 w 1450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11" name="object 69"/>
          <p:cNvSpPr/>
          <p:nvPr/>
        </p:nvSpPr>
        <p:spPr>
          <a:xfrm>
            <a:off x="8231040" y="0"/>
            <a:ext cx="756000" cy="6851880"/>
          </a:xfrm>
          <a:custGeom>
            <a:avLst/>
            <a:gdLst>
              <a:gd name="textAreaLeft" fmla="*/ 0 w 756000"/>
              <a:gd name="textAreaRight" fmla="*/ 762120 w 75600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12" name="object 70"/>
          <p:cNvSpPr/>
          <p:nvPr/>
        </p:nvSpPr>
        <p:spPr>
          <a:xfrm>
            <a:off x="3963960" y="0"/>
            <a:ext cx="2737080" cy="33876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13" name="object 71"/>
          <p:cNvSpPr/>
          <p:nvPr/>
        </p:nvSpPr>
        <p:spPr>
          <a:xfrm>
            <a:off x="3963960" y="6530400"/>
            <a:ext cx="2737080" cy="32148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14" name="object 72"/>
          <p:cNvSpPr/>
          <p:nvPr/>
        </p:nvSpPr>
        <p:spPr>
          <a:xfrm>
            <a:off x="50400" y="0"/>
            <a:ext cx="9093960" cy="68583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15" name="object 73"/>
          <p:cNvSpPr/>
          <p:nvPr/>
        </p:nvSpPr>
        <p:spPr>
          <a:xfrm>
            <a:off x="451080" y="36720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16" name="object 74"/>
          <p:cNvSpPr/>
          <p:nvPr/>
        </p:nvSpPr>
        <p:spPr>
          <a:xfrm>
            <a:off x="457200" y="34452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17" name="object 75"/>
          <p:cNvSpPr/>
          <p:nvPr/>
        </p:nvSpPr>
        <p:spPr>
          <a:xfrm>
            <a:off x="6987600" y="5852160"/>
            <a:ext cx="1237320" cy="3625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18" name="object 76"/>
          <p:cNvSpPr/>
          <p:nvPr/>
        </p:nvSpPr>
        <p:spPr>
          <a:xfrm>
            <a:off x="1123920" y="344520"/>
            <a:ext cx="7184880" cy="792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Prints the last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bytes from the file    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200" spc="-1" strike="noStrike">
                <a:solidFill>
                  <a:srgbClr val="1c1c1c"/>
                </a:solidFill>
                <a:latin typeface="Calibri"/>
                <a:ea typeface="DejaVu Sans"/>
              </a:rPr>
              <a:t>Syntax : $tail -c n  filename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1c1c1c"/>
                </a:solidFill>
                <a:latin typeface="Calibri"/>
                <a:ea typeface="DejaVu Sans"/>
              </a:rPr>
              <a:t>Eg 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print last 10 lines from multiple file</a:t>
            </a:r>
            <a:r>
              <a:rPr b="0" lang="en-US" sz="2200" spc="-1" strike="noStrike">
                <a:solidFill>
                  <a:srgbClr val="273239"/>
                </a:solidFill>
                <a:latin typeface="urw-din"/>
                <a:ea typeface="DejaVu Sans"/>
              </a:rPr>
              <a:t>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$tail filename1 filename2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Eg: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print the data from multiple files and is not precedes by its file name.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$tail -q filename1 filename2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print the data from the specified file with its file name.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$tail -v filename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Print line between M and N lines(M&gt;N).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$head –n 10  filename | tail -n 8 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Rectangle 7"/>
          <p:cNvSpPr/>
          <p:nvPr/>
        </p:nvSpPr>
        <p:spPr>
          <a:xfrm>
            <a:off x="0" y="4536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0" name="Rectangle 8"/>
          <p:cNvSpPr/>
          <p:nvPr/>
        </p:nvSpPr>
        <p:spPr>
          <a:xfrm>
            <a:off x="152280" y="19764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object 58"/>
          <p:cNvSpPr/>
          <p:nvPr/>
        </p:nvSpPr>
        <p:spPr>
          <a:xfrm>
            <a:off x="77760" y="0"/>
            <a:ext cx="222480" cy="6851880"/>
          </a:xfrm>
          <a:custGeom>
            <a:avLst/>
            <a:gdLst>
              <a:gd name="textAreaLeft" fmla="*/ 0 w 222480"/>
              <a:gd name="textAreaRight" fmla="*/ 228600 w 2224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22" name="object 59"/>
          <p:cNvSpPr/>
          <p:nvPr/>
        </p:nvSpPr>
        <p:spPr>
          <a:xfrm>
            <a:off x="306360" y="0"/>
            <a:ext cx="187560" cy="6851880"/>
          </a:xfrm>
          <a:custGeom>
            <a:avLst/>
            <a:gdLst>
              <a:gd name="textAreaLeft" fmla="*/ 0 w 187560"/>
              <a:gd name="textAreaRight" fmla="*/ 193680 w 18756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23" name="object 60"/>
          <p:cNvSpPr/>
          <p:nvPr/>
        </p:nvSpPr>
        <p:spPr>
          <a:xfrm>
            <a:off x="1490400" y="0"/>
            <a:ext cx="1477080" cy="33876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24" name="object 61"/>
          <p:cNvSpPr/>
          <p:nvPr/>
        </p:nvSpPr>
        <p:spPr>
          <a:xfrm>
            <a:off x="1490400" y="6530400"/>
            <a:ext cx="1477080" cy="32148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25" name="object 62"/>
          <p:cNvSpPr/>
          <p:nvPr/>
        </p:nvSpPr>
        <p:spPr>
          <a:xfrm>
            <a:off x="500040" y="0"/>
            <a:ext cx="222480" cy="338760"/>
          </a:xfrm>
          <a:custGeom>
            <a:avLst/>
            <a:gdLst>
              <a:gd name="textAreaLeft" fmla="*/ 0 w 222480"/>
              <a:gd name="textAreaRight" fmla="*/ 228600 w 2224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26" name="object 63"/>
          <p:cNvSpPr/>
          <p:nvPr/>
        </p:nvSpPr>
        <p:spPr>
          <a:xfrm>
            <a:off x="500040" y="6530400"/>
            <a:ext cx="222480" cy="321480"/>
          </a:xfrm>
          <a:custGeom>
            <a:avLst/>
            <a:gdLst>
              <a:gd name="textAreaLeft" fmla="*/ 0 w 222480"/>
              <a:gd name="textAreaRight" fmla="*/ 228600 w 2224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27" name="object 64"/>
          <p:cNvSpPr/>
          <p:nvPr/>
        </p:nvSpPr>
        <p:spPr>
          <a:xfrm>
            <a:off x="728640" y="0"/>
            <a:ext cx="756000" cy="338760"/>
          </a:xfrm>
          <a:custGeom>
            <a:avLst/>
            <a:gdLst>
              <a:gd name="textAreaLeft" fmla="*/ 0 w 756000"/>
              <a:gd name="textAreaRight" fmla="*/ 762120 w 75600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28" name="object 65"/>
          <p:cNvSpPr/>
          <p:nvPr/>
        </p:nvSpPr>
        <p:spPr>
          <a:xfrm>
            <a:off x="728640" y="6530400"/>
            <a:ext cx="756000" cy="321480"/>
          </a:xfrm>
          <a:custGeom>
            <a:avLst/>
            <a:gdLst>
              <a:gd name="textAreaLeft" fmla="*/ 0 w 756000"/>
              <a:gd name="textAreaRight" fmla="*/ 762120 w 75600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29" name="object 66"/>
          <p:cNvSpPr/>
          <p:nvPr/>
        </p:nvSpPr>
        <p:spPr>
          <a:xfrm>
            <a:off x="6707160" y="0"/>
            <a:ext cx="1517760" cy="33876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0" name="object 67"/>
          <p:cNvSpPr/>
          <p:nvPr/>
        </p:nvSpPr>
        <p:spPr>
          <a:xfrm>
            <a:off x="6707160" y="6530400"/>
            <a:ext cx="1517760" cy="32148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1" name="object 68"/>
          <p:cNvSpPr/>
          <p:nvPr/>
        </p:nvSpPr>
        <p:spPr>
          <a:xfrm>
            <a:off x="8993160" y="0"/>
            <a:ext cx="145080" cy="6851880"/>
          </a:xfrm>
          <a:custGeom>
            <a:avLst/>
            <a:gdLst>
              <a:gd name="textAreaLeft" fmla="*/ 0 w 145080"/>
              <a:gd name="textAreaRight" fmla="*/ 151200 w 1450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2" name="object 69"/>
          <p:cNvSpPr/>
          <p:nvPr/>
        </p:nvSpPr>
        <p:spPr>
          <a:xfrm>
            <a:off x="8231040" y="0"/>
            <a:ext cx="756000" cy="6851880"/>
          </a:xfrm>
          <a:custGeom>
            <a:avLst/>
            <a:gdLst>
              <a:gd name="textAreaLeft" fmla="*/ 0 w 756000"/>
              <a:gd name="textAreaRight" fmla="*/ 762120 w 75600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3" name="object 70"/>
          <p:cNvSpPr/>
          <p:nvPr/>
        </p:nvSpPr>
        <p:spPr>
          <a:xfrm>
            <a:off x="3963960" y="0"/>
            <a:ext cx="2737080" cy="33876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4" name="object 71"/>
          <p:cNvSpPr/>
          <p:nvPr/>
        </p:nvSpPr>
        <p:spPr>
          <a:xfrm>
            <a:off x="3963960" y="6530400"/>
            <a:ext cx="2737080" cy="32148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5" name="object 72"/>
          <p:cNvSpPr/>
          <p:nvPr/>
        </p:nvSpPr>
        <p:spPr>
          <a:xfrm>
            <a:off x="50400" y="0"/>
            <a:ext cx="9093960" cy="68583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6" name="object 73"/>
          <p:cNvSpPr/>
          <p:nvPr/>
        </p:nvSpPr>
        <p:spPr>
          <a:xfrm>
            <a:off x="451080" y="36720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7" name="object 74"/>
          <p:cNvSpPr/>
          <p:nvPr/>
        </p:nvSpPr>
        <p:spPr>
          <a:xfrm>
            <a:off x="457200" y="34452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8" name="object 75"/>
          <p:cNvSpPr/>
          <p:nvPr/>
        </p:nvSpPr>
        <p:spPr>
          <a:xfrm>
            <a:off x="6987600" y="5852160"/>
            <a:ext cx="1237320" cy="3625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9" name="object 76"/>
          <p:cNvSpPr/>
          <p:nvPr/>
        </p:nvSpPr>
        <p:spPr>
          <a:xfrm>
            <a:off x="1123920" y="344520"/>
            <a:ext cx="7184880" cy="707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bf0041"/>
                </a:solidFill>
                <a:latin typeface="Calibri"/>
                <a:ea typeface="DejaVu Sans"/>
              </a:rPr>
              <a:t>tr (Translate)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It is used to translate, like from lowercase to uppercase and vice versa or new lines into spaces.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en-US" sz="2200" spc="-1" strike="noStrike">
                <a:solidFill>
                  <a:srgbClr val="1c1c1c"/>
                </a:solidFill>
                <a:latin typeface="Calibri"/>
                <a:ea typeface="DejaVu Sans"/>
              </a:rPr>
              <a:t>Syntax : $tr [OPTION] [set1] [set2]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1c1c1c"/>
                </a:solidFill>
                <a:latin typeface="Calibri"/>
                <a:ea typeface="DejaVu Sans"/>
              </a:rPr>
              <a:t>Eg 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convert lower case characters to upper case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$ls | tr [a-z] [A-Z]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or         $ls | tr [:lower:] [:upper:]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or          $ tr [:lower:] [:upper:]  &lt;filename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translate white-space characters to tabs.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$echo “Hello student how are you | tr [:space:] “\t”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Or cmd  $tr [:space:] “\t” &lt;&lt;&lt; “Hello student how are you”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Rectangle 7"/>
          <p:cNvSpPr/>
          <p:nvPr/>
        </p:nvSpPr>
        <p:spPr>
          <a:xfrm>
            <a:off x="0" y="4536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1" name="Rectangle 8"/>
          <p:cNvSpPr/>
          <p:nvPr/>
        </p:nvSpPr>
        <p:spPr>
          <a:xfrm>
            <a:off x="152280" y="19764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object 58"/>
          <p:cNvSpPr/>
          <p:nvPr/>
        </p:nvSpPr>
        <p:spPr>
          <a:xfrm>
            <a:off x="77760" y="0"/>
            <a:ext cx="222480" cy="6851880"/>
          </a:xfrm>
          <a:custGeom>
            <a:avLst/>
            <a:gdLst>
              <a:gd name="textAreaLeft" fmla="*/ 0 w 222480"/>
              <a:gd name="textAreaRight" fmla="*/ 228600 w 2224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43" name="object 59"/>
          <p:cNvSpPr/>
          <p:nvPr/>
        </p:nvSpPr>
        <p:spPr>
          <a:xfrm>
            <a:off x="306360" y="0"/>
            <a:ext cx="187560" cy="6851880"/>
          </a:xfrm>
          <a:custGeom>
            <a:avLst/>
            <a:gdLst>
              <a:gd name="textAreaLeft" fmla="*/ 0 w 187560"/>
              <a:gd name="textAreaRight" fmla="*/ 193680 w 18756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44" name="object 60"/>
          <p:cNvSpPr/>
          <p:nvPr/>
        </p:nvSpPr>
        <p:spPr>
          <a:xfrm>
            <a:off x="1490400" y="0"/>
            <a:ext cx="1477080" cy="33876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45" name="object 61"/>
          <p:cNvSpPr/>
          <p:nvPr/>
        </p:nvSpPr>
        <p:spPr>
          <a:xfrm>
            <a:off x="1490400" y="6530400"/>
            <a:ext cx="1477080" cy="32148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46" name="object 62"/>
          <p:cNvSpPr/>
          <p:nvPr/>
        </p:nvSpPr>
        <p:spPr>
          <a:xfrm>
            <a:off x="500040" y="0"/>
            <a:ext cx="222480" cy="338760"/>
          </a:xfrm>
          <a:custGeom>
            <a:avLst/>
            <a:gdLst>
              <a:gd name="textAreaLeft" fmla="*/ 0 w 222480"/>
              <a:gd name="textAreaRight" fmla="*/ 228600 w 2224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47" name="object 63"/>
          <p:cNvSpPr/>
          <p:nvPr/>
        </p:nvSpPr>
        <p:spPr>
          <a:xfrm>
            <a:off x="500040" y="6530400"/>
            <a:ext cx="222480" cy="321480"/>
          </a:xfrm>
          <a:custGeom>
            <a:avLst/>
            <a:gdLst>
              <a:gd name="textAreaLeft" fmla="*/ 0 w 222480"/>
              <a:gd name="textAreaRight" fmla="*/ 228600 w 2224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48" name="object 64"/>
          <p:cNvSpPr/>
          <p:nvPr/>
        </p:nvSpPr>
        <p:spPr>
          <a:xfrm>
            <a:off x="728640" y="0"/>
            <a:ext cx="756000" cy="338760"/>
          </a:xfrm>
          <a:custGeom>
            <a:avLst/>
            <a:gdLst>
              <a:gd name="textAreaLeft" fmla="*/ 0 w 756000"/>
              <a:gd name="textAreaRight" fmla="*/ 762120 w 75600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49" name="object 65"/>
          <p:cNvSpPr/>
          <p:nvPr/>
        </p:nvSpPr>
        <p:spPr>
          <a:xfrm>
            <a:off x="728640" y="6530400"/>
            <a:ext cx="756000" cy="321480"/>
          </a:xfrm>
          <a:custGeom>
            <a:avLst/>
            <a:gdLst>
              <a:gd name="textAreaLeft" fmla="*/ 0 w 756000"/>
              <a:gd name="textAreaRight" fmla="*/ 762120 w 75600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50" name="object 66"/>
          <p:cNvSpPr/>
          <p:nvPr/>
        </p:nvSpPr>
        <p:spPr>
          <a:xfrm>
            <a:off x="6707160" y="0"/>
            <a:ext cx="1517760" cy="33876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51" name="object 67"/>
          <p:cNvSpPr/>
          <p:nvPr/>
        </p:nvSpPr>
        <p:spPr>
          <a:xfrm>
            <a:off x="6707160" y="6530400"/>
            <a:ext cx="1517760" cy="32148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52" name="object 68"/>
          <p:cNvSpPr/>
          <p:nvPr/>
        </p:nvSpPr>
        <p:spPr>
          <a:xfrm>
            <a:off x="8993160" y="0"/>
            <a:ext cx="145080" cy="6851880"/>
          </a:xfrm>
          <a:custGeom>
            <a:avLst/>
            <a:gdLst>
              <a:gd name="textAreaLeft" fmla="*/ 0 w 145080"/>
              <a:gd name="textAreaRight" fmla="*/ 151200 w 1450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53" name="object 69"/>
          <p:cNvSpPr/>
          <p:nvPr/>
        </p:nvSpPr>
        <p:spPr>
          <a:xfrm>
            <a:off x="8231040" y="0"/>
            <a:ext cx="756000" cy="6851880"/>
          </a:xfrm>
          <a:custGeom>
            <a:avLst/>
            <a:gdLst>
              <a:gd name="textAreaLeft" fmla="*/ 0 w 756000"/>
              <a:gd name="textAreaRight" fmla="*/ 762120 w 75600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54" name="object 70"/>
          <p:cNvSpPr/>
          <p:nvPr/>
        </p:nvSpPr>
        <p:spPr>
          <a:xfrm>
            <a:off x="3963960" y="0"/>
            <a:ext cx="2737080" cy="33876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55" name="object 71"/>
          <p:cNvSpPr/>
          <p:nvPr/>
        </p:nvSpPr>
        <p:spPr>
          <a:xfrm>
            <a:off x="3963960" y="6530400"/>
            <a:ext cx="2737080" cy="32148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56" name="object 72"/>
          <p:cNvSpPr/>
          <p:nvPr/>
        </p:nvSpPr>
        <p:spPr>
          <a:xfrm>
            <a:off x="50400" y="0"/>
            <a:ext cx="9093960" cy="68583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57" name="object 73"/>
          <p:cNvSpPr/>
          <p:nvPr/>
        </p:nvSpPr>
        <p:spPr>
          <a:xfrm>
            <a:off x="451080" y="36720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58" name="object 74"/>
          <p:cNvSpPr/>
          <p:nvPr/>
        </p:nvSpPr>
        <p:spPr>
          <a:xfrm>
            <a:off x="457200" y="34452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59" name="object 75"/>
          <p:cNvSpPr/>
          <p:nvPr/>
        </p:nvSpPr>
        <p:spPr>
          <a:xfrm>
            <a:off x="6987600" y="5852160"/>
            <a:ext cx="1237320" cy="3625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60" name="object 76"/>
          <p:cNvSpPr/>
          <p:nvPr/>
        </p:nvSpPr>
        <p:spPr>
          <a:xfrm>
            <a:off x="1123920" y="344520"/>
            <a:ext cx="7184880" cy="80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To squeeze a sequence of repetitive characters.    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1c1c1c"/>
                </a:solidFill>
                <a:latin typeface="Calibri"/>
                <a:ea typeface="DejaVu Sans"/>
              </a:rPr>
              <a:t>     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$echo “RaaaaaaaaaaaaaJaaaaaaa” | tr –s “a “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Or   cmd  $tr -s “ ” &lt;&lt;&lt; “Hello                  Student”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1c1c1c"/>
                </a:solidFill>
                <a:latin typeface="Calibri"/>
                <a:ea typeface="DejaVu Sans"/>
              </a:rPr>
              <a:t>Eg 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delete specified characters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</a:t>
            </a:r>
            <a:r>
              <a:rPr b="1" lang="pt-BR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echo “RaaaaaaaaaaaaaJaaaaaaa” | tr –d a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pt-BR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Or        </a:t>
            </a:r>
            <a:r>
              <a:rPr b="1" lang="nl-NL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    $tr –d H &lt;&lt;&lt; “HelloHStuHdentH”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pt-BR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Eg: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remove all the digits from the string.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$echo “my rollno is 112233445” | tr -d [:digit:]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Or cmd  $tr -d [:digit:] &lt;&lt;&lt; “my mobile no is 1000100”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remove all characters except digits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$echo “my rollno is 112233445” | tr -cd [:digit:]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Or cmd  $tr -cd [:digit:] &lt;&lt;&lt; “my mobile no is 1000100”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Rectangle 7"/>
          <p:cNvSpPr/>
          <p:nvPr/>
        </p:nvSpPr>
        <p:spPr>
          <a:xfrm>
            <a:off x="0" y="4536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2" name="Rectangle 8"/>
          <p:cNvSpPr/>
          <p:nvPr/>
        </p:nvSpPr>
        <p:spPr>
          <a:xfrm>
            <a:off x="152280" y="19764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object 58"/>
          <p:cNvSpPr/>
          <p:nvPr/>
        </p:nvSpPr>
        <p:spPr>
          <a:xfrm>
            <a:off x="77760" y="0"/>
            <a:ext cx="222480" cy="6851880"/>
          </a:xfrm>
          <a:custGeom>
            <a:avLst/>
            <a:gdLst>
              <a:gd name="textAreaLeft" fmla="*/ 0 w 222480"/>
              <a:gd name="textAreaRight" fmla="*/ 228600 w 2224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64" name="object 59"/>
          <p:cNvSpPr/>
          <p:nvPr/>
        </p:nvSpPr>
        <p:spPr>
          <a:xfrm>
            <a:off x="306360" y="0"/>
            <a:ext cx="187560" cy="6851880"/>
          </a:xfrm>
          <a:custGeom>
            <a:avLst/>
            <a:gdLst>
              <a:gd name="textAreaLeft" fmla="*/ 0 w 187560"/>
              <a:gd name="textAreaRight" fmla="*/ 193680 w 18756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65" name="object 60"/>
          <p:cNvSpPr/>
          <p:nvPr/>
        </p:nvSpPr>
        <p:spPr>
          <a:xfrm>
            <a:off x="1490400" y="0"/>
            <a:ext cx="1477080" cy="33876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66" name="object 61"/>
          <p:cNvSpPr/>
          <p:nvPr/>
        </p:nvSpPr>
        <p:spPr>
          <a:xfrm>
            <a:off x="1490400" y="6530400"/>
            <a:ext cx="1477080" cy="32148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67" name="object 62"/>
          <p:cNvSpPr/>
          <p:nvPr/>
        </p:nvSpPr>
        <p:spPr>
          <a:xfrm>
            <a:off x="500040" y="0"/>
            <a:ext cx="222480" cy="338760"/>
          </a:xfrm>
          <a:custGeom>
            <a:avLst/>
            <a:gdLst>
              <a:gd name="textAreaLeft" fmla="*/ 0 w 222480"/>
              <a:gd name="textAreaRight" fmla="*/ 228600 w 2224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68" name="object 63"/>
          <p:cNvSpPr/>
          <p:nvPr/>
        </p:nvSpPr>
        <p:spPr>
          <a:xfrm>
            <a:off x="500040" y="6530400"/>
            <a:ext cx="222480" cy="321480"/>
          </a:xfrm>
          <a:custGeom>
            <a:avLst/>
            <a:gdLst>
              <a:gd name="textAreaLeft" fmla="*/ 0 w 222480"/>
              <a:gd name="textAreaRight" fmla="*/ 228600 w 2224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69" name="object 64"/>
          <p:cNvSpPr/>
          <p:nvPr/>
        </p:nvSpPr>
        <p:spPr>
          <a:xfrm>
            <a:off x="728640" y="0"/>
            <a:ext cx="756000" cy="338760"/>
          </a:xfrm>
          <a:custGeom>
            <a:avLst/>
            <a:gdLst>
              <a:gd name="textAreaLeft" fmla="*/ 0 w 756000"/>
              <a:gd name="textAreaRight" fmla="*/ 762120 w 75600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70" name="object 65"/>
          <p:cNvSpPr/>
          <p:nvPr/>
        </p:nvSpPr>
        <p:spPr>
          <a:xfrm>
            <a:off x="728640" y="6530400"/>
            <a:ext cx="756000" cy="321480"/>
          </a:xfrm>
          <a:custGeom>
            <a:avLst/>
            <a:gdLst>
              <a:gd name="textAreaLeft" fmla="*/ 0 w 756000"/>
              <a:gd name="textAreaRight" fmla="*/ 762120 w 75600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71" name="object 66"/>
          <p:cNvSpPr/>
          <p:nvPr/>
        </p:nvSpPr>
        <p:spPr>
          <a:xfrm>
            <a:off x="6707160" y="0"/>
            <a:ext cx="1517760" cy="33876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72" name="object 67"/>
          <p:cNvSpPr/>
          <p:nvPr/>
        </p:nvSpPr>
        <p:spPr>
          <a:xfrm>
            <a:off x="6707160" y="6530400"/>
            <a:ext cx="1517760" cy="32148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73" name="object 68"/>
          <p:cNvSpPr/>
          <p:nvPr/>
        </p:nvSpPr>
        <p:spPr>
          <a:xfrm>
            <a:off x="8993160" y="0"/>
            <a:ext cx="145080" cy="6851880"/>
          </a:xfrm>
          <a:custGeom>
            <a:avLst/>
            <a:gdLst>
              <a:gd name="textAreaLeft" fmla="*/ 0 w 145080"/>
              <a:gd name="textAreaRight" fmla="*/ 151200 w 1450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74" name="object 69"/>
          <p:cNvSpPr/>
          <p:nvPr/>
        </p:nvSpPr>
        <p:spPr>
          <a:xfrm>
            <a:off x="8231040" y="0"/>
            <a:ext cx="756000" cy="6851880"/>
          </a:xfrm>
          <a:custGeom>
            <a:avLst/>
            <a:gdLst>
              <a:gd name="textAreaLeft" fmla="*/ 0 w 756000"/>
              <a:gd name="textAreaRight" fmla="*/ 762120 w 75600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75" name="object 70"/>
          <p:cNvSpPr/>
          <p:nvPr/>
        </p:nvSpPr>
        <p:spPr>
          <a:xfrm>
            <a:off x="3963960" y="0"/>
            <a:ext cx="2737080" cy="33876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76" name="object 71"/>
          <p:cNvSpPr/>
          <p:nvPr/>
        </p:nvSpPr>
        <p:spPr>
          <a:xfrm>
            <a:off x="3963960" y="6530400"/>
            <a:ext cx="2737080" cy="32148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77" name="object 72"/>
          <p:cNvSpPr/>
          <p:nvPr/>
        </p:nvSpPr>
        <p:spPr>
          <a:xfrm>
            <a:off x="50400" y="0"/>
            <a:ext cx="9093960" cy="68583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78" name="object 73"/>
          <p:cNvSpPr/>
          <p:nvPr/>
        </p:nvSpPr>
        <p:spPr>
          <a:xfrm>
            <a:off x="451080" y="36720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79" name="object 74"/>
          <p:cNvSpPr/>
          <p:nvPr/>
        </p:nvSpPr>
        <p:spPr>
          <a:xfrm>
            <a:off x="457200" y="34452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80" name="object 75"/>
          <p:cNvSpPr/>
          <p:nvPr/>
        </p:nvSpPr>
        <p:spPr>
          <a:xfrm>
            <a:off x="6987600" y="5852160"/>
            <a:ext cx="1237320" cy="3625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81" name="object 76"/>
          <p:cNvSpPr/>
          <p:nvPr/>
        </p:nvSpPr>
        <p:spPr>
          <a:xfrm>
            <a:off x="1123920" y="344520"/>
            <a:ext cx="7184880" cy="81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100" spc="-1" strike="noStrike">
                <a:solidFill>
                  <a:srgbClr val="bf0041"/>
                </a:solidFill>
                <a:latin typeface="Arial"/>
                <a:ea typeface="DejaVu Sans"/>
              </a:rPr>
              <a:t>Input Output Redirection in Linux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Redirection can be defined as changing the way from where commands read input to where commands sends output. 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You can redirect input and output of a command. 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100" spc="-1" strike="noStrike">
                <a:solidFill>
                  <a:schemeClr val="accent2"/>
                </a:solidFill>
                <a:latin typeface="Arial"/>
                <a:ea typeface="DejaVu Sans"/>
              </a:rPr>
              <a:t>Standard Streams In I/O Redirection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Standard input (stdin) :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The stdin stream is numbered as stdin (0). 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The bash shell takes input from stdin.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By default, keyboard is used as input.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standard output (stdout) :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The stdout stream is numbered as stdout (1).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The bash shell sends output to stdout.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Output goes to display.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standard error (stderr) :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The stderr stream is numbered as stderr (2). 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The bash shell sends error message to stderr. 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Error message goes to display.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Rectangle 7"/>
          <p:cNvSpPr/>
          <p:nvPr/>
        </p:nvSpPr>
        <p:spPr>
          <a:xfrm>
            <a:off x="0" y="4536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3" name="Rectangle 8"/>
          <p:cNvSpPr/>
          <p:nvPr/>
        </p:nvSpPr>
        <p:spPr>
          <a:xfrm>
            <a:off x="152280" y="19764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bject 2"/>
          <p:cNvSpPr/>
          <p:nvPr/>
        </p:nvSpPr>
        <p:spPr>
          <a:xfrm>
            <a:off x="77760" y="0"/>
            <a:ext cx="222480" cy="6851880"/>
          </a:xfrm>
          <a:custGeom>
            <a:avLst/>
            <a:gdLst>
              <a:gd name="textAreaLeft" fmla="*/ 0 w 222480"/>
              <a:gd name="textAreaRight" fmla="*/ 228600 w 2224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306360" y="0"/>
            <a:ext cx="187560" cy="6851880"/>
          </a:xfrm>
          <a:custGeom>
            <a:avLst/>
            <a:gdLst>
              <a:gd name="textAreaLeft" fmla="*/ 0 w 187560"/>
              <a:gd name="textAreaRight" fmla="*/ 193680 w 18756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8" name="object 4"/>
          <p:cNvSpPr/>
          <p:nvPr/>
        </p:nvSpPr>
        <p:spPr>
          <a:xfrm>
            <a:off x="1490400" y="0"/>
            <a:ext cx="1477080" cy="33876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9" name="object 5"/>
          <p:cNvSpPr/>
          <p:nvPr/>
        </p:nvSpPr>
        <p:spPr>
          <a:xfrm>
            <a:off x="1490400" y="6530400"/>
            <a:ext cx="1477080" cy="32148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0" name="object 6"/>
          <p:cNvSpPr/>
          <p:nvPr/>
        </p:nvSpPr>
        <p:spPr>
          <a:xfrm>
            <a:off x="500040" y="0"/>
            <a:ext cx="222480" cy="338760"/>
          </a:xfrm>
          <a:custGeom>
            <a:avLst/>
            <a:gdLst>
              <a:gd name="textAreaLeft" fmla="*/ 0 w 222480"/>
              <a:gd name="textAreaRight" fmla="*/ 228600 w 2224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1" name="object 7"/>
          <p:cNvSpPr/>
          <p:nvPr/>
        </p:nvSpPr>
        <p:spPr>
          <a:xfrm>
            <a:off x="500040" y="6530400"/>
            <a:ext cx="222480" cy="321480"/>
          </a:xfrm>
          <a:custGeom>
            <a:avLst/>
            <a:gdLst>
              <a:gd name="textAreaLeft" fmla="*/ 0 w 222480"/>
              <a:gd name="textAreaRight" fmla="*/ 228600 w 2224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2" name="object 8"/>
          <p:cNvSpPr/>
          <p:nvPr/>
        </p:nvSpPr>
        <p:spPr>
          <a:xfrm>
            <a:off x="728640" y="0"/>
            <a:ext cx="756000" cy="338760"/>
          </a:xfrm>
          <a:custGeom>
            <a:avLst/>
            <a:gdLst>
              <a:gd name="textAreaLeft" fmla="*/ 0 w 756000"/>
              <a:gd name="textAreaRight" fmla="*/ 762120 w 75600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3" name="object 9"/>
          <p:cNvSpPr/>
          <p:nvPr/>
        </p:nvSpPr>
        <p:spPr>
          <a:xfrm>
            <a:off x="728640" y="6530400"/>
            <a:ext cx="756000" cy="321480"/>
          </a:xfrm>
          <a:custGeom>
            <a:avLst/>
            <a:gdLst>
              <a:gd name="textAreaLeft" fmla="*/ 0 w 756000"/>
              <a:gd name="textAreaRight" fmla="*/ 762120 w 75600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4" name="object 10"/>
          <p:cNvSpPr/>
          <p:nvPr/>
        </p:nvSpPr>
        <p:spPr>
          <a:xfrm>
            <a:off x="6707160" y="0"/>
            <a:ext cx="1517760" cy="33876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5" name="object 11"/>
          <p:cNvSpPr/>
          <p:nvPr/>
        </p:nvSpPr>
        <p:spPr>
          <a:xfrm>
            <a:off x="6707160" y="6530400"/>
            <a:ext cx="1517760" cy="32148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6" name="object 12"/>
          <p:cNvSpPr/>
          <p:nvPr/>
        </p:nvSpPr>
        <p:spPr>
          <a:xfrm>
            <a:off x="8993160" y="0"/>
            <a:ext cx="145080" cy="6851880"/>
          </a:xfrm>
          <a:custGeom>
            <a:avLst/>
            <a:gdLst>
              <a:gd name="textAreaLeft" fmla="*/ 0 w 145080"/>
              <a:gd name="textAreaRight" fmla="*/ 151200 w 1450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7" name="object 13"/>
          <p:cNvSpPr/>
          <p:nvPr/>
        </p:nvSpPr>
        <p:spPr>
          <a:xfrm>
            <a:off x="8231040" y="0"/>
            <a:ext cx="756000" cy="6851880"/>
          </a:xfrm>
          <a:custGeom>
            <a:avLst/>
            <a:gdLst>
              <a:gd name="textAreaLeft" fmla="*/ 0 w 756000"/>
              <a:gd name="textAreaRight" fmla="*/ 762120 w 75600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8" name="object 14"/>
          <p:cNvSpPr/>
          <p:nvPr/>
        </p:nvSpPr>
        <p:spPr>
          <a:xfrm>
            <a:off x="3963960" y="0"/>
            <a:ext cx="2737080" cy="33876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9" name="object 15"/>
          <p:cNvSpPr/>
          <p:nvPr/>
        </p:nvSpPr>
        <p:spPr>
          <a:xfrm>
            <a:off x="3963960" y="6530400"/>
            <a:ext cx="2737080" cy="32148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0" name="object 16"/>
          <p:cNvSpPr/>
          <p:nvPr/>
        </p:nvSpPr>
        <p:spPr>
          <a:xfrm>
            <a:off x="50400" y="0"/>
            <a:ext cx="9093960" cy="68583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1" name="object 17"/>
          <p:cNvSpPr/>
          <p:nvPr/>
        </p:nvSpPr>
        <p:spPr>
          <a:xfrm>
            <a:off x="495720" y="36720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2" name="object 18"/>
          <p:cNvSpPr/>
          <p:nvPr/>
        </p:nvSpPr>
        <p:spPr>
          <a:xfrm>
            <a:off x="457200" y="34452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3" name="object 19"/>
          <p:cNvSpPr/>
          <p:nvPr/>
        </p:nvSpPr>
        <p:spPr>
          <a:xfrm>
            <a:off x="6987600" y="5852160"/>
            <a:ext cx="1237320" cy="3625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4" name="object 21"/>
          <p:cNvSpPr/>
          <p:nvPr/>
        </p:nvSpPr>
        <p:spPr>
          <a:xfrm>
            <a:off x="691920" y="353160"/>
            <a:ext cx="7184880" cy="58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c00000"/>
                </a:solidFill>
                <a:latin typeface="Calibri"/>
                <a:ea typeface="DejaVu Sans"/>
              </a:rPr>
              <a:t>more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It is used to view the text files in the command prompt.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It Displays one screen at a time in case the file is large (For example log files).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The more command also allows the user do scroll up and down through the page.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It can be used to see output one by one through piping with other command in case of output is large.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The 'more' command can't be used to display binary files.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Syntax: $more [options] file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c9211e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view a file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:$more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Rectangle 3"/>
          <p:cNvSpPr/>
          <p:nvPr/>
        </p:nvSpPr>
        <p:spPr>
          <a:xfrm>
            <a:off x="0" y="4536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6" name="Rectangle 4"/>
          <p:cNvSpPr/>
          <p:nvPr/>
        </p:nvSpPr>
        <p:spPr>
          <a:xfrm>
            <a:off x="152280" y="19764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object 58"/>
          <p:cNvSpPr/>
          <p:nvPr/>
        </p:nvSpPr>
        <p:spPr>
          <a:xfrm>
            <a:off x="77760" y="0"/>
            <a:ext cx="222480" cy="6851880"/>
          </a:xfrm>
          <a:custGeom>
            <a:avLst/>
            <a:gdLst>
              <a:gd name="textAreaLeft" fmla="*/ 0 w 222480"/>
              <a:gd name="textAreaRight" fmla="*/ 228600 w 2224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85" name="object 59"/>
          <p:cNvSpPr/>
          <p:nvPr/>
        </p:nvSpPr>
        <p:spPr>
          <a:xfrm>
            <a:off x="306360" y="0"/>
            <a:ext cx="187560" cy="6851880"/>
          </a:xfrm>
          <a:custGeom>
            <a:avLst/>
            <a:gdLst>
              <a:gd name="textAreaLeft" fmla="*/ 0 w 187560"/>
              <a:gd name="textAreaRight" fmla="*/ 193680 w 18756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86" name="object 60"/>
          <p:cNvSpPr/>
          <p:nvPr/>
        </p:nvSpPr>
        <p:spPr>
          <a:xfrm>
            <a:off x="1490400" y="0"/>
            <a:ext cx="1477080" cy="33876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87" name="object 61"/>
          <p:cNvSpPr/>
          <p:nvPr/>
        </p:nvSpPr>
        <p:spPr>
          <a:xfrm>
            <a:off x="1490400" y="6530400"/>
            <a:ext cx="1477080" cy="32148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88" name="object 62"/>
          <p:cNvSpPr/>
          <p:nvPr/>
        </p:nvSpPr>
        <p:spPr>
          <a:xfrm>
            <a:off x="500040" y="0"/>
            <a:ext cx="222480" cy="338760"/>
          </a:xfrm>
          <a:custGeom>
            <a:avLst/>
            <a:gdLst>
              <a:gd name="textAreaLeft" fmla="*/ 0 w 222480"/>
              <a:gd name="textAreaRight" fmla="*/ 228600 w 2224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89" name="object 63"/>
          <p:cNvSpPr/>
          <p:nvPr/>
        </p:nvSpPr>
        <p:spPr>
          <a:xfrm>
            <a:off x="500040" y="6530400"/>
            <a:ext cx="222480" cy="321480"/>
          </a:xfrm>
          <a:custGeom>
            <a:avLst/>
            <a:gdLst>
              <a:gd name="textAreaLeft" fmla="*/ 0 w 222480"/>
              <a:gd name="textAreaRight" fmla="*/ 228600 w 2224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90" name="object 64"/>
          <p:cNvSpPr/>
          <p:nvPr/>
        </p:nvSpPr>
        <p:spPr>
          <a:xfrm>
            <a:off x="728640" y="0"/>
            <a:ext cx="756000" cy="338760"/>
          </a:xfrm>
          <a:custGeom>
            <a:avLst/>
            <a:gdLst>
              <a:gd name="textAreaLeft" fmla="*/ 0 w 756000"/>
              <a:gd name="textAreaRight" fmla="*/ 762120 w 75600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91" name="object 65"/>
          <p:cNvSpPr/>
          <p:nvPr/>
        </p:nvSpPr>
        <p:spPr>
          <a:xfrm>
            <a:off x="728640" y="6530400"/>
            <a:ext cx="756000" cy="321480"/>
          </a:xfrm>
          <a:custGeom>
            <a:avLst/>
            <a:gdLst>
              <a:gd name="textAreaLeft" fmla="*/ 0 w 756000"/>
              <a:gd name="textAreaRight" fmla="*/ 762120 w 75600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92" name="object 66"/>
          <p:cNvSpPr/>
          <p:nvPr/>
        </p:nvSpPr>
        <p:spPr>
          <a:xfrm>
            <a:off x="6707160" y="0"/>
            <a:ext cx="1517760" cy="33876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93" name="object 67"/>
          <p:cNvSpPr/>
          <p:nvPr/>
        </p:nvSpPr>
        <p:spPr>
          <a:xfrm>
            <a:off x="6707160" y="6530400"/>
            <a:ext cx="1517760" cy="32148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94" name="object 68"/>
          <p:cNvSpPr/>
          <p:nvPr/>
        </p:nvSpPr>
        <p:spPr>
          <a:xfrm>
            <a:off x="8993160" y="0"/>
            <a:ext cx="145080" cy="6851880"/>
          </a:xfrm>
          <a:custGeom>
            <a:avLst/>
            <a:gdLst>
              <a:gd name="textAreaLeft" fmla="*/ 0 w 145080"/>
              <a:gd name="textAreaRight" fmla="*/ 151200 w 1450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95" name="object 69"/>
          <p:cNvSpPr/>
          <p:nvPr/>
        </p:nvSpPr>
        <p:spPr>
          <a:xfrm>
            <a:off x="8231040" y="0"/>
            <a:ext cx="756000" cy="6851880"/>
          </a:xfrm>
          <a:custGeom>
            <a:avLst/>
            <a:gdLst>
              <a:gd name="textAreaLeft" fmla="*/ 0 w 756000"/>
              <a:gd name="textAreaRight" fmla="*/ 762120 w 75600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96" name="object 70"/>
          <p:cNvSpPr/>
          <p:nvPr/>
        </p:nvSpPr>
        <p:spPr>
          <a:xfrm>
            <a:off x="3963960" y="0"/>
            <a:ext cx="2737080" cy="33876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97" name="object 71"/>
          <p:cNvSpPr/>
          <p:nvPr/>
        </p:nvSpPr>
        <p:spPr>
          <a:xfrm>
            <a:off x="3963960" y="6530400"/>
            <a:ext cx="2737080" cy="32148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98" name="object 72"/>
          <p:cNvSpPr/>
          <p:nvPr/>
        </p:nvSpPr>
        <p:spPr>
          <a:xfrm>
            <a:off x="50400" y="0"/>
            <a:ext cx="9093960" cy="68583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99" name="object 73"/>
          <p:cNvSpPr/>
          <p:nvPr/>
        </p:nvSpPr>
        <p:spPr>
          <a:xfrm>
            <a:off x="451080" y="36720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00" name="object 74"/>
          <p:cNvSpPr/>
          <p:nvPr/>
        </p:nvSpPr>
        <p:spPr>
          <a:xfrm>
            <a:off x="457200" y="34452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01" name="object 75"/>
          <p:cNvSpPr/>
          <p:nvPr/>
        </p:nvSpPr>
        <p:spPr>
          <a:xfrm>
            <a:off x="6987600" y="5852160"/>
            <a:ext cx="1237320" cy="3625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02" name="object 76"/>
          <p:cNvSpPr/>
          <p:nvPr/>
        </p:nvSpPr>
        <p:spPr>
          <a:xfrm>
            <a:off x="1123920" y="344520"/>
            <a:ext cx="7184880" cy="79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100" spc="-1" strike="noStrike">
                <a:solidFill>
                  <a:srgbClr val="bf0041"/>
                </a:solidFill>
                <a:latin typeface="Arial"/>
                <a:ea typeface="DejaVu Sans"/>
              </a:rPr>
              <a:t>Overwrite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Commands with a single bracket '&gt;' overwrite existing file content.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&gt; or 1&gt; : standard output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&lt; or 0&lt; : standard input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2&gt; : standard error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Synatx : command overwriteoption filename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To take input and save the data to a file and to print the data and to check overwrite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cmd : cat &gt; filename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cmd : cat &lt; filename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cmd : cat &gt; filename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cmd : cat &lt; filename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Rectangle 7"/>
          <p:cNvSpPr/>
          <p:nvPr/>
        </p:nvSpPr>
        <p:spPr>
          <a:xfrm>
            <a:off x="0" y="4536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4" name="Rectangle 8"/>
          <p:cNvSpPr/>
          <p:nvPr/>
        </p:nvSpPr>
        <p:spPr>
          <a:xfrm>
            <a:off x="152280" y="19764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object 58"/>
          <p:cNvSpPr/>
          <p:nvPr/>
        </p:nvSpPr>
        <p:spPr>
          <a:xfrm>
            <a:off x="77760" y="0"/>
            <a:ext cx="222480" cy="6851880"/>
          </a:xfrm>
          <a:custGeom>
            <a:avLst/>
            <a:gdLst>
              <a:gd name="textAreaLeft" fmla="*/ 0 w 222480"/>
              <a:gd name="textAreaRight" fmla="*/ 228600 w 2224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06" name="object 59"/>
          <p:cNvSpPr/>
          <p:nvPr/>
        </p:nvSpPr>
        <p:spPr>
          <a:xfrm>
            <a:off x="306360" y="0"/>
            <a:ext cx="187560" cy="6851880"/>
          </a:xfrm>
          <a:custGeom>
            <a:avLst/>
            <a:gdLst>
              <a:gd name="textAreaLeft" fmla="*/ 0 w 187560"/>
              <a:gd name="textAreaRight" fmla="*/ 193680 w 18756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07" name="object 60"/>
          <p:cNvSpPr/>
          <p:nvPr/>
        </p:nvSpPr>
        <p:spPr>
          <a:xfrm>
            <a:off x="1490400" y="0"/>
            <a:ext cx="1477080" cy="33876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08" name="object 61"/>
          <p:cNvSpPr/>
          <p:nvPr/>
        </p:nvSpPr>
        <p:spPr>
          <a:xfrm>
            <a:off x="1490400" y="6530400"/>
            <a:ext cx="1477080" cy="32148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09" name="object 62"/>
          <p:cNvSpPr/>
          <p:nvPr/>
        </p:nvSpPr>
        <p:spPr>
          <a:xfrm>
            <a:off x="500040" y="0"/>
            <a:ext cx="222480" cy="338760"/>
          </a:xfrm>
          <a:custGeom>
            <a:avLst/>
            <a:gdLst>
              <a:gd name="textAreaLeft" fmla="*/ 0 w 222480"/>
              <a:gd name="textAreaRight" fmla="*/ 228600 w 2224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10" name="object 63"/>
          <p:cNvSpPr/>
          <p:nvPr/>
        </p:nvSpPr>
        <p:spPr>
          <a:xfrm>
            <a:off x="500040" y="6530400"/>
            <a:ext cx="222480" cy="321480"/>
          </a:xfrm>
          <a:custGeom>
            <a:avLst/>
            <a:gdLst>
              <a:gd name="textAreaLeft" fmla="*/ 0 w 222480"/>
              <a:gd name="textAreaRight" fmla="*/ 228600 w 2224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11" name="object 64"/>
          <p:cNvSpPr/>
          <p:nvPr/>
        </p:nvSpPr>
        <p:spPr>
          <a:xfrm>
            <a:off x="728640" y="0"/>
            <a:ext cx="756000" cy="338760"/>
          </a:xfrm>
          <a:custGeom>
            <a:avLst/>
            <a:gdLst>
              <a:gd name="textAreaLeft" fmla="*/ 0 w 756000"/>
              <a:gd name="textAreaRight" fmla="*/ 762120 w 75600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12" name="object 65"/>
          <p:cNvSpPr/>
          <p:nvPr/>
        </p:nvSpPr>
        <p:spPr>
          <a:xfrm>
            <a:off x="728640" y="6530400"/>
            <a:ext cx="756000" cy="321480"/>
          </a:xfrm>
          <a:custGeom>
            <a:avLst/>
            <a:gdLst>
              <a:gd name="textAreaLeft" fmla="*/ 0 w 756000"/>
              <a:gd name="textAreaRight" fmla="*/ 762120 w 75600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13" name="object 66"/>
          <p:cNvSpPr/>
          <p:nvPr/>
        </p:nvSpPr>
        <p:spPr>
          <a:xfrm>
            <a:off x="6707160" y="0"/>
            <a:ext cx="1517760" cy="33876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14" name="object 67"/>
          <p:cNvSpPr/>
          <p:nvPr/>
        </p:nvSpPr>
        <p:spPr>
          <a:xfrm>
            <a:off x="6707160" y="6530400"/>
            <a:ext cx="1517760" cy="32148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15" name="object 68"/>
          <p:cNvSpPr/>
          <p:nvPr/>
        </p:nvSpPr>
        <p:spPr>
          <a:xfrm>
            <a:off x="8993160" y="0"/>
            <a:ext cx="145080" cy="6851880"/>
          </a:xfrm>
          <a:custGeom>
            <a:avLst/>
            <a:gdLst>
              <a:gd name="textAreaLeft" fmla="*/ 0 w 145080"/>
              <a:gd name="textAreaRight" fmla="*/ 151200 w 1450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16" name="object 69"/>
          <p:cNvSpPr/>
          <p:nvPr/>
        </p:nvSpPr>
        <p:spPr>
          <a:xfrm>
            <a:off x="8231040" y="0"/>
            <a:ext cx="756000" cy="6851880"/>
          </a:xfrm>
          <a:custGeom>
            <a:avLst/>
            <a:gdLst>
              <a:gd name="textAreaLeft" fmla="*/ 0 w 756000"/>
              <a:gd name="textAreaRight" fmla="*/ 762120 w 75600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17" name="object 70"/>
          <p:cNvSpPr/>
          <p:nvPr/>
        </p:nvSpPr>
        <p:spPr>
          <a:xfrm>
            <a:off x="3963960" y="0"/>
            <a:ext cx="2737080" cy="33876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18" name="object 71"/>
          <p:cNvSpPr/>
          <p:nvPr/>
        </p:nvSpPr>
        <p:spPr>
          <a:xfrm>
            <a:off x="3963960" y="6530400"/>
            <a:ext cx="2737080" cy="32148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19" name="object 72"/>
          <p:cNvSpPr/>
          <p:nvPr/>
        </p:nvSpPr>
        <p:spPr>
          <a:xfrm>
            <a:off x="50400" y="0"/>
            <a:ext cx="9093960" cy="68583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20" name="object 73"/>
          <p:cNvSpPr/>
          <p:nvPr/>
        </p:nvSpPr>
        <p:spPr>
          <a:xfrm>
            <a:off x="451080" y="36720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21" name="object 74"/>
          <p:cNvSpPr/>
          <p:nvPr/>
        </p:nvSpPr>
        <p:spPr>
          <a:xfrm>
            <a:off x="457200" y="34452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22" name="object 75"/>
          <p:cNvSpPr/>
          <p:nvPr/>
        </p:nvSpPr>
        <p:spPr>
          <a:xfrm>
            <a:off x="6987600" y="5852160"/>
            <a:ext cx="1237320" cy="3625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23" name="object 76"/>
          <p:cNvSpPr/>
          <p:nvPr/>
        </p:nvSpPr>
        <p:spPr>
          <a:xfrm>
            <a:off x="1123920" y="344520"/>
            <a:ext cx="7184880" cy="79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100" spc="-1" strike="noStrike">
                <a:solidFill>
                  <a:srgbClr val="bf0041"/>
                </a:solidFill>
                <a:latin typeface="Arial"/>
                <a:ea typeface="DejaVu Sans"/>
              </a:rPr>
              <a:t>Append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Commands with a double bracket '&gt;&gt;' do not overwrite the existing file content.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&gt;&gt; - standard output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&lt;&lt; - standard input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2&gt;&gt; - standard error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Synatx : command appendoption filename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To take input and save the data to a file and to print the data and to check overwrite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cmd : cat &gt;&gt; filename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cmd : cat  filename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cmd : cat &gt;&gt; filename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cmd : cat  filename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Rectangle 7"/>
          <p:cNvSpPr/>
          <p:nvPr/>
        </p:nvSpPr>
        <p:spPr>
          <a:xfrm>
            <a:off x="0" y="4536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5" name="Rectangle 8"/>
          <p:cNvSpPr/>
          <p:nvPr/>
        </p:nvSpPr>
        <p:spPr>
          <a:xfrm>
            <a:off x="152280" y="19764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bject 211"/>
          <p:cNvSpPr/>
          <p:nvPr/>
        </p:nvSpPr>
        <p:spPr>
          <a:xfrm>
            <a:off x="77760" y="0"/>
            <a:ext cx="222480" cy="6851880"/>
          </a:xfrm>
          <a:custGeom>
            <a:avLst/>
            <a:gdLst>
              <a:gd name="textAreaLeft" fmla="*/ 0 w 222480"/>
              <a:gd name="textAreaRight" fmla="*/ 228600 w 2224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8" name="object 212"/>
          <p:cNvSpPr/>
          <p:nvPr/>
        </p:nvSpPr>
        <p:spPr>
          <a:xfrm>
            <a:off x="306360" y="0"/>
            <a:ext cx="187560" cy="6851880"/>
          </a:xfrm>
          <a:custGeom>
            <a:avLst/>
            <a:gdLst>
              <a:gd name="textAreaLeft" fmla="*/ 0 w 187560"/>
              <a:gd name="textAreaRight" fmla="*/ 193680 w 18756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9" name="object 213"/>
          <p:cNvSpPr/>
          <p:nvPr/>
        </p:nvSpPr>
        <p:spPr>
          <a:xfrm>
            <a:off x="1490400" y="0"/>
            <a:ext cx="1477080" cy="33876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0" name="object 214"/>
          <p:cNvSpPr/>
          <p:nvPr/>
        </p:nvSpPr>
        <p:spPr>
          <a:xfrm>
            <a:off x="1490400" y="6530400"/>
            <a:ext cx="1477080" cy="32148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1" name="object 215"/>
          <p:cNvSpPr/>
          <p:nvPr/>
        </p:nvSpPr>
        <p:spPr>
          <a:xfrm>
            <a:off x="500040" y="0"/>
            <a:ext cx="222480" cy="338760"/>
          </a:xfrm>
          <a:custGeom>
            <a:avLst/>
            <a:gdLst>
              <a:gd name="textAreaLeft" fmla="*/ 0 w 222480"/>
              <a:gd name="textAreaRight" fmla="*/ 228600 w 2224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2" name="object 216"/>
          <p:cNvSpPr/>
          <p:nvPr/>
        </p:nvSpPr>
        <p:spPr>
          <a:xfrm>
            <a:off x="500040" y="6530400"/>
            <a:ext cx="222480" cy="321480"/>
          </a:xfrm>
          <a:custGeom>
            <a:avLst/>
            <a:gdLst>
              <a:gd name="textAreaLeft" fmla="*/ 0 w 222480"/>
              <a:gd name="textAreaRight" fmla="*/ 228600 w 2224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3" name="object 217"/>
          <p:cNvSpPr/>
          <p:nvPr/>
        </p:nvSpPr>
        <p:spPr>
          <a:xfrm>
            <a:off x="728640" y="0"/>
            <a:ext cx="756000" cy="338760"/>
          </a:xfrm>
          <a:custGeom>
            <a:avLst/>
            <a:gdLst>
              <a:gd name="textAreaLeft" fmla="*/ 0 w 756000"/>
              <a:gd name="textAreaRight" fmla="*/ 762120 w 75600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4" name="object 218"/>
          <p:cNvSpPr/>
          <p:nvPr/>
        </p:nvSpPr>
        <p:spPr>
          <a:xfrm>
            <a:off x="728640" y="6530400"/>
            <a:ext cx="756000" cy="321480"/>
          </a:xfrm>
          <a:custGeom>
            <a:avLst/>
            <a:gdLst>
              <a:gd name="textAreaLeft" fmla="*/ 0 w 756000"/>
              <a:gd name="textAreaRight" fmla="*/ 762120 w 75600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5" name="object 219"/>
          <p:cNvSpPr/>
          <p:nvPr/>
        </p:nvSpPr>
        <p:spPr>
          <a:xfrm>
            <a:off x="6707160" y="0"/>
            <a:ext cx="1517760" cy="33876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6" name="object 220"/>
          <p:cNvSpPr/>
          <p:nvPr/>
        </p:nvSpPr>
        <p:spPr>
          <a:xfrm>
            <a:off x="6707160" y="6530400"/>
            <a:ext cx="1517760" cy="32148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7" name="object 221"/>
          <p:cNvSpPr/>
          <p:nvPr/>
        </p:nvSpPr>
        <p:spPr>
          <a:xfrm>
            <a:off x="8993160" y="0"/>
            <a:ext cx="145080" cy="6851880"/>
          </a:xfrm>
          <a:custGeom>
            <a:avLst/>
            <a:gdLst>
              <a:gd name="textAreaLeft" fmla="*/ 0 w 145080"/>
              <a:gd name="textAreaRight" fmla="*/ 151200 w 1450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8" name="object 222"/>
          <p:cNvSpPr/>
          <p:nvPr/>
        </p:nvSpPr>
        <p:spPr>
          <a:xfrm>
            <a:off x="8231040" y="0"/>
            <a:ext cx="756000" cy="6851880"/>
          </a:xfrm>
          <a:custGeom>
            <a:avLst/>
            <a:gdLst>
              <a:gd name="textAreaLeft" fmla="*/ 0 w 756000"/>
              <a:gd name="textAreaRight" fmla="*/ 762120 w 75600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9" name="object 223"/>
          <p:cNvSpPr/>
          <p:nvPr/>
        </p:nvSpPr>
        <p:spPr>
          <a:xfrm>
            <a:off x="3963960" y="0"/>
            <a:ext cx="2737080" cy="33876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0" name="object 224"/>
          <p:cNvSpPr/>
          <p:nvPr/>
        </p:nvSpPr>
        <p:spPr>
          <a:xfrm>
            <a:off x="3963960" y="6530400"/>
            <a:ext cx="2737080" cy="32148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1" name="object 225"/>
          <p:cNvSpPr/>
          <p:nvPr/>
        </p:nvSpPr>
        <p:spPr>
          <a:xfrm>
            <a:off x="50400" y="0"/>
            <a:ext cx="9093960" cy="68583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2" name="object 226"/>
          <p:cNvSpPr/>
          <p:nvPr/>
        </p:nvSpPr>
        <p:spPr>
          <a:xfrm>
            <a:off x="451080" y="36720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3" name="object 227"/>
          <p:cNvSpPr/>
          <p:nvPr/>
        </p:nvSpPr>
        <p:spPr>
          <a:xfrm>
            <a:off x="457200" y="34452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4" name="object 228"/>
          <p:cNvSpPr/>
          <p:nvPr/>
        </p:nvSpPr>
        <p:spPr>
          <a:xfrm>
            <a:off x="6987600" y="5852160"/>
            <a:ext cx="1237320" cy="3625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5" name="object 229"/>
          <p:cNvSpPr/>
          <p:nvPr/>
        </p:nvSpPr>
        <p:spPr>
          <a:xfrm>
            <a:off x="691920" y="353160"/>
            <a:ext cx="7184880" cy="69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keys are used in 'more' command to scroll the page: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Enter key: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scroll down page line by line.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Space bar: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go to next page.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b key: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go to the backward page.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/ key: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Lets you search the string.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search the string inside your text file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:$more +/text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displays the text after the specified number of lines of the file.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:$more +linenumber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Use more command after a pipe to see long outputs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$cat filename | more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Rectangle 24"/>
          <p:cNvSpPr/>
          <p:nvPr/>
        </p:nvSpPr>
        <p:spPr>
          <a:xfrm>
            <a:off x="0" y="4536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7" name="Rectangle 25"/>
          <p:cNvSpPr/>
          <p:nvPr/>
        </p:nvSpPr>
        <p:spPr>
          <a:xfrm>
            <a:off x="152280" y="19764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object 230"/>
          <p:cNvSpPr/>
          <p:nvPr/>
        </p:nvSpPr>
        <p:spPr>
          <a:xfrm>
            <a:off x="77760" y="0"/>
            <a:ext cx="222480" cy="6851880"/>
          </a:xfrm>
          <a:custGeom>
            <a:avLst/>
            <a:gdLst>
              <a:gd name="textAreaLeft" fmla="*/ 0 w 222480"/>
              <a:gd name="textAreaRight" fmla="*/ 228600 w 2224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9" name="object 231"/>
          <p:cNvSpPr/>
          <p:nvPr/>
        </p:nvSpPr>
        <p:spPr>
          <a:xfrm>
            <a:off x="306360" y="0"/>
            <a:ext cx="187560" cy="6851880"/>
          </a:xfrm>
          <a:custGeom>
            <a:avLst/>
            <a:gdLst>
              <a:gd name="textAreaLeft" fmla="*/ 0 w 187560"/>
              <a:gd name="textAreaRight" fmla="*/ 193680 w 18756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0" name="object 232"/>
          <p:cNvSpPr/>
          <p:nvPr/>
        </p:nvSpPr>
        <p:spPr>
          <a:xfrm>
            <a:off x="1490400" y="0"/>
            <a:ext cx="1477080" cy="33876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1" name="object 233"/>
          <p:cNvSpPr/>
          <p:nvPr/>
        </p:nvSpPr>
        <p:spPr>
          <a:xfrm>
            <a:off x="1490400" y="6530400"/>
            <a:ext cx="1477080" cy="32148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2" name="object 234"/>
          <p:cNvSpPr/>
          <p:nvPr/>
        </p:nvSpPr>
        <p:spPr>
          <a:xfrm>
            <a:off x="500040" y="0"/>
            <a:ext cx="222480" cy="338760"/>
          </a:xfrm>
          <a:custGeom>
            <a:avLst/>
            <a:gdLst>
              <a:gd name="textAreaLeft" fmla="*/ 0 w 222480"/>
              <a:gd name="textAreaRight" fmla="*/ 228600 w 2224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3" name="object 235"/>
          <p:cNvSpPr/>
          <p:nvPr/>
        </p:nvSpPr>
        <p:spPr>
          <a:xfrm>
            <a:off x="500040" y="6530400"/>
            <a:ext cx="222480" cy="321480"/>
          </a:xfrm>
          <a:custGeom>
            <a:avLst/>
            <a:gdLst>
              <a:gd name="textAreaLeft" fmla="*/ 0 w 222480"/>
              <a:gd name="textAreaRight" fmla="*/ 228600 w 2224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4" name="object 236"/>
          <p:cNvSpPr/>
          <p:nvPr/>
        </p:nvSpPr>
        <p:spPr>
          <a:xfrm>
            <a:off x="728640" y="0"/>
            <a:ext cx="756000" cy="338760"/>
          </a:xfrm>
          <a:custGeom>
            <a:avLst/>
            <a:gdLst>
              <a:gd name="textAreaLeft" fmla="*/ 0 w 756000"/>
              <a:gd name="textAreaRight" fmla="*/ 762120 w 75600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5" name="object 237"/>
          <p:cNvSpPr/>
          <p:nvPr/>
        </p:nvSpPr>
        <p:spPr>
          <a:xfrm>
            <a:off x="728640" y="6530400"/>
            <a:ext cx="756000" cy="321480"/>
          </a:xfrm>
          <a:custGeom>
            <a:avLst/>
            <a:gdLst>
              <a:gd name="textAreaLeft" fmla="*/ 0 w 756000"/>
              <a:gd name="textAreaRight" fmla="*/ 762120 w 75600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6" name="object 238"/>
          <p:cNvSpPr/>
          <p:nvPr/>
        </p:nvSpPr>
        <p:spPr>
          <a:xfrm>
            <a:off x="6707160" y="0"/>
            <a:ext cx="1517760" cy="33876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7" name="object 239"/>
          <p:cNvSpPr/>
          <p:nvPr/>
        </p:nvSpPr>
        <p:spPr>
          <a:xfrm>
            <a:off x="6707160" y="6530400"/>
            <a:ext cx="1517760" cy="32148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8" name="object 240"/>
          <p:cNvSpPr/>
          <p:nvPr/>
        </p:nvSpPr>
        <p:spPr>
          <a:xfrm>
            <a:off x="8993160" y="0"/>
            <a:ext cx="145080" cy="6851880"/>
          </a:xfrm>
          <a:custGeom>
            <a:avLst/>
            <a:gdLst>
              <a:gd name="textAreaLeft" fmla="*/ 0 w 145080"/>
              <a:gd name="textAreaRight" fmla="*/ 151200 w 1450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9" name="object 241"/>
          <p:cNvSpPr/>
          <p:nvPr/>
        </p:nvSpPr>
        <p:spPr>
          <a:xfrm>
            <a:off x="8231040" y="0"/>
            <a:ext cx="756000" cy="6851880"/>
          </a:xfrm>
          <a:custGeom>
            <a:avLst/>
            <a:gdLst>
              <a:gd name="textAreaLeft" fmla="*/ 0 w 756000"/>
              <a:gd name="textAreaRight" fmla="*/ 762120 w 75600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0" name="object 242"/>
          <p:cNvSpPr/>
          <p:nvPr/>
        </p:nvSpPr>
        <p:spPr>
          <a:xfrm>
            <a:off x="3963960" y="0"/>
            <a:ext cx="2737080" cy="33876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1" name="object 243"/>
          <p:cNvSpPr/>
          <p:nvPr/>
        </p:nvSpPr>
        <p:spPr>
          <a:xfrm>
            <a:off x="3963960" y="6530400"/>
            <a:ext cx="2737080" cy="32148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2" name="object 244"/>
          <p:cNvSpPr/>
          <p:nvPr/>
        </p:nvSpPr>
        <p:spPr>
          <a:xfrm>
            <a:off x="50400" y="0"/>
            <a:ext cx="9093960" cy="68583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3" name="object 245"/>
          <p:cNvSpPr/>
          <p:nvPr/>
        </p:nvSpPr>
        <p:spPr>
          <a:xfrm>
            <a:off x="451080" y="36720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4" name="object 246"/>
          <p:cNvSpPr/>
          <p:nvPr/>
        </p:nvSpPr>
        <p:spPr>
          <a:xfrm>
            <a:off x="457200" y="34452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5" name="object 247"/>
          <p:cNvSpPr/>
          <p:nvPr/>
        </p:nvSpPr>
        <p:spPr>
          <a:xfrm>
            <a:off x="6987600" y="5852160"/>
            <a:ext cx="1237320" cy="3625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6" name="object 248"/>
          <p:cNvSpPr/>
          <p:nvPr/>
        </p:nvSpPr>
        <p:spPr>
          <a:xfrm>
            <a:off x="691920" y="353160"/>
            <a:ext cx="7184880" cy="375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less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It can be used to read the contents of a text file one page(one screen) at a time.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It has faster access because if file is large it doesn’t access the complete file, but accesses it page by page.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$less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ctangle 26"/>
          <p:cNvSpPr/>
          <p:nvPr/>
        </p:nvSpPr>
        <p:spPr>
          <a:xfrm>
            <a:off x="0" y="4536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Rectangle 27"/>
          <p:cNvSpPr/>
          <p:nvPr/>
        </p:nvSpPr>
        <p:spPr>
          <a:xfrm>
            <a:off x="152280" y="19764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bject 249"/>
          <p:cNvSpPr/>
          <p:nvPr/>
        </p:nvSpPr>
        <p:spPr>
          <a:xfrm>
            <a:off x="77760" y="0"/>
            <a:ext cx="222480" cy="6851880"/>
          </a:xfrm>
          <a:custGeom>
            <a:avLst/>
            <a:gdLst>
              <a:gd name="textAreaLeft" fmla="*/ 0 w 222480"/>
              <a:gd name="textAreaRight" fmla="*/ 228600 w 2224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0" name="object 250"/>
          <p:cNvSpPr/>
          <p:nvPr/>
        </p:nvSpPr>
        <p:spPr>
          <a:xfrm>
            <a:off x="306360" y="0"/>
            <a:ext cx="187560" cy="6851880"/>
          </a:xfrm>
          <a:custGeom>
            <a:avLst/>
            <a:gdLst>
              <a:gd name="textAreaLeft" fmla="*/ 0 w 187560"/>
              <a:gd name="textAreaRight" fmla="*/ 193680 w 18756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1" name="object 251"/>
          <p:cNvSpPr/>
          <p:nvPr/>
        </p:nvSpPr>
        <p:spPr>
          <a:xfrm>
            <a:off x="1490400" y="0"/>
            <a:ext cx="1477080" cy="33876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2" name="object 252"/>
          <p:cNvSpPr/>
          <p:nvPr/>
        </p:nvSpPr>
        <p:spPr>
          <a:xfrm>
            <a:off x="1490400" y="6530400"/>
            <a:ext cx="1477080" cy="32148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3" name="object 253"/>
          <p:cNvSpPr/>
          <p:nvPr/>
        </p:nvSpPr>
        <p:spPr>
          <a:xfrm>
            <a:off x="500040" y="0"/>
            <a:ext cx="222480" cy="338760"/>
          </a:xfrm>
          <a:custGeom>
            <a:avLst/>
            <a:gdLst>
              <a:gd name="textAreaLeft" fmla="*/ 0 w 222480"/>
              <a:gd name="textAreaRight" fmla="*/ 228600 w 2224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4" name="object 254"/>
          <p:cNvSpPr/>
          <p:nvPr/>
        </p:nvSpPr>
        <p:spPr>
          <a:xfrm>
            <a:off x="500040" y="6530400"/>
            <a:ext cx="222480" cy="321480"/>
          </a:xfrm>
          <a:custGeom>
            <a:avLst/>
            <a:gdLst>
              <a:gd name="textAreaLeft" fmla="*/ 0 w 222480"/>
              <a:gd name="textAreaRight" fmla="*/ 228600 w 2224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5" name="object 255"/>
          <p:cNvSpPr/>
          <p:nvPr/>
        </p:nvSpPr>
        <p:spPr>
          <a:xfrm>
            <a:off x="728640" y="0"/>
            <a:ext cx="756000" cy="338760"/>
          </a:xfrm>
          <a:custGeom>
            <a:avLst/>
            <a:gdLst>
              <a:gd name="textAreaLeft" fmla="*/ 0 w 756000"/>
              <a:gd name="textAreaRight" fmla="*/ 762120 w 75600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6" name="object 256"/>
          <p:cNvSpPr/>
          <p:nvPr/>
        </p:nvSpPr>
        <p:spPr>
          <a:xfrm>
            <a:off x="728640" y="6530400"/>
            <a:ext cx="756000" cy="321480"/>
          </a:xfrm>
          <a:custGeom>
            <a:avLst/>
            <a:gdLst>
              <a:gd name="textAreaLeft" fmla="*/ 0 w 756000"/>
              <a:gd name="textAreaRight" fmla="*/ 762120 w 75600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7" name="object 257"/>
          <p:cNvSpPr/>
          <p:nvPr/>
        </p:nvSpPr>
        <p:spPr>
          <a:xfrm>
            <a:off x="6707160" y="0"/>
            <a:ext cx="1517760" cy="33876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8" name="object 258"/>
          <p:cNvSpPr/>
          <p:nvPr/>
        </p:nvSpPr>
        <p:spPr>
          <a:xfrm>
            <a:off x="6707160" y="6530400"/>
            <a:ext cx="1517760" cy="32148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9" name="object 259"/>
          <p:cNvSpPr/>
          <p:nvPr/>
        </p:nvSpPr>
        <p:spPr>
          <a:xfrm>
            <a:off x="8993160" y="0"/>
            <a:ext cx="145080" cy="6851880"/>
          </a:xfrm>
          <a:custGeom>
            <a:avLst/>
            <a:gdLst>
              <a:gd name="textAreaLeft" fmla="*/ 0 w 145080"/>
              <a:gd name="textAreaRight" fmla="*/ 151200 w 1450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0" name="object 260"/>
          <p:cNvSpPr/>
          <p:nvPr/>
        </p:nvSpPr>
        <p:spPr>
          <a:xfrm>
            <a:off x="8231040" y="0"/>
            <a:ext cx="756000" cy="6851880"/>
          </a:xfrm>
          <a:custGeom>
            <a:avLst/>
            <a:gdLst>
              <a:gd name="textAreaLeft" fmla="*/ 0 w 756000"/>
              <a:gd name="textAreaRight" fmla="*/ 762120 w 75600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1" name="object 261"/>
          <p:cNvSpPr/>
          <p:nvPr/>
        </p:nvSpPr>
        <p:spPr>
          <a:xfrm>
            <a:off x="3963960" y="0"/>
            <a:ext cx="2737080" cy="33876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2" name="object 262"/>
          <p:cNvSpPr/>
          <p:nvPr/>
        </p:nvSpPr>
        <p:spPr>
          <a:xfrm>
            <a:off x="3963960" y="6530400"/>
            <a:ext cx="2737080" cy="32148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3" name="object 263"/>
          <p:cNvSpPr/>
          <p:nvPr/>
        </p:nvSpPr>
        <p:spPr>
          <a:xfrm>
            <a:off x="50400" y="0"/>
            <a:ext cx="9093960" cy="68583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4" name="object 264"/>
          <p:cNvSpPr/>
          <p:nvPr/>
        </p:nvSpPr>
        <p:spPr>
          <a:xfrm>
            <a:off x="451080" y="36720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5" name="object 265"/>
          <p:cNvSpPr/>
          <p:nvPr/>
        </p:nvSpPr>
        <p:spPr>
          <a:xfrm>
            <a:off x="457200" y="34452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6" name="object 266"/>
          <p:cNvSpPr/>
          <p:nvPr/>
        </p:nvSpPr>
        <p:spPr>
          <a:xfrm>
            <a:off x="6987600" y="5852160"/>
            <a:ext cx="1237320" cy="3625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7" name="object 267"/>
          <p:cNvSpPr/>
          <p:nvPr/>
        </p:nvSpPr>
        <p:spPr>
          <a:xfrm>
            <a:off x="691920" y="353160"/>
            <a:ext cx="7184880" cy="61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uniq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It reports or filters out the repeated lines in a file.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It is the tool that helps to detect the adjacent duplicate lines and also deletes the duplicate lines.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It filters out the adjacent matching lines from the input file(that is required as an argument) and writes the filtered data to the output file.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$uniq [OPTION] [INPUT[OUTPUT]]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uniq isn’t able to detect the duplicate lines unless they are adjacent to each other.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The content in the file should be sorted before using uniq cmd or use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sort -u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to sort the file before using uniq.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 $sort -u filename | uniq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Rectangle 28"/>
          <p:cNvSpPr/>
          <p:nvPr/>
        </p:nvSpPr>
        <p:spPr>
          <a:xfrm>
            <a:off x="0" y="4536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9" name="Rectangle 29"/>
          <p:cNvSpPr/>
          <p:nvPr/>
        </p:nvSpPr>
        <p:spPr>
          <a:xfrm>
            <a:off x="152280" y="19764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268"/>
          <p:cNvSpPr/>
          <p:nvPr/>
        </p:nvSpPr>
        <p:spPr>
          <a:xfrm>
            <a:off x="77760" y="0"/>
            <a:ext cx="222480" cy="6851880"/>
          </a:xfrm>
          <a:custGeom>
            <a:avLst/>
            <a:gdLst>
              <a:gd name="textAreaLeft" fmla="*/ 0 w 222480"/>
              <a:gd name="textAreaRight" fmla="*/ 228600 w 2224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1" name="object 269"/>
          <p:cNvSpPr/>
          <p:nvPr/>
        </p:nvSpPr>
        <p:spPr>
          <a:xfrm>
            <a:off x="306360" y="0"/>
            <a:ext cx="187560" cy="6851880"/>
          </a:xfrm>
          <a:custGeom>
            <a:avLst/>
            <a:gdLst>
              <a:gd name="textAreaLeft" fmla="*/ 0 w 187560"/>
              <a:gd name="textAreaRight" fmla="*/ 193680 w 18756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2" name="object 270"/>
          <p:cNvSpPr/>
          <p:nvPr/>
        </p:nvSpPr>
        <p:spPr>
          <a:xfrm>
            <a:off x="1490400" y="0"/>
            <a:ext cx="1477080" cy="33876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3" name="object 271"/>
          <p:cNvSpPr/>
          <p:nvPr/>
        </p:nvSpPr>
        <p:spPr>
          <a:xfrm>
            <a:off x="1490400" y="6530400"/>
            <a:ext cx="1477080" cy="32148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4" name="object 272"/>
          <p:cNvSpPr/>
          <p:nvPr/>
        </p:nvSpPr>
        <p:spPr>
          <a:xfrm>
            <a:off x="500040" y="0"/>
            <a:ext cx="222480" cy="338760"/>
          </a:xfrm>
          <a:custGeom>
            <a:avLst/>
            <a:gdLst>
              <a:gd name="textAreaLeft" fmla="*/ 0 w 222480"/>
              <a:gd name="textAreaRight" fmla="*/ 228600 w 2224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5" name="object 273"/>
          <p:cNvSpPr/>
          <p:nvPr/>
        </p:nvSpPr>
        <p:spPr>
          <a:xfrm>
            <a:off x="500040" y="6530400"/>
            <a:ext cx="222480" cy="321480"/>
          </a:xfrm>
          <a:custGeom>
            <a:avLst/>
            <a:gdLst>
              <a:gd name="textAreaLeft" fmla="*/ 0 w 222480"/>
              <a:gd name="textAreaRight" fmla="*/ 228600 w 2224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6" name="object 274"/>
          <p:cNvSpPr/>
          <p:nvPr/>
        </p:nvSpPr>
        <p:spPr>
          <a:xfrm>
            <a:off x="728640" y="0"/>
            <a:ext cx="756000" cy="338760"/>
          </a:xfrm>
          <a:custGeom>
            <a:avLst/>
            <a:gdLst>
              <a:gd name="textAreaLeft" fmla="*/ 0 w 756000"/>
              <a:gd name="textAreaRight" fmla="*/ 762120 w 75600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7" name="object 275"/>
          <p:cNvSpPr/>
          <p:nvPr/>
        </p:nvSpPr>
        <p:spPr>
          <a:xfrm>
            <a:off x="728640" y="6530400"/>
            <a:ext cx="756000" cy="321480"/>
          </a:xfrm>
          <a:custGeom>
            <a:avLst/>
            <a:gdLst>
              <a:gd name="textAreaLeft" fmla="*/ 0 w 756000"/>
              <a:gd name="textAreaRight" fmla="*/ 762120 w 75600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8" name="object 276"/>
          <p:cNvSpPr/>
          <p:nvPr/>
        </p:nvSpPr>
        <p:spPr>
          <a:xfrm>
            <a:off x="6707160" y="0"/>
            <a:ext cx="1517760" cy="33876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9" name="object 277"/>
          <p:cNvSpPr/>
          <p:nvPr/>
        </p:nvSpPr>
        <p:spPr>
          <a:xfrm>
            <a:off x="6707160" y="6530400"/>
            <a:ext cx="1517760" cy="32148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0" name="object 278"/>
          <p:cNvSpPr/>
          <p:nvPr/>
        </p:nvSpPr>
        <p:spPr>
          <a:xfrm>
            <a:off x="8993160" y="0"/>
            <a:ext cx="145080" cy="6851880"/>
          </a:xfrm>
          <a:custGeom>
            <a:avLst/>
            <a:gdLst>
              <a:gd name="textAreaLeft" fmla="*/ 0 w 145080"/>
              <a:gd name="textAreaRight" fmla="*/ 151200 w 1450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1" name="object 279"/>
          <p:cNvSpPr/>
          <p:nvPr/>
        </p:nvSpPr>
        <p:spPr>
          <a:xfrm>
            <a:off x="8231040" y="0"/>
            <a:ext cx="756000" cy="6851880"/>
          </a:xfrm>
          <a:custGeom>
            <a:avLst/>
            <a:gdLst>
              <a:gd name="textAreaLeft" fmla="*/ 0 w 756000"/>
              <a:gd name="textAreaRight" fmla="*/ 762120 w 75600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2" name="object 280"/>
          <p:cNvSpPr/>
          <p:nvPr/>
        </p:nvSpPr>
        <p:spPr>
          <a:xfrm>
            <a:off x="3963960" y="0"/>
            <a:ext cx="2737080" cy="33876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3" name="object 281"/>
          <p:cNvSpPr/>
          <p:nvPr/>
        </p:nvSpPr>
        <p:spPr>
          <a:xfrm>
            <a:off x="3963960" y="6530400"/>
            <a:ext cx="2737080" cy="32148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4" name="object 282"/>
          <p:cNvSpPr/>
          <p:nvPr/>
        </p:nvSpPr>
        <p:spPr>
          <a:xfrm>
            <a:off x="50400" y="0"/>
            <a:ext cx="9093960" cy="68583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5" name="object 283"/>
          <p:cNvSpPr/>
          <p:nvPr/>
        </p:nvSpPr>
        <p:spPr>
          <a:xfrm>
            <a:off x="451080" y="36720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6" name="object 284"/>
          <p:cNvSpPr/>
          <p:nvPr/>
        </p:nvSpPr>
        <p:spPr>
          <a:xfrm>
            <a:off x="457200" y="34452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7" name="object 285"/>
          <p:cNvSpPr/>
          <p:nvPr/>
        </p:nvSpPr>
        <p:spPr>
          <a:xfrm>
            <a:off x="6987600" y="5852160"/>
            <a:ext cx="1237320" cy="3625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8" name="object 286"/>
          <p:cNvSpPr/>
          <p:nvPr/>
        </p:nvSpPr>
        <p:spPr>
          <a:xfrm>
            <a:off x="691920" y="353160"/>
            <a:ext cx="7184880" cy="56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print the number of times a line was repeated.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 $uniq -c filename 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print only the repeated lines.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 $uniq -d filename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print only duplicate lines but not one per group.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 $uniq -D filename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print only the unique lines.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 $uniq -u filename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Rectangle 30"/>
          <p:cNvSpPr/>
          <p:nvPr/>
        </p:nvSpPr>
        <p:spPr>
          <a:xfrm>
            <a:off x="0" y="4536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0" name="Rectangle 31"/>
          <p:cNvSpPr/>
          <p:nvPr/>
        </p:nvSpPr>
        <p:spPr>
          <a:xfrm>
            <a:off x="152280" y="19764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bject 287"/>
          <p:cNvSpPr/>
          <p:nvPr/>
        </p:nvSpPr>
        <p:spPr>
          <a:xfrm>
            <a:off x="77760" y="0"/>
            <a:ext cx="222480" cy="6851880"/>
          </a:xfrm>
          <a:custGeom>
            <a:avLst/>
            <a:gdLst>
              <a:gd name="textAreaLeft" fmla="*/ 0 w 222480"/>
              <a:gd name="textAreaRight" fmla="*/ 228600 w 2224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2" name="object 288"/>
          <p:cNvSpPr/>
          <p:nvPr/>
        </p:nvSpPr>
        <p:spPr>
          <a:xfrm>
            <a:off x="306360" y="0"/>
            <a:ext cx="187560" cy="6851880"/>
          </a:xfrm>
          <a:custGeom>
            <a:avLst/>
            <a:gdLst>
              <a:gd name="textAreaLeft" fmla="*/ 0 w 187560"/>
              <a:gd name="textAreaRight" fmla="*/ 193680 w 18756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3" name="object 289"/>
          <p:cNvSpPr/>
          <p:nvPr/>
        </p:nvSpPr>
        <p:spPr>
          <a:xfrm>
            <a:off x="1490400" y="0"/>
            <a:ext cx="1477080" cy="33876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4" name="object 290"/>
          <p:cNvSpPr/>
          <p:nvPr/>
        </p:nvSpPr>
        <p:spPr>
          <a:xfrm>
            <a:off x="1490400" y="6530400"/>
            <a:ext cx="1477080" cy="32148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5" name="object 291"/>
          <p:cNvSpPr/>
          <p:nvPr/>
        </p:nvSpPr>
        <p:spPr>
          <a:xfrm>
            <a:off x="500040" y="0"/>
            <a:ext cx="222480" cy="338760"/>
          </a:xfrm>
          <a:custGeom>
            <a:avLst/>
            <a:gdLst>
              <a:gd name="textAreaLeft" fmla="*/ 0 w 222480"/>
              <a:gd name="textAreaRight" fmla="*/ 228600 w 2224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6" name="object 292"/>
          <p:cNvSpPr/>
          <p:nvPr/>
        </p:nvSpPr>
        <p:spPr>
          <a:xfrm>
            <a:off x="500040" y="6530400"/>
            <a:ext cx="222480" cy="321480"/>
          </a:xfrm>
          <a:custGeom>
            <a:avLst/>
            <a:gdLst>
              <a:gd name="textAreaLeft" fmla="*/ 0 w 222480"/>
              <a:gd name="textAreaRight" fmla="*/ 228600 w 2224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7" name="object 293"/>
          <p:cNvSpPr/>
          <p:nvPr/>
        </p:nvSpPr>
        <p:spPr>
          <a:xfrm>
            <a:off x="728640" y="0"/>
            <a:ext cx="756000" cy="338760"/>
          </a:xfrm>
          <a:custGeom>
            <a:avLst/>
            <a:gdLst>
              <a:gd name="textAreaLeft" fmla="*/ 0 w 756000"/>
              <a:gd name="textAreaRight" fmla="*/ 762120 w 75600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8" name="object 294"/>
          <p:cNvSpPr/>
          <p:nvPr/>
        </p:nvSpPr>
        <p:spPr>
          <a:xfrm>
            <a:off x="728640" y="6530400"/>
            <a:ext cx="756000" cy="321480"/>
          </a:xfrm>
          <a:custGeom>
            <a:avLst/>
            <a:gdLst>
              <a:gd name="textAreaLeft" fmla="*/ 0 w 756000"/>
              <a:gd name="textAreaRight" fmla="*/ 762120 w 75600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9" name="object 295"/>
          <p:cNvSpPr/>
          <p:nvPr/>
        </p:nvSpPr>
        <p:spPr>
          <a:xfrm>
            <a:off x="6707160" y="0"/>
            <a:ext cx="1517760" cy="33876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0" name="object 296"/>
          <p:cNvSpPr/>
          <p:nvPr/>
        </p:nvSpPr>
        <p:spPr>
          <a:xfrm>
            <a:off x="6707160" y="6530400"/>
            <a:ext cx="1517760" cy="32148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1" name="object 297"/>
          <p:cNvSpPr/>
          <p:nvPr/>
        </p:nvSpPr>
        <p:spPr>
          <a:xfrm>
            <a:off x="8993160" y="0"/>
            <a:ext cx="145080" cy="6851880"/>
          </a:xfrm>
          <a:custGeom>
            <a:avLst/>
            <a:gdLst>
              <a:gd name="textAreaLeft" fmla="*/ 0 w 145080"/>
              <a:gd name="textAreaRight" fmla="*/ 151200 w 1450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2" name="object 298"/>
          <p:cNvSpPr/>
          <p:nvPr/>
        </p:nvSpPr>
        <p:spPr>
          <a:xfrm>
            <a:off x="8231040" y="0"/>
            <a:ext cx="756000" cy="6851880"/>
          </a:xfrm>
          <a:custGeom>
            <a:avLst/>
            <a:gdLst>
              <a:gd name="textAreaLeft" fmla="*/ 0 w 756000"/>
              <a:gd name="textAreaRight" fmla="*/ 762120 w 75600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3" name="object 299"/>
          <p:cNvSpPr/>
          <p:nvPr/>
        </p:nvSpPr>
        <p:spPr>
          <a:xfrm>
            <a:off x="3963960" y="0"/>
            <a:ext cx="2737080" cy="33876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4" name="object 300"/>
          <p:cNvSpPr/>
          <p:nvPr/>
        </p:nvSpPr>
        <p:spPr>
          <a:xfrm>
            <a:off x="3963960" y="6530400"/>
            <a:ext cx="2737080" cy="32148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5" name="object 301"/>
          <p:cNvSpPr/>
          <p:nvPr/>
        </p:nvSpPr>
        <p:spPr>
          <a:xfrm>
            <a:off x="50400" y="0"/>
            <a:ext cx="9093960" cy="68583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6" name="object 302"/>
          <p:cNvSpPr/>
          <p:nvPr/>
        </p:nvSpPr>
        <p:spPr>
          <a:xfrm>
            <a:off x="451080" y="36720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7" name="object 303"/>
          <p:cNvSpPr/>
          <p:nvPr/>
        </p:nvSpPr>
        <p:spPr>
          <a:xfrm>
            <a:off x="457200" y="34452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8" name="object 304"/>
          <p:cNvSpPr/>
          <p:nvPr/>
        </p:nvSpPr>
        <p:spPr>
          <a:xfrm>
            <a:off x="6987600" y="5852160"/>
            <a:ext cx="1237320" cy="3625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9" name="object 305"/>
          <p:cNvSpPr/>
          <p:nvPr/>
        </p:nvSpPr>
        <p:spPr>
          <a:xfrm>
            <a:off x="691920" y="353160"/>
            <a:ext cx="7184880" cy="66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Paste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It is used to join files horizontally (parallel merging) by outputting lines consisting of lines from each file specified, separated by tab as delimiter, to the standard output.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When no file is specified, or put dash (“-“) instead of file name, paste reads from standard input and gives output as it is until a interrupt command [Ctrl-c] is given.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Syntax: $paste [OPTION] [FILES]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IN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$paste rollnumber.txt name.txt marks.txt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add delimiter for merging the files.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$paste -d “-” rollnumber.txt name.txt marks.txt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$paste -d “-|” rollnumber.txt name.txt marks.txt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merge the files in sequentially manner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$paste -s rollnumber.txt name.txt marks.txt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Rectangle 32"/>
          <p:cNvSpPr/>
          <p:nvPr/>
        </p:nvSpPr>
        <p:spPr>
          <a:xfrm>
            <a:off x="0" y="4536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1" name="Rectangle 33"/>
          <p:cNvSpPr/>
          <p:nvPr/>
        </p:nvSpPr>
        <p:spPr>
          <a:xfrm>
            <a:off x="152280" y="19764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object 77"/>
          <p:cNvSpPr/>
          <p:nvPr/>
        </p:nvSpPr>
        <p:spPr>
          <a:xfrm>
            <a:off x="77760" y="0"/>
            <a:ext cx="222480" cy="6851880"/>
          </a:xfrm>
          <a:custGeom>
            <a:avLst/>
            <a:gdLst>
              <a:gd name="textAreaLeft" fmla="*/ 0 w 222480"/>
              <a:gd name="textAreaRight" fmla="*/ 228600 w 2224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3" name="object 78"/>
          <p:cNvSpPr/>
          <p:nvPr/>
        </p:nvSpPr>
        <p:spPr>
          <a:xfrm>
            <a:off x="306360" y="0"/>
            <a:ext cx="187560" cy="6851880"/>
          </a:xfrm>
          <a:custGeom>
            <a:avLst/>
            <a:gdLst>
              <a:gd name="textAreaLeft" fmla="*/ 0 w 187560"/>
              <a:gd name="textAreaRight" fmla="*/ 193680 w 18756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4" name="object 79"/>
          <p:cNvSpPr/>
          <p:nvPr/>
        </p:nvSpPr>
        <p:spPr>
          <a:xfrm>
            <a:off x="1490400" y="0"/>
            <a:ext cx="1477080" cy="33876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5" name="object 80"/>
          <p:cNvSpPr/>
          <p:nvPr/>
        </p:nvSpPr>
        <p:spPr>
          <a:xfrm>
            <a:off x="1490400" y="6530400"/>
            <a:ext cx="1477080" cy="32148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6" name="object 81"/>
          <p:cNvSpPr/>
          <p:nvPr/>
        </p:nvSpPr>
        <p:spPr>
          <a:xfrm>
            <a:off x="500040" y="0"/>
            <a:ext cx="222480" cy="338760"/>
          </a:xfrm>
          <a:custGeom>
            <a:avLst/>
            <a:gdLst>
              <a:gd name="textAreaLeft" fmla="*/ 0 w 222480"/>
              <a:gd name="textAreaRight" fmla="*/ 228600 w 2224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7" name="object 82"/>
          <p:cNvSpPr/>
          <p:nvPr/>
        </p:nvSpPr>
        <p:spPr>
          <a:xfrm>
            <a:off x="500040" y="6530400"/>
            <a:ext cx="222480" cy="321480"/>
          </a:xfrm>
          <a:custGeom>
            <a:avLst/>
            <a:gdLst>
              <a:gd name="textAreaLeft" fmla="*/ 0 w 222480"/>
              <a:gd name="textAreaRight" fmla="*/ 228600 w 2224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8" name="object 83"/>
          <p:cNvSpPr/>
          <p:nvPr/>
        </p:nvSpPr>
        <p:spPr>
          <a:xfrm>
            <a:off x="728640" y="0"/>
            <a:ext cx="756000" cy="338760"/>
          </a:xfrm>
          <a:custGeom>
            <a:avLst/>
            <a:gdLst>
              <a:gd name="textAreaLeft" fmla="*/ 0 w 756000"/>
              <a:gd name="textAreaRight" fmla="*/ 762120 w 75600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9" name="object 84"/>
          <p:cNvSpPr/>
          <p:nvPr/>
        </p:nvSpPr>
        <p:spPr>
          <a:xfrm>
            <a:off x="728640" y="6530400"/>
            <a:ext cx="756000" cy="321480"/>
          </a:xfrm>
          <a:custGeom>
            <a:avLst/>
            <a:gdLst>
              <a:gd name="textAreaLeft" fmla="*/ 0 w 756000"/>
              <a:gd name="textAreaRight" fmla="*/ 762120 w 75600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0" name="object 85"/>
          <p:cNvSpPr/>
          <p:nvPr/>
        </p:nvSpPr>
        <p:spPr>
          <a:xfrm>
            <a:off x="6707160" y="0"/>
            <a:ext cx="1517760" cy="33876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1" name="object 86"/>
          <p:cNvSpPr/>
          <p:nvPr/>
        </p:nvSpPr>
        <p:spPr>
          <a:xfrm>
            <a:off x="6707160" y="6530400"/>
            <a:ext cx="1517760" cy="32148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2" name="object 87"/>
          <p:cNvSpPr/>
          <p:nvPr/>
        </p:nvSpPr>
        <p:spPr>
          <a:xfrm>
            <a:off x="8993160" y="0"/>
            <a:ext cx="145080" cy="6851880"/>
          </a:xfrm>
          <a:custGeom>
            <a:avLst/>
            <a:gdLst>
              <a:gd name="textAreaLeft" fmla="*/ 0 w 145080"/>
              <a:gd name="textAreaRight" fmla="*/ 151200 w 1450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3" name="object 88"/>
          <p:cNvSpPr/>
          <p:nvPr/>
        </p:nvSpPr>
        <p:spPr>
          <a:xfrm>
            <a:off x="8231040" y="0"/>
            <a:ext cx="756000" cy="6851880"/>
          </a:xfrm>
          <a:custGeom>
            <a:avLst/>
            <a:gdLst>
              <a:gd name="textAreaLeft" fmla="*/ 0 w 756000"/>
              <a:gd name="textAreaRight" fmla="*/ 762120 w 75600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4" name="object 89"/>
          <p:cNvSpPr/>
          <p:nvPr/>
        </p:nvSpPr>
        <p:spPr>
          <a:xfrm>
            <a:off x="3963960" y="0"/>
            <a:ext cx="2737080" cy="33876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5" name="object 90"/>
          <p:cNvSpPr/>
          <p:nvPr/>
        </p:nvSpPr>
        <p:spPr>
          <a:xfrm>
            <a:off x="3963960" y="6530400"/>
            <a:ext cx="2737080" cy="32148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6" name="object 91"/>
          <p:cNvSpPr/>
          <p:nvPr/>
        </p:nvSpPr>
        <p:spPr>
          <a:xfrm>
            <a:off x="50400" y="0"/>
            <a:ext cx="9093960" cy="68583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7" name="object 92"/>
          <p:cNvSpPr/>
          <p:nvPr/>
        </p:nvSpPr>
        <p:spPr>
          <a:xfrm>
            <a:off x="451080" y="36720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8" name="object 93"/>
          <p:cNvSpPr/>
          <p:nvPr/>
        </p:nvSpPr>
        <p:spPr>
          <a:xfrm>
            <a:off x="457200" y="34452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9" name="object 94"/>
          <p:cNvSpPr/>
          <p:nvPr/>
        </p:nvSpPr>
        <p:spPr>
          <a:xfrm>
            <a:off x="6987600" y="5852160"/>
            <a:ext cx="1237320" cy="3625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0" name="object 95"/>
          <p:cNvSpPr/>
          <p:nvPr/>
        </p:nvSpPr>
        <p:spPr>
          <a:xfrm>
            <a:off x="691920" y="353160"/>
            <a:ext cx="7184880" cy="812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specify a delimiter for sequential merging of files.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 $ paste -s -d "|" rollnumber.txt name.txt marks.txt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c9211e"/>
                </a:solidFill>
                <a:latin typeface="Calibri"/>
                <a:ea typeface="DejaVu Sans"/>
              </a:rPr>
              <a:t>nl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It is used for numbering lines, accepting input either from a file or from STDIN.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It copies each specified file to STDOUT, with line numbers appended before the lines.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Syntax: nl [OPTION] [FILE]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display a file with line Numbers all non-empty lines.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$nl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number all lines (including empty lines also)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$nl -b a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Rectangle 9"/>
          <p:cNvSpPr/>
          <p:nvPr/>
        </p:nvSpPr>
        <p:spPr>
          <a:xfrm>
            <a:off x="0" y="4536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" name="Rectangle 10"/>
          <p:cNvSpPr/>
          <p:nvPr/>
        </p:nvSpPr>
        <p:spPr>
          <a:xfrm>
            <a:off x="152280" y="19764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object 96"/>
          <p:cNvSpPr/>
          <p:nvPr/>
        </p:nvSpPr>
        <p:spPr>
          <a:xfrm>
            <a:off x="77760" y="0"/>
            <a:ext cx="222480" cy="6851880"/>
          </a:xfrm>
          <a:custGeom>
            <a:avLst/>
            <a:gdLst>
              <a:gd name="textAreaLeft" fmla="*/ 0 w 222480"/>
              <a:gd name="textAreaRight" fmla="*/ 228600 w 2224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4" name="object 97"/>
          <p:cNvSpPr/>
          <p:nvPr/>
        </p:nvSpPr>
        <p:spPr>
          <a:xfrm>
            <a:off x="306360" y="0"/>
            <a:ext cx="187560" cy="6851880"/>
          </a:xfrm>
          <a:custGeom>
            <a:avLst/>
            <a:gdLst>
              <a:gd name="textAreaLeft" fmla="*/ 0 w 187560"/>
              <a:gd name="textAreaRight" fmla="*/ 193680 w 18756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5" name="object 98"/>
          <p:cNvSpPr/>
          <p:nvPr/>
        </p:nvSpPr>
        <p:spPr>
          <a:xfrm>
            <a:off x="1490400" y="0"/>
            <a:ext cx="1477080" cy="33876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6" name="object 99"/>
          <p:cNvSpPr/>
          <p:nvPr/>
        </p:nvSpPr>
        <p:spPr>
          <a:xfrm>
            <a:off x="1490400" y="6530400"/>
            <a:ext cx="1477080" cy="321480"/>
          </a:xfrm>
          <a:custGeom>
            <a:avLst/>
            <a:gdLst>
              <a:gd name="textAreaLeft" fmla="*/ 0 w 1477080"/>
              <a:gd name="textAreaRight" fmla="*/ 1483200 w 147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7" name="object 100"/>
          <p:cNvSpPr/>
          <p:nvPr/>
        </p:nvSpPr>
        <p:spPr>
          <a:xfrm>
            <a:off x="500040" y="0"/>
            <a:ext cx="222480" cy="338760"/>
          </a:xfrm>
          <a:custGeom>
            <a:avLst/>
            <a:gdLst>
              <a:gd name="textAreaLeft" fmla="*/ 0 w 222480"/>
              <a:gd name="textAreaRight" fmla="*/ 228600 w 2224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8" name="object 101"/>
          <p:cNvSpPr/>
          <p:nvPr/>
        </p:nvSpPr>
        <p:spPr>
          <a:xfrm>
            <a:off x="500040" y="6530400"/>
            <a:ext cx="222480" cy="321480"/>
          </a:xfrm>
          <a:custGeom>
            <a:avLst/>
            <a:gdLst>
              <a:gd name="textAreaLeft" fmla="*/ 0 w 222480"/>
              <a:gd name="textAreaRight" fmla="*/ 228600 w 2224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9" name="object 102"/>
          <p:cNvSpPr/>
          <p:nvPr/>
        </p:nvSpPr>
        <p:spPr>
          <a:xfrm>
            <a:off x="728640" y="0"/>
            <a:ext cx="756000" cy="338760"/>
          </a:xfrm>
          <a:custGeom>
            <a:avLst/>
            <a:gdLst>
              <a:gd name="textAreaLeft" fmla="*/ 0 w 756000"/>
              <a:gd name="textAreaRight" fmla="*/ 762120 w 75600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0" name="object 103"/>
          <p:cNvSpPr/>
          <p:nvPr/>
        </p:nvSpPr>
        <p:spPr>
          <a:xfrm>
            <a:off x="728640" y="6530400"/>
            <a:ext cx="756000" cy="321480"/>
          </a:xfrm>
          <a:custGeom>
            <a:avLst/>
            <a:gdLst>
              <a:gd name="textAreaLeft" fmla="*/ 0 w 756000"/>
              <a:gd name="textAreaRight" fmla="*/ 762120 w 75600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1" name="object 104"/>
          <p:cNvSpPr/>
          <p:nvPr/>
        </p:nvSpPr>
        <p:spPr>
          <a:xfrm>
            <a:off x="6707160" y="0"/>
            <a:ext cx="1517760" cy="33876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2" name="object 105"/>
          <p:cNvSpPr/>
          <p:nvPr/>
        </p:nvSpPr>
        <p:spPr>
          <a:xfrm>
            <a:off x="6707160" y="6530400"/>
            <a:ext cx="1517760" cy="321480"/>
          </a:xfrm>
          <a:custGeom>
            <a:avLst/>
            <a:gdLst>
              <a:gd name="textAreaLeft" fmla="*/ 0 w 1517760"/>
              <a:gd name="textAreaRight" fmla="*/ 1523880 w 151776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3" name="object 106"/>
          <p:cNvSpPr/>
          <p:nvPr/>
        </p:nvSpPr>
        <p:spPr>
          <a:xfrm>
            <a:off x="8993160" y="0"/>
            <a:ext cx="145080" cy="6851880"/>
          </a:xfrm>
          <a:custGeom>
            <a:avLst/>
            <a:gdLst>
              <a:gd name="textAreaLeft" fmla="*/ 0 w 145080"/>
              <a:gd name="textAreaRight" fmla="*/ 151200 w 14508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4" name="object 107"/>
          <p:cNvSpPr/>
          <p:nvPr/>
        </p:nvSpPr>
        <p:spPr>
          <a:xfrm>
            <a:off x="8231040" y="0"/>
            <a:ext cx="756000" cy="6851880"/>
          </a:xfrm>
          <a:custGeom>
            <a:avLst/>
            <a:gdLst>
              <a:gd name="textAreaLeft" fmla="*/ 0 w 756000"/>
              <a:gd name="textAreaRight" fmla="*/ 762120 w 756000"/>
              <a:gd name="textAreaTop" fmla="*/ 0 h 6851880"/>
              <a:gd name="textAreaBottom" fmla="*/ 6858000 h 68518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5" name="object 108"/>
          <p:cNvSpPr/>
          <p:nvPr/>
        </p:nvSpPr>
        <p:spPr>
          <a:xfrm>
            <a:off x="3963960" y="0"/>
            <a:ext cx="2737080" cy="33876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38760"/>
              <a:gd name="textAreaBottom" fmla="*/ 344880 h 3387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6" name="object 109"/>
          <p:cNvSpPr/>
          <p:nvPr/>
        </p:nvSpPr>
        <p:spPr>
          <a:xfrm>
            <a:off x="3963960" y="6530400"/>
            <a:ext cx="2737080" cy="321480"/>
          </a:xfrm>
          <a:custGeom>
            <a:avLst/>
            <a:gdLst>
              <a:gd name="textAreaLeft" fmla="*/ 0 w 2737080"/>
              <a:gd name="textAreaRight" fmla="*/ 2743200 w 2737080"/>
              <a:gd name="textAreaTop" fmla="*/ 0 h 321480"/>
              <a:gd name="textAreaBottom" fmla="*/ 327600 h 3214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7" name="object 110"/>
          <p:cNvSpPr/>
          <p:nvPr/>
        </p:nvSpPr>
        <p:spPr>
          <a:xfrm>
            <a:off x="50400" y="0"/>
            <a:ext cx="9093960" cy="68583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8" name="object 111"/>
          <p:cNvSpPr/>
          <p:nvPr/>
        </p:nvSpPr>
        <p:spPr>
          <a:xfrm>
            <a:off x="451080" y="36720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9" name="object 112"/>
          <p:cNvSpPr/>
          <p:nvPr/>
        </p:nvSpPr>
        <p:spPr>
          <a:xfrm>
            <a:off x="457200" y="344520"/>
            <a:ext cx="8223480" cy="6180120"/>
          </a:xfrm>
          <a:custGeom>
            <a:avLst/>
            <a:gdLst>
              <a:gd name="textAreaLeft" fmla="*/ 0 w 8223480"/>
              <a:gd name="textAreaRight" fmla="*/ 8229600 w 8223480"/>
              <a:gd name="textAreaTop" fmla="*/ 0 h 6180120"/>
              <a:gd name="textAreaBottom" fmla="*/ 6186240 h 61801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0" name="object 113"/>
          <p:cNvSpPr/>
          <p:nvPr/>
        </p:nvSpPr>
        <p:spPr>
          <a:xfrm>
            <a:off x="6987600" y="5852160"/>
            <a:ext cx="1237320" cy="3625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1" name="object 114"/>
          <p:cNvSpPr/>
          <p:nvPr/>
        </p:nvSpPr>
        <p:spPr>
          <a:xfrm>
            <a:off x="691920" y="353160"/>
            <a:ext cx="7184880" cy="725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Override default increment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The default increment pattern in Linux is 1. This can be changed using the -i option. The first line number is 1 and cannot be changed using -i.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Cmd: $nl -i incrementvalue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Eg: $nl -i 2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make the starting line number different.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The default line number is 1.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$nl -v startingvalue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$nl -v 2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add a string literal after line numbers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$nl -s “stringliteral” 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$nl -s "--&gt;" filename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Rectangle 11"/>
          <p:cNvSpPr/>
          <p:nvPr/>
        </p:nvSpPr>
        <p:spPr>
          <a:xfrm>
            <a:off x="0" y="4536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3" name="Rectangle 12"/>
          <p:cNvSpPr/>
          <p:nvPr/>
        </p:nvSpPr>
        <p:spPr>
          <a:xfrm>
            <a:off x="152280" y="197640"/>
            <a:ext cx="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18535</TotalTime>
  <Application>LibreOffice/7.4.4.2$Linux_X86_64 LibreOffice_project/40$Build-2</Application>
  <AppVersion>15.0000</AppVersion>
  <Words>1691</Words>
  <Paragraphs>270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2018-06-11T11:27:57Z</dcterms:created>
  <dc:creator>Anushray Gupta</dc:creator>
  <dc:description/>
  <dc:language>en-IN</dc:language>
  <cp:lastModifiedBy/>
  <dcterms:modified xsi:type="dcterms:W3CDTF">2023-02-15T15:55:25Z</dcterms:modified>
  <cp:revision>558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  <property fmtid="{D5CDD505-2E9C-101B-9397-08002B2CF9AE}" pid="5" name="PresentationFormat">
    <vt:lpwstr>On-screen Show (4:3)</vt:lpwstr>
  </property>
  <property fmtid="{D5CDD505-2E9C-101B-9397-08002B2CF9AE}" pid="6" name="Slides">
    <vt:i4>21</vt:i4>
  </property>
</Properties>
</file>