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046A81-167D-43B3-83C6-82D5C8CC63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E8307-85F3-40EB-B993-5D9C70F0B1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21955-C9D9-4F91-BE55-B1BA64224C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225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2228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231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225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82228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AC273F-5FE3-4BD6-B37E-30CFD08ECD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8E960A-CADE-437D-AA3B-03F4A97AEC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EBC26-7571-4423-A1CB-63A00C9A62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7881F4-7EA9-4832-8C90-2AA7C1961E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AACA9D-0F6B-494E-8B53-6E5440B983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7800" y="7920"/>
            <a:ext cx="8527680" cy="13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80FA2A-0626-4651-BAC6-6A10A08090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67172D-0F30-4613-8B90-5126E6AE11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E4FE21-8B4E-4647-8A33-40D42F01E4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532AE8-AB4C-4E29-8E89-A88DF3B594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F1DBAF-7C54-425D-9734-F00C1812623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5120" cy="6857640"/>
          </a:xfrm>
          <a:custGeom>
            <a:avLst/>
            <a:gdLst>
              <a:gd name="textAreaLeft" fmla="*/ 0 w 195120"/>
              <a:gd name="textAreaRight" fmla="*/ 195480 w 19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1040" cy="6015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1560"/>
              <a:gd name="textAreaBottom" fmla="*/ 601920 h 60156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1040" cy="60804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520" cy="6080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624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-5724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960"/>
          </a:xfrm>
          <a:custGeom>
            <a:avLst/>
            <a:gdLst>
              <a:gd name="textAreaLeft" fmla="*/ 0 w 360"/>
              <a:gd name="textAreaRight" fmla="*/ 720 w 36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960" cy="229212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2292120"/>
              <a:gd name="textAreaBottom" fmla="*/ 2292480 h 229212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960" cy="13248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132480"/>
              <a:gd name="textAreaBottom" fmla="*/ 132840 h 13248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760" cy="114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10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920" cy="3670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69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9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-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3</a:t>
            </a:r>
            <a:br>
              <a:rPr sz="2400"/>
            </a:br>
            <a:br>
              <a:rPr sz="2400"/>
            </a:br>
            <a:r>
              <a:rPr b="1" lang="en-IN" sz="2400" spc="-1" strike="noStrike">
                <a:solidFill>
                  <a:srgbClr val="ee5846"/>
                </a:solidFill>
                <a:latin typeface="Calibri"/>
              </a:rPr>
              <a:t>Basic Linux Commands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en-IN" sz="2400" spc="-1" strike="noStrike">
                <a:solidFill>
                  <a:srgbClr val="ee5846"/>
                </a:solidFill>
                <a:latin typeface="Calibri"/>
              </a:rPr>
              <a:t>By: Naveen Tiwari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9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5240" cy="52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9320" y="1173600"/>
            <a:ext cx="2916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object 21"/>
          <p:cNvSpPr/>
          <p:nvPr/>
        </p:nvSpPr>
        <p:spPr>
          <a:xfrm>
            <a:off x="1123920" y="344520"/>
            <a:ext cx="7190640" cy="106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Verdana"/>
              </a:rPr>
              <a:t>Su (switch user or substitute user)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The su command allows you to run a shell as another user.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$su [username]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Verdana"/>
              </a:rPr>
              <a:t>su to root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You can change the user to root when you know the root password.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Synatx : $su root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Verdana"/>
              </a:rPr>
              <a:t>su as root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The root user can become any existing user without knowing that user's password. Otherwise, password is needed.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Synatx : $su – [username]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object 21"/>
          <p:cNvSpPr/>
          <p:nvPr/>
        </p:nvSpPr>
        <p:spPr>
          <a:xfrm>
            <a:off x="1123920" y="344520"/>
            <a:ext cx="7190640" cy="9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Verdana"/>
              </a:rPr>
              <a:t>Sudo (substitute user do or super user do)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Allow user to run the command as super user.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$sudo [options]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Verdana"/>
              </a:rPr>
              <a:t>man (manual page)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Used to display the user manual of any command that we can run on the terminal.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Synatx : $man [option(s)] keyword(s)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Verdana"/>
              </a:rPr>
              <a:t>help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displays information about shell built-in commands.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Syntax: help [-dms] [options]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36320" y="27864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commands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object 21"/>
          <p:cNvSpPr/>
          <p:nvPr/>
        </p:nvSpPr>
        <p:spPr>
          <a:xfrm>
            <a:off x="1190880" y="1395000"/>
            <a:ext cx="7190640" cy="20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Linux command is a program or utility that runs on the CLI – a console that interacts with the system via texts and processes.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 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object 21"/>
          <p:cNvSpPr/>
          <p:nvPr/>
        </p:nvSpPr>
        <p:spPr>
          <a:xfrm>
            <a:off x="1123920" y="344520"/>
            <a:ext cx="7190640" cy="875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Verdana"/>
              </a:rPr>
              <a:t>Who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The who command is used to get information about currently logged in user on to system.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1. Time of last system boot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2. Current run level of the system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3. List of logged in users and more.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$who [option] [filename]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Who command without any options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To display host name and user associated with standard input such as keyboard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$who -m –H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object 21"/>
          <p:cNvSpPr/>
          <p:nvPr/>
        </p:nvSpPr>
        <p:spPr>
          <a:xfrm>
            <a:off x="1123920" y="344520"/>
            <a:ext cx="7190640" cy="65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show all active processes which are spawned by INIT process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$who -p –H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show status of the users message as +, – or 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$who -T –H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show list of users logged in to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Synatx: $who –u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show time of the system when it booted last 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$who -b -H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object 21"/>
          <p:cNvSpPr/>
          <p:nvPr/>
        </p:nvSpPr>
        <p:spPr>
          <a:xfrm>
            <a:off x="1123920" y="344520"/>
            <a:ext cx="7190640" cy="57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show details of all dead processes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$who -d –H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show system login process details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$who -l –H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count number of users logged on to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Synatx: $who –q -H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display current run level of the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$who -r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object 17"/>
          <p:cNvSpPr/>
          <p:nvPr/>
        </p:nvSpPr>
        <p:spPr>
          <a:xfrm>
            <a:off x="451080" y="30996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21"/>
          <p:cNvSpPr/>
          <p:nvPr/>
        </p:nvSpPr>
        <p:spPr>
          <a:xfrm>
            <a:off x="1123920" y="344520"/>
            <a:ext cx="7190640" cy="75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display all details of current logged in user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Syntax : $who –a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00000"/>
                </a:solidFill>
                <a:latin typeface="Calibri"/>
              </a:rPr>
              <a:t>whoami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To display system’s username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Syntax: $whoami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00000"/>
                </a:solidFill>
                <a:latin typeface="Calibri"/>
              </a:rPr>
              <a:t>w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display list of users and their activities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Syntax : $w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00000"/>
                </a:solidFill>
                <a:latin typeface="Calibri"/>
              </a:rPr>
              <a:t>Id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To display user identification information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Syntax : $id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21"/>
          <p:cNvSpPr/>
          <p:nvPr/>
        </p:nvSpPr>
        <p:spPr>
          <a:xfrm>
            <a:off x="1123920" y="344520"/>
            <a:ext cx="7190640" cy="84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Verdana"/>
              </a:rPr>
              <a:t>history or !!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history command is used to view the previously executed command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$history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 : $!!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To show the limited number of commands that executed previously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Syntax: $history [number]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To view the last 10 commands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Syntax: $history | tail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Verdana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object 21"/>
          <p:cNvSpPr/>
          <p:nvPr/>
        </p:nvSpPr>
        <p:spPr>
          <a:xfrm>
            <a:off x="1123920" y="344520"/>
            <a:ext cx="7190640" cy="66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Check command history using event number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$![Event number]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Use of :p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print command before executing so that a wrong command does not get executed.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$![event number]:p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Remove history of an event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$history -d [event number]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Remove whole history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Synatx: $history -c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object 17"/>
          <p:cNvSpPr/>
          <p:nvPr/>
        </p:nvSpPr>
        <p:spPr>
          <a:xfrm>
            <a:off x="4510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object 21"/>
          <p:cNvSpPr/>
          <p:nvPr/>
        </p:nvSpPr>
        <p:spPr>
          <a:xfrm>
            <a:off x="1123920" y="344520"/>
            <a:ext cx="7190640" cy="66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Check command history using event number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$![Event number]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Use of :p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print command before executing so that a wrong command does not get executed.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$![event number]:p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Remove history of an event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Syntax : $history -d [event number]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Remove whole history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Synatx: $history -c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tangle 3"/>
          <p:cNvSpPr/>
          <p:nvPr/>
        </p:nvSpPr>
        <p:spPr>
          <a:xfrm>
            <a:off x="0" y="4536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4"/>
          <p:cNvSpPr/>
          <p:nvPr/>
        </p:nvSpPr>
        <p:spPr>
          <a:xfrm>
            <a:off x="152280" y="197640"/>
            <a:ext cx="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Application>LibreOffice/7.4.4.2$Linux_X86_64 LibreOffice_project/40$Build-2</Application>
  <AppVersion>15.0000</AppVersion>
  <Words>596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2023-01-29T22:55:19Z</dcterms:modified>
  <cp:revision>120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11</vt:i4>
  </property>
</Properties>
</file>