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9112FA-A4BE-481A-BB01-5F46613CD2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635BC-4868-41DD-AB01-081450AD36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EC3607-C691-4122-A660-4DA1DC69BB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225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2228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231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225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82228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7ECBDA-E001-4182-B237-AE292D2BEF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726458-0310-438A-9A19-A1CDDCB9A5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BFF433-042C-49B1-9311-54FD95E2C6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52BC99-384A-422B-8CFC-ADC23383A2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91C097-80A0-4E80-A1B0-F36BB034BE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7800" y="7920"/>
            <a:ext cx="8527680" cy="13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0CC619-40BA-492C-8C21-9D8CF2E4F1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317FB-6E1C-4F7D-A3EA-9AE45EE35C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C76355-57FD-4175-917F-746462E88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163291-8AC6-40D6-A048-271BEF89F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6EB32D-8BB5-48E4-9790-271013226C1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5120" cy="6857640"/>
          </a:xfrm>
          <a:custGeom>
            <a:avLst/>
            <a:gdLst>
              <a:gd name="textAreaLeft" fmla="*/ 0 w 195120"/>
              <a:gd name="textAreaRight" fmla="*/ 195480 w 19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1040" cy="6015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1560"/>
              <a:gd name="textAreaBottom" fmla="*/ 601920 h 60156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1040" cy="60804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520" cy="6080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624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960"/>
          </a:xfrm>
          <a:custGeom>
            <a:avLst/>
            <a:gdLst>
              <a:gd name="textAreaLeft" fmla="*/ 0 w 360"/>
              <a:gd name="textAreaRight" fmla="*/ 720 w 36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960" cy="229212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2292120"/>
              <a:gd name="textAreaBottom" fmla="*/ 2292480 h 229212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960" cy="13248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132480"/>
              <a:gd name="textAreaBottom" fmla="*/ 132840 h 13248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760" cy="114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10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920" cy="220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69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9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6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Introductio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n To file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System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and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permission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s to a file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9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5240" cy="52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9320" y="1173600"/>
            <a:ext cx="2916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116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object 117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object 118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object 119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object 120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object 121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object 122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object 123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object 124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object 125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object 126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object 127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object 128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object 129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object 130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object 131"/>
          <p:cNvSpPr/>
          <p:nvPr/>
        </p:nvSpPr>
        <p:spPr>
          <a:xfrm>
            <a:off x="50004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object 132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object 133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object 134"/>
          <p:cNvSpPr/>
          <p:nvPr/>
        </p:nvSpPr>
        <p:spPr>
          <a:xfrm>
            <a:off x="1123920" y="344520"/>
            <a:ext cx="7190640" cy="61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11. /usr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Used for miscellaneous purposes, and can be used by many users. 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Includes administrative commands, shared files, library files, and others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12. /var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Typically contains variable-length files such as log and print files and any other type of file that may contain a variable amount of data.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13. /sbin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Contains binary (executable) files, usually for system administration. 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For example, fdisk and ifconfig utlities.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252" name="Rectangle 1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angle 1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135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object 136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object 137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object 138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object 139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object 140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object 141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object 142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object 143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object 144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object 145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object 146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object 147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object 148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object 149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object 150"/>
          <p:cNvSpPr/>
          <p:nvPr/>
        </p:nvSpPr>
        <p:spPr>
          <a:xfrm>
            <a:off x="50004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object 151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object 152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object 153"/>
          <p:cNvSpPr/>
          <p:nvPr/>
        </p:nvSpPr>
        <p:spPr>
          <a:xfrm>
            <a:off x="1123920" y="344520"/>
            <a:ext cx="719064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14. /kernel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Contains kernel files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273" name="Rectangle 15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16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59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object 60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object 61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object 62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object 63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object 64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object 65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object 66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object 67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object 68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object 69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object 70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object 71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object 72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object 73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object 74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object 75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object 76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object 77"/>
          <p:cNvSpPr/>
          <p:nvPr/>
        </p:nvSpPr>
        <p:spPr>
          <a:xfrm>
            <a:off x="1123920" y="344520"/>
            <a:ext cx="7190640" cy="69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File Permissions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Linux system have three types of permissions defined.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Nine characters denotes the three types of permissions.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Read (r)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read permission allows you to open and read the content of a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You can't do any editing or modification in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AutoNum type="arabicPeriod" startAt="2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Write (w)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write permission allows you to edit, remove or rename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AutoNum type="arabicPeriod" startAt="3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Execute (x)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write permission allows you to run or execute a program.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tangle 8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object 21"/>
          <p:cNvSpPr/>
          <p:nvPr/>
        </p:nvSpPr>
        <p:spPr>
          <a:xfrm>
            <a:off x="1123920" y="344520"/>
            <a:ext cx="7190640" cy="62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4. No permission(-)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read, no write and no execute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Linux File Ownership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Every file and directory on your Linux system is assigned 3 types of owner.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User (u)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 user is the owner of the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By default, the person who created a file becomes its owner.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 user is also sometimes called an owner.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2. Group(g)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 user- group can contain multiple users.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All users belonging to a group will have the same Linux group permissions access to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object 21"/>
          <p:cNvSpPr/>
          <p:nvPr/>
        </p:nvSpPr>
        <p:spPr>
          <a:xfrm>
            <a:off x="1123920" y="344520"/>
            <a:ext cx="7190640" cy="28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3.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Other (o)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Any other user who has access to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This person has neither created the file, nor he belongs to a usergroup who could own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when you set the permission for others, it is also referred as set permissions for the world.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object 21"/>
          <p:cNvSpPr/>
          <p:nvPr/>
        </p:nvSpPr>
        <p:spPr>
          <a:xfrm>
            <a:off x="1123920" y="344520"/>
            <a:ext cx="719064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Picture 19" descr=""/>
          <p:cNvPicPr/>
          <p:nvPr/>
        </p:nvPicPr>
        <p:blipFill>
          <a:blip r:embed="rId3"/>
          <a:stretch/>
        </p:blipFill>
        <p:spPr>
          <a:xfrm>
            <a:off x="1262160" y="765720"/>
            <a:ext cx="6151320" cy="48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object 21"/>
          <p:cNvSpPr/>
          <p:nvPr/>
        </p:nvSpPr>
        <p:spPr>
          <a:xfrm>
            <a:off x="1123920" y="344520"/>
            <a:ext cx="719064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21" descr=""/>
          <p:cNvPicPr/>
          <p:nvPr/>
        </p:nvPicPr>
        <p:blipFill>
          <a:blip r:embed="rId3"/>
          <a:srcRect l="0" t="8084" r="-2531" b="0"/>
          <a:stretch/>
        </p:blipFill>
        <p:spPr>
          <a:xfrm>
            <a:off x="1068480" y="479520"/>
            <a:ext cx="6823800" cy="53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1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object 20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object 22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object 24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object 25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object 26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object 27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object 28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object 29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object 30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object 31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object 32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object 33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object 34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object 35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object 36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object 37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object 38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object 39"/>
          <p:cNvSpPr/>
          <p:nvPr/>
        </p:nvSpPr>
        <p:spPr>
          <a:xfrm>
            <a:off x="1123920" y="344520"/>
            <a:ext cx="7190640" cy="65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chmod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change the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permissions of a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file or folder.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: chmod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&lt;groupName&gt;-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&lt;permissionName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&gt; &lt;fileName&gt;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There are 2 ways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Absolute mode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Symbolic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Absolute node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file permissions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are represented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as a three-digit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octal number.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Rectangle 1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tangle 2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0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object 21"/>
          <p:cNvSpPr/>
          <p:nvPr/>
        </p:nvSpPr>
        <p:spPr>
          <a:xfrm>
            <a:off x="1123920" y="344520"/>
            <a:ext cx="7190640" cy="61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3"/>
          <a:srcRect l="2972" t="18883" r="35410" b="9341"/>
          <a:stretch/>
        </p:blipFill>
        <p:spPr>
          <a:xfrm>
            <a:off x="738360" y="923760"/>
            <a:ext cx="7432920" cy="45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bject 40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object 41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object 42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object 43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object 44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object 45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object 46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object 47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object 48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object 49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object 50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object 51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object 52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object 53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9" name="object 54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object 55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object 56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object 57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object 58"/>
          <p:cNvSpPr/>
          <p:nvPr/>
        </p:nvSpPr>
        <p:spPr>
          <a:xfrm>
            <a:off x="1123920" y="344520"/>
            <a:ext cx="7190640" cy="37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tangle 5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Rectangle 6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1123920" y="344520"/>
            <a:ext cx="7190640" cy="54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What is File system?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file system is a method and data structure that the operating system uses to control how data is stored and retrieved.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helps to arrange the file on the disk storage.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manages the file name, file size, creation date, and much more information about a file.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Types of Linux File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19" descr=""/>
          <p:cNvPicPr/>
          <p:nvPr/>
        </p:nvPicPr>
        <p:blipFill>
          <a:blip r:embed="rId3"/>
          <a:stretch/>
        </p:blipFill>
        <p:spPr>
          <a:xfrm>
            <a:off x="1961640" y="3677400"/>
            <a:ext cx="3535560" cy="28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object 21"/>
          <p:cNvSpPr/>
          <p:nvPr/>
        </p:nvSpPr>
        <p:spPr>
          <a:xfrm>
            <a:off x="1123920" y="344520"/>
            <a:ext cx="7190640" cy="76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Ext (extended file system)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in 1992.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was primarily developed for MINIX OS.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very first file system designed specifically for Linux.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Ext file system is an older version, and is no longer used due to some limitations.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Ext2 (Second extended file system)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in 1993.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Ext2 is the first Linux file system that allows managing two terabytes of data.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Ext3 (Third extended file system)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in 2001.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a journaling file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object 21"/>
          <p:cNvSpPr/>
          <p:nvPr/>
        </p:nvSpPr>
        <p:spPr>
          <a:xfrm>
            <a:off x="1123920" y="344520"/>
            <a:ext cx="7190640" cy="68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major drawback of Ext3 is that it does not support servers because this file system does not support file recovery and disk snapshot.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Ext4(fourth extended system)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in 2006.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the faster file system among all the Ext file systems.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a very compatible option for the SSD (solid-state drive) disks.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the default file system in Linux distribution.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JFS File System (Journaled File System)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by IBM in 1990.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It’s easy to recover data after a power failure and quite reliable.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uses less CPU power than the other file systems.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object 21"/>
          <p:cNvSpPr/>
          <p:nvPr/>
        </p:nvSpPr>
        <p:spPr>
          <a:xfrm>
            <a:off x="1123920" y="344520"/>
            <a:ext cx="7190640" cy="64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XFS (Extent File System)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by Silicon Graphics in 1990.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a 64-bit high performance journaling file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was considered as high-speed JFS, which is developed for parallel I/O processing.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NASA still using this file system with its high storage server (300+ Terabyte server).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Poor performance with smaller files.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Btrfs (B Tree File System)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Created by Oracle in 2009.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used for fault tolerance, repair system, fun administration, extensive storage configuration, and more.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not a good suit for the production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object 21"/>
          <p:cNvSpPr/>
          <p:nvPr/>
        </p:nvSpPr>
        <p:spPr>
          <a:xfrm>
            <a:off x="1123920" y="344520"/>
            <a:ext cx="7190640" cy="55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ReiserFS File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ReiserFS is an alternative to the Ext3 file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In the earlier time, the ReiserFS was used as the default file system in SUSE Linux.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This file system dynamically supports the file extension.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Swap File System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swap file system is used for memory paging in Linux operating system during the system hibernation.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 system that never goes in hibernate state is required to have swap space equal to its RAM size.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17"/>
          <p:cNvSpPr/>
          <p:nvPr/>
        </p:nvSpPr>
        <p:spPr>
          <a:xfrm>
            <a:off x="451080" y="403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object 21"/>
          <p:cNvSpPr/>
          <p:nvPr/>
        </p:nvSpPr>
        <p:spPr>
          <a:xfrm>
            <a:off x="1123920" y="344520"/>
            <a:ext cx="7190640" cy="52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System Directory &amp; Description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directories have specific purposes and generally hold the same types of information for easily locating files.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Following are the directories that exist on the major versions of Unix −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This is the root directory which should contain only the directories needed at the top level of the file structure.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2. /bin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This is where the executable files are located.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These files are available to all users.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78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79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80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81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object 82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object 83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object 84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bject 85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object 86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object 87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object 88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object 89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object 90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object 91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object 92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object 93"/>
          <p:cNvSpPr/>
          <p:nvPr/>
        </p:nvSpPr>
        <p:spPr>
          <a:xfrm>
            <a:off x="50004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object 94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object 95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object 96"/>
          <p:cNvSpPr/>
          <p:nvPr/>
        </p:nvSpPr>
        <p:spPr>
          <a:xfrm>
            <a:off x="1123920" y="344520"/>
            <a:ext cx="7190640" cy="55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3. /dev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These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are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device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drivers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4. /etc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Super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visor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direct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ory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comm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ands,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config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uratio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 files,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disk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config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uratio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n files,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valid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user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lists,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groups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ethern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et,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hosts,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send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critical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messa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ges.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5. /lib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Cont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ains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shar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libra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ry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files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som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etim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es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othe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kern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el-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relat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files.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6. </a:t>
            </a: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/boo</a:t>
            </a: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t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Cont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ains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files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for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booti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ng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the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syste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m.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210" name="Rectangle 9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angle 10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97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object 98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object 99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100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object 101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object 102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object 103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104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object 105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object 106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object 107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object 108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109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object 110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object 111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object 112"/>
          <p:cNvSpPr/>
          <p:nvPr/>
        </p:nvSpPr>
        <p:spPr>
          <a:xfrm>
            <a:off x="50004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object 113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object 114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object 115"/>
          <p:cNvSpPr/>
          <p:nvPr/>
        </p:nvSpPr>
        <p:spPr>
          <a:xfrm>
            <a:off x="1123920" y="344520"/>
            <a:ext cx="7190640" cy="61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7. /home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Contains the home directory for users and other accounts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8. /mnt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Used to mount other temporary file systems, such as cdrom and floppy for the CD-ROM drive and floppy diskette drive, respectively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9. /proc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Contains all processes marked as a file by process number or other information that is dynamic to the system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000000"/>
                </a:solidFill>
                <a:latin typeface="Calibiri"/>
                <a:ea typeface="Noto Sans CJK SC"/>
              </a:rPr>
              <a:t>10 ./tmp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96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Noto Sans CJK SC"/>
              </a:rPr>
              <a:t>Holds temporary files used between system boots</a:t>
            </a: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698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231" name="Rectangle 11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tangle 12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Application>LibreOffice/7.4.2.3$Linux_X86_64 LibreOffice_project/40$Build-3</Application>
  <AppVersion>15.0000</AppVersion>
  <Words>734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2023-01-20T13:58:33Z</dcterms:modified>
  <cp:revision>207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12</vt:i4>
  </property>
</Properties>
</file>