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39510D-3392-4483-9372-C53F2E7895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89EA3C-9580-4CCF-A7E7-DAB7CE373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56CDE3-3AE1-4FDB-9AFA-24F9266A23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225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2228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231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225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82228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8BD6D9-9E93-4D34-8918-A9A463115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459D9B-E8C4-4FD6-93B8-759D71B6B7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2A337-DCCF-4DAD-8562-91438194AF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5CB046-AA62-4C54-94F1-B25901C7B7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EC2E9-FC6F-4DC9-9ADA-2BBE725FF7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7800" y="7920"/>
            <a:ext cx="8527680" cy="13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1A521-866A-4794-80E3-C5D42531B8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B0F46-F02D-439E-B009-729A3F5F71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3F1835-211D-4C90-A279-493BB45FF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F5E781-F77C-40D0-9E03-42A6F5C1C2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189965-2C9C-4A4E-AAA9-D74A148DDBE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5120" cy="6857640"/>
          </a:xfrm>
          <a:custGeom>
            <a:avLst/>
            <a:gdLst>
              <a:gd name="textAreaLeft" fmla="*/ 0 w 195120"/>
              <a:gd name="textAreaRight" fmla="*/ 195480 w 19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1040" cy="6015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1560"/>
              <a:gd name="textAreaBottom" fmla="*/ 601920 h 60156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1040" cy="60804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520" cy="6080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624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960"/>
          </a:xfrm>
          <a:custGeom>
            <a:avLst/>
            <a:gdLst>
              <a:gd name="textAreaLeft" fmla="*/ 0 w 360"/>
              <a:gd name="textAreaRight" fmla="*/ 720 w 36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960" cy="229212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2292120"/>
              <a:gd name="textAreaBottom" fmla="*/ 2292480 h 229212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960" cy="13248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132480"/>
              <a:gd name="textAreaBottom" fmla="*/ 132840 h 13248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760" cy="114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10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920" cy="3670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69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9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8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Basic Commands For Manipulating files and Directory oriented</a:t>
            </a: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commands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9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5240" cy="52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9320" y="1173600"/>
            <a:ext cx="2916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1123920" y="344520"/>
            <a:ext cx="7190640" cy="71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Linux Directory Commands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pwd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pwd command is used to display the location of the current working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$pwd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mkdir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mkdir command is used to create a new directory under any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$mkdir &lt;directory 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rmdir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rmdir command is used to delete a directory.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$rmdir &lt;directory 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object 21"/>
          <p:cNvSpPr/>
          <p:nvPr/>
        </p:nvSpPr>
        <p:spPr>
          <a:xfrm>
            <a:off x="1123920" y="344520"/>
            <a:ext cx="7190640" cy="76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ls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ls command is used to display a list of content of a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$ls –[options]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cd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cd command is used to change the current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$cd &lt;directory 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cd ..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cd command is used to go back to previous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$cd ..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1123920" y="344520"/>
            <a:ext cx="7190640" cy="68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which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used to locate the executable file associated with the given command by searching it in the path environment variable.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has 3 return status as follows: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0 : If all specified commands are found and executable.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1 : If one or more specified commands is nonexistent or not executable.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2 : If an invalid option is specified.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$which &lt;filename&gt; &lt;filename2&gt; &lt;filename3&gt;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To print all matching pathnames of each argument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$which -a &lt;filename1&gt; &lt;filename2&gt; ..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21"/>
          <p:cNvSpPr/>
          <p:nvPr/>
        </p:nvSpPr>
        <p:spPr>
          <a:xfrm>
            <a:off x="1123920" y="344520"/>
            <a:ext cx="7190640" cy="61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whereis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used to find the location of source/binary file of a command and manuals sections for a specified file in Linux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$whereis [option] &lt;filename&gt;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-b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: This option is used when we only want to search for binaries.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$whereis -b &lt;filename1&gt;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-m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This option is used when we only want to search for manual sections.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$whereis -m &lt;filename1&gt;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object 21"/>
          <p:cNvSpPr/>
          <p:nvPr/>
        </p:nvSpPr>
        <p:spPr>
          <a:xfrm>
            <a:off x="1123920" y="344520"/>
            <a:ext cx="7190640" cy="36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whatis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used to get a one-line manual page descriptions.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$whatis [-dlv?V] [-r|-w] [-s list] [-m system[, …]] [-M path] [-L locale] [-C file] name …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 whatis –d ls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Application>LibreOffice/7.4.4.2$Linux_X86_64 LibreOffice_project/40$Build-2</Application>
  <AppVersion>15.0000</AppVersion>
  <Words>310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2023-01-29T22:39:12Z</dcterms:modified>
  <cp:revision>201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6</vt:i4>
  </property>
</Properties>
</file>