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BAA5B-BE80-4F50-8CD2-0A9B55815E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388F6-6395-441D-838A-4885DF914C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5FD5A-68E1-4D8B-BB47-867F5AA00F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50FAC-8F39-483C-9BF4-4CAEF452E2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3ACFF-9329-4699-873F-E34505013A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708D2-F8B7-4C57-BB46-334DFA884A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6AAF3-4E1E-47A9-B563-D4EF78185D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B579C-7595-421C-90D8-8E9D74B62D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A321C-727C-4B2F-92A1-91C10A377A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AF045-C5F0-4401-BF43-C2332EB68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2A326-E4C0-4670-A1CE-C70F21C5D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015A9-A9ED-4BF2-8E43-57443C75C2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00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B459F8-7677-4B05-B0B6-F2431008944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0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400" cy="6856920"/>
          </a:xfrm>
          <a:custGeom>
            <a:avLst/>
            <a:gdLst>
              <a:gd name="textAreaLeft" fmla="*/ 0 w 194400"/>
              <a:gd name="textAreaRight" fmla="*/ 195480 w 1944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320" cy="60084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0840"/>
              <a:gd name="textAreaBottom" fmla="*/ 601920 h 60084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320" cy="607320"/>
          </a:xfrm>
          <a:custGeom>
            <a:avLst/>
            <a:gdLst>
              <a:gd name="textAreaLeft" fmla="*/ 0 w 1480320"/>
              <a:gd name="textAreaRight" fmla="*/ 1481400 w 148032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2800" cy="6073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607320"/>
              <a:gd name="textAreaBottom" fmla="*/ 608400 h 60732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52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120" cy="6249240"/>
          </a:xfrm>
          <a:custGeom>
            <a:avLst/>
            <a:gdLst>
              <a:gd name="textAreaLeft" fmla="*/ 0 w 3678120"/>
              <a:gd name="textAreaRight" fmla="*/ 3679200 w 367812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240"/>
          </a:xfrm>
          <a:custGeom>
            <a:avLst/>
            <a:gdLst>
              <a:gd name="textAreaLeft" fmla="*/ 0 w 360"/>
              <a:gd name="textAreaRight" fmla="*/ 2880 w 360"/>
              <a:gd name="textAreaTop" fmla="*/ 0 h 6249240"/>
              <a:gd name="textAreaBottom" fmla="*/ 6250320 h 624924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240" cy="229140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2291400"/>
              <a:gd name="textAreaBottom" fmla="*/ 2292480 h 229140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560" cy="5647320"/>
          </a:xfrm>
          <a:custGeom>
            <a:avLst/>
            <a:gdLst>
              <a:gd name="textAreaLeft" fmla="*/ 0 w 3562560"/>
              <a:gd name="textAreaRight" fmla="*/ 3563640 w 3562560"/>
              <a:gd name="textAreaTop" fmla="*/ 0 h 5647320"/>
              <a:gd name="textAreaBottom" fmla="*/ 5648400 h 564732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240" cy="131760"/>
          </a:xfrm>
          <a:custGeom>
            <a:avLst/>
            <a:gdLst>
              <a:gd name="textAreaLeft" fmla="*/ 0 w 3504240"/>
              <a:gd name="textAreaRight" fmla="*/ 3505320 w 3504240"/>
              <a:gd name="textAreaTop" fmla="*/ 0 h 131760"/>
              <a:gd name="textAreaBottom" fmla="*/ 132840 h 13176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040" cy="1148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36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200" cy="2206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3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3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9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Directory permissions for Groups and others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c9211e"/>
                </a:solidFill>
                <a:latin typeface="Calibri"/>
              </a:rPr>
              <a:t>By: Naveen Tiwari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520" cy="5268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8600" y="1173600"/>
            <a:ext cx="29160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bject 78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79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80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81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82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83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84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85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86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87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88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89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90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91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92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93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1" name="object 94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2" name="object 95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3" name="object 96"/>
          <p:cNvSpPr/>
          <p:nvPr/>
        </p:nvSpPr>
        <p:spPr>
          <a:xfrm>
            <a:off x="1123920" y="344520"/>
            <a:ext cx="7189920" cy="84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give “execute” permission to the other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$chmod o+x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If you want to take all permissions away from everyone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$chmod ugo-rwx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code above adds read(r) and write(w) permission to both user(u) and group(g) and revoke execute(x) permission from others(o)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$chmod ug=rx,o+r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chown (Changing Ownership)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changes the ownership of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$chown user/uid filelist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tangle 9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Rectangle 10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97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98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99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100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101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02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03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04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105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106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107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108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109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110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111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112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2" name="object 113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3" name="object 114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4" name="object 115"/>
          <p:cNvSpPr/>
          <p:nvPr/>
        </p:nvSpPr>
        <p:spPr>
          <a:xfrm>
            <a:off x="1123920" y="344520"/>
            <a:ext cx="7189920" cy="51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chgrp (Changing Group Ownership)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chgrp command changes the group ownership of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$chgrp group/GID filelist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11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Rectangle 12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59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60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61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62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63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64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65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66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67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68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69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70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71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72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73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74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75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76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77"/>
          <p:cNvSpPr/>
          <p:nvPr/>
        </p:nvSpPr>
        <p:spPr>
          <a:xfrm>
            <a:off x="1123920" y="344520"/>
            <a:ext cx="7189920" cy="69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File Permissions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Linux system have three types of permissions defined.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Nine characters denotes the three types of permissions.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Read (r)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read permission allows you to open and read the content of a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can't do any editing or modification in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Write (w)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write permission allows you to edit, remove or rename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AutoNum type="arabicPeriod" startAt="3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Execute (x)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write permission allows you to run or execute a program.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7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8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21"/>
          <p:cNvSpPr/>
          <p:nvPr/>
        </p:nvSpPr>
        <p:spPr>
          <a:xfrm>
            <a:off x="1123920" y="344520"/>
            <a:ext cx="7189920" cy="62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No permission(-)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read, no write and no execute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Linux File Ownership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Every file and directory on your Linux system is assigned 3 types of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User (u)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user is the owner of the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By default, the person who created a file becomes its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user is also sometimes called an owner.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2. Group(g)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 user- group can contain multiple users.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All users belonging to a group will have the same Linux group permissions access to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1"/>
          <p:cNvSpPr/>
          <p:nvPr/>
        </p:nvSpPr>
        <p:spPr>
          <a:xfrm>
            <a:off x="1123920" y="344520"/>
            <a:ext cx="7189920" cy="28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Other (o)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Any other user who has access to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person has neither created the file, nor he belongs to a usergroup who could own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when you set the permission for others, it is also referred as set permissions for the world.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21"/>
          <p:cNvSpPr/>
          <p:nvPr/>
        </p:nvSpPr>
        <p:spPr>
          <a:xfrm>
            <a:off x="1123920" y="344520"/>
            <a:ext cx="718992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8" name="Picture 19" descr=""/>
          <p:cNvPicPr/>
          <p:nvPr/>
        </p:nvPicPr>
        <p:blipFill>
          <a:blip r:embed="rId3"/>
          <a:stretch/>
        </p:blipFill>
        <p:spPr>
          <a:xfrm>
            <a:off x="1262160" y="765720"/>
            <a:ext cx="6150600" cy="484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1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20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22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24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25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26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27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28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29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30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31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32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33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34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35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36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37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38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7" name="object 39"/>
          <p:cNvSpPr/>
          <p:nvPr/>
        </p:nvSpPr>
        <p:spPr>
          <a:xfrm>
            <a:off x="1123920" y="344520"/>
            <a:ext cx="7189920" cy="72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Chmod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change the permissions of a file or folder.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chmod &lt;groupName&gt;-   &lt;permissionName&gt; &lt;fileName&gt;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2 ways to change permissions: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1. Absolute mode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2. Symbolic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Absolute node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File permissions are represented as a three-digit octal number.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chmod 777 abc.txt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1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Rectangle 2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8" name="object 21"/>
          <p:cNvSpPr/>
          <p:nvPr/>
        </p:nvSpPr>
        <p:spPr>
          <a:xfrm>
            <a:off x="1123920" y="344520"/>
            <a:ext cx="718992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9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1" name="Picture 21" descr=""/>
          <p:cNvPicPr/>
          <p:nvPr/>
        </p:nvPicPr>
        <p:blipFill>
          <a:blip r:embed="rId3"/>
          <a:srcRect l="0" t="8084" r="-2531" b="0"/>
          <a:stretch/>
        </p:blipFill>
        <p:spPr>
          <a:xfrm>
            <a:off x="1068480" y="479520"/>
            <a:ext cx="6823080" cy="53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2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5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6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7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8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9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10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11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12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13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14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15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16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17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18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9" name="object 19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0" name="object 21"/>
          <p:cNvSpPr/>
          <p:nvPr/>
        </p:nvSpPr>
        <p:spPr>
          <a:xfrm>
            <a:off x="1123920" y="344520"/>
            <a:ext cx="7189920" cy="61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Rectangle 3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Rectangle 4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3"/>
          <a:srcRect l="2972" t="18873" r="35402" b="9341"/>
          <a:stretch/>
        </p:blipFill>
        <p:spPr>
          <a:xfrm>
            <a:off x="738360" y="923760"/>
            <a:ext cx="7432200" cy="451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bject 40"/>
          <p:cNvSpPr/>
          <p:nvPr/>
        </p:nvSpPr>
        <p:spPr>
          <a:xfrm>
            <a:off x="77760" y="0"/>
            <a:ext cx="227520" cy="6856920"/>
          </a:xfrm>
          <a:custGeom>
            <a:avLst/>
            <a:gdLst>
              <a:gd name="textAreaLeft" fmla="*/ 0 w 227520"/>
              <a:gd name="textAreaRight" fmla="*/ 228600 w 2275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41"/>
          <p:cNvSpPr/>
          <p:nvPr/>
        </p:nvSpPr>
        <p:spPr>
          <a:xfrm>
            <a:off x="306360" y="0"/>
            <a:ext cx="192600" cy="6856920"/>
          </a:xfrm>
          <a:custGeom>
            <a:avLst/>
            <a:gdLst>
              <a:gd name="textAreaLeft" fmla="*/ 0 w 192600"/>
              <a:gd name="textAreaRight" fmla="*/ 193680 w 1926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42"/>
          <p:cNvSpPr/>
          <p:nvPr/>
        </p:nvSpPr>
        <p:spPr>
          <a:xfrm>
            <a:off x="1490400" y="0"/>
            <a:ext cx="1482120" cy="34380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43"/>
          <p:cNvSpPr/>
          <p:nvPr/>
        </p:nvSpPr>
        <p:spPr>
          <a:xfrm>
            <a:off x="1490400" y="6530400"/>
            <a:ext cx="1482120" cy="326520"/>
          </a:xfrm>
          <a:custGeom>
            <a:avLst/>
            <a:gdLst>
              <a:gd name="textAreaLeft" fmla="*/ 0 w 1482120"/>
              <a:gd name="textAreaRight" fmla="*/ 1483200 w 148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44"/>
          <p:cNvSpPr/>
          <p:nvPr/>
        </p:nvSpPr>
        <p:spPr>
          <a:xfrm>
            <a:off x="500040" y="0"/>
            <a:ext cx="227520" cy="343800"/>
          </a:xfrm>
          <a:custGeom>
            <a:avLst/>
            <a:gdLst>
              <a:gd name="textAreaLeft" fmla="*/ 0 w 227520"/>
              <a:gd name="textAreaRight" fmla="*/ 228600 w 2275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45"/>
          <p:cNvSpPr/>
          <p:nvPr/>
        </p:nvSpPr>
        <p:spPr>
          <a:xfrm>
            <a:off x="500040" y="6530400"/>
            <a:ext cx="227520" cy="326520"/>
          </a:xfrm>
          <a:custGeom>
            <a:avLst/>
            <a:gdLst>
              <a:gd name="textAreaLeft" fmla="*/ 0 w 227520"/>
              <a:gd name="textAreaRight" fmla="*/ 228600 w 2275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46"/>
          <p:cNvSpPr/>
          <p:nvPr/>
        </p:nvSpPr>
        <p:spPr>
          <a:xfrm>
            <a:off x="728640" y="0"/>
            <a:ext cx="761040" cy="343800"/>
          </a:xfrm>
          <a:custGeom>
            <a:avLst/>
            <a:gdLst>
              <a:gd name="textAreaLeft" fmla="*/ 0 w 761040"/>
              <a:gd name="textAreaRight" fmla="*/ 762120 w 76104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47"/>
          <p:cNvSpPr/>
          <p:nvPr/>
        </p:nvSpPr>
        <p:spPr>
          <a:xfrm>
            <a:off x="728640" y="6530400"/>
            <a:ext cx="761040" cy="326520"/>
          </a:xfrm>
          <a:custGeom>
            <a:avLst/>
            <a:gdLst>
              <a:gd name="textAreaLeft" fmla="*/ 0 w 761040"/>
              <a:gd name="textAreaRight" fmla="*/ 762120 w 76104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48"/>
          <p:cNvSpPr/>
          <p:nvPr/>
        </p:nvSpPr>
        <p:spPr>
          <a:xfrm>
            <a:off x="6707160" y="0"/>
            <a:ext cx="1522800" cy="34380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49"/>
          <p:cNvSpPr/>
          <p:nvPr/>
        </p:nvSpPr>
        <p:spPr>
          <a:xfrm>
            <a:off x="6707160" y="6530400"/>
            <a:ext cx="1522800" cy="326520"/>
          </a:xfrm>
          <a:custGeom>
            <a:avLst/>
            <a:gdLst>
              <a:gd name="textAreaLeft" fmla="*/ 0 w 1522800"/>
              <a:gd name="textAreaRight" fmla="*/ 1523880 w 152280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50"/>
          <p:cNvSpPr/>
          <p:nvPr/>
        </p:nvSpPr>
        <p:spPr>
          <a:xfrm>
            <a:off x="8993160" y="0"/>
            <a:ext cx="150120" cy="6856920"/>
          </a:xfrm>
          <a:custGeom>
            <a:avLst/>
            <a:gdLst>
              <a:gd name="textAreaLeft" fmla="*/ 0 w 150120"/>
              <a:gd name="textAreaRight" fmla="*/ 151200 w 150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51"/>
          <p:cNvSpPr/>
          <p:nvPr/>
        </p:nvSpPr>
        <p:spPr>
          <a:xfrm>
            <a:off x="8231040" y="0"/>
            <a:ext cx="761040" cy="6856920"/>
          </a:xfrm>
          <a:custGeom>
            <a:avLst/>
            <a:gdLst>
              <a:gd name="textAreaLeft" fmla="*/ 0 w 761040"/>
              <a:gd name="textAreaRight" fmla="*/ 762120 w 76104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52"/>
          <p:cNvSpPr/>
          <p:nvPr/>
        </p:nvSpPr>
        <p:spPr>
          <a:xfrm>
            <a:off x="3963960" y="0"/>
            <a:ext cx="2742120" cy="34380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43800"/>
              <a:gd name="textAreaBottom" fmla="*/ 344880 h 34380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53"/>
          <p:cNvSpPr/>
          <p:nvPr/>
        </p:nvSpPr>
        <p:spPr>
          <a:xfrm>
            <a:off x="3963960" y="6530400"/>
            <a:ext cx="2742120" cy="326520"/>
          </a:xfrm>
          <a:custGeom>
            <a:avLst/>
            <a:gdLst>
              <a:gd name="textAreaLeft" fmla="*/ 0 w 2742120"/>
              <a:gd name="textAreaRight" fmla="*/ 2743200 w 2742120"/>
              <a:gd name="textAreaTop" fmla="*/ 0 h 326520"/>
              <a:gd name="textAreaBottom" fmla="*/ 327600 h 32652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54"/>
          <p:cNvSpPr/>
          <p:nvPr/>
        </p:nvSpPr>
        <p:spPr>
          <a:xfrm>
            <a:off x="50400" y="0"/>
            <a:ext cx="9099000" cy="6863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55"/>
          <p:cNvSpPr/>
          <p:nvPr/>
        </p:nvSpPr>
        <p:spPr>
          <a:xfrm>
            <a:off x="451080" y="36720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0" name="object 56"/>
          <p:cNvSpPr/>
          <p:nvPr/>
        </p:nvSpPr>
        <p:spPr>
          <a:xfrm>
            <a:off x="457200" y="344520"/>
            <a:ext cx="8228520" cy="6185160"/>
          </a:xfrm>
          <a:custGeom>
            <a:avLst/>
            <a:gdLst>
              <a:gd name="textAreaLeft" fmla="*/ 0 w 8228520"/>
              <a:gd name="textAreaRight" fmla="*/ 8229600 w 8228520"/>
              <a:gd name="textAreaTop" fmla="*/ 0 h 6185160"/>
              <a:gd name="textAreaBottom" fmla="*/ 6186240 h 618516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1" name="object 57"/>
          <p:cNvSpPr/>
          <p:nvPr/>
        </p:nvSpPr>
        <p:spPr>
          <a:xfrm>
            <a:off x="6987600" y="5852160"/>
            <a:ext cx="1242360" cy="367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2" name="object 58"/>
          <p:cNvSpPr/>
          <p:nvPr/>
        </p:nvSpPr>
        <p:spPr>
          <a:xfrm>
            <a:off x="1123920" y="344520"/>
            <a:ext cx="7189920" cy="87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bf0041"/>
                </a:solidFill>
                <a:latin typeface="Calibri"/>
                <a:ea typeface="DejaVu Sans"/>
              </a:rPr>
              <a:t>Symbolic node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modify permissions of a specific owner.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 makes use of mathematical symbols to modify the Unix file permissions.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User Denotations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 – user/owner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 – group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 – other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– all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Operator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+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Adds a permission to a file or directory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Removes the permission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Sets the permission and overrides the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permissions set earlier.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 give “execute” permission to the other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cmd : $chmod o+x filename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tangle 5"/>
          <p:cNvSpPr/>
          <p:nvPr/>
        </p:nvSpPr>
        <p:spPr>
          <a:xfrm>
            <a:off x="0" y="4536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Rectangle 6"/>
          <p:cNvSpPr/>
          <p:nvPr/>
        </p:nvSpPr>
        <p:spPr>
          <a:xfrm>
            <a:off x="152280" y="197640"/>
            <a:ext cx="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Application>LibreOffice/7.4.4.2$Linux_X86_64 LibreOffice_project/40$Build-2</Application>
  <AppVersion>15.0000</AppVersion>
  <Words>734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2023-01-29T23:26:12Z</dcterms:modified>
  <cp:revision>230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12</vt:i4>
  </property>
</Properties>
</file>