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98" r:id="rId5"/>
    <p:sldId id="283" r:id="rId6"/>
    <p:sldId id="297" r:id="rId7"/>
    <p:sldId id="292" r:id="rId8"/>
    <p:sldId id="284" r:id="rId9"/>
    <p:sldId id="299" r:id="rId10"/>
    <p:sldId id="304" r:id="rId11"/>
    <p:sldId id="294" r:id="rId12"/>
    <p:sldId id="295" r:id="rId13"/>
    <p:sldId id="302" r:id="rId14"/>
    <p:sldId id="300" r:id="rId15"/>
    <p:sldId id="301" r:id="rId16"/>
    <p:sldId id="256" r:id="rId17"/>
    <p:sldId id="305" r:id="rId18"/>
    <p:sldId id="307" r:id="rId19"/>
    <p:sldId id="308" r:id="rId20"/>
    <p:sldId id="309" r:id="rId21"/>
    <p:sldId id="310" r:id="rId22"/>
    <p:sldId id="311"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2" autoAdjust="0"/>
  </p:normalViewPr>
  <p:slideViewPr>
    <p:cSldViewPr snapToGrid="0">
      <p:cViewPr varScale="1">
        <p:scale>
          <a:sx n="69" d="100"/>
          <a:sy n="69" d="100"/>
        </p:scale>
        <p:origin x="780"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8/10/2024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6:49:39.565"/>
    </inkml:context>
    <inkml:brush xml:id="br0">
      <inkml:brushProperty name="width" value="0.1" units="cm"/>
      <inkml:brushProperty name="height" value="0.1" units="cm"/>
      <inkml:brushProperty name="color" value="#004F8B"/>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6:49:39.566"/>
    </inkml:context>
    <inkml:brush xml:id="br0">
      <inkml:brushProperty name="width" value="0.05292" units="cm"/>
      <inkml:brushProperty name="height" value="0.05292" units="cm"/>
    </inkml:brush>
  </inkml:definitions>
  <inkml:trace contextRef="#ctx0" brushRef="#br0">27262 8347 24575,'0'0'0</inkml:trace>
  <inkml:trace contextRef="#ctx0" brushRef="#br0" timeOffset="1">18862 9244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09:59:35.453"/>
    </inkml:context>
    <inkml:brush xml:id="br0">
      <inkml:brushProperty name="width" value="0.1" units="cm"/>
      <inkml:brushProperty name="height" value="0.1" units="cm"/>
      <inkml:brushProperty name="color" value="#004F8B"/>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09:59:45.883"/>
    </inkml:context>
    <inkml:brush xml:id="br0">
      <inkml:brushProperty name="width" value="0.05292" units="cm"/>
      <inkml:brushProperty name="height" value="0.05292" units="cm"/>
    </inkml:brush>
  </inkml:definitions>
  <inkml:trace contextRef="#ctx0" brushRef="#br0">27262 8347 24575,'0'0'0</inkml:trace>
  <inkml:trace contextRef="#ctx0" brushRef="#br0" timeOffset="1">18862 9244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10:02:21.511"/>
    </inkml:context>
    <inkml:brush xml:id="br0">
      <inkml:brushProperty name="width" value="0.1" units="cm"/>
      <inkml:brushProperty name="height" value="0.1" units="cm"/>
      <inkml:brushProperty name="color" value="#004F8B"/>
    </inkml:brush>
  </inkml:definitions>
  <inkml:trace contextRef="#ctx0" brushRef="#br0">1 15 24575,'4'0'0,"-1"0"0,24 0 0,5 0 0,31 0 0,-6 0 0,6 0 0,-25 0 0,-5 0 0,-10 0 0,4 0 0,-26-6 0,-2 4 0,-19-4 0,4 6 0,-5 0 0,-11 8 0,-26 5 0,-3-2 0,22 0 0,29-11 0,48 0 0,46 0 0,-12-13 0,-18 12 0,0-1 0,10-12 0,12 14 0,-38 0 0,1 0 0,-33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8/10/2024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image" Target="../media/image2.jpeg"/><Relationship Id="rId5" Type="http://schemas.microsoft.com/office/2007/relationships/hdphoto" Target="../media/hdphoto2.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jpeg"/><Relationship Id="rId1" Type="http://schemas.openxmlformats.org/officeDocument/2006/relationships/slideLayout" Target="../slideLayouts/slideLayout20.xml"/><Relationship Id="rId5" Type="http://schemas.openxmlformats.org/officeDocument/2006/relationships/image" Target="../media/image32.jpg"/><Relationship Id="rId4" Type="http://schemas.openxmlformats.org/officeDocument/2006/relationships/image" Target="../media/image31.jp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0.xml"/><Relationship Id="rId6" Type="http://schemas.openxmlformats.org/officeDocument/2006/relationships/customXml" Target="../ink/ink5.xml"/><Relationship Id="rId5" Type="http://schemas.openxmlformats.org/officeDocument/2006/relationships/image" Target="../media/image7.png"/><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7564582"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35798"/>
            <a:ext cx="8991600" cy="2923575"/>
          </a:xfrm>
        </p:spPr>
        <p:txBody>
          <a:bodyPr/>
          <a:lstStyle/>
          <a:p>
            <a:pPr algn="ctr">
              <a:spcBef>
                <a:spcPts val="200"/>
              </a:spcBef>
              <a:spcAft>
                <a:spcPts val="2800"/>
              </a:spcAft>
            </a:pP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WEB BASED PLACEMENT MANAGEMENT SYSTEM</a:t>
            </a:r>
            <a:endParaRPr lang="en-IN"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F45D96-9CC3-4F92-B91D-E82D4A2F1408}"/>
              </a:ext>
            </a:extLst>
          </p:cNvPr>
          <p:cNvSpPr txBox="1"/>
          <p:nvPr/>
        </p:nvSpPr>
        <p:spPr>
          <a:xfrm>
            <a:off x="7834745" y="3154561"/>
            <a:ext cx="4087091" cy="2585323"/>
          </a:xfrm>
          <a:prstGeom prst="rect">
            <a:avLst/>
          </a:prstGeom>
          <a:noFill/>
        </p:spPr>
        <p:txBody>
          <a:bodyPr wrap="square" numCol="2" rtlCol="0">
            <a:spAutoFit/>
          </a:bodyPr>
          <a:lstStyle/>
          <a:p>
            <a:r>
              <a:rPr lang="en-US" dirty="0"/>
              <a:t>Group Members:</a:t>
            </a:r>
            <a:endParaRPr lang="en-IN" dirty="0"/>
          </a:p>
          <a:p>
            <a:r>
              <a:rPr lang="en-IN" dirty="0"/>
              <a:t>K Naveen </a:t>
            </a:r>
            <a:r>
              <a:rPr lang="en-IN" dirty="0" err="1"/>
              <a:t>kumar</a:t>
            </a:r>
            <a:r>
              <a:rPr lang="en-IN" dirty="0"/>
              <a:t>               </a:t>
            </a:r>
            <a:r>
              <a:rPr lang="en-IN" dirty="0" err="1"/>
              <a:t>Racharla</a:t>
            </a:r>
            <a:r>
              <a:rPr lang="en-IN" dirty="0"/>
              <a:t> Dhanraj  </a:t>
            </a:r>
          </a:p>
          <a:p>
            <a:r>
              <a:rPr lang="en-IN" dirty="0" err="1"/>
              <a:t>Edulakanti</a:t>
            </a:r>
            <a:r>
              <a:rPr lang="en-IN" dirty="0"/>
              <a:t> Anil                </a:t>
            </a:r>
            <a:endParaRPr lang="en-IN" dirty="0">
              <a:latin typeface="Arial" panose="020B0604020202020204" pitchFamily="34" charset="0"/>
              <a:cs typeface="Arial" panose="020B0604020202020204" pitchFamily="34" charset="0"/>
            </a:endParaRPr>
          </a:p>
          <a:p>
            <a:r>
              <a:rPr lang="en-IN" dirty="0" err="1"/>
              <a:t>Challa</a:t>
            </a:r>
            <a:r>
              <a:rPr lang="en-IN" dirty="0"/>
              <a:t> Uday </a:t>
            </a:r>
            <a:r>
              <a:rPr lang="en-IN" dirty="0" err="1"/>
              <a:t>kiran</a:t>
            </a:r>
            <a:endParaRPr lang="en-IN" dirty="0">
              <a:latin typeface="Arial" panose="020B0604020202020204" pitchFamily="34" charset="0"/>
              <a:cs typeface="Arial" panose="020B0604020202020204" pitchFamily="34" charset="0"/>
            </a:endParaRPr>
          </a:p>
          <a:p>
            <a:r>
              <a:rPr lang="en-IN" dirty="0"/>
              <a:t>Boga Manoj </a:t>
            </a:r>
            <a:endParaRPr lang="en-IN" dirty="0">
              <a:latin typeface="Arial" panose="020B0604020202020204" pitchFamily="34" charset="0"/>
              <a:cs typeface="Arial" panose="020B0604020202020204" pitchFamily="34" charset="0"/>
            </a:endParaRPr>
          </a:p>
          <a:p>
            <a:r>
              <a:rPr lang="en-IN" dirty="0"/>
              <a:t>Konda Hari Prasad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TNSIF UID:</a:t>
            </a:r>
          </a:p>
          <a:p>
            <a:r>
              <a:rPr lang="en-US" dirty="0">
                <a:latin typeface="Arial" panose="020B0604020202020204" pitchFamily="34" charset="0"/>
                <a:cs typeface="Arial" panose="020B0604020202020204" pitchFamily="34" charset="0"/>
              </a:rPr>
              <a:t>T050601934</a:t>
            </a:r>
          </a:p>
          <a:p>
            <a:r>
              <a:rPr lang="en-US" dirty="0">
                <a:latin typeface="Arial" panose="020B0604020202020204" pitchFamily="34" charset="0"/>
                <a:cs typeface="Arial" panose="020B0604020202020204" pitchFamily="34" charset="0"/>
              </a:rPr>
              <a:t>T050601942</a:t>
            </a:r>
          </a:p>
          <a:p>
            <a:r>
              <a:rPr lang="en-US" dirty="0">
                <a:latin typeface="Arial" panose="020B0604020202020204" pitchFamily="34" charset="0"/>
                <a:cs typeface="Arial" panose="020B0604020202020204" pitchFamily="34" charset="0"/>
              </a:rPr>
              <a:t>T050601916</a:t>
            </a:r>
          </a:p>
          <a:p>
            <a:r>
              <a:rPr lang="en-US" dirty="0">
                <a:latin typeface="Arial" panose="020B0604020202020204" pitchFamily="34" charset="0"/>
                <a:cs typeface="Arial" panose="020B0604020202020204" pitchFamily="34" charset="0"/>
              </a:rPr>
              <a:t>T050601968</a:t>
            </a:r>
          </a:p>
          <a:p>
            <a:r>
              <a:rPr lang="en-US" dirty="0">
                <a:latin typeface="Arial" panose="020B0604020202020204" pitchFamily="34" charset="0"/>
                <a:cs typeface="Arial" panose="020B0604020202020204" pitchFamily="34" charset="0"/>
              </a:rPr>
              <a:t>T050601931</a:t>
            </a:r>
          </a:p>
          <a:p>
            <a:r>
              <a:rPr lang="en-US" dirty="0">
                <a:latin typeface="Arial" panose="020B0604020202020204" pitchFamily="34" charset="0"/>
                <a:cs typeface="Arial" panose="020B0604020202020204" pitchFamily="34" charset="0"/>
              </a:rPr>
              <a:t>T050601920</a:t>
            </a:r>
          </a:p>
          <a:p>
            <a:endParaRPr lang="en-IN" dirty="0">
              <a:latin typeface="Arial" panose="020B0604020202020204" pitchFamily="34" charset="0"/>
              <a:cs typeface="Arial" panose="020B0604020202020204" pitchFamily="34" charset="0"/>
            </a:endParaRPr>
          </a:p>
          <a:p>
            <a:endParaRPr lang="en-IN" dirty="0"/>
          </a:p>
        </p:txBody>
      </p:sp>
      <p:pic>
        <p:nvPicPr>
          <p:cNvPr id="11" name="Picture 10">
            <a:extLst>
              <a:ext uri="{FF2B5EF4-FFF2-40B4-BE49-F238E27FC236}">
                <a16:creationId xmlns:a16="http://schemas.microsoft.com/office/drawing/2014/main" id="{5EF3BC48-905E-44E5-B442-F1C9F485B457}"/>
              </a:ext>
            </a:extLst>
          </p:cNvPr>
          <p:cNvPicPr>
            <a:picLocks noChangeAspect="1"/>
          </p:cNvPicPr>
          <p:nvPr/>
        </p:nvPicPr>
        <p:blipFill>
          <a:blip r:embed="rId3"/>
          <a:stretch>
            <a:fillRect/>
          </a:stretch>
        </p:blipFill>
        <p:spPr>
          <a:xfrm>
            <a:off x="9779794" y="6345300"/>
            <a:ext cx="1980206" cy="524814"/>
          </a:xfrm>
          <a:prstGeom prst="rect">
            <a:avLst/>
          </a:prstGeom>
        </p:spPr>
      </p:pic>
      <p:sp>
        <p:nvSpPr>
          <p:cNvPr id="13" name="Slide Number Placeholder 5">
            <a:extLst>
              <a:ext uri="{FF2B5EF4-FFF2-40B4-BE49-F238E27FC236}">
                <a16:creationId xmlns:a16="http://schemas.microsoft.com/office/drawing/2014/main" id="{D48DA2C4-A83D-47A6-9EB2-0902B1816791}"/>
              </a:ext>
            </a:extLst>
          </p:cNvPr>
          <p:cNvSpPr txBox="1">
            <a:spLocks/>
          </p:cNvSpPr>
          <p:nvPr/>
        </p:nvSpPr>
        <p:spPr>
          <a:xfrm>
            <a:off x="11760000" y="6371351"/>
            <a:ext cx="432000" cy="432000"/>
          </a:xfrm>
          <a:prstGeom prst="rect">
            <a:avLst/>
          </a:prstGeom>
          <a:solidFill>
            <a:schemeClr val="tx1">
              <a:lumMod val="95000"/>
              <a:lumOff val="5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1</a:t>
            </a:fld>
            <a:r>
              <a:rPr lang="en-US" dirty="0">
                <a:solidFill>
                  <a:schemeClr val="bg1"/>
                </a:solidFill>
              </a:rPr>
              <a:t>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291A7-A9A4-4CAF-9790-47AA1B298406}"/>
              </a:ext>
            </a:extLst>
          </p:cNvPr>
          <p:cNvPicPr>
            <a:picLocks noChangeAspect="1"/>
          </p:cNvPicPr>
          <p:nvPr/>
        </p:nvPicPr>
        <p:blipFill>
          <a:blip r:embed="rId2"/>
          <a:stretch>
            <a:fillRect/>
          </a:stretch>
        </p:blipFill>
        <p:spPr>
          <a:xfrm>
            <a:off x="322334" y="739053"/>
            <a:ext cx="11547331" cy="4594947"/>
          </a:xfrm>
          <a:prstGeom prst="rect">
            <a:avLst/>
          </a:prstGeom>
        </p:spPr>
      </p:pic>
      <p:sp>
        <p:nvSpPr>
          <p:cNvPr id="4" name="TextBox 3">
            <a:extLst>
              <a:ext uri="{FF2B5EF4-FFF2-40B4-BE49-F238E27FC236}">
                <a16:creationId xmlns:a16="http://schemas.microsoft.com/office/drawing/2014/main" id="{68FEEDB9-F40D-4602-9B62-4C13538D144B}"/>
              </a:ext>
            </a:extLst>
          </p:cNvPr>
          <p:cNvSpPr txBox="1"/>
          <p:nvPr/>
        </p:nvSpPr>
        <p:spPr>
          <a:xfrm>
            <a:off x="1343891" y="267310"/>
            <a:ext cx="7661564" cy="369332"/>
          </a:xfrm>
          <a:prstGeom prst="rect">
            <a:avLst/>
          </a:prstGeom>
          <a:noFill/>
        </p:spPr>
        <p:txBody>
          <a:bodyPr wrap="square" rtlCol="0">
            <a:spAutoFit/>
          </a:bodyPr>
          <a:lstStyle/>
          <a:p>
            <a:r>
              <a:rPr lang="en-US" b="1" dirty="0"/>
              <a:t>Flow Chart</a:t>
            </a:r>
            <a:endParaRPr lang="en-IN" b="1" dirty="0"/>
          </a:p>
        </p:txBody>
      </p:sp>
      <p:pic>
        <p:nvPicPr>
          <p:cNvPr id="33" name="Picture 32">
            <a:extLst>
              <a:ext uri="{FF2B5EF4-FFF2-40B4-BE49-F238E27FC236}">
                <a16:creationId xmlns:a16="http://schemas.microsoft.com/office/drawing/2014/main" id="{A0C758C7-53B6-4D9B-9A6B-10C4436B0983}"/>
              </a:ext>
            </a:extLst>
          </p:cNvPr>
          <p:cNvPicPr>
            <a:picLocks noChangeAspect="1"/>
          </p:cNvPicPr>
          <p:nvPr/>
        </p:nvPicPr>
        <p:blipFill>
          <a:blip r:embed="rId3"/>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406821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F4390-C27A-47C6-844B-828F200AEAFF}"/>
              </a:ext>
            </a:extLst>
          </p:cNvPr>
          <p:cNvSpPr>
            <a:spLocks noChangeArrowheads="1"/>
          </p:cNvSpPr>
          <p:nvPr/>
        </p:nvSpPr>
        <p:spPr bwMode="auto">
          <a:xfrm>
            <a:off x="4788735" y="-3203418"/>
            <a:ext cx="8076365" cy="28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2" name="TextBox 2">
            <a:extLst>
              <a:ext uri="{FF2B5EF4-FFF2-40B4-BE49-F238E27FC236}">
                <a16:creationId xmlns:a16="http://schemas.microsoft.com/office/drawing/2014/main" id="{D27F9514-8BB6-4452-A941-099C600254D4}"/>
              </a:ext>
            </a:extLst>
          </p:cNvPr>
          <p:cNvSpPr txBox="1"/>
          <p:nvPr/>
        </p:nvSpPr>
        <p:spPr>
          <a:xfrm>
            <a:off x="1072947" y="412618"/>
            <a:ext cx="18229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13" name="Rectangle 12">
            <a:extLst>
              <a:ext uri="{FF2B5EF4-FFF2-40B4-BE49-F238E27FC236}">
                <a16:creationId xmlns:a16="http://schemas.microsoft.com/office/drawing/2014/main" id="{CE8B5AD8-A686-4F9E-ACDB-30E202BA1E28}"/>
              </a:ext>
            </a:extLst>
          </p:cNvPr>
          <p:cNvSpPr>
            <a:spLocks noChangeArrowheads="1"/>
          </p:cNvSpPr>
          <p:nvPr/>
        </p:nvSpPr>
        <p:spPr bwMode="auto">
          <a:xfrm>
            <a:off x="1072947" y="960912"/>
            <a:ext cx="69743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Verdana"/>
                <a:ea typeface="+mn-ea"/>
                <a:cs typeface="+mn-cs"/>
              </a:rPr>
              <a:t>Service Interface:</a:t>
            </a: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4" name="Rectangle 13">
            <a:extLst>
              <a:ext uri="{FF2B5EF4-FFF2-40B4-BE49-F238E27FC236}">
                <a16:creationId xmlns:a16="http://schemas.microsoft.com/office/drawing/2014/main" id="{E6EDCDEF-33FF-45FF-8360-43D391AEE949}"/>
              </a:ext>
            </a:extLst>
          </p:cNvPr>
          <p:cNvSpPr/>
          <p:nvPr/>
        </p:nvSpPr>
        <p:spPr>
          <a:xfrm>
            <a:off x="1420139" y="1437966"/>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5" name="TextBox 7">
            <a:extLst>
              <a:ext uri="{FF2B5EF4-FFF2-40B4-BE49-F238E27FC236}">
                <a16:creationId xmlns:a16="http://schemas.microsoft.com/office/drawing/2014/main" id="{DDE91D5A-5569-480E-93D4-BDF80143A8FC}"/>
              </a:ext>
            </a:extLst>
          </p:cNvPr>
          <p:cNvSpPr txBox="1"/>
          <p:nvPr/>
        </p:nvSpPr>
        <p:spPr>
          <a:xfrm>
            <a:off x="1420139" y="1428172"/>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StudentService</a:t>
            </a:r>
            <a:endParaRPr lang="en-IN" sz="1050" b="1" dirty="0"/>
          </a:p>
        </p:txBody>
      </p:sp>
      <p:sp>
        <p:nvSpPr>
          <p:cNvPr id="16" name="TextBox 8">
            <a:extLst>
              <a:ext uri="{FF2B5EF4-FFF2-40B4-BE49-F238E27FC236}">
                <a16:creationId xmlns:a16="http://schemas.microsoft.com/office/drawing/2014/main" id="{9EA53D7B-DA58-4C14-92F5-A6BFCCC9640B}"/>
              </a:ext>
            </a:extLst>
          </p:cNvPr>
          <p:cNvSpPr txBox="1"/>
          <p:nvPr/>
        </p:nvSpPr>
        <p:spPr>
          <a:xfrm>
            <a:off x="1490099" y="1671559"/>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addStudent</a:t>
            </a:r>
            <a:r>
              <a:rPr lang="en-US" sz="800" dirty="0"/>
              <a:t>(Student student) : Student</a:t>
            </a:r>
          </a:p>
          <a:p>
            <a:r>
              <a:rPr lang="en-US" sz="800" dirty="0"/>
              <a:t>+</a:t>
            </a:r>
            <a:r>
              <a:rPr lang="en-US" sz="800" dirty="0" err="1"/>
              <a:t>updateStudent</a:t>
            </a:r>
            <a:r>
              <a:rPr lang="en-US" sz="800" dirty="0"/>
              <a:t>(Student student) : Student</a:t>
            </a:r>
          </a:p>
          <a:p>
            <a:r>
              <a:rPr lang="en-US" sz="800" dirty="0"/>
              <a:t>+</a:t>
            </a:r>
            <a:r>
              <a:rPr lang="en-US" sz="800" dirty="0" err="1"/>
              <a:t>searchStudentById</a:t>
            </a:r>
            <a:r>
              <a:rPr lang="en-US" sz="800" dirty="0"/>
              <a:t>(long id):Student</a:t>
            </a:r>
          </a:p>
          <a:p>
            <a:r>
              <a:rPr lang="en-US" sz="800" dirty="0"/>
              <a:t>+</a:t>
            </a:r>
            <a:r>
              <a:rPr lang="en-US" sz="800" dirty="0" err="1"/>
              <a:t>searchStudentByHallTicket</a:t>
            </a:r>
            <a:r>
              <a:rPr lang="en-US" sz="800" dirty="0"/>
              <a:t>(long </a:t>
            </a:r>
            <a:r>
              <a:rPr lang="en-US" sz="800" dirty="0" err="1"/>
              <a:t>ticketNo</a:t>
            </a:r>
            <a:r>
              <a:rPr lang="en-US" sz="800" dirty="0"/>
              <a:t>) : Student</a:t>
            </a:r>
          </a:p>
          <a:p>
            <a:r>
              <a:rPr lang="en-US" sz="800" dirty="0"/>
              <a:t>+</a:t>
            </a:r>
            <a:r>
              <a:rPr lang="en-US" sz="800" dirty="0" err="1"/>
              <a:t>addCertificate</a:t>
            </a:r>
            <a:r>
              <a:rPr lang="en-US" sz="800" dirty="0"/>
              <a:t>(Certificate certificate): Boolean</a:t>
            </a:r>
          </a:p>
          <a:p>
            <a:r>
              <a:rPr lang="en-US" sz="800" dirty="0"/>
              <a:t>+</a:t>
            </a:r>
            <a:r>
              <a:rPr lang="en-US" sz="800" dirty="0" err="1"/>
              <a:t>updateCertificate</a:t>
            </a:r>
            <a:r>
              <a:rPr lang="en-US" sz="800" dirty="0"/>
              <a:t>(Certificate certificate): Boolean</a:t>
            </a:r>
          </a:p>
          <a:p>
            <a:r>
              <a:rPr lang="en-US" sz="800" dirty="0"/>
              <a:t>+</a:t>
            </a:r>
            <a:r>
              <a:rPr lang="en-US" sz="800" dirty="0" err="1"/>
              <a:t>deleteStudent</a:t>
            </a:r>
            <a:r>
              <a:rPr lang="en-US" sz="800" dirty="0"/>
              <a:t>(long id):</a:t>
            </a:r>
            <a:r>
              <a:rPr lang="en-US" sz="800" dirty="0" err="1"/>
              <a:t>boolean</a:t>
            </a:r>
            <a:endParaRPr lang="en-IN" sz="800" dirty="0"/>
          </a:p>
          <a:p>
            <a:endParaRPr lang="en-IN" sz="800" dirty="0"/>
          </a:p>
        </p:txBody>
      </p:sp>
      <p:cxnSp>
        <p:nvCxnSpPr>
          <p:cNvPr id="17" name="Straight Connector 16">
            <a:extLst>
              <a:ext uri="{FF2B5EF4-FFF2-40B4-BE49-F238E27FC236}">
                <a16:creationId xmlns:a16="http://schemas.microsoft.com/office/drawing/2014/main" id="{EF2B8686-0F7A-4BF9-8C59-1EF153801F99}"/>
              </a:ext>
            </a:extLst>
          </p:cNvPr>
          <p:cNvCxnSpPr>
            <a:cxnSpLocks/>
          </p:cNvCxnSpPr>
          <p:nvPr/>
        </p:nvCxnSpPr>
        <p:spPr>
          <a:xfrm>
            <a:off x="1420139" y="3137883"/>
            <a:ext cx="2657742"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623FA12-6F9B-442B-ABAD-8A95C2795E13}"/>
              </a:ext>
            </a:extLst>
          </p:cNvPr>
          <p:cNvSpPr/>
          <p:nvPr/>
        </p:nvSpPr>
        <p:spPr>
          <a:xfrm>
            <a:off x="4871126" y="1047944"/>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 name="TextBox 11">
            <a:extLst>
              <a:ext uri="{FF2B5EF4-FFF2-40B4-BE49-F238E27FC236}">
                <a16:creationId xmlns:a16="http://schemas.microsoft.com/office/drawing/2014/main" id="{22A820BF-1062-4363-983D-3286D3430BC4}"/>
              </a:ext>
            </a:extLst>
          </p:cNvPr>
          <p:cNvSpPr txBox="1"/>
          <p:nvPr/>
        </p:nvSpPr>
        <p:spPr>
          <a:xfrm>
            <a:off x="4871126" y="1038150"/>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PlacementService</a:t>
            </a:r>
            <a:endParaRPr lang="en-IN" sz="1050" b="1" dirty="0"/>
          </a:p>
        </p:txBody>
      </p:sp>
      <p:sp>
        <p:nvSpPr>
          <p:cNvPr id="20" name="TextBox 12">
            <a:extLst>
              <a:ext uri="{FF2B5EF4-FFF2-40B4-BE49-F238E27FC236}">
                <a16:creationId xmlns:a16="http://schemas.microsoft.com/office/drawing/2014/main" id="{FE96E613-4BAE-457E-B563-307ED2C3379D}"/>
              </a:ext>
            </a:extLst>
          </p:cNvPr>
          <p:cNvSpPr txBox="1"/>
          <p:nvPr/>
        </p:nvSpPr>
        <p:spPr>
          <a:xfrm>
            <a:off x="4941086" y="1281537"/>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addPlacement</a:t>
            </a:r>
            <a:r>
              <a:rPr lang="en-US" sz="800" dirty="0"/>
              <a:t>(Placement placement) : Placement</a:t>
            </a:r>
          </a:p>
          <a:p>
            <a:r>
              <a:rPr lang="en-US" sz="800" dirty="0"/>
              <a:t>+</a:t>
            </a:r>
            <a:r>
              <a:rPr lang="en-US" sz="800" dirty="0" err="1"/>
              <a:t>updatePlacement</a:t>
            </a:r>
            <a:r>
              <a:rPr lang="en-US" sz="800" dirty="0"/>
              <a:t>(Placement placement) : Placement</a:t>
            </a:r>
          </a:p>
          <a:p>
            <a:r>
              <a:rPr lang="en-US" sz="800" dirty="0"/>
              <a:t>+</a:t>
            </a:r>
            <a:r>
              <a:rPr lang="en-US" sz="800" dirty="0" err="1"/>
              <a:t>searchPlacement</a:t>
            </a:r>
            <a:r>
              <a:rPr lang="en-US" sz="800" dirty="0"/>
              <a:t>(long id):Placement</a:t>
            </a:r>
          </a:p>
          <a:p>
            <a:r>
              <a:rPr lang="en-US" sz="800" dirty="0"/>
              <a:t>+</a:t>
            </a:r>
            <a:r>
              <a:rPr lang="en-US" sz="800" dirty="0" err="1"/>
              <a:t>cancelPlacement</a:t>
            </a:r>
            <a:r>
              <a:rPr lang="en-US" sz="800" dirty="0"/>
              <a:t>(long id):</a:t>
            </a:r>
            <a:r>
              <a:rPr lang="en-US" sz="800" dirty="0" err="1"/>
              <a:t>boolean</a:t>
            </a:r>
            <a:endParaRPr lang="en-IN" sz="800" dirty="0"/>
          </a:p>
          <a:p>
            <a:endParaRPr lang="en-IN" sz="800" dirty="0"/>
          </a:p>
        </p:txBody>
      </p:sp>
      <p:cxnSp>
        <p:nvCxnSpPr>
          <p:cNvPr id="21" name="Straight Connector 20">
            <a:extLst>
              <a:ext uri="{FF2B5EF4-FFF2-40B4-BE49-F238E27FC236}">
                <a16:creationId xmlns:a16="http://schemas.microsoft.com/office/drawing/2014/main" id="{C2D63F16-9BC5-40BB-AA1E-93278DB51700}"/>
              </a:ext>
            </a:extLst>
          </p:cNvPr>
          <p:cNvCxnSpPr>
            <a:cxnSpLocks/>
          </p:cNvCxnSpPr>
          <p:nvPr/>
        </p:nvCxnSpPr>
        <p:spPr>
          <a:xfrm>
            <a:off x="4871126" y="2747861"/>
            <a:ext cx="2657742"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9E4CAA83-8AE2-4A3C-98C4-3CFCD5B82E45}"/>
              </a:ext>
            </a:extLst>
          </p:cNvPr>
          <p:cNvSpPr/>
          <p:nvPr/>
        </p:nvSpPr>
        <p:spPr>
          <a:xfrm>
            <a:off x="1665119" y="3585056"/>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TextBox 15">
            <a:extLst>
              <a:ext uri="{FF2B5EF4-FFF2-40B4-BE49-F238E27FC236}">
                <a16:creationId xmlns:a16="http://schemas.microsoft.com/office/drawing/2014/main" id="{083E563B-AD97-4DBD-9356-D0D9CAF94050}"/>
              </a:ext>
            </a:extLst>
          </p:cNvPr>
          <p:cNvSpPr txBox="1"/>
          <p:nvPr/>
        </p:nvSpPr>
        <p:spPr>
          <a:xfrm>
            <a:off x="1665119" y="3575262"/>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CollegeService</a:t>
            </a:r>
            <a:endParaRPr lang="en-IN" sz="1050" b="1" dirty="0"/>
          </a:p>
        </p:txBody>
      </p:sp>
      <p:sp>
        <p:nvSpPr>
          <p:cNvPr id="24" name="TextBox 16">
            <a:extLst>
              <a:ext uri="{FF2B5EF4-FFF2-40B4-BE49-F238E27FC236}">
                <a16:creationId xmlns:a16="http://schemas.microsoft.com/office/drawing/2014/main" id="{DE2D6980-3D96-481F-BEE5-C1539C31C25C}"/>
              </a:ext>
            </a:extLst>
          </p:cNvPr>
          <p:cNvSpPr txBox="1"/>
          <p:nvPr/>
        </p:nvSpPr>
        <p:spPr>
          <a:xfrm>
            <a:off x="1735079" y="3818649"/>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addCollege</a:t>
            </a:r>
            <a:r>
              <a:rPr lang="en-US" sz="800" dirty="0"/>
              <a:t>(College college) : College</a:t>
            </a:r>
          </a:p>
          <a:p>
            <a:r>
              <a:rPr lang="en-US" sz="800" dirty="0"/>
              <a:t>+</a:t>
            </a:r>
            <a:r>
              <a:rPr lang="en-US" sz="800" dirty="0" err="1"/>
              <a:t>updateCollege</a:t>
            </a:r>
            <a:r>
              <a:rPr lang="en-US" sz="800" dirty="0"/>
              <a:t>(College college) : College</a:t>
            </a:r>
          </a:p>
          <a:p>
            <a:r>
              <a:rPr lang="en-US" sz="800" dirty="0"/>
              <a:t>+</a:t>
            </a:r>
            <a:r>
              <a:rPr lang="en-US" sz="800" dirty="0" err="1"/>
              <a:t>searchCollege</a:t>
            </a:r>
            <a:r>
              <a:rPr lang="en-US" sz="800" dirty="0"/>
              <a:t>(long id): College</a:t>
            </a:r>
          </a:p>
          <a:p>
            <a:r>
              <a:rPr lang="en-US" sz="800" dirty="0"/>
              <a:t>+</a:t>
            </a:r>
            <a:r>
              <a:rPr lang="en-US" sz="800" dirty="0" err="1"/>
              <a:t>deleteCollege</a:t>
            </a:r>
            <a:r>
              <a:rPr lang="en-US" sz="800" dirty="0"/>
              <a:t>(long id):Boolean</a:t>
            </a:r>
          </a:p>
          <a:p>
            <a:r>
              <a:rPr lang="en-US" sz="800" dirty="0"/>
              <a:t>+</a:t>
            </a:r>
            <a:r>
              <a:rPr lang="en-US" sz="800" dirty="0" err="1"/>
              <a:t>schedulePlacement</a:t>
            </a:r>
            <a:r>
              <a:rPr lang="en-US" sz="800" dirty="0"/>
              <a:t>(Placement placement): </a:t>
            </a:r>
            <a:r>
              <a:rPr lang="en-US" sz="800" dirty="0" err="1"/>
              <a:t>boolean</a:t>
            </a:r>
            <a:endParaRPr lang="en-IN" sz="800" dirty="0"/>
          </a:p>
          <a:p>
            <a:endParaRPr lang="en-IN" sz="800" dirty="0"/>
          </a:p>
        </p:txBody>
      </p:sp>
      <p:cxnSp>
        <p:nvCxnSpPr>
          <p:cNvPr id="26" name="Straight Connector 25">
            <a:extLst>
              <a:ext uri="{FF2B5EF4-FFF2-40B4-BE49-F238E27FC236}">
                <a16:creationId xmlns:a16="http://schemas.microsoft.com/office/drawing/2014/main" id="{78DE14C9-0598-446A-B3A7-F82043E5658B}"/>
              </a:ext>
            </a:extLst>
          </p:cNvPr>
          <p:cNvCxnSpPr>
            <a:cxnSpLocks/>
          </p:cNvCxnSpPr>
          <p:nvPr/>
        </p:nvCxnSpPr>
        <p:spPr>
          <a:xfrm>
            <a:off x="1665119" y="5291323"/>
            <a:ext cx="2657742"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93C7C46D-3DE8-43B6-90B7-21B0916DC747}"/>
              </a:ext>
            </a:extLst>
          </p:cNvPr>
          <p:cNvSpPr/>
          <p:nvPr/>
        </p:nvSpPr>
        <p:spPr>
          <a:xfrm>
            <a:off x="4603358" y="3656684"/>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9" name="TextBox 19">
            <a:extLst>
              <a:ext uri="{FF2B5EF4-FFF2-40B4-BE49-F238E27FC236}">
                <a16:creationId xmlns:a16="http://schemas.microsoft.com/office/drawing/2014/main" id="{C032E032-F221-4E0C-8FD3-F4ED11683F1C}"/>
              </a:ext>
            </a:extLst>
          </p:cNvPr>
          <p:cNvSpPr txBox="1"/>
          <p:nvPr/>
        </p:nvSpPr>
        <p:spPr>
          <a:xfrm>
            <a:off x="4603358" y="3646890"/>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UserService</a:t>
            </a:r>
            <a:endParaRPr lang="en-IN" sz="1050" b="1" dirty="0"/>
          </a:p>
        </p:txBody>
      </p:sp>
      <p:sp>
        <p:nvSpPr>
          <p:cNvPr id="30" name="TextBox 20">
            <a:extLst>
              <a:ext uri="{FF2B5EF4-FFF2-40B4-BE49-F238E27FC236}">
                <a16:creationId xmlns:a16="http://schemas.microsoft.com/office/drawing/2014/main" id="{39873E65-0AB4-47AE-8952-9F3F7FE9A342}"/>
              </a:ext>
            </a:extLst>
          </p:cNvPr>
          <p:cNvSpPr txBox="1"/>
          <p:nvPr/>
        </p:nvSpPr>
        <p:spPr>
          <a:xfrm>
            <a:off x="4673318" y="3890277"/>
            <a:ext cx="2493777"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addNewUser</a:t>
            </a:r>
            <a:r>
              <a:rPr lang="en-US" sz="800" dirty="0"/>
              <a:t>(</a:t>
            </a:r>
            <a:r>
              <a:rPr lang="en-IN" sz="800" dirty="0"/>
              <a:t>User </a:t>
            </a:r>
            <a:r>
              <a:rPr lang="en-IN" sz="800" dirty="0" err="1"/>
              <a:t>user</a:t>
            </a:r>
            <a:r>
              <a:rPr lang="en-US" sz="800" dirty="0"/>
              <a:t>) : User</a:t>
            </a:r>
          </a:p>
          <a:p>
            <a:r>
              <a:rPr lang="en-US" sz="800" dirty="0"/>
              <a:t>+</a:t>
            </a:r>
            <a:r>
              <a:rPr lang="en-US" sz="800" dirty="0" err="1"/>
              <a:t>updateUser</a:t>
            </a:r>
            <a:r>
              <a:rPr lang="en-US" sz="800" dirty="0"/>
              <a:t>(</a:t>
            </a:r>
            <a:r>
              <a:rPr lang="en-IN" sz="800" dirty="0"/>
              <a:t>User</a:t>
            </a:r>
            <a:r>
              <a:rPr lang="en-US" sz="800" dirty="0"/>
              <a:t> user) : </a:t>
            </a:r>
            <a:r>
              <a:rPr lang="en-IN" sz="800" dirty="0"/>
              <a:t>User</a:t>
            </a:r>
            <a:endParaRPr lang="en-US" sz="800" dirty="0"/>
          </a:p>
          <a:p>
            <a:r>
              <a:rPr lang="en-US" sz="800" dirty="0"/>
              <a:t>+ login(User user): User</a:t>
            </a:r>
          </a:p>
          <a:p>
            <a:r>
              <a:rPr lang="en-US" sz="800" dirty="0"/>
              <a:t>+</a:t>
            </a:r>
            <a:r>
              <a:rPr lang="en-US" sz="800" dirty="0" err="1"/>
              <a:t>logOut</a:t>
            </a:r>
            <a:r>
              <a:rPr lang="en-US" sz="800" dirty="0"/>
              <a:t>():</a:t>
            </a:r>
            <a:r>
              <a:rPr lang="en-US" sz="800" dirty="0" err="1"/>
              <a:t>boolean</a:t>
            </a:r>
            <a:endParaRPr lang="en-IN" sz="800" dirty="0"/>
          </a:p>
          <a:p>
            <a:endParaRPr lang="en-IN" sz="800" dirty="0"/>
          </a:p>
        </p:txBody>
      </p:sp>
      <p:cxnSp>
        <p:nvCxnSpPr>
          <p:cNvPr id="32" name="Straight Connector 31">
            <a:extLst>
              <a:ext uri="{FF2B5EF4-FFF2-40B4-BE49-F238E27FC236}">
                <a16:creationId xmlns:a16="http://schemas.microsoft.com/office/drawing/2014/main" id="{A767CE20-156B-4C39-BD78-87FDD3CFF8B7}"/>
              </a:ext>
            </a:extLst>
          </p:cNvPr>
          <p:cNvCxnSpPr>
            <a:cxnSpLocks/>
          </p:cNvCxnSpPr>
          <p:nvPr/>
        </p:nvCxnSpPr>
        <p:spPr>
          <a:xfrm>
            <a:off x="4584308" y="5362417"/>
            <a:ext cx="2657742" cy="0"/>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091C7F34-2572-49DC-BF62-5C79FCFAF8EA}"/>
              </a:ext>
            </a:extLst>
          </p:cNvPr>
          <p:cNvSpPr/>
          <p:nvPr/>
        </p:nvSpPr>
        <p:spPr>
          <a:xfrm>
            <a:off x="7773848" y="2982889"/>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6" name="TextBox 24">
            <a:extLst>
              <a:ext uri="{FF2B5EF4-FFF2-40B4-BE49-F238E27FC236}">
                <a16:creationId xmlns:a16="http://schemas.microsoft.com/office/drawing/2014/main" id="{196CDC38-6ED5-4333-BAE1-03F3EE59A463}"/>
              </a:ext>
            </a:extLst>
          </p:cNvPr>
          <p:cNvSpPr txBox="1"/>
          <p:nvPr/>
        </p:nvSpPr>
        <p:spPr>
          <a:xfrm>
            <a:off x="7761825" y="2802179"/>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CertificateService</a:t>
            </a:r>
            <a:endParaRPr lang="en-IN" sz="1050" b="1" dirty="0"/>
          </a:p>
        </p:txBody>
      </p:sp>
      <p:sp>
        <p:nvSpPr>
          <p:cNvPr id="39" name="TextBox 25">
            <a:extLst>
              <a:ext uri="{FF2B5EF4-FFF2-40B4-BE49-F238E27FC236}">
                <a16:creationId xmlns:a16="http://schemas.microsoft.com/office/drawing/2014/main" id="{BE8AA936-C0DF-46EE-88C0-EEEF7CD8330E}"/>
              </a:ext>
            </a:extLst>
          </p:cNvPr>
          <p:cNvSpPr txBox="1"/>
          <p:nvPr/>
        </p:nvSpPr>
        <p:spPr>
          <a:xfrm>
            <a:off x="7724167" y="3099911"/>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addCertificate</a:t>
            </a:r>
            <a:r>
              <a:rPr lang="en-US" sz="800" dirty="0"/>
              <a:t>(Certificate certificate) : Certificate</a:t>
            </a:r>
          </a:p>
          <a:p>
            <a:r>
              <a:rPr lang="en-US" sz="800" dirty="0"/>
              <a:t>+</a:t>
            </a:r>
            <a:r>
              <a:rPr lang="en-US" sz="800" dirty="0" err="1"/>
              <a:t>updateCertificate</a:t>
            </a:r>
            <a:r>
              <a:rPr lang="en-US" sz="800" dirty="0"/>
              <a:t>(Certificate </a:t>
            </a:r>
            <a:r>
              <a:rPr lang="en-US" sz="800" dirty="0" err="1"/>
              <a:t>ertificate</a:t>
            </a:r>
            <a:r>
              <a:rPr lang="en-US" sz="800" dirty="0"/>
              <a:t>) : Certificate</a:t>
            </a:r>
          </a:p>
          <a:p>
            <a:r>
              <a:rPr lang="en-US" sz="800" dirty="0"/>
              <a:t>+</a:t>
            </a:r>
            <a:r>
              <a:rPr lang="en-US" sz="800" dirty="0" err="1"/>
              <a:t>searchCertificate</a:t>
            </a:r>
            <a:r>
              <a:rPr lang="en-US" sz="800" dirty="0"/>
              <a:t>(long id): Certificate</a:t>
            </a:r>
          </a:p>
          <a:p>
            <a:r>
              <a:rPr lang="en-US" sz="800" dirty="0"/>
              <a:t>+</a:t>
            </a:r>
            <a:r>
              <a:rPr lang="en-US" sz="800" dirty="0" err="1"/>
              <a:t>deleteCertificate</a:t>
            </a:r>
            <a:r>
              <a:rPr lang="en-US" sz="800" dirty="0"/>
              <a:t>(long id):Certificate</a:t>
            </a:r>
          </a:p>
          <a:p>
            <a:endParaRPr lang="en-IN" sz="800" dirty="0"/>
          </a:p>
          <a:p>
            <a:endParaRPr lang="en-IN" sz="800" dirty="0"/>
          </a:p>
        </p:txBody>
      </p:sp>
      <p:pic>
        <p:nvPicPr>
          <p:cNvPr id="43" name="Picture 42">
            <a:extLst>
              <a:ext uri="{FF2B5EF4-FFF2-40B4-BE49-F238E27FC236}">
                <a16:creationId xmlns:a16="http://schemas.microsoft.com/office/drawing/2014/main" id="{6259E149-063F-41CD-975A-323B6D822280}"/>
              </a:ext>
            </a:extLst>
          </p:cNvPr>
          <p:cNvPicPr>
            <a:picLocks noChangeAspect="1"/>
          </p:cNvPicPr>
          <p:nvPr/>
        </p:nvPicPr>
        <p:blipFill>
          <a:blip r:embed="rId2"/>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40495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49F4390-C27A-47C6-844B-828F200AEAFF}"/>
              </a:ext>
            </a:extLst>
          </p:cNvPr>
          <p:cNvSpPr>
            <a:spLocks noChangeArrowheads="1"/>
          </p:cNvSpPr>
          <p:nvPr/>
        </p:nvSpPr>
        <p:spPr bwMode="auto">
          <a:xfrm>
            <a:off x="4362088" y="-3149597"/>
            <a:ext cx="8076365" cy="28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TextBox 2">
            <a:extLst>
              <a:ext uri="{FF2B5EF4-FFF2-40B4-BE49-F238E27FC236}">
                <a16:creationId xmlns:a16="http://schemas.microsoft.com/office/drawing/2014/main" id="{D27F9514-8BB6-4452-A941-099C600254D4}"/>
              </a:ext>
            </a:extLst>
          </p:cNvPr>
          <p:cNvSpPr txBox="1"/>
          <p:nvPr/>
        </p:nvSpPr>
        <p:spPr>
          <a:xfrm>
            <a:off x="646300" y="466439"/>
            <a:ext cx="18229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31" name="Rectangle 30">
            <a:extLst>
              <a:ext uri="{FF2B5EF4-FFF2-40B4-BE49-F238E27FC236}">
                <a16:creationId xmlns:a16="http://schemas.microsoft.com/office/drawing/2014/main" id="{CE8B5AD8-A686-4F9E-ACDB-30E202BA1E28}"/>
              </a:ext>
            </a:extLst>
          </p:cNvPr>
          <p:cNvSpPr>
            <a:spLocks noChangeArrowheads="1"/>
          </p:cNvSpPr>
          <p:nvPr/>
        </p:nvSpPr>
        <p:spPr bwMode="auto">
          <a:xfrm>
            <a:off x="646300" y="1014733"/>
            <a:ext cx="69743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Verdana"/>
                <a:ea typeface="+mn-ea"/>
                <a:cs typeface="+mn-cs"/>
              </a:rPr>
              <a:t>Repository Interface:</a:t>
            </a: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4" name="Rectangle 33">
            <a:extLst>
              <a:ext uri="{FF2B5EF4-FFF2-40B4-BE49-F238E27FC236}">
                <a16:creationId xmlns:a16="http://schemas.microsoft.com/office/drawing/2014/main" id="{E6EDCDEF-33FF-45FF-8360-43D391AEE949}"/>
              </a:ext>
            </a:extLst>
          </p:cNvPr>
          <p:cNvSpPr/>
          <p:nvPr/>
        </p:nvSpPr>
        <p:spPr>
          <a:xfrm>
            <a:off x="993492" y="149178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5" name="TextBox 7">
            <a:extLst>
              <a:ext uri="{FF2B5EF4-FFF2-40B4-BE49-F238E27FC236}">
                <a16:creationId xmlns:a16="http://schemas.microsoft.com/office/drawing/2014/main" id="{DDE91D5A-5569-480E-93D4-BDF80143A8FC}"/>
              </a:ext>
            </a:extLst>
          </p:cNvPr>
          <p:cNvSpPr txBox="1"/>
          <p:nvPr/>
        </p:nvSpPr>
        <p:spPr>
          <a:xfrm>
            <a:off x="993492" y="148199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StudentRepository</a:t>
            </a:r>
            <a:endParaRPr lang="en-IN" sz="1050" b="1" dirty="0"/>
          </a:p>
        </p:txBody>
      </p:sp>
      <p:sp>
        <p:nvSpPr>
          <p:cNvPr id="37" name="TextBox 8">
            <a:extLst>
              <a:ext uri="{FF2B5EF4-FFF2-40B4-BE49-F238E27FC236}">
                <a16:creationId xmlns:a16="http://schemas.microsoft.com/office/drawing/2014/main" id="{9EA53D7B-DA58-4C14-92F5-A6BFCCC9640B}"/>
              </a:ext>
            </a:extLst>
          </p:cNvPr>
          <p:cNvSpPr txBox="1"/>
          <p:nvPr/>
        </p:nvSpPr>
        <p:spPr>
          <a:xfrm>
            <a:off x="1063452" y="1725380"/>
            <a:ext cx="2493777"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addStudent</a:t>
            </a:r>
            <a:r>
              <a:rPr lang="en-US" sz="800" dirty="0"/>
              <a:t>(Student student) : Student</a:t>
            </a:r>
          </a:p>
          <a:p>
            <a:r>
              <a:rPr lang="en-US" sz="800" dirty="0"/>
              <a:t>+</a:t>
            </a:r>
            <a:r>
              <a:rPr lang="en-US" sz="800" dirty="0" err="1"/>
              <a:t>updateStudent</a:t>
            </a:r>
            <a:r>
              <a:rPr lang="en-US" sz="800" dirty="0"/>
              <a:t>(Student student) : Student</a:t>
            </a:r>
          </a:p>
          <a:p>
            <a:r>
              <a:rPr lang="en-US" sz="800" dirty="0"/>
              <a:t>+</a:t>
            </a:r>
            <a:r>
              <a:rPr lang="en-US" sz="800" dirty="0" err="1"/>
              <a:t>searchStudentById</a:t>
            </a:r>
            <a:r>
              <a:rPr lang="en-US" sz="800" dirty="0"/>
              <a:t>(long id):Student</a:t>
            </a:r>
          </a:p>
          <a:p>
            <a:r>
              <a:rPr lang="en-US" sz="800" dirty="0"/>
              <a:t>+</a:t>
            </a:r>
            <a:r>
              <a:rPr lang="en-US" sz="800" dirty="0" err="1"/>
              <a:t>searchStudentByHallTicket</a:t>
            </a:r>
            <a:r>
              <a:rPr lang="en-US" sz="800" dirty="0"/>
              <a:t>(long </a:t>
            </a:r>
            <a:r>
              <a:rPr lang="en-US" sz="800" dirty="0" err="1"/>
              <a:t>ticketNo</a:t>
            </a:r>
            <a:r>
              <a:rPr lang="en-US" sz="800" dirty="0"/>
              <a:t>) : Student</a:t>
            </a:r>
          </a:p>
          <a:p>
            <a:r>
              <a:rPr lang="en-US" sz="800" dirty="0"/>
              <a:t>+</a:t>
            </a:r>
            <a:r>
              <a:rPr lang="en-US" sz="800" dirty="0" err="1"/>
              <a:t>deleteStudent</a:t>
            </a:r>
            <a:r>
              <a:rPr lang="en-US" sz="800" dirty="0"/>
              <a:t>(long id):</a:t>
            </a:r>
            <a:r>
              <a:rPr lang="en-US" sz="800" dirty="0" err="1"/>
              <a:t>boolean</a:t>
            </a:r>
            <a:endParaRPr lang="en-IN" sz="800" dirty="0"/>
          </a:p>
          <a:p>
            <a:endParaRPr lang="en-IN" sz="800" dirty="0"/>
          </a:p>
        </p:txBody>
      </p:sp>
      <p:cxnSp>
        <p:nvCxnSpPr>
          <p:cNvPr id="38" name="Straight Connector 37">
            <a:extLst>
              <a:ext uri="{FF2B5EF4-FFF2-40B4-BE49-F238E27FC236}">
                <a16:creationId xmlns:a16="http://schemas.microsoft.com/office/drawing/2014/main" id="{EF2B8686-0F7A-4BF9-8C59-1EF153801F99}"/>
              </a:ext>
            </a:extLst>
          </p:cNvPr>
          <p:cNvCxnSpPr/>
          <p:nvPr/>
        </p:nvCxnSpPr>
        <p:spPr>
          <a:xfrm>
            <a:off x="993492" y="3026604"/>
            <a:ext cx="2657742" cy="0"/>
          </a:xfrm>
          <a:prstGeom prst="line">
            <a:avLst/>
          </a:prstGeom>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1623FA12-6F9B-442B-ABAD-8A95C2795E13}"/>
              </a:ext>
            </a:extLst>
          </p:cNvPr>
          <p:cNvSpPr/>
          <p:nvPr/>
        </p:nvSpPr>
        <p:spPr>
          <a:xfrm>
            <a:off x="5555522" y="1273524"/>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1" name="TextBox 11">
            <a:extLst>
              <a:ext uri="{FF2B5EF4-FFF2-40B4-BE49-F238E27FC236}">
                <a16:creationId xmlns:a16="http://schemas.microsoft.com/office/drawing/2014/main" id="{22A820BF-1062-4363-983D-3286D3430BC4}"/>
              </a:ext>
            </a:extLst>
          </p:cNvPr>
          <p:cNvSpPr txBox="1"/>
          <p:nvPr/>
        </p:nvSpPr>
        <p:spPr>
          <a:xfrm>
            <a:off x="5555522" y="1263730"/>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PlacementRepository</a:t>
            </a:r>
            <a:endParaRPr lang="en-IN" sz="1050" b="1" dirty="0"/>
          </a:p>
        </p:txBody>
      </p:sp>
      <p:sp>
        <p:nvSpPr>
          <p:cNvPr id="42" name="TextBox 12">
            <a:extLst>
              <a:ext uri="{FF2B5EF4-FFF2-40B4-BE49-F238E27FC236}">
                <a16:creationId xmlns:a16="http://schemas.microsoft.com/office/drawing/2014/main" id="{FE96E613-4BAE-457E-B563-307ED2C3379D}"/>
              </a:ext>
            </a:extLst>
          </p:cNvPr>
          <p:cNvSpPr txBox="1"/>
          <p:nvPr/>
        </p:nvSpPr>
        <p:spPr>
          <a:xfrm>
            <a:off x="5625482" y="1507117"/>
            <a:ext cx="2493777"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addPlacement</a:t>
            </a:r>
            <a:r>
              <a:rPr lang="en-US" sz="800" dirty="0"/>
              <a:t>(Placement placement) : Placement</a:t>
            </a:r>
          </a:p>
          <a:p>
            <a:r>
              <a:rPr lang="en-US" sz="800" dirty="0"/>
              <a:t>+</a:t>
            </a:r>
            <a:r>
              <a:rPr lang="en-US" sz="800" dirty="0" err="1"/>
              <a:t>updatePlacement</a:t>
            </a:r>
            <a:r>
              <a:rPr lang="en-US" sz="800" dirty="0"/>
              <a:t>(Placement placement) : Placement</a:t>
            </a:r>
          </a:p>
          <a:p>
            <a:r>
              <a:rPr lang="en-US" sz="800" dirty="0"/>
              <a:t>+</a:t>
            </a:r>
            <a:r>
              <a:rPr lang="en-US" sz="800" dirty="0" err="1"/>
              <a:t>searchPlacement</a:t>
            </a:r>
            <a:r>
              <a:rPr lang="en-US" sz="800" dirty="0"/>
              <a:t>(long id):Placement</a:t>
            </a:r>
          </a:p>
          <a:p>
            <a:endParaRPr lang="en-IN" sz="800" dirty="0"/>
          </a:p>
          <a:p>
            <a:endParaRPr lang="en-IN" sz="800" dirty="0"/>
          </a:p>
        </p:txBody>
      </p:sp>
      <p:cxnSp>
        <p:nvCxnSpPr>
          <p:cNvPr id="43" name="Straight Connector 42">
            <a:extLst>
              <a:ext uri="{FF2B5EF4-FFF2-40B4-BE49-F238E27FC236}">
                <a16:creationId xmlns:a16="http://schemas.microsoft.com/office/drawing/2014/main" id="{C2D63F16-9BC5-40BB-AA1E-93278DB51700}"/>
              </a:ext>
            </a:extLst>
          </p:cNvPr>
          <p:cNvCxnSpPr/>
          <p:nvPr/>
        </p:nvCxnSpPr>
        <p:spPr>
          <a:xfrm>
            <a:off x="5555522" y="2808341"/>
            <a:ext cx="2657742" cy="0"/>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9E4CAA83-8AE2-4A3C-98C4-3CFCD5B82E45}"/>
              </a:ext>
            </a:extLst>
          </p:cNvPr>
          <p:cNvSpPr/>
          <p:nvPr/>
        </p:nvSpPr>
        <p:spPr>
          <a:xfrm>
            <a:off x="1238472" y="363887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5" name="TextBox 15">
            <a:extLst>
              <a:ext uri="{FF2B5EF4-FFF2-40B4-BE49-F238E27FC236}">
                <a16:creationId xmlns:a16="http://schemas.microsoft.com/office/drawing/2014/main" id="{083E563B-AD97-4DBD-9356-D0D9CAF94050}"/>
              </a:ext>
            </a:extLst>
          </p:cNvPr>
          <p:cNvSpPr txBox="1"/>
          <p:nvPr/>
        </p:nvSpPr>
        <p:spPr>
          <a:xfrm>
            <a:off x="1238472" y="362908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CollegeRepository</a:t>
            </a:r>
            <a:endParaRPr lang="en-IN" sz="1050" b="1" dirty="0"/>
          </a:p>
        </p:txBody>
      </p:sp>
      <p:sp>
        <p:nvSpPr>
          <p:cNvPr id="46" name="TextBox 16">
            <a:extLst>
              <a:ext uri="{FF2B5EF4-FFF2-40B4-BE49-F238E27FC236}">
                <a16:creationId xmlns:a16="http://schemas.microsoft.com/office/drawing/2014/main" id="{DE2D6980-3D96-481F-BEE5-C1539C31C25C}"/>
              </a:ext>
            </a:extLst>
          </p:cNvPr>
          <p:cNvSpPr txBox="1"/>
          <p:nvPr/>
        </p:nvSpPr>
        <p:spPr>
          <a:xfrm>
            <a:off x="1308432" y="3872470"/>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addCollege</a:t>
            </a:r>
            <a:r>
              <a:rPr lang="en-US" sz="800" dirty="0"/>
              <a:t>(College college) : College</a:t>
            </a:r>
          </a:p>
          <a:p>
            <a:r>
              <a:rPr lang="en-US" sz="800" dirty="0"/>
              <a:t>+</a:t>
            </a:r>
            <a:r>
              <a:rPr lang="en-US" sz="800" dirty="0" err="1"/>
              <a:t>updateCollege</a:t>
            </a:r>
            <a:r>
              <a:rPr lang="en-US" sz="800" dirty="0"/>
              <a:t>(College college) : College</a:t>
            </a:r>
          </a:p>
          <a:p>
            <a:r>
              <a:rPr lang="en-US" sz="800" dirty="0"/>
              <a:t>+</a:t>
            </a:r>
            <a:r>
              <a:rPr lang="en-US" sz="800" dirty="0" err="1"/>
              <a:t>searchCollege</a:t>
            </a:r>
            <a:r>
              <a:rPr lang="en-US" sz="800" dirty="0"/>
              <a:t>(long id): College</a:t>
            </a:r>
          </a:p>
          <a:p>
            <a:r>
              <a:rPr lang="en-US" sz="800" dirty="0"/>
              <a:t>+</a:t>
            </a:r>
            <a:r>
              <a:rPr lang="en-US" sz="800" dirty="0" err="1"/>
              <a:t>deleteCollege</a:t>
            </a:r>
            <a:r>
              <a:rPr lang="en-US" sz="800" dirty="0"/>
              <a:t>(long id):Boolean</a:t>
            </a:r>
          </a:p>
          <a:p>
            <a:endParaRPr lang="en-IN" sz="800" dirty="0"/>
          </a:p>
          <a:p>
            <a:endParaRPr lang="en-IN" sz="800" dirty="0"/>
          </a:p>
        </p:txBody>
      </p:sp>
      <p:cxnSp>
        <p:nvCxnSpPr>
          <p:cNvPr id="47" name="Straight Connector 46">
            <a:extLst>
              <a:ext uri="{FF2B5EF4-FFF2-40B4-BE49-F238E27FC236}">
                <a16:creationId xmlns:a16="http://schemas.microsoft.com/office/drawing/2014/main" id="{78DE14C9-0598-446A-B3A7-F82043E5658B}"/>
              </a:ext>
            </a:extLst>
          </p:cNvPr>
          <p:cNvCxnSpPr/>
          <p:nvPr/>
        </p:nvCxnSpPr>
        <p:spPr>
          <a:xfrm>
            <a:off x="1238472" y="5173694"/>
            <a:ext cx="2657742" cy="0"/>
          </a:xfrm>
          <a:prstGeom prst="line">
            <a:avLst/>
          </a:prstGeom>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93C7C46D-3DE8-43B6-90B7-21B0916DC747}"/>
              </a:ext>
            </a:extLst>
          </p:cNvPr>
          <p:cNvSpPr/>
          <p:nvPr/>
        </p:nvSpPr>
        <p:spPr>
          <a:xfrm>
            <a:off x="5287754" y="3882264"/>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9" name="TextBox 19">
            <a:extLst>
              <a:ext uri="{FF2B5EF4-FFF2-40B4-BE49-F238E27FC236}">
                <a16:creationId xmlns:a16="http://schemas.microsoft.com/office/drawing/2014/main" id="{C032E032-F221-4E0C-8FD3-F4ED11683F1C}"/>
              </a:ext>
            </a:extLst>
          </p:cNvPr>
          <p:cNvSpPr txBox="1"/>
          <p:nvPr/>
        </p:nvSpPr>
        <p:spPr>
          <a:xfrm>
            <a:off x="5287754" y="3872470"/>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UserRepository</a:t>
            </a:r>
            <a:endParaRPr lang="en-IN" sz="1050" b="1" dirty="0"/>
          </a:p>
        </p:txBody>
      </p:sp>
      <p:sp>
        <p:nvSpPr>
          <p:cNvPr id="50" name="TextBox 20">
            <a:extLst>
              <a:ext uri="{FF2B5EF4-FFF2-40B4-BE49-F238E27FC236}">
                <a16:creationId xmlns:a16="http://schemas.microsoft.com/office/drawing/2014/main" id="{39873E65-0AB4-47AE-8952-9F3F7FE9A342}"/>
              </a:ext>
            </a:extLst>
          </p:cNvPr>
          <p:cNvSpPr txBox="1"/>
          <p:nvPr/>
        </p:nvSpPr>
        <p:spPr>
          <a:xfrm>
            <a:off x="5357714" y="4115857"/>
            <a:ext cx="2493777"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addNewUser</a:t>
            </a:r>
            <a:r>
              <a:rPr lang="en-US" sz="800" dirty="0"/>
              <a:t>(</a:t>
            </a:r>
            <a:r>
              <a:rPr lang="en-IN" sz="800" dirty="0"/>
              <a:t>User </a:t>
            </a:r>
            <a:r>
              <a:rPr lang="en-IN" sz="800" dirty="0" err="1"/>
              <a:t>user</a:t>
            </a:r>
            <a:r>
              <a:rPr lang="en-US" sz="800" dirty="0"/>
              <a:t>) : User</a:t>
            </a:r>
          </a:p>
          <a:p>
            <a:r>
              <a:rPr lang="en-US" sz="800" dirty="0"/>
              <a:t>+</a:t>
            </a:r>
            <a:r>
              <a:rPr lang="en-US" sz="800" dirty="0" err="1"/>
              <a:t>updateUser</a:t>
            </a:r>
            <a:r>
              <a:rPr lang="en-US" sz="800" dirty="0"/>
              <a:t>(</a:t>
            </a:r>
            <a:r>
              <a:rPr lang="en-IN" sz="800" dirty="0"/>
              <a:t>User</a:t>
            </a:r>
            <a:r>
              <a:rPr lang="en-US" sz="800" dirty="0"/>
              <a:t> user) : </a:t>
            </a:r>
            <a:r>
              <a:rPr lang="en-IN" sz="800" dirty="0"/>
              <a:t>User</a:t>
            </a:r>
            <a:endParaRPr lang="en-US" sz="800" dirty="0"/>
          </a:p>
          <a:p>
            <a:r>
              <a:rPr lang="en-US" sz="800" dirty="0"/>
              <a:t>+</a:t>
            </a:r>
            <a:r>
              <a:rPr lang="en-US" sz="800" dirty="0" err="1"/>
              <a:t>deleteUser</a:t>
            </a:r>
            <a:r>
              <a:rPr lang="en-US" sz="800" dirty="0"/>
              <a:t>(long id) : User</a:t>
            </a:r>
            <a:endParaRPr lang="en-IN" sz="800" dirty="0"/>
          </a:p>
        </p:txBody>
      </p:sp>
      <p:cxnSp>
        <p:nvCxnSpPr>
          <p:cNvPr id="51" name="Straight Connector 50">
            <a:extLst>
              <a:ext uri="{FF2B5EF4-FFF2-40B4-BE49-F238E27FC236}">
                <a16:creationId xmlns:a16="http://schemas.microsoft.com/office/drawing/2014/main" id="{A767CE20-156B-4C39-BD78-87FDD3CFF8B7}"/>
              </a:ext>
            </a:extLst>
          </p:cNvPr>
          <p:cNvCxnSpPr/>
          <p:nvPr/>
        </p:nvCxnSpPr>
        <p:spPr>
          <a:xfrm>
            <a:off x="5287754" y="5417081"/>
            <a:ext cx="2657742" cy="0"/>
          </a:xfrm>
          <a:prstGeom prst="line">
            <a:avLst/>
          </a:prstGeom>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091C7F34-2572-49DC-BF62-5C79FCFAF8EA}"/>
              </a:ext>
            </a:extLst>
          </p:cNvPr>
          <p:cNvSpPr/>
          <p:nvPr/>
        </p:nvSpPr>
        <p:spPr>
          <a:xfrm>
            <a:off x="8338603" y="3091898"/>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3" name="TextBox 23">
            <a:extLst>
              <a:ext uri="{FF2B5EF4-FFF2-40B4-BE49-F238E27FC236}">
                <a16:creationId xmlns:a16="http://schemas.microsoft.com/office/drawing/2014/main" id="{196CDC38-6ED5-4333-BAE1-03F3EE59A463}"/>
              </a:ext>
            </a:extLst>
          </p:cNvPr>
          <p:cNvSpPr txBox="1"/>
          <p:nvPr/>
        </p:nvSpPr>
        <p:spPr>
          <a:xfrm>
            <a:off x="8338603" y="3082104"/>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CertificateRepository</a:t>
            </a:r>
            <a:endParaRPr lang="en-IN" sz="1050" b="1" dirty="0"/>
          </a:p>
        </p:txBody>
      </p:sp>
      <p:sp>
        <p:nvSpPr>
          <p:cNvPr id="54" name="TextBox 24">
            <a:extLst>
              <a:ext uri="{FF2B5EF4-FFF2-40B4-BE49-F238E27FC236}">
                <a16:creationId xmlns:a16="http://schemas.microsoft.com/office/drawing/2014/main" id="{BE8AA936-C0DF-46EE-88C0-EEEF7CD8330E}"/>
              </a:ext>
            </a:extLst>
          </p:cNvPr>
          <p:cNvSpPr txBox="1"/>
          <p:nvPr/>
        </p:nvSpPr>
        <p:spPr>
          <a:xfrm>
            <a:off x="8408563" y="3325491"/>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addCertificate</a:t>
            </a:r>
            <a:r>
              <a:rPr lang="en-US" sz="800" dirty="0"/>
              <a:t>(Certificate certificate) : Certificate</a:t>
            </a:r>
          </a:p>
          <a:p>
            <a:r>
              <a:rPr lang="en-US" sz="800" dirty="0"/>
              <a:t>+</a:t>
            </a:r>
            <a:r>
              <a:rPr lang="en-US" sz="800" dirty="0" err="1"/>
              <a:t>updateCertificate</a:t>
            </a:r>
            <a:r>
              <a:rPr lang="en-US" sz="800" dirty="0"/>
              <a:t>(Certificate </a:t>
            </a:r>
            <a:r>
              <a:rPr lang="en-US" sz="800" dirty="0" err="1"/>
              <a:t>ertificate</a:t>
            </a:r>
            <a:r>
              <a:rPr lang="en-US" sz="800" dirty="0"/>
              <a:t>) : Certificate</a:t>
            </a:r>
          </a:p>
          <a:p>
            <a:r>
              <a:rPr lang="en-US" sz="800" dirty="0"/>
              <a:t>+</a:t>
            </a:r>
            <a:r>
              <a:rPr lang="en-US" sz="800" dirty="0" err="1"/>
              <a:t>searchCertificate</a:t>
            </a:r>
            <a:r>
              <a:rPr lang="en-US" sz="800" dirty="0"/>
              <a:t>(long id): Certificate</a:t>
            </a:r>
          </a:p>
          <a:p>
            <a:r>
              <a:rPr lang="en-US" sz="800" dirty="0"/>
              <a:t>+</a:t>
            </a:r>
            <a:r>
              <a:rPr lang="en-US" sz="800" dirty="0" err="1"/>
              <a:t>deleteCertificate</a:t>
            </a:r>
            <a:r>
              <a:rPr lang="en-US" sz="800" dirty="0"/>
              <a:t>(long id):Certificate</a:t>
            </a:r>
          </a:p>
          <a:p>
            <a:endParaRPr lang="en-IN" sz="800" dirty="0"/>
          </a:p>
          <a:p>
            <a:endParaRPr lang="en-IN" sz="800" dirty="0"/>
          </a:p>
        </p:txBody>
      </p:sp>
      <p:cxnSp>
        <p:nvCxnSpPr>
          <p:cNvPr id="55" name="Straight Connector 54">
            <a:extLst>
              <a:ext uri="{FF2B5EF4-FFF2-40B4-BE49-F238E27FC236}">
                <a16:creationId xmlns:a16="http://schemas.microsoft.com/office/drawing/2014/main" id="{245E5349-BCD6-4119-8284-4D1AE0572F7F}"/>
              </a:ext>
            </a:extLst>
          </p:cNvPr>
          <p:cNvCxnSpPr/>
          <p:nvPr/>
        </p:nvCxnSpPr>
        <p:spPr>
          <a:xfrm>
            <a:off x="8338603" y="4626715"/>
            <a:ext cx="2657742" cy="0"/>
          </a:xfrm>
          <a:prstGeom prst="line">
            <a:avLst/>
          </a:prstGeom>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707D3116-7482-4666-B36E-103F1F3FF299}"/>
              </a:ext>
            </a:extLst>
          </p:cNvPr>
          <p:cNvPicPr>
            <a:picLocks noChangeAspect="1"/>
          </p:cNvPicPr>
          <p:nvPr/>
        </p:nvPicPr>
        <p:blipFill>
          <a:blip r:embed="rId2"/>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204659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38">
            <a:extLst>
              <a:ext uri="{FF2B5EF4-FFF2-40B4-BE49-F238E27FC236}">
                <a16:creationId xmlns:a16="http://schemas.microsoft.com/office/drawing/2014/main" id="{A9293469-3A19-40E6-B97C-0D41AF085BCC}"/>
              </a:ext>
            </a:extLst>
          </p:cNvPr>
          <p:cNvSpPr/>
          <p:nvPr/>
        </p:nvSpPr>
        <p:spPr>
          <a:xfrm>
            <a:off x="2360413" y="2223007"/>
            <a:ext cx="188595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b="1" dirty="0">
                <a:solidFill>
                  <a:srgbClr val="000000"/>
                </a:solidFill>
                <a:effectLst/>
                <a:ea typeface="Calibri" panose="020F0502020204030204" pitchFamily="34" charset="0"/>
                <a:cs typeface="Times New Roman" panose="02020603050405020304" pitchFamily="18" charset="0"/>
              </a:rPr>
              <a:t>Search Students</a:t>
            </a:r>
            <a:endParaRPr lang="en-IN" sz="1100" dirty="0">
              <a:effectLst/>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9A807E1F-6154-4A37-B4B8-B5508D6CDF75}"/>
              </a:ext>
            </a:extLst>
          </p:cNvPr>
          <p:cNvSpPr/>
          <p:nvPr/>
        </p:nvSpPr>
        <p:spPr>
          <a:xfrm>
            <a:off x="4539587" y="2142037"/>
            <a:ext cx="131445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dirty="0">
                <a:solidFill>
                  <a:srgbClr val="000000"/>
                </a:solidFill>
                <a:effectLst/>
                <a:ea typeface="Calibri" panose="020F0502020204030204" pitchFamily="34" charset="0"/>
                <a:cs typeface="Times New Roman" panose="02020603050405020304" pitchFamily="18" charset="0"/>
              </a:rPr>
              <a:t>Update Student Data</a:t>
            </a:r>
            <a:endParaRPr lang="en-IN" sz="1100" dirty="0">
              <a:effectLst/>
              <a:ea typeface="Calibri" panose="020F0502020204030204" pitchFamily="34" charset="0"/>
              <a:cs typeface="Times New Roman" panose="02020603050405020304" pitchFamily="18" charset="0"/>
            </a:endParaRPr>
          </a:p>
        </p:txBody>
      </p:sp>
      <p:sp>
        <p:nvSpPr>
          <p:cNvPr id="41" name="Oval 40">
            <a:extLst>
              <a:ext uri="{FF2B5EF4-FFF2-40B4-BE49-F238E27FC236}">
                <a16:creationId xmlns:a16="http://schemas.microsoft.com/office/drawing/2014/main" id="{E7E482C2-81E3-4866-B2C7-F2B673F7556D}"/>
              </a:ext>
            </a:extLst>
          </p:cNvPr>
          <p:cNvSpPr/>
          <p:nvPr/>
        </p:nvSpPr>
        <p:spPr>
          <a:xfrm>
            <a:off x="1093588" y="923162"/>
            <a:ext cx="1504950" cy="723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b="1" dirty="0">
                <a:solidFill>
                  <a:srgbClr val="000000"/>
                </a:solidFill>
                <a:effectLst/>
                <a:ea typeface="Calibri" panose="020F0502020204030204" pitchFamily="34" charset="0"/>
                <a:cs typeface="Times New Roman" panose="02020603050405020304" pitchFamily="18" charset="0"/>
              </a:rPr>
              <a:t>Login/Register</a:t>
            </a:r>
            <a:endParaRPr lang="en-IN" sz="1100" dirty="0">
              <a:effectLst/>
              <a:ea typeface="Calibri" panose="020F0502020204030204" pitchFamily="34" charset="0"/>
              <a:cs typeface="Times New Roman" panose="02020603050405020304" pitchFamily="18" charset="0"/>
            </a:endParaRPr>
          </a:p>
        </p:txBody>
      </p:sp>
      <p:sp>
        <p:nvSpPr>
          <p:cNvPr id="42" name="Oval 41">
            <a:extLst>
              <a:ext uri="{FF2B5EF4-FFF2-40B4-BE49-F238E27FC236}">
                <a16:creationId xmlns:a16="http://schemas.microsoft.com/office/drawing/2014/main" id="{2C919F75-8E9C-42A3-8CA3-53A1680F1834}"/>
              </a:ext>
            </a:extLst>
          </p:cNvPr>
          <p:cNvSpPr/>
          <p:nvPr/>
        </p:nvSpPr>
        <p:spPr>
          <a:xfrm>
            <a:off x="4770238" y="332612"/>
            <a:ext cx="1038225"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a:solidFill>
                  <a:srgbClr val="000000"/>
                </a:solidFill>
                <a:effectLst/>
                <a:ea typeface="Calibri" panose="020F0502020204030204" pitchFamily="34" charset="0"/>
                <a:cs typeface="Times New Roman" panose="02020603050405020304" pitchFamily="18" charset="0"/>
              </a:rPr>
              <a:t>Upload Certificate</a:t>
            </a:r>
            <a:endParaRPr lang="en-IN" sz="1100">
              <a:effectLst/>
              <a:ea typeface="Calibri" panose="020F0502020204030204" pitchFamily="34" charset="0"/>
              <a:cs typeface="Times New Roman" panose="02020603050405020304" pitchFamily="18" charset="0"/>
            </a:endParaRPr>
          </a:p>
        </p:txBody>
      </p:sp>
      <p:sp>
        <p:nvSpPr>
          <p:cNvPr id="43" name="Oval 42">
            <a:extLst>
              <a:ext uri="{FF2B5EF4-FFF2-40B4-BE49-F238E27FC236}">
                <a16:creationId xmlns:a16="http://schemas.microsoft.com/office/drawing/2014/main" id="{26B46BA4-92DD-4E1D-A332-6B5EAC4839C1}"/>
              </a:ext>
            </a:extLst>
          </p:cNvPr>
          <p:cNvSpPr/>
          <p:nvPr/>
        </p:nvSpPr>
        <p:spPr>
          <a:xfrm>
            <a:off x="2598538" y="368172"/>
            <a:ext cx="171450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b="1" dirty="0">
                <a:solidFill>
                  <a:srgbClr val="000000"/>
                </a:solidFill>
                <a:effectLst/>
                <a:ea typeface="Calibri" panose="020F0502020204030204" pitchFamily="34" charset="0"/>
                <a:cs typeface="Times New Roman" panose="02020603050405020304" pitchFamily="18" charset="0"/>
              </a:rPr>
              <a:t>Add student data</a:t>
            </a:r>
            <a:endParaRPr lang="en-IN" sz="1100" dirty="0">
              <a:effectLst/>
              <a:ea typeface="Calibri" panose="020F0502020204030204" pitchFamily="34"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9C4E686E-4228-48BB-AF9C-3CB67739C7C0}"/>
              </a:ext>
            </a:extLst>
          </p:cNvPr>
          <p:cNvCxnSpPr/>
          <p:nvPr/>
        </p:nvCxnSpPr>
        <p:spPr>
          <a:xfrm flipV="1">
            <a:off x="2484238" y="922527"/>
            <a:ext cx="209550" cy="180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2E5B5C3-FEA5-4800-ACA4-23A8CAC4D286}"/>
              </a:ext>
            </a:extLst>
          </p:cNvPr>
          <p:cNvCxnSpPr/>
          <p:nvPr/>
        </p:nvCxnSpPr>
        <p:spPr>
          <a:xfrm flipV="1">
            <a:off x="4332088" y="744092"/>
            <a:ext cx="43815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76B3C0-8FE1-4A2A-A08C-0CF2865E2DCD}"/>
              </a:ext>
            </a:extLst>
          </p:cNvPr>
          <p:cNvCxnSpPr/>
          <p:nvPr/>
        </p:nvCxnSpPr>
        <p:spPr>
          <a:xfrm flipV="1">
            <a:off x="4284463" y="2503677"/>
            <a:ext cx="238125" cy="5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35F8D9D-AE53-4591-85C8-4F1EAA8B4F30}"/>
              </a:ext>
            </a:extLst>
          </p:cNvPr>
          <p:cNvCxnSpPr/>
          <p:nvPr/>
        </p:nvCxnSpPr>
        <p:spPr>
          <a:xfrm>
            <a:off x="2227063" y="1599437"/>
            <a:ext cx="466725" cy="72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7EC17F85-9B46-4457-9305-7983F912B7C1}"/>
              </a:ext>
            </a:extLst>
          </p:cNvPr>
          <p:cNvSpPr/>
          <p:nvPr/>
        </p:nvSpPr>
        <p:spPr>
          <a:xfrm>
            <a:off x="833183" y="330612"/>
            <a:ext cx="508635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a:p>
        </p:txBody>
      </p:sp>
      <p:sp>
        <p:nvSpPr>
          <p:cNvPr id="49" name="Oval 48">
            <a:extLst>
              <a:ext uri="{FF2B5EF4-FFF2-40B4-BE49-F238E27FC236}">
                <a16:creationId xmlns:a16="http://schemas.microsoft.com/office/drawing/2014/main" id="{A77170DD-2FBE-4287-991D-2F4E25221322}"/>
              </a:ext>
            </a:extLst>
          </p:cNvPr>
          <p:cNvSpPr/>
          <p:nvPr/>
        </p:nvSpPr>
        <p:spPr>
          <a:xfrm>
            <a:off x="2693788" y="1313687"/>
            <a:ext cx="222885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b="1" dirty="0">
                <a:solidFill>
                  <a:srgbClr val="000000"/>
                </a:solidFill>
                <a:effectLst/>
                <a:ea typeface="Calibri" panose="020F0502020204030204" pitchFamily="34" charset="0"/>
                <a:cs typeface="Times New Roman" panose="02020603050405020304" pitchFamily="18" charset="0"/>
              </a:rPr>
              <a:t>Schedule Placement Drive</a:t>
            </a:r>
            <a:endParaRPr lang="en-IN" sz="1100" dirty="0">
              <a:effectLst/>
              <a:ea typeface="Calibri" panose="020F0502020204030204" pitchFamily="34"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16877E38-E09E-40FD-ADEA-338DF64FD095}"/>
              </a:ext>
            </a:extLst>
          </p:cNvPr>
          <p:cNvCxnSpPr/>
          <p:nvPr/>
        </p:nvCxnSpPr>
        <p:spPr>
          <a:xfrm>
            <a:off x="2598538" y="1322577"/>
            <a:ext cx="304800" cy="142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FDEB2591-8AD9-4C59-AEC0-C83D81388CAC}"/>
              </a:ext>
            </a:extLst>
          </p:cNvPr>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6759" y="976032"/>
            <a:ext cx="461645" cy="314325"/>
          </a:xfrm>
          <a:prstGeom prst="rect">
            <a:avLst/>
          </a:prstGeom>
        </p:spPr>
      </p:pic>
      <p:sp>
        <p:nvSpPr>
          <p:cNvPr id="52" name="Text Box 2">
            <a:extLst>
              <a:ext uri="{FF2B5EF4-FFF2-40B4-BE49-F238E27FC236}">
                <a16:creationId xmlns:a16="http://schemas.microsoft.com/office/drawing/2014/main" id="{ED5EE261-5E6D-4A41-BAE1-A3B297017190}"/>
              </a:ext>
            </a:extLst>
          </p:cNvPr>
          <p:cNvSpPr txBox="1">
            <a:spLocks noChangeArrowheads="1"/>
          </p:cNvSpPr>
          <p:nvPr/>
        </p:nvSpPr>
        <p:spPr bwMode="auto">
          <a:xfrm>
            <a:off x="-42599" y="1274824"/>
            <a:ext cx="847725" cy="570230"/>
          </a:xfrm>
          <a:prstGeom prst="rect">
            <a:avLst/>
          </a:prstGeom>
          <a:noFill/>
          <a:ln w="9525">
            <a:noFill/>
            <a:miter lim="800000"/>
            <a:headEnd/>
            <a:tailEnd/>
          </a:ln>
        </p:spPr>
        <p:txBody>
          <a:bodyPr rot="0" vert="horz" wrap="square" lIns="91440" tIns="45720" rIns="91440" bIns="4572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University/College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1FB5ABB6-336F-4ECA-8EAD-D6CCF7103D80}"/>
              </a:ext>
            </a:extLst>
          </p:cNvPr>
          <p:cNvCxnSpPr/>
          <p:nvPr/>
        </p:nvCxnSpPr>
        <p:spPr>
          <a:xfrm flipV="1">
            <a:off x="681327" y="1303837"/>
            <a:ext cx="428625"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ECF5500-E45C-4B5F-9488-0EC9B8543E11}"/>
              </a:ext>
            </a:extLst>
          </p:cNvPr>
          <p:cNvSpPr/>
          <p:nvPr/>
        </p:nvSpPr>
        <p:spPr>
          <a:xfrm>
            <a:off x="8295032" y="1951005"/>
            <a:ext cx="1714500" cy="971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000" b="1" dirty="0">
                <a:solidFill>
                  <a:srgbClr val="000000"/>
                </a:solidFill>
                <a:effectLst/>
                <a:ea typeface="Calibri" panose="020F0502020204030204" pitchFamily="34" charset="0"/>
                <a:cs typeface="Times New Roman" panose="02020603050405020304" pitchFamily="18" charset="0"/>
              </a:rPr>
              <a:t>Search for  College/University</a:t>
            </a:r>
            <a:endParaRPr lang="en-IN" sz="1100" dirty="0">
              <a:effectLst/>
              <a:ea typeface="Calibri" panose="020F0502020204030204" pitchFamily="34" charset="0"/>
              <a:cs typeface="Times New Roman" panose="02020603050405020304" pitchFamily="18" charset="0"/>
            </a:endParaRPr>
          </a:p>
        </p:txBody>
      </p:sp>
      <p:sp>
        <p:nvSpPr>
          <p:cNvPr id="56" name="Oval 55">
            <a:extLst>
              <a:ext uri="{FF2B5EF4-FFF2-40B4-BE49-F238E27FC236}">
                <a16:creationId xmlns:a16="http://schemas.microsoft.com/office/drawing/2014/main" id="{3D10A79D-985B-42C1-BDCF-33BE2F55F14F}"/>
              </a:ext>
            </a:extLst>
          </p:cNvPr>
          <p:cNvSpPr/>
          <p:nvPr/>
        </p:nvSpPr>
        <p:spPr>
          <a:xfrm>
            <a:off x="7079987" y="1181634"/>
            <a:ext cx="1000125" cy="8477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b="1" dirty="0">
                <a:solidFill>
                  <a:srgbClr val="000000"/>
                </a:solidFill>
                <a:effectLst/>
                <a:ea typeface="Calibri" panose="020F0502020204030204" pitchFamily="34" charset="0"/>
                <a:cs typeface="Times New Roman" panose="02020603050405020304" pitchFamily="18" charset="0"/>
              </a:rPr>
              <a:t>Login/ Register</a:t>
            </a:r>
            <a:endParaRPr lang="en-IN" sz="1100" dirty="0">
              <a:effectLst/>
              <a:ea typeface="Calibri" panose="020F0502020204030204" pitchFamily="34" charset="0"/>
              <a:cs typeface="Times New Roman" panose="02020603050405020304" pitchFamily="18" charset="0"/>
            </a:endParaRPr>
          </a:p>
        </p:txBody>
      </p:sp>
      <p:sp>
        <p:nvSpPr>
          <p:cNvPr id="57" name="Oval 56">
            <a:extLst>
              <a:ext uri="{FF2B5EF4-FFF2-40B4-BE49-F238E27FC236}">
                <a16:creationId xmlns:a16="http://schemas.microsoft.com/office/drawing/2014/main" id="{46C3AB8F-E6E1-4C9F-B778-8F2FCA112E82}"/>
              </a:ext>
            </a:extLst>
          </p:cNvPr>
          <p:cNvSpPr/>
          <p:nvPr/>
        </p:nvSpPr>
        <p:spPr>
          <a:xfrm>
            <a:off x="10504832" y="1102645"/>
            <a:ext cx="1266825"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a:solidFill>
                  <a:srgbClr val="000000"/>
                </a:solidFill>
                <a:effectLst/>
                <a:ea typeface="Calibri" panose="020F0502020204030204" pitchFamily="34" charset="0"/>
                <a:cs typeface="Times New Roman" panose="02020603050405020304" pitchFamily="18" charset="0"/>
              </a:rPr>
              <a:t>View Certificate</a:t>
            </a:r>
            <a:endParaRPr lang="en-IN" sz="1100">
              <a:effectLst/>
              <a:ea typeface="Calibri" panose="020F0502020204030204" pitchFamily="34" charset="0"/>
              <a:cs typeface="Times New Roman" panose="02020603050405020304" pitchFamily="18" charset="0"/>
            </a:endParaRPr>
          </a:p>
        </p:txBody>
      </p:sp>
      <p:sp>
        <p:nvSpPr>
          <p:cNvPr id="58" name="Oval 57">
            <a:extLst>
              <a:ext uri="{FF2B5EF4-FFF2-40B4-BE49-F238E27FC236}">
                <a16:creationId xmlns:a16="http://schemas.microsoft.com/office/drawing/2014/main" id="{3E7CD026-6789-4EAA-9F7E-BD74C6EB294F}"/>
              </a:ext>
            </a:extLst>
          </p:cNvPr>
          <p:cNvSpPr/>
          <p:nvPr/>
        </p:nvSpPr>
        <p:spPr>
          <a:xfrm>
            <a:off x="8418857" y="491140"/>
            <a:ext cx="171450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b="1">
                <a:solidFill>
                  <a:srgbClr val="000000"/>
                </a:solidFill>
                <a:effectLst/>
                <a:ea typeface="Calibri" panose="020F0502020204030204" pitchFamily="34" charset="0"/>
                <a:cs typeface="Times New Roman" panose="02020603050405020304" pitchFamily="18" charset="0"/>
              </a:rPr>
              <a:t>Search Student</a:t>
            </a:r>
            <a:endParaRPr lang="en-IN" sz="1100">
              <a:effectLst/>
              <a:ea typeface="Calibri" panose="020F0502020204030204" pitchFamily="34"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0F359158-AE99-4AF2-A007-7C845A795A01}"/>
              </a:ext>
            </a:extLst>
          </p:cNvPr>
          <p:cNvCxnSpPr/>
          <p:nvPr/>
        </p:nvCxnSpPr>
        <p:spPr>
          <a:xfrm flipV="1">
            <a:off x="8056907" y="1055020"/>
            <a:ext cx="428625" cy="390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07BF4AD-332E-4146-ADC2-2506B6B999A7}"/>
              </a:ext>
            </a:extLst>
          </p:cNvPr>
          <p:cNvCxnSpPr/>
          <p:nvPr/>
        </p:nvCxnSpPr>
        <p:spPr>
          <a:xfrm>
            <a:off x="10133357" y="950880"/>
            <a:ext cx="485775" cy="31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414FE283-0BB8-47D0-A54C-9FD6B67C630D}"/>
              </a:ext>
            </a:extLst>
          </p:cNvPr>
          <p:cNvCxnSpPr/>
          <p:nvPr/>
        </p:nvCxnSpPr>
        <p:spPr>
          <a:xfrm>
            <a:off x="7999122" y="1865280"/>
            <a:ext cx="390525"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269ED00B-1811-4C48-892D-242C914CB424}"/>
              </a:ext>
            </a:extLst>
          </p:cNvPr>
          <p:cNvSpPr/>
          <p:nvPr/>
        </p:nvSpPr>
        <p:spPr>
          <a:xfrm>
            <a:off x="6852550" y="330612"/>
            <a:ext cx="508635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a:p>
        </p:txBody>
      </p:sp>
      <p:pic>
        <p:nvPicPr>
          <p:cNvPr id="63" name="Picture 62">
            <a:extLst>
              <a:ext uri="{FF2B5EF4-FFF2-40B4-BE49-F238E27FC236}">
                <a16:creationId xmlns:a16="http://schemas.microsoft.com/office/drawing/2014/main" id="{DF2CC9E4-9C1F-4979-A827-A3716038AC75}"/>
              </a:ext>
            </a:extLst>
          </p:cNvPr>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293865" y="1347691"/>
            <a:ext cx="461645" cy="314325"/>
          </a:xfrm>
          <a:prstGeom prst="rect">
            <a:avLst/>
          </a:prstGeom>
        </p:spPr>
      </p:pic>
      <p:sp>
        <p:nvSpPr>
          <p:cNvPr id="64" name="Text Box 2">
            <a:extLst>
              <a:ext uri="{FF2B5EF4-FFF2-40B4-BE49-F238E27FC236}">
                <a16:creationId xmlns:a16="http://schemas.microsoft.com/office/drawing/2014/main" id="{4EBE7185-2462-4495-94BC-ED66C43D0F36}"/>
              </a:ext>
            </a:extLst>
          </p:cNvPr>
          <p:cNvSpPr txBox="1">
            <a:spLocks noChangeArrowheads="1"/>
          </p:cNvSpPr>
          <p:nvPr/>
        </p:nvSpPr>
        <p:spPr bwMode="auto">
          <a:xfrm>
            <a:off x="6129400" y="1555303"/>
            <a:ext cx="847725" cy="386080"/>
          </a:xfrm>
          <a:prstGeom prst="rect">
            <a:avLst/>
          </a:prstGeom>
          <a:noFill/>
          <a:ln w="9525">
            <a:noFill/>
            <a:miter lim="800000"/>
            <a:headEnd/>
            <a:tailEnd/>
          </a:ln>
        </p:spPr>
        <p:txBody>
          <a:bodyPr rot="0" vert="horz" wrap="square" lIns="91440" tIns="45720" rIns="91440" bIns="4572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Corporate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58D0C3F3-4251-4B00-AAC6-C495274E5251}"/>
              </a:ext>
            </a:extLst>
          </p:cNvPr>
          <p:cNvCxnSpPr/>
          <p:nvPr/>
        </p:nvCxnSpPr>
        <p:spPr>
          <a:xfrm flipV="1">
            <a:off x="6638238" y="1490998"/>
            <a:ext cx="428625"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 Box 2">
            <a:extLst>
              <a:ext uri="{FF2B5EF4-FFF2-40B4-BE49-F238E27FC236}">
                <a16:creationId xmlns:a16="http://schemas.microsoft.com/office/drawing/2014/main" id="{0397AD0D-1C60-468A-A7A5-D0E1EE17B6A0}"/>
              </a:ext>
            </a:extLst>
          </p:cNvPr>
          <p:cNvSpPr txBox="1">
            <a:spLocks noChangeArrowheads="1"/>
          </p:cNvSpPr>
          <p:nvPr/>
        </p:nvSpPr>
        <p:spPr bwMode="auto">
          <a:xfrm>
            <a:off x="6571995" y="23173"/>
            <a:ext cx="3800475" cy="342900"/>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tabLst>
                <a:tab pos="31623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Use case diagram for Corporate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7" name="Text Box 2">
            <a:extLst>
              <a:ext uri="{FF2B5EF4-FFF2-40B4-BE49-F238E27FC236}">
                <a16:creationId xmlns:a16="http://schemas.microsoft.com/office/drawing/2014/main" id="{E37A36B8-AEE6-470F-BD0E-3A2C137D5137}"/>
              </a:ext>
            </a:extLst>
          </p:cNvPr>
          <p:cNvSpPr txBox="1">
            <a:spLocks noChangeArrowheads="1"/>
          </p:cNvSpPr>
          <p:nvPr/>
        </p:nvSpPr>
        <p:spPr bwMode="auto">
          <a:xfrm>
            <a:off x="875411" y="0"/>
            <a:ext cx="3800475" cy="295275"/>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tabLst>
                <a:tab pos="3162300" algn="l"/>
              </a:tabLst>
            </a:pPr>
            <a:r>
              <a:rPr lang="en-IN" sz="1100" b="1" dirty="0">
                <a:latin typeface="Calibri" panose="020F0502020204030204" pitchFamily="34" charset="0"/>
                <a:ea typeface="Calibri" panose="020F0502020204030204" pitchFamily="34" charset="0"/>
                <a:cs typeface="Times New Roman" panose="02020603050405020304" pitchFamily="18" charset="0"/>
              </a:rPr>
              <a:t>Use case diagram for University/Colleges</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latin typeface="Calibri" panose="020F0502020204030204" pitchFamily="34" charset="0"/>
                <a:ea typeface="Calibri" panose="020F0502020204030204" pitchFamily="34" charset="0"/>
                <a:cs typeface="Times New Roman" panose="02020603050405020304" pitchFamily="18" charset="0"/>
              </a:rPr>
              <a: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162300" algn="l"/>
              </a:tabLs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Oval 78">
            <a:extLst>
              <a:ext uri="{FF2B5EF4-FFF2-40B4-BE49-F238E27FC236}">
                <a16:creationId xmlns:a16="http://schemas.microsoft.com/office/drawing/2014/main" id="{39AB7145-3340-426D-A1D7-B47D566F5038}"/>
              </a:ext>
            </a:extLst>
          </p:cNvPr>
          <p:cNvSpPr/>
          <p:nvPr/>
        </p:nvSpPr>
        <p:spPr>
          <a:xfrm>
            <a:off x="5131815" y="5566992"/>
            <a:ext cx="1885950" cy="819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900" b="1">
                <a:solidFill>
                  <a:srgbClr val="000000"/>
                </a:solidFill>
                <a:effectLst/>
                <a:ea typeface="Calibri" panose="020F0502020204030204" pitchFamily="34" charset="0"/>
                <a:cs typeface="Times New Roman" panose="02020603050405020304" pitchFamily="18" charset="0"/>
              </a:rPr>
              <a:t>View Pending University Registration Requests</a:t>
            </a:r>
            <a:endParaRPr lang="en-IN" sz="1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000">
                <a:solidFill>
                  <a:srgbClr val="000000"/>
                </a:solidFill>
                <a:effectLst/>
                <a:ea typeface="Calibri" panose="020F0502020204030204" pitchFamily="34" charset="0"/>
                <a:cs typeface="Times New Roman" panose="02020603050405020304" pitchFamily="18" charset="0"/>
              </a:rPr>
              <a:t> </a:t>
            </a:r>
            <a:endParaRPr lang="en-IN" sz="1100">
              <a:effectLst/>
              <a:ea typeface="Calibri" panose="020F0502020204030204" pitchFamily="34" charset="0"/>
              <a:cs typeface="Times New Roman" panose="02020603050405020304" pitchFamily="18" charset="0"/>
            </a:endParaRPr>
          </a:p>
        </p:txBody>
      </p:sp>
      <p:sp>
        <p:nvSpPr>
          <p:cNvPr id="80" name="Oval 79">
            <a:extLst>
              <a:ext uri="{FF2B5EF4-FFF2-40B4-BE49-F238E27FC236}">
                <a16:creationId xmlns:a16="http://schemas.microsoft.com/office/drawing/2014/main" id="{86A388A0-3513-4689-BB17-32DAD412EE9E}"/>
              </a:ext>
            </a:extLst>
          </p:cNvPr>
          <p:cNvSpPr/>
          <p:nvPr/>
        </p:nvSpPr>
        <p:spPr>
          <a:xfrm>
            <a:off x="4226940" y="4538292"/>
            <a:ext cx="100965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b="1">
                <a:solidFill>
                  <a:srgbClr val="000000"/>
                </a:solidFill>
                <a:effectLst/>
                <a:ea typeface="Calibri" panose="020F0502020204030204" pitchFamily="34" charset="0"/>
                <a:cs typeface="Times New Roman" panose="02020603050405020304" pitchFamily="18" charset="0"/>
              </a:rPr>
              <a:t>Login/ Register</a:t>
            </a:r>
            <a:endParaRPr lang="en-IN" sz="1100">
              <a:effectLst/>
              <a:ea typeface="Calibri" panose="020F0502020204030204" pitchFamily="34" charset="0"/>
              <a:cs typeface="Times New Roman" panose="02020603050405020304" pitchFamily="18" charset="0"/>
            </a:endParaRPr>
          </a:p>
        </p:txBody>
      </p:sp>
      <p:sp>
        <p:nvSpPr>
          <p:cNvPr id="81" name="Oval 80">
            <a:extLst>
              <a:ext uri="{FF2B5EF4-FFF2-40B4-BE49-F238E27FC236}">
                <a16:creationId xmlns:a16="http://schemas.microsoft.com/office/drawing/2014/main" id="{6980BE3F-20A3-4765-B8B0-2F909FFCC149}"/>
              </a:ext>
            </a:extLst>
          </p:cNvPr>
          <p:cNvSpPr/>
          <p:nvPr/>
        </p:nvSpPr>
        <p:spPr>
          <a:xfrm>
            <a:off x="7817865" y="4443042"/>
            <a:ext cx="95250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900" b="1">
                <a:solidFill>
                  <a:srgbClr val="000000"/>
                </a:solidFill>
                <a:effectLst/>
                <a:ea typeface="Calibri" panose="020F0502020204030204" pitchFamily="34" charset="0"/>
                <a:cs typeface="Times New Roman" panose="02020603050405020304" pitchFamily="18" charset="0"/>
              </a:rPr>
              <a:t>Approve/Reject Request </a:t>
            </a:r>
            <a:endParaRPr lang="en-IN" sz="1100">
              <a:effectLst/>
              <a:ea typeface="Calibri" panose="020F0502020204030204" pitchFamily="34" charset="0"/>
              <a:cs typeface="Times New Roman" panose="02020603050405020304" pitchFamily="18" charset="0"/>
            </a:endParaRPr>
          </a:p>
        </p:txBody>
      </p:sp>
      <p:sp>
        <p:nvSpPr>
          <p:cNvPr id="82" name="Oval 81">
            <a:extLst>
              <a:ext uri="{FF2B5EF4-FFF2-40B4-BE49-F238E27FC236}">
                <a16:creationId xmlns:a16="http://schemas.microsoft.com/office/drawing/2014/main" id="{29FEAE91-08F1-4D08-B83E-2076808BC7D1}"/>
              </a:ext>
            </a:extLst>
          </p:cNvPr>
          <p:cNvSpPr/>
          <p:nvPr/>
        </p:nvSpPr>
        <p:spPr>
          <a:xfrm>
            <a:off x="5474080" y="3995367"/>
            <a:ext cx="1895475" cy="9620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900" b="1">
                <a:solidFill>
                  <a:srgbClr val="000000"/>
                </a:solidFill>
                <a:effectLst/>
                <a:ea typeface="Calibri" panose="020F0502020204030204" pitchFamily="34" charset="0"/>
                <a:cs typeface="Times New Roman" panose="02020603050405020304" pitchFamily="18" charset="0"/>
              </a:rPr>
              <a:t>View Pending Corporate  Registration Requests</a:t>
            </a:r>
            <a:endParaRPr lang="en-IN" sz="1100">
              <a:effectLst/>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D7AC149A-7187-4860-A535-FBC45B78983F}"/>
              </a:ext>
            </a:extLst>
          </p:cNvPr>
          <p:cNvCxnSpPr/>
          <p:nvPr/>
        </p:nvCxnSpPr>
        <p:spPr>
          <a:xfrm flipV="1">
            <a:off x="5169915" y="4526862"/>
            <a:ext cx="34798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2364BB4E-5C20-4460-888B-48893C47B156}"/>
              </a:ext>
            </a:extLst>
          </p:cNvPr>
          <p:cNvCxnSpPr/>
          <p:nvPr/>
        </p:nvCxnSpPr>
        <p:spPr>
          <a:xfrm>
            <a:off x="7417815" y="4528767"/>
            <a:ext cx="476250" cy="104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835F9B77-C742-47AC-91E7-E86A20FA894A}"/>
              </a:ext>
            </a:extLst>
          </p:cNvPr>
          <p:cNvCxnSpPr/>
          <p:nvPr/>
        </p:nvCxnSpPr>
        <p:spPr>
          <a:xfrm flipV="1">
            <a:off x="7017765" y="5928942"/>
            <a:ext cx="40005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539360B-239B-4220-8FB1-8DAFDF84BB1A}"/>
              </a:ext>
            </a:extLst>
          </p:cNvPr>
          <p:cNvCxnSpPr/>
          <p:nvPr/>
        </p:nvCxnSpPr>
        <p:spPr>
          <a:xfrm>
            <a:off x="5093715" y="5214567"/>
            <a:ext cx="38100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FA0616C-C2CC-4DCC-8DCE-2202FC0666F6}"/>
              </a:ext>
            </a:extLst>
          </p:cNvPr>
          <p:cNvSpPr/>
          <p:nvPr/>
        </p:nvSpPr>
        <p:spPr>
          <a:xfrm>
            <a:off x="3750690" y="3595317"/>
            <a:ext cx="508635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a:p>
        </p:txBody>
      </p:sp>
      <p:sp>
        <p:nvSpPr>
          <p:cNvPr id="88" name="Oval 87">
            <a:extLst>
              <a:ext uri="{FF2B5EF4-FFF2-40B4-BE49-F238E27FC236}">
                <a16:creationId xmlns:a16="http://schemas.microsoft.com/office/drawing/2014/main" id="{8AF476EC-73AE-4899-A150-BB760BD16B71}"/>
              </a:ext>
            </a:extLst>
          </p:cNvPr>
          <p:cNvSpPr/>
          <p:nvPr/>
        </p:nvSpPr>
        <p:spPr>
          <a:xfrm>
            <a:off x="7465440" y="5566992"/>
            <a:ext cx="1352550" cy="7715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900" b="1">
                <a:solidFill>
                  <a:srgbClr val="000000"/>
                </a:solidFill>
                <a:effectLst/>
                <a:ea typeface="Calibri" panose="020F0502020204030204" pitchFamily="34" charset="0"/>
                <a:cs typeface="Times New Roman" panose="02020603050405020304" pitchFamily="18" charset="0"/>
              </a:rPr>
              <a:t>Approve/Reject Request </a:t>
            </a:r>
            <a:endParaRPr lang="en-IN" sz="1100">
              <a:effectLst/>
              <a:ea typeface="Calibri" panose="020F0502020204030204" pitchFamily="34" charset="0"/>
              <a:cs typeface="Times New Roman" panose="02020603050405020304" pitchFamily="18" charset="0"/>
            </a:endParaRPr>
          </a:p>
        </p:txBody>
      </p:sp>
      <p:cxnSp>
        <p:nvCxnSpPr>
          <p:cNvPr id="89" name="Straight Arrow Connector 88">
            <a:extLst>
              <a:ext uri="{FF2B5EF4-FFF2-40B4-BE49-F238E27FC236}">
                <a16:creationId xmlns:a16="http://schemas.microsoft.com/office/drawing/2014/main" id="{901C7375-EAFD-4886-9B02-D1398DCB14BB}"/>
              </a:ext>
            </a:extLst>
          </p:cNvPr>
          <p:cNvCxnSpPr/>
          <p:nvPr/>
        </p:nvCxnSpPr>
        <p:spPr>
          <a:xfrm flipV="1">
            <a:off x="3636390" y="4985332"/>
            <a:ext cx="59055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0" name="Picture 89">
            <a:extLst>
              <a:ext uri="{FF2B5EF4-FFF2-40B4-BE49-F238E27FC236}">
                <a16:creationId xmlns:a16="http://schemas.microsoft.com/office/drawing/2014/main" id="{49C9022A-655F-4993-B956-C34856E60E3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87419" y="4800547"/>
            <a:ext cx="461645" cy="313690"/>
          </a:xfrm>
          <a:prstGeom prst="rect">
            <a:avLst/>
          </a:prstGeom>
        </p:spPr>
      </p:pic>
      <p:sp>
        <p:nvSpPr>
          <p:cNvPr id="91" name="Text Box 2">
            <a:extLst>
              <a:ext uri="{FF2B5EF4-FFF2-40B4-BE49-F238E27FC236}">
                <a16:creationId xmlns:a16="http://schemas.microsoft.com/office/drawing/2014/main" id="{8BD1AA00-0ABB-48F1-9FCC-CB1590552892}"/>
              </a:ext>
            </a:extLst>
          </p:cNvPr>
          <p:cNvSpPr txBox="1">
            <a:spLocks noChangeArrowheads="1"/>
          </p:cNvSpPr>
          <p:nvPr/>
        </p:nvSpPr>
        <p:spPr bwMode="auto">
          <a:xfrm>
            <a:off x="2983657" y="4995929"/>
            <a:ext cx="847725" cy="386080"/>
          </a:xfrm>
          <a:prstGeom prst="rect">
            <a:avLst/>
          </a:prstGeom>
          <a:noFill/>
          <a:ln w="9525">
            <a:noFill/>
            <a:miter lim="800000"/>
            <a:headEnd/>
            <a:tailEnd/>
          </a:ln>
        </p:spPr>
        <p:txBody>
          <a:bodyPr rot="0" vert="horz" wrap="square" lIns="91440" tIns="45720" rIns="91440" bIns="4572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 name="Text Box 2">
            <a:extLst>
              <a:ext uri="{FF2B5EF4-FFF2-40B4-BE49-F238E27FC236}">
                <a16:creationId xmlns:a16="http://schemas.microsoft.com/office/drawing/2014/main" id="{941C74FB-DD75-47FD-B7DC-D1C1971DA568}"/>
              </a:ext>
            </a:extLst>
          </p:cNvPr>
          <p:cNvSpPr txBox="1">
            <a:spLocks noChangeArrowheads="1"/>
          </p:cNvSpPr>
          <p:nvPr/>
        </p:nvSpPr>
        <p:spPr bwMode="auto">
          <a:xfrm>
            <a:off x="1439495" y="4437307"/>
            <a:ext cx="3800475" cy="476250"/>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tabLst>
                <a:tab pos="31623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Use case diagram for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3" name="Picture 92">
            <a:extLst>
              <a:ext uri="{FF2B5EF4-FFF2-40B4-BE49-F238E27FC236}">
                <a16:creationId xmlns:a16="http://schemas.microsoft.com/office/drawing/2014/main" id="{A90757F0-5DD8-4298-8BD8-5860886CBBA9}"/>
              </a:ext>
            </a:extLst>
          </p:cNvPr>
          <p:cNvPicPr>
            <a:picLocks noChangeAspect="1"/>
          </p:cNvPicPr>
          <p:nvPr/>
        </p:nvPicPr>
        <p:blipFill>
          <a:blip r:embed="rId6"/>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US" u="sng" dirty="0"/>
              <a:t>Admin Entity</a:t>
            </a:r>
            <a:endParaRPr lang="en-IN" u="sng" dirty="0"/>
          </a:p>
        </p:txBody>
      </p:sp>
      <p:pic>
        <p:nvPicPr>
          <p:cNvPr id="5" name="Picture 4">
            <a:extLst>
              <a:ext uri="{FF2B5EF4-FFF2-40B4-BE49-F238E27FC236}">
                <a16:creationId xmlns:a16="http://schemas.microsoft.com/office/drawing/2014/main" id="{2DCA2DAC-BA98-4B3B-8CD6-A7823D59BEC2}"/>
              </a:ext>
            </a:extLst>
          </p:cNvPr>
          <p:cNvPicPr>
            <a:picLocks noChangeAspect="1"/>
          </p:cNvPicPr>
          <p:nvPr/>
        </p:nvPicPr>
        <p:blipFill>
          <a:blip r:embed="rId2"/>
          <a:stretch>
            <a:fillRect/>
          </a:stretch>
        </p:blipFill>
        <p:spPr>
          <a:xfrm>
            <a:off x="8341528" y="831426"/>
            <a:ext cx="3545114" cy="2146724"/>
          </a:xfrm>
          <a:prstGeom prst="rect">
            <a:avLst/>
          </a:prstGeom>
          <a:solidFill>
            <a:schemeClr val="bg1">
              <a:alpha val="46000"/>
            </a:schemeClr>
          </a:solidFill>
          <a:ln>
            <a:solidFill>
              <a:schemeClr val="tx1"/>
            </a:solidFill>
          </a:ln>
        </p:spPr>
      </p:pic>
      <p:pic>
        <p:nvPicPr>
          <p:cNvPr id="6" name="Picture 5">
            <a:extLst>
              <a:ext uri="{FF2B5EF4-FFF2-40B4-BE49-F238E27FC236}">
                <a16:creationId xmlns:a16="http://schemas.microsoft.com/office/drawing/2014/main" id="{9E60C911-86EC-4947-B5C8-B1BA2E5EC486}"/>
              </a:ext>
            </a:extLst>
          </p:cNvPr>
          <p:cNvPicPr>
            <a:picLocks noChangeAspect="1"/>
          </p:cNvPicPr>
          <p:nvPr/>
        </p:nvPicPr>
        <p:blipFill>
          <a:blip r:embed="rId3"/>
          <a:stretch>
            <a:fillRect/>
          </a:stretch>
        </p:blipFill>
        <p:spPr>
          <a:xfrm>
            <a:off x="420687" y="837776"/>
            <a:ext cx="3556227" cy="2146724"/>
          </a:xfrm>
          <a:prstGeom prst="rect">
            <a:avLst/>
          </a:prstGeom>
          <a:ln>
            <a:solidFill>
              <a:schemeClr val="tx1"/>
            </a:solidFill>
          </a:ln>
        </p:spPr>
      </p:pic>
      <p:sp>
        <p:nvSpPr>
          <p:cNvPr id="7" name="TextBox 6">
            <a:extLst>
              <a:ext uri="{FF2B5EF4-FFF2-40B4-BE49-F238E27FC236}">
                <a16:creationId xmlns:a16="http://schemas.microsoft.com/office/drawing/2014/main" id="{9B78FC97-3E8F-4694-B296-21B721687A24}"/>
              </a:ext>
            </a:extLst>
          </p:cNvPr>
          <p:cNvSpPr txBox="1"/>
          <p:nvPr/>
        </p:nvSpPr>
        <p:spPr>
          <a:xfrm>
            <a:off x="431800" y="2978150"/>
            <a:ext cx="341847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Admin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8" y="2984500"/>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Admin Entity</a:t>
            </a:r>
            <a:endParaRPr lang="en-IN" dirty="0"/>
          </a:p>
        </p:txBody>
      </p:sp>
      <p:pic>
        <p:nvPicPr>
          <p:cNvPr id="10" name="Picture 9">
            <a:extLst>
              <a:ext uri="{FF2B5EF4-FFF2-40B4-BE49-F238E27FC236}">
                <a16:creationId xmlns:a16="http://schemas.microsoft.com/office/drawing/2014/main" id="{9867A6DC-C12E-412C-81BC-C484481D4045}"/>
              </a:ext>
            </a:extLst>
          </p:cNvPr>
          <p:cNvPicPr>
            <a:picLocks noChangeAspect="1"/>
          </p:cNvPicPr>
          <p:nvPr/>
        </p:nvPicPr>
        <p:blipFill>
          <a:blip r:embed="rId4"/>
          <a:stretch>
            <a:fillRect/>
          </a:stretch>
        </p:blipFill>
        <p:spPr>
          <a:xfrm>
            <a:off x="4310117" y="2127444"/>
            <a:ext cx="3545113" cy="2146724"/>
          </a:xfrm>
          <a:prstGeom prst="rect">
            <a:avLst/>
          </a:prstGeom>
          <a:ln>
            <a:solidFill>
              <a:schemeClr val="tx1"/>
            </a:solidFill>
          </a:ln>
        </p:spPr>
      </p:pic>
      <p:sp>
        <p:nvSpPr>
          <p:cNvPr id="11" name="TextBox 10">
            <a:extLst>
              <a:ext uri="{FF2B5EF4-FFF2-40B4-BE49-F238E27FC236}">
                <a16:creationId xmlns:a16="http://schemas.microsoft.com/office/drawing/2014/main" id="{74411A52-F156-492B-8693-24F850603071}"/>
              </a:ext>
            </a:extLst>
          </p:cNvPr>
          <p:cNvSpPr txBox="1"/>
          <p:nvPr/>
        </p:nvSpPr>
        <p:spPr>
          <a:xfrm>
            <a:off x="3923544" y="4274168"/>
            <a:ext cx="4149502"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Admin Entity</a:t>
            </a:r>
            <a:endParaRPr lang="en-IN" dirty="0"/>
          </a:p>
        </p:txBody>
      </p:sp>
      <p:pic>
        <p:nvPicPr>
          <p:cNvPr id="12" name="Picture 11">
            <a:extLst>
              <a:ext uri="{FF2B5EF4-FFF2-40B4-BE49-F238E27FC236}">
                <a16:creationId xmlns:a16="http://schemas.microsoft.com/office/drawing/2014/main" id="{655107EE-F745-46F6-8E47-783D178FD9A5}"/>
              </a:ext>
            </a:extLst>
          </p:cNvPr>
          <p:cNvPicPr>
            <a:picLocks noChangeAspect="1"/>
          </p:cNvPicPr>
          <p:nvPr/>
        </p:nvPicPr>
        <p:blipFill>
          <a:blip r:embed="rId5"/>
          <a:stretch>
            <a:fillRect/>
          </a:stretch>
        </p:blipFill>
        <p:spPr>
          <a:xfrm>
            <a:off x="431800" y="3873501"/>
            <a:ext cx="3545114" cy="2140374"/>
          </a:xfrm>
          <a:prstGeom prst="rect">
            <a:avLst/>
          </a:prstGeom>
          <a:ln>
            <a:solidFill>
              <a:schemeClr val="tx1"/>
            </a:solidFill>
          </a:ln>
        </p:spPr>
      </p:pic>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3802678"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Admin Entity</a:t>
            </a:r>
            <a:endParaRPr lang="en-IN" dirty="0"/>
          </a:p>
        </p:txBody>
      </p:sp>
      <p:pic>
        <p:nvPicPr>
          <p:cNvPr id="14" name="Picture 13">
            <a:extLst>
              <a:ext uri="{FF2B5EF4-FFF2-40B4-BE49-F238E27FC236}">
                <a16:creationId xmlns:a16="http://schemas.microsoft.com/office/drawing/2014/main" id="{DC55B57D-3D2D-4D56-A1F5-F5A2D91DC4E2}"/>
              </a:ext>
            </a:extLst>
          </p:cNvPr>
          <p:cNvPicPr>
            <a:picLocks noChangeAspect="1"/>
          </p:cNvPicPr>
          <p:nvPr/>
        </p:nvPicPr>
        <p:blipFill>
          <a:blip r:embed="rId6"/>
          <a:stretch>
            <a:fillRect/>
          </a:stretch>
        </p:blipFill>
        <p:spPr>
          <a:xfrm>
            <a:off x="8341528" y="3873501"/>
            <a:ext cx="3545114" cy="2115502"/>
          </a:xfrm>
          <a:prstGeom prst="rect">
            <a:avLst/>
          </a:prstGeom>
          <a:ln>
            <a:solidFill>
              <a:schemeClr val="tx1"/>
            </a:solidFill>
          </a:ln>
        </p:spPr>
      </p:pic>
      <p:sp>
        <p:nvSpPr>
          <p:cNvPr id="15" name="TextBox 14">
            <a:extLst>
              <a:ext uri="{FF2B5EF4-FFF2-40B4-BE49-F238E27FC236}">
                <a16:creationId xmlns:a16="http://schemas.microsoft.com/office/drawing/2014/main" id="{586EDBF4-2623-4270-97B7-382A6C5EBDDA}"/>
              </a:ext>
            </a:extLst>
          </p:cNvPr>
          <p:cNvSpPr txBox="1"/>
          <p:nvPr/>
        </p:nvSpPr>
        <p:spPr>
          <a:xfrm>
            <a:off x="8425280" y="5975968"/>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Admin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7"/>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144315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US" u="sng" dirty="0"/>
              <a:t>Certificate Entity</a:t>
            </a:r>
            <a:endParaRPr lang="en-IN" u="sng" dirty="0"/>
          </a:p>
        </p:txBody>
      </p:sp>
      <p:sp>
        <p:nvSpPr>
          <p:cNvPr id="7" name="TextBox 6">
            <a:extLst>
              <a:ext uri="{FF2B5EF4-FFF2-40B4-BE49-F238E27FC236}">
                <a16:creationId xmlns:a16="http://schemas.microsoft.com/office/drawing/2014/main" id="{9B78FC97-3E8F-4694-B296-21B721687A24}"/>
              </a:ext>
            </a:extLst>
          </p:cNvPr>
          <p:cNvSpPr txBox="1"/>
          <p:nvPr/>
        </p:nvSpPr>
        <p:spPr>
          <a:xfrm>
            <a:off x="278151" y="2978150"/>
            <a:ext cx="3800983"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t>
            </a:r>
            <a:r>
              <a:rPr lang="en-US" u="sng" dirty="0"/>
              <a:t>Certificate</a:t>
            </a:r>
            <a:r>
              <a:rPr lang="en-IN" i="1" u="sng" dirty="0"/>
              <a:t>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7" y="2984500"/>
            <a:ext cx="3731911"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t>
            </a:r>
            <a:r>
              <a:rPr lang="en-US" u="sng" dirty="0"/>
              <a:t>Certificate</a:t>
            </a:r>
            <a:r>
              <a:rPr lang="en-IN" i="1" u="sng" dirty="0"/>
              <a:t> Entity</a:t>
            </a:r>
            <a:endParaRPr lang="en-IN" dirty="0"/>
          </a:p>
        </p:txBody>
      </p:sp>
      <p:sp>
        <p:nvSpPr>
          <p:cNvPr id="11" name="TextBox 10">
            <a:extLst>
              <a:ext uri="{FF2B5EF4-FFF2-40B4-BE49-F238E27FC236}">
                <a16:creationId xmlns:a16="http://schemas.microsoft.com/office/drawing/2014/main" id="{74411A52-F156-492B-8693-24F850603071}"/>
              </a:ext>
            </a:extLst>
          </p:cNvPr>
          <p:cNvSpPr txBox="1"/>
          <p:nvPr/>
        </p:nvSpPr>
        <p:spPr>
          <a:xfrm>
            <a:off x="3733800" y="4274168"/>
            <a:ext cx="4691480"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t>
            </a:r>
            <a:r>
              <a:rPr lang="en-US" u="sng" dirty="0"/>
              <a:t>Certificate</a:t>
            </a:r>
            <a:r>
              <a:rPr lang="en-IN" i="1" u="sng" dirty="0"/>
              <a:t> Entity</a:t>
            </a:r>
            <a:endParaRPr lang="en-IN" dirty="0"/>
          </a:p>
        </p:txBody>
      </p:sp>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4412278"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t>
            </a:r>
            <a:r>
              <a:rPr lang="en-US" u="sng" dirty="0"/>
              <a:t>Certificate</a:t>
            </a:r>
            <a:r>
              <a:rPr lang="en-IN" i="1" u="sng" dirty="0"/>
              <a:t> Entity</a:t>
            </a:r>
            <a:endParaRPr lang="en-IN" dirty="0"/>
          </a:p>
        </p:txBody>
      </p:sp>
      <p:sp>
        <p:nvSpPr>
          <p:cNvPr id="15" name="TextBox 14">
            <a:extLst>
              <a:ext uri="{FF2B5EF4-FFF2-40B4-BE49-F238E27FC236}">
                <a16:creationId xmlns:a16="http://schemas.microsoft.com/office/drawing/2014/main" id="{586EDBF4-2623-4270-97B7-382A6C5EBDDA}"/>
              </a:ext>
            </a:extLst>
          </p:cNvPr>
          <p:cNvSpPr txBox="1"/>
          <p:nvPr/>
        </p:nvSpPr>
        <p:spPr>
          <a:xfrm>
            <a:off x="8425279" y="5975968"/>
            <a:ext cx="3703711"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t>
            </a:r>
            <a:r>
              <a:rPr lang="en-US" u="sng" dirty="0"/>
              <a:t>Certificate</a:t>
            </a:r>
            <a:r>
              <a:rPr lang="en-IN" i="1" u="sng" dirty="0"/>
              <a:t>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2"/>
          <a:stretch>
            <a:fillRect/>
          </a:stretch>
        </p:blipFill>
        <p:spPr>
          <a:xfrm>
            <a:off x="9779794" y="6345300"/>
            <a:ext cx="1980206" cy="524814"/>
          </a:xfrm>
          <a:prstGeom prst="rect">
            <a:avLst/>
          </a:prstGeom>
        </p:spPr>
      </p:pic>
      <p:pic>
        <p:nvPicPr>
          <p:cNvPr id="17" name="Picture 16">
            <a:extLst>
              <a:ext uri="{FF2B5EF4-FFF2-40B4-BE49-F238E27FC236}">
                <a16:creationId xmlns:a16="http://schemas.microsoft.com/office/drawing/2014/main" id="{E7DED336-F93A-4DF1-81FA-CA7C8FACFC1C}"/>
              </a:ext>
            </a:extLst>
          </p:cNvPr>
          <p:cNvPicPr/>
          <p:nvPr/>
        </p:nvPicPr>
        <p:blipFill>
          <a:blip r:embed="rId3"/>
          <a:stretch>
            <a:fillRect/>
          </a:stretch>
        </p:blipFill>
        <p:spPr>
          <a:xfrm>
            <a:off x="531524" y="872700"/>
            <a:ext cx="3392020" cy="2111800"/>
          </a:xfrm>
          <a:prstGeom prst="rect">
            <a:avLst/>
          </a:prstGeom>
          <a:ln>
            <a:solidFill>
              <a:schemeClr val="tx1"/>
            </a:solidFill>
          </a:ln>
        </p:spPr>
      </p:pic>
      <p:pic>
        <p:nvPicPr>
          <p:cNvPr id="18" name="Picture 17">
            <a:extLst>
              <a:ext uri="{FF2B5EF4-FFF2-40B4-BE49-F238E27FC236}">
                <a16:creationId xmlns:a16="http://schemas.microsoft.com/office/drawing/2014/main" id="{737A3820-F85E-41E3-BD7F-03D315378793}"/>
              </a:ext>
            </a:extLst>
          </p:cNvPr>
          <p:cNvPicPr/>
          <p:nvPr/>
        </p:nvPicPr>
        <p:blipFill>
          <a:blip r:embed="rId4"/>
          <a:stretch>
            <a:fillRect/>
          </a:stretch>
        </p:blipFill>
        <p:spPr>
          <a:xfrm>
            <a:off x="8188433" y="868998"/>
            <a:ext cx="3703710" cy="2106170"/>
          </a:xfrm>
          <a:prstGeom prst="rect">
            <a:avLst/>
          </a:prstGeom>
          <a:ln>
            <a:solidFill>
              <a:schemeClr val="tx1"/>
            </a:solidFill>
          </a:ln>
        </p:spPr>
      </p:pic>
      <p:pic>
        <p:nvPicPr>
          <p:cNvPr id="21" name="Picture 20">
            <a:extLst>
              <a:ext uri="{FF2B5EF4-FFF2-40B4-BE49-F238E27FC236}">
                <a16:creationId xmlns:a16="http://schemas.microsoft.com/office/drawing/2014/main" id="{F0E5849C-F7A4-4E7C-9D28-F62D42AE0BCE}"/>
              </a:ext>
            </a:extLst>
          </p:cNvPr>
          <p:cNvPicPr/>
          <p:nvPr/>
        </p:nvPicPr>
        <p:blipFill>
          <a:blip r:embed="rId5"/>
          <a:stretch>
            <a:fillRect/>
          </a:stretch>
        </p:blipFill>
        <p:spPr>
          <a:xfrm>
            <a:off x="531524" y="3872496"/>
            <a:ext cx="3392020" cy="2129081"/>
          </a:xfrm>
          <a:prstGeom prst="rect">
            <a:avLst/>
          </a:prstGeom>
          <a:ln>
            <a:solidFill>
              <a:schemeClr val="tx1"/>
            </a:solidFill>
          </a:ln>
        </p:spPr>
      </p:pic>
      <p:pic>
        <p:nvPicPr>
          <p:cNvPr id="9" name="Picture 8">
            <a:extLst>
              <a:ext uri="{FF2B5EF4-FFF2-40B4-BE49-F238E27FC236}">
                <a16:creationId xmlns:a16="http://schemas.microsoft.com/office/drawing/2014/main" id="{DFD4AFB6-B0F7-41FD-A404-1D04E2B7BC46}"/>
              </a:ext>
            </a:extLst>
          </p:cNvPr>
          <p:cNvPicPr>
            <a:picLocks noChangeAspect="1"/>
          </p:cNvPicPr>
          <p:nvPr/>
        </p:nvPicPr>
        <p:blipFill>
          <a:blip r:embed="rId6"/>
          <a:stretch>
            <a:fillRect/>
          </a:stretch>
        </p:blipFill>
        <p:spPr>
          <a:xfrm>
            <a:off x="8243288" y="3872496"/>
            <a:ext cx="3703711" cy="1981455"/>
          </a:xfrm>
          <a:prstGeom prst="rect">
            <a:avLst/>
          </a:prstGeom>
          <a:ln>
            <a:solidFill>
              <a:schemeClr val="tx1"/>
            </a:solidFill>
          </a:ln>
        </p:spPr>
      </p:pic>
      <p:pic>
        <p:nvPicPr>
          <p:cNvPr id="23" name="Picture 22">
            <a:extLst>
              <a:ext uri="{FF2B5EF4-FFF2-40B4-BE49-F238E27FC236}">
                <a16:creationId xmlns:a16="http://schemas.microsoft.com/office/drawing/2014/main" id="{89F8CAA1-E45C-441B-AC17-40291E4720E5}"/>
              </a:ext>
            </a:extLst>
          </p:cNvPr>
          <p:cNvPicPr>
            <a:picLocks noChangeAspect="1"/>
          </p:cNvPicPr>
          <p:nvPr/>
        </p:nvPicPr>
        <p:blipFill>
          <a:blip r:embed="rId7"/>
          <a:stretch>
            <a:fillRect/>
          </a:stretch>
        </p:blipFill>
        <p:spPr>
          <a:xfrm>
            <a:off x="4158922" y="2171699"/>
            <a:ext cx="3800983" cy="1998445"/>
          </a:xfrm>
          <a:prstGeom prst="rect">
            <a:avLst/>
          </a:prstGeom>
          <a:ln>
            <a:solidFill>
              <a:schemeClr val="tx1"/>
            </a:solidFill>
          </a:ln>
        </p:spPr>
      </p:pic>
    </p:spTree>
    <p:extLst>
      <p:ext uri="{BB962C8B-B14F-4D97-AF65-F5344CB8AC3E}">
        <p14:creationId xmlns:p14="http://schemas.microsoft.com/office/powerpoint/2010/main" val="34311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US" u="sng" dirty="0"/>
              <a:t>College Entity</a:t>
            </a:r>
            <a:endParaRPr lang="en-IN" u="sng" dirty="0"/>
          </a:p>
        </p:txBody>
      </p:sp>
      <p:sp>
        <p:nvSpPr>
          <p:cNvPr id="7" name="TextBox 6">
            <a:extLst>
              <a:ext uri="{FF2B5EF4-FFF2-40B4-BE49-F238E27FC236}">
                <a16:creationId xmlns:a16="http://schemas.microsoft.com/office/drawing/2014/main" id="{9B78FC97-3E8F-4694-B296-21B721687A24}"/>
              </a:ext>
            </a:extLst>
          </p:cNvPr>
          <p:cNvSpPr txBox="1"/>
          <p:nvPr/>
        </p:nvSpPr>
        <p:spPr>
          <a:xfrm>
            <a:off x="431800" y="2978150"/>
            <a:ext cx="341847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t>
            </a:r>
            <a:r>
              <a:rPr lang="en-US" u="sng" dirty="0"/>
              <a:t>College</a:t>
            </a:r>
            <a:r>
              <a:rPr lang="en-IN" i="1" u="sng" dirty="0"/>
              <a:t>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8" y="2984500"/>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t>
            </a:r>
            <a:r>
              <a:rPr lang="en-US" u="sng" dirty="0"/>
              <a:t>College</a:t>
            </a:r>
            <a:r>
              <a:rPr lang="en-IN" i="1" u="sng" dirty="0"/>
              <a:t> Entity</a:t>
            </a:r>
            <a:endParaRPr lang="en-IN" dirty="0"/>
          </a:p>
        </p:txBody>
      </p:sp>
      <p:sp>
        <p:nvSpPr>
          <p:cNvPr id="11" name="TextBox 10">
            <a:extLst>
              <a:ext uri="{FF2B5EF4-FFF2-40B4-BE49-F238E27FC236}">
                <a16:creationId xmlns:a16="http://schemas.microsoft.com/office/drawing/2014/main" id="{74411A52-F156-492B-8693-24F850603071}"/>
              </a:ext>
            </a:extLst>
          </p:cNvPr>
          <p:cNvSpPr txBox="1"/>
          <p:nvPr/>
        </p:nvSpPr>
        <p:spPr>
          <a:xfrm>
            <a:off x="3923544" y="4274168"/>
            <a:ext cx="4149502"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t>
            </a:r>
            <a:r>
              <a:rPr lang="en-US" u="sng" dirty="0"/>
              <a:t>College</a:t>
            </a:r>
            <a:r>
              <a:rPr lang="en-IN" i="1" u="sng" dirty="0"/>
              <a:t> Entity</a:t>
            </a:r>
            <a:endParaRPr lang="en-IN" dirty="0"/>
          </a:p>
        </p:txBody>
      </p:sp>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414950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t>
            </a:r>
            <a:r>
              <a:rPr lang="en-US" u="sng" dirty="0"/>
              <a:t>College</a:t>
            </a:r>
            <a:r>
              <a:rPr lang="en-IN" i="1" u="sng" dirty="0"/>
              <a:t> Entity</a:t>
            </a:r>
            <a:endParaRPr lang="en-IN" dirty="0"/>
          </a:p>
        </p:txBody>
      </p:sp>
      <p:sp>
        <p:nvSpPr>
          <p:cNvPr id="15" name="TextBox 14">
            <a:extLst>
              <a:ext uri="{FF2B5EF4-FFF2-40B4-BE49-F238E27FC236}">
                <a16:creationId xmlns:a16="http://schemas.microsoft.com/office/drawing/2014/main" id="{586EDBF4-2623-4270-97B7-382A6C5EBDDA}"/>
              </a:ext>
            </a:extLst>
          </p:cNvPr>
          <p:cNvSpPr txBox="1"/>
          <p:nvPr/>
        </p:nvSpPr>
        <p:spPr>
          <a:xfrm>
            <a:off x="8425280" y="5975968"/>
            <a:ext cx="3545114"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t>
            </a:r>
            <a:r>
              <a:rPr lang="en-US" u="sng" dirty="0"/>
              <a:t>College</a:t>
            </a:r>
            <a:r>
              <a:rPr lang="en-IN" i="1" u="sng" dirty="0"/>
              <a:t>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2"/>
          <a:stretch>
            <a:fillRect/>
          </a:stretch>
        </p:blipFill>
        <p:spPr>
          <a:xfrm>
            <a:off x="9779794" y="6345300"/>
            <a:ext cx="1980206" cy="524814"/>
          </a:xfrm>
          <a:prstGeom prst="rect">
            <a:avLst/>
          </a:prstGeom>
        </p:spPr>
      </p:pic>
      <p:pic>
        <p:nvPicPr>
          <p:cNvPr id="9" name="Picture 8">
            <a:extLst>
              <a:ext uri="{FF2B5EF4-FFF2-40B4-BE49-F238E27FC236}">
                <a16:creationId xmlns:a16="http://schemas.microsoft.com/office/drawing/2014/main" id="{037B4EFC-9A2B-46D0-ADA9-CBE7FAEE3CF5}"/>
              </a:ext>
            </a:extLst>
          </p:cNvPr>
          <p:cNvPicPr>
            <a:picLocks noChangeAspect="1"/>
          </p:cNvPicPr>
          <p:nvPr/>
        </p:nvPicPr>
        <p:blipFill>
          <a:blip r:embed="rId3"/>
          <a:stretch>
            <a:fillRect/>
          </a:stretch>
        </p:blipFill>
        <p:spPr>
          <a:xfrm>
            <a:off x="416534" y="831426"/>
            <a:ext cx="3533726" cy="2072367"/>
          </a:xfrm>
          <a:prstGeom prst="rect">
            <a:avLst/>
          </a:prstGeom>
          <a:ln>
            <a:solidFill>
              <a:schemeClr val="tx1"/>
            </a:solidFill>
          </a:ln>
        </p:spPr>
      </p:pic>
      <p:pic>
        <p:nvPicPr>
          <p:cNvPr id="18" name="Picture 17">
            <a:extLst>
              <a:ext uri="{FF2B5EF4-FFF2-40B4-BE49-F238E27FC236}">
                <a16:creationId xmlns:a16="http://schemas.microsoft.com/office/drawing/2014/main" id="{A7A8FA5E-C3A5-4F93-89CE-980CA0F9AA90}"/>
              </a:ext>
            </a:extLst>
          </p:cNvPr>
          <p:cNvPicPr>
            <a:picLocks noChangeAspect="1"/>
          </p:cNvPicPr>
          <p:nvPr/>
        </p:nvPicPr>
        <p:blipFill>
          <a:blip r:embed="rId4"/>
          <a:stretch>
            <a:fillRect/>
          </a:stretch>
        </p:blipFill>
        <p:spPr>
          <a:xfrm>
            <a:off x="8425402" y="831427"/>
            <a:ext cx="3461240" cy="2072366"/>
          </a:xfrm>
          <a:prstGeom prst="rect">
            <a:avLst/>
          </a:prstGeom>
          <a:ln>
            <a:solidFill>
              <a:schemeClr val="tx1"/>
            </a:solidFill>
          </a:ln>
        </p:spPr>
      </p:pic>
      <p:pic>
        <p:nvPicPr>
          <p:cNvPr id="20" name="Picture 19">
            <a:extLst>
              <a:ext uri="{FF2B5EF4-FFF2-40B4-BE49-F238E27FC236}">
                <a16:creationId xmlns:a16="http://schemas.microsoft.com/office/drawing/2014/main" id="{153E2C23-6D3C-406F-8FA7-2084D754A01D}"/>
              </a:ext>
            </a:extLst>
          </p:cNvPr>
          <p:cNvPicPr>
            <a:picLocks noChangeAspect="1"/>
          </p:cNvPicPr>
          <p:nvPr/>
        </p:nvPicPr>
        <p:blipFill>
          <a:blip r:embed="rId5"/>
          <a:stretch>
            <a:fillRect/>
          </a:stretch>
        </p:blipFill>
        <p:spPr>
          <a:xfrm>
            <a:off x="4334624" y="1942275"/>
            <a:ext cx="3634402" cy="2331893"/>
          </a:xfrm>
          <a:prstGeom prst="rect">
            <a:avLst/>
          </a:prstGeom>
          <a:ln>
            <a:solidFill>
              <a:schemeClr val="tx1"/>
            </a:solidFill>
          </a:ln>
        </p:spPr>
      </p:pic>
      <p:pic>
        <p:nvPicPr>
          <p:cNvPr id="22" name="Picture 21">
            <a:extLst>
              <a:ext uri="{FF2B5EF4-FFF2-40B4-BE49-F238E27FC236}">
                <a16:creationId xmlns:a16="http://schemas.microsoft.com/office/drawing/2014/main" id="{4E026956-FA8B-416E-8700-BE7CD3393F7F}"/>
              </a:ext>
            </a:extLst>
          </p:cNvPr>
          <p:cNvPicPr>
            <a:picLocks noChangeAspect="1"/>
          </p:cNvPicPr>
          <p:nvPr/>
        </p:nvPicPr>
        <p:blipFill>
          <a:blip r:embed="rId6"/>
          <a:stretch>
            <a:fillRect/>
          </a:stretch>
        </p:blipFill>
        <p:spPr>
          <a:xfrm>
            <a:off x="431800" y="3873501"/>
            <a:ext cx="3545114" cy="2089574"/>
          </a:xfrm>
          <a:prstGeom prst="rect">
            <a:avLst/>
          </a:prstGeom>
          <a:ln>
            <a:solidFill>
              <a:schemeClr val="tx1"/>
            </a:solidFill>
          </a:ln>
        </p:spPr>
      </p:pic>
      <p:pic>
        <p:nvPicPr>
          <p:cNvPr id="24" name="Picture 23">
            <a:extLst>
              <a:ext uri="{FF2B5EF4-FFF2-40B4-BE49-F238E27FC236}">
                <a16:creationId xmlns:a16="http://schemas.microsoft.com/office/drawing/2014/main" id="{1FF6A6B3-80F0-4110-8152-E610775F055A}"/>
              </a:ext>
            </a:extLst>
          </p:cNvPr>
          <p:cNvPicPr>
            <a:picLocks noChangeAspect="1"/>
          </p:cNvPicPr>
          <p:nvPr/>
        </p:nvPicPr>
        <p:blipFill>
          <a:blip r:embed="rId7"/>
          <a:stretch>
            <a:fillRect/>
          </a:stretch>
        </p:blipFill>
        <p:spPr>
          <a:xfrm>
            <a:off x="8326736" y="3644075"/>
            <a:ext cx="3559906" cy="2359373"/>
          </a:xfrm>
          <a:prstGeom prst="rect">
            <a:avLst/>
          </a:prstGeom>
          <a:ln>
            <a:solidFill>
              <a:schemeClr val="tx1"/>
            </a:solidFill>
          </a:ln>
        </p:spPr>
      </p:pic>
    </p:spTree>
    <p:extLst>
      <p:ext uri="{BB962C8B-B14F-4D97-AF65-F5344CB8AC3E}">
        <p14:creationId xmlns:p14="http://schemas.microsoft.com/office/powerpoint/2010/main" val="418211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US" u="sng" dirty="0"/>
              <a:t>Placement Entity</a:t>
            </a:r>
            <a:endParaRPr lang="en-IN" u="sng" dirty="0"/>
          </a:p>
        </p:txBody>
      </p:sp>
      <p:sp>
        <p:nvSpPr>
          <p:cNvPr id="7" name="TextBox 6">
            <a:extLst>
              <a:ext uri="{FF2B5EF4-FFF2-40B4-BE49-F238E27FC236}">
                <a16:creationId xmlns:a16="http://schemas.microsoft.com/office/drawing/2014/main" id="{9B78FC97-3E8F-4694-B296-21B721687A24}"/>
              </a:ext>
            </a:extLst>
          </p:cNvPr>
          <p:cNvSpPr txBox="1"/>
          <p:nvPr/>
        </p:nvSpPr>
        <p:spPr>
          <a:xfrm>
            <a:off x="431800" y="2978150"/>
            <a:ext cx="390497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t>
            </a:r>
            <a:r>
              <a:rPr lang="en-US" u="sng" dirty="0"/>
              <a:t>Placement</a:t>
            </a:r>
            <a:r>
              <a:rPr lang="en-IN" i="1" u="sng" dirty="0"/>
              <a:t>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8" y="2984500"/>
            <a:ext cx="38245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t>
            </a:r>
            <a:r>
              <a:rPr lang="en-US" u="sng" dirty="0"/>
              <a:t>Placement</a:t>
            </a:r>
            <a:r>
              <a:rPr lang="en-IN" i="1" u="sng" dirty="0"/>
              <a:t> Entity</a:t>
            </a:r>
            <a:endParaRPr lang="en-IN" dirty="0"/>
          </a:p>
        </p:txBody>
      </p:sp>
      <p:sp>
        <p:nvSpPr>
          <p:cNvPr id="11" name="TextBox 10">
            <a:extLst>
              <a:ext uri="{FF2B5EF4-FFF2-40B4-BE49-F238E27FC236}">
                <a16:creationId xmlns:a16="http://schemas.microsoft.com/office/drawing/2014/main" id="{74411A52-F156-492B-8693-24F850603071}"/>
              </a:ext>
            </a:extLst>
          </p:cNvPr>
          <p:cNvSpPr txBox="1"/>
          <p:nvPr/>
        </p:nvSpPr>
        <p:spPr>
          <a:xfrm>
            <a:off x="3923544" y="4274168"/>
            <a:ext cx="4501736"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t>
            </a:r>
            <a:r>
              <a:rPr lang="en-US" u="sng" dirty="0"/>
              <a:t>Placement</a:t>
            </a:r>
            <a:r>
              <a:rPr lang="en-IN" i="1" u="sng" dirty="0"/>
              <a:t> Entity</a:t>
            </a:r>
            <a:endParaRPr lang="en-IN" dirty="0"/>
          </a:p>
        </p:txBody>
      </p:sp>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4501736"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t>
            </a:r>
            <a:r>
              <a:rPr lang="en-US" u="sng" dirty="0"/>
              <a:t>Placement</a:t>
            </a:r>
            <a:r>
              <a:rPr lang="en-IN" i="1" u="sng" dirty="0"/>
              <a:t> Entity</a:t>
            </a:r>
            <a:endParaRPr lang="en-IN" dirty="0"/>
          </a:p>
        </p:txBody>
      </p:sp>
      <p:sp>
        <p:nvSpPr>
          <p:cNvPr id="15" name="TextBox 14">
            <a:extLst>
              <a:ext uri="{FF2B5EF4-FFF2-40B4-BE49-F238E27FC236}">
                <a16:creationId xmlns:a16="http://schemas.microsoft.com/office/drawing/2014/main" id="{586EDBF4-2623-4270-97B7-382A6C5EBDDA}"/>
              </a:ext>
            </a:extLst>
          </p:cNvPr>
          <p:cNvSpPr txBox="1"/>
          <p:nvPr/>
        </p:nvSpPr>
        <p:spPr>
          <a:xfrm>
            <a:off x="8425280" y="5975968"/>
            <a:ext cx="3766720"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t>
            </a:r>
            <a:r>
              <a:rPr lang="en-US" u="sng" dirty="0"/>
              <a:t>Placement</a:t>
            </a:r>
            <a:r>
              <a:rPr lang="en-IN" i="1" u="sng" dirty="0"/>
              <a:t>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2"/>
          <a:stretch>
            <a:fillRect/>
          </a:stretch>
        </p:blipFill>
        <p:spPr>
          <a:xfrm>
            <a:off x="9779794" y="6345300"/>
            <a:ext cx="1980206" cy="524814"/>
          </a:xfrm>
          <a:prstGeom prst="rect">
            <a:avLst/>
          </a:prstGeom>
        </p:spPr>
      </p:pic>
      <p:pic>
        <p:nvPicPr>
          <p:cNvPr id="9" name="Picture 8">
            <a:extLst>
              <a:ext uri="{FF2B5EF4-FFF2-40B4-BE49-F238E27FC236}">
                <a16:creationId xmlns:a16="http://schemas.microsoft.com/office/drawing/2014/main" id="{75FB97C4-519E-4DE1-9EE4-82EC6CDF1A26}"/>
              </a:ext>
            </a:extLst>
          </p:cNvPr>
          <p:cNvPicPr>
            <a:picLocks noChangeAspect="1"/>
          </p:cNvPicPr>
          <p:nvPr/>
        </p:nvPicPr>
        <p:blipFill>
          <a:blip r:embed="rId3"/>
          <a:stretch>
            <a:fillRect/>
          </a:stretch>
        </p:blipFill>
        <p:spPr>
          <a:xfrm>
            <a:off x="431800" y="831426"/>
            <a:ext cx="3762988" cy="1887197"/>
          </a:xfrm>
          <a:prstGeom prst="rect">
            <a:avLst/>
          </a:prstGeom>
          <a:ln>
            <a:solidFill>
              <a:schemeClr val="tx1"/>
            </a:solidFill>
          </a:ln>
        </p:spPr>
      </p:pic>
      <p:pic>
        <p:nvPicPr>
          <p:cNvPr id="18" name="Picture 17">
            <a:extLst>
              <a:ext uri="{FF2B5EF4-FFF2-40B4-BE49-F238E27FC236}">
                <a16:creationId xmlns:a16="http://schemas.microsoft.com/office/drawing/2014/main" id="{CE5E7107-1CB5-44C9-82E8-3CCFD89A4784}"/>
              </a:ext>
            </a:extLst>
          </p:cNvPr>
          <p:cNvPicPr>
            <a:picLocks noChangeAspect="1"/>
          </p:cNvPicPr>
          <p:nvPr/>
        </p:nvPicPr>
        <p:blipFill>
          <a:blip r:embed="rId4"/>
          <a:stretch>
            <a:fillRect/>
          </a:stretch>
        </p:blipFill>
        <p:spPr>
          <a:xfrm>
            <a:off x="8341528" y="831426"/>
            <a:ext cx="3545114" cy="1887198"/>
          </a:xfrm>
          <a:prstGeom prst="rect">
            <a:avLst/>
          </a:prstGeom>
          <a:ln>
            <a:solidFill>
              <a:schemeClr val="tx1"/>
            </a:solidFill>
          </a:ln>
        </p:spPr>
      </p:pic>
      <p:pic>
        <p:nvPicPr>
          <p:cNvPr id="20" name="Picture 19">
            <a:extLst>
              <a:ext uri="{FF2B5EF4-FFF2-40B4-BE49-F238E27FC236}">
                <a16:creationId xmlns:a16="http://schemas.microsoft.com/office/drawing/2014/main" id="{34187866-BC4C-460C-BC49-5BE294DA57D9}"/>
              </a:ext>
            </a:extLst>
          </p:cNvPr>
          <p:cNvPicPr>
            <a:picLocks noChangeAspect="1"/>
          </p:cNvPicPr>
          <p:nvPr/>
        </p:nvPicPr>
        <p:blipFill>
          <a:blip r:embed="rId5"/>
          <a:stretch>
            <a:fillRect/>
          </a:stretch>
        </p:blipFill>
        <p:spPr>
          <a:xfrm>
            <a:off x="4578540" y="1942275"/>
            <a:ext cx="3545114" cy="2386067"/>
          </a:xfrm>
          <a:prstGeom prst="rect">
            <a:avLst/>
          </a:prstGeom>
          <a:ln>
            <a:solidFill>
              <a:schemeClr val="tx1"/>
            </a:solidFill>
          </a:ln>
        </p:spPr>
      </p:pic>
      <p:pic>
        <p:nvPicPr>
          <p:cNvPr id="22" name="Picture 21">
            <a:extLst>
              <a:ext uri="{FF2B5EF4-FFF2-40B4-BE49-F238E27FC236}">
                <a16:creationId xmlns:a16="http://schemas.microsoft.com/office/drawing/2014/main" id="{15204547-12AC-4928-AA6F-2C902226B5E4}"/>
              </a:ext>
            </a:extLst>
          </p:cNvPr>
          <p:cNvPicPr>
            <a:picLocks noChangeAspect="1"/>
          </p:cNvPicPr>
          <p:nvPr/>
        </p:nvPicPr>
        <p:blipFill>
          <a:blip r:embed="rId6"/>
          <a:stretch>
            <a:fillRect/>
          </a:stretch>
        </p:blipFill>
        <p:spPr>
          <a:xfrm>
            <a:off x="431799" y="3873501"/>
            <a:ext cx="3762989" cy="2077974"/>
          </a:xfrm>
          <a:prstGeom prst="rect">
            <a:avLst/>
          </a:prstGeom>
          <a:ln>
            <a:solidFill>
              <a:schemeClr val="tx1"/>
            </a:solidFill>
          </a:ln>
        </p:spPr>
      </p:pic>
    </p:spTree>
    <p:extLst>
      <p:ext uri="{BB962C8B-B14F-4D97-AF65-F5344CB8AC3E}">
        <p14:creationId xmlns:p14="http://schemas.microsoft.com/office/powerpoint/2010/main" val="110220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US" u="sng" dirty="0"/>
              <a:t>User Entity</a:t>
            </a:r>
            <a:endParaRPr lang="en-IN" u="sng" dirty="0"/>
          </a:p>
        </p:txBody>
      </p:sp>
      <p:sp>
        <p:nvSpPr>
          <p:cNvPr id="7" name="TextBox 6">
            <a:extLst>
              <a:ext uri="{FF2B5EF4-FFF2-40B4-BE49-F238E27FC236}">
                <a16:creationId xmlns:a16="http://schemas.microsoft.com/office/drawing/2014/main" id="{9B78FC97-3E8F-4694-B296-21B721687A24}"/>
              </a:ext>
            </a:extLst>
          </p:cNvPr>
          <p:cNvSpPr txBox="1"/>
          <p:nvPr/>
        </p:nvSpPr>
        <p:spPr>
          <a:xfrm>
            <a:off x="431800" y="2978150"/>
            <a:ext cx="341847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t>
            </a:r>
            <a:r>
              <a:rPr lang="en-US" u="sng" dirty="0"/>
              <a:t>User</a:t>
            </a:r>
            <a:r>
              <a:rPr lang="en-IN" i="1" u="sng" dirty="0"/>
              <a:t>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8" y="2984500"/>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t>
            </a:r>
            <a:r>
              <a:rPr lang="en-US" u="sng" dirty="0"/>
              <a:t>User</a:t>
            </a:r>
            <a:r>
              <a:rPr lang="en-IN" i="1" u="sng" dirty="0"/>
              <a:t> Entity</a:t>
            </a:r>
            <a:endParaRPr lang="en-IN" dirty="0"/>
          </a:p>
        </p:txBody>
      </p:sp>
      <p:sp>
        <p:nvSpPr>
          <p:cNvPr id="11" name="TextBox 10">
            <a:extLst>
              <a:ext uri="{FF2B5EF4-FFF2-40B4-BE49-F238E27FC236}">
                <a16:creationId xmlns:a16="http://schemas.microsoft.com/office/drawing/2014/main" id="{74411A52-F156-492B-8693-24F850603071}"/>
              </a:ext>
            </a:extLst>
          </p:cNvPr>
          <p:cNvSpPr txBox="1"/>
          <p:nvPr/>
        </p:nvSpPr>
        <p:spPr>
          <a:xfrm>
            <a:off x="3923544" y="4274168"/>
            <a:ext cx="4149502"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t>
            </a:r>
            <a:r>
              <a:rPr lang="en-US" u="sng" dirty="0"/>
              <a:t>User</a:t>
            </a:r>
            <a:r>
              <a:rPr lang="en-IN" i="1" u="sng" dirty="0"/>
              <a:t> Entity</a:t>
            </a:r>
            <a:endParaRPr lang="en-IN" dirty="0"/>
          </a:p>
        </p:txBody>
      </p:sp>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3802678"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t>
            </a:r>
            <a:r>
              <a:rPr lang="en-US" u="sng" dirty="0"/>
              <a:t>User</a:t>
            </a:r>
            <a:r>
              <a:rPr lang="en-IN" i="1" u="sng" dirty="0"/>
              <a:t> Entity</a:t>
            </a:r>
            <a:endParaRPr lang="en-IN" dirty="0"/>
          </a:p>
        </p:txBody>
      </p:sp>
      <p:sp>
        <p:nvSpPr>
          <p:cNvPr id="15" name="TextBox 14">
            <a:extLst>
              <a:ext uri="{FF2B5EF4-FFF2-40B4-BE49-F238E27FC236}">
                <a16:creationId xmlns:a16="http://schemas.microsoft.com/office/drawing/2014/main" id="{586EDBF4-2623-4270-97B7-382A6C5EBDDA}"/>
              </a:ext>
            </a:extLst>
          </p:cNvPr>
          <p:cNvSpPr txBox="1"/>
          <p:nvPr/>
        </p:nvSpPr>
        <p:spPr>
          <a:xfrm>
            <a:off x="8425280" y="5975968"/>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t>
            </a:r>
            <a:r>
              <a:rPr lang="en-US" u="sng" dirty="0"/>
              <a:t>User</a:t>
            </a:r>
            <a:r>
              <a:rPr lang="en-IN" i="1" u="sng" dirty="0"/>
              <a:t>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2"/>
          <a:stretch>
            <a:fillRect/>
          </a:stretch>
        </p:blipFill>
        <p:spPr>
          <a:xfrm>
            <a:off x="9779794" y="6345300"/>
            <a:ext cx="1980206" cy="524814"/>
          </a:xfrm>
          <a:prstGeom prst="rect">
            <a:avLst/>
          </a:prstGeom>
        </p:spPr>
      </p:pic>
      <p:pic>
        <p:nvPicPr>
          <p:cNvPr id="9" name="Picture 8">
            <a:extLst>
              <a:ext uri="{FF2B5EF4-FFF2-40B4-BE49-F238E27FC236}">
                <a16:creationId xmlns:a16="http://schemas.microsoft.com/office/drawing/2014/main" id="{96EEAE71-09BC-4E8C-8D97-210D15FFD41F}"/>
              </a:ext>
            </a:extLst>
          </p:cNvPr>
          <p:cNvPicPr>
            <a:picLocks noChangeAspect="1"/>
          </p:cNvPicPr>
          <p:nvPr/>
        </p:nvPicPr>
        <p:blipFill>
          <a:blip r:embed="rId3"/>
          <a:stretch>
            <a:fillRect/>
          </a:stretch>
        </p:blipFill>
        <p:spPr>
          <a:xfrm>
            <a:off x="462909" y="890626"/>
            <a:ext cx="3514006" cy="2084541"/>
          </a:xfrm>
          <a:prstGeom prst="rect">
            <a:avLst/>
          </a:prstGeom>
          <a:ln>
            <a:solidFill>
              <a:schemeClr val="tx1"/>
            </a:solidFill>
          </a:ln>
        </p:spPr>
      </p:pic>
      <p:pic>
        <p:nvPicPr>
          <p:cNvPr id="18" name="Picture 17">
            <a:extLst>
              <a:ext uri="{FF2B5EF4-FFF2-40B4-BE49-F238E27FC236}">
                <a16:creationId xmlns:a16="http://schemas.microsoft.com/office/drawing/2014/main" id="{42B8AC9C-4569-41C3-976F-73CD2C4DF3BE}"/>
              </a:ext>
            </a:extLst>
          </p:cNvPr>
          <p:cNvPicPr>
            <a:picLocks noChangeAspect="1"/>
          </p:cNvPicPr>
          <p:nvPr/>
        </p:nvPicPr>
        <p:blipFill>
          <a:blip r:embed="rId4"/>
          <a:stretch>
            <a:fillRect/>
          </a:stretch>
        </p:blipFill>
        <p:spPr>
          <a:xfrm>
            <a:off x="8123712" y="868997"/>
            <a:ext cx="3653044" cy="2115502"/>
          </a:xfrm>
          <a:prstGeom prst="rect">
            <a:avLst/>
          </a:prstGeom>
          <a:ln>
            <a:solidFill>
              <a:schemeClr val="tx1"/>
            </a:solidFill>
          </a:ln>
        </p:spPr>
      </p:pic>
      <p:pic>
        <p:nvPicPr>
          <p:cNvPr id="20" name="Picture 19">
            <a:extLst>
              <a:ext uri="{FF2B5EF4-FFF2-40B4-BE49-F238E27FC236}">
                <a16:creationId xmlns:a16="http://schemas.microsoft.com/office/drawing/2014/main" id="{30BF0A20-618B-437F-92A4-90F558E7BE5E}"/>
              </a:ext>
            </a:extLst>
          </p:cNvPr>
          <p:cNvPicPr>
            <a:picLocks noChangeAspect="1"/>
          </p:cNvPicPr>
          <p:nvPr/>
        </p:nvPicPr>
        <p:blipFill>
          <a:blip r:embed="rId5"/>
          <a:stretch>
            <a:fillRect/>
          </a:stretch>
        </p:blipFill>
        <p:spPr>
          <a:xfrm>
            <a:off x="4260950" y="2120545"/>
            <a:ext cx="3578726" cy="2084542"/>
          </a:xfrm>
          <a:prstGeom prst="rect">
            <a:avLst/>
          </a:prstGeom>
          <a:ln>
            <a:solidFill>
              <a:schemeClr val="tx1"/>
            </a:solidFill>
          </a:ln>
        </p:spPr>
      </p:pic>
      <p:pic>
        <p:nvPicPr>
          <p:cNvPr id="22" name="Picture 21">
            <a:extLst>
              <a:ext uri="{FF2B5EF4-FFF2-40B4-BE49-F238E27FC236}">
                <a16:creationId xmlns:a16="http://schemas.microsoft.com/office/drawing/2014/main" id="{05514013-ED1D-4193-A322-75B4A56EDE41}"/>
              </a:ext>
            </a:extLst>
          </p:cNvPr>
          <p:cNvPicPr>
            <a:picLocks noChangeAspect="1"/>
          </p:cNvPicPr>
          <p:nvPr/>
        </p:nvPicPr>
        <p:blipFill>
          <a:blip r:embed="rId5"/>
          <a:stretch>
            <a:fillRect/>
          </a:stretch>
        </p:blipFill>
        <p:spPr>
          <a:xfrm>
            <a:off x="415244" y="3873501"/>
            <a:ext cx="3572556" cy="2140374"/>
          </a:xfrm>
          <a:prstGeom prst="rect">
            <a:avLst/>
          </a:prstGeom>
          <a:ln>
            <a:solidFill>
              <a:schemeClr val="tx1"/>
            </a:solidFill>
          </a:ln>
        </p:spPr>
      </p:pic>
    </p:spTree>
    <p:extLst>
      <p:ext uri="{BB962C8B-B14F-4D97-AF65-F5344CB8AC3E}">
        <p14:creationId xmlns:p14="http://schemas.microsoft.com/office/powerpoint/2010/main" val="3808797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06-DC12-487D-A5A6-C376B8C56A84}"/>
              </a:ext>
            </a:extLst>
          </p:cNvPr>
          <p:cNvSpPr>
            <a:spLocks noGrp="1"/>
          </p:cNvSpPr>
          <p:nvPr>
            <p:ph type="title"/>
          </p:nvPr>
        </p:nvSpPr>
        <p:spPr>
          <a:xfrm>
            <a:off x="432000" y="139900"/>
            <a:ext cx="11328000" cy="432000"/>
          </a:xfrm>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F14FF6AE-ABCD-4AB1-8B93-BE3423424334}"/>
              </a:ext>
            </a:extLst>
          </p:cNvPr>
          <p:cNvSpPr>
            <a:spLocks noGrp="1"/>
          </p:cNvSpPr>
          <p:nvPr>
            <p:ph type="body" sz="quarter" idx="32"/>
          </p:nvPr>
        </p:nvSpPr>
        <p:spPr>
          <a:xfrm>
            <a:off x="431800" y="512700"/>
            <a:ext cx="11339513" cy="360000"/>
          </a:xfrm>
        </p:spPr>
        <p:txBody>
          <a:bodyPr/>
          <a:lstStyle/>
          <a:p>
            <a:r>
              <a:rPr lang="en-IN" dirty="0"/>
              <a:t>Student</a:t>
            </a:r>
            <a:r>
              <a:rPr lang="en-US" u="sng" dirty="0"/>
              <a:t> Entity</a:t>
            </a:r>
            <a:endParaRPr lang="en-IN" u="sng" dirty="0"/>
          </a:p>
        </p:txBody>
      </p:sp>
      <p:sp>
        <p:nvSpPr>
          <p:cNvPr id="7" name="TextBox 6">
            <a:extLst>
              <a:ext uri="{FF2B5EF4-FFF2-40B4-BE49-F238E27FC236}">
                <a16:creationId xmlns:a16="http://schemas.microsoft.com/office/drawing/2014/main" id="{9B78FC97-3E8F-4694-B296-21B721687A24}"/>
              </a:ext>
            </a:extLst>
          </p:cNvPr>
          <p:cNvSpPr txBox="1"/>
          <p:nvPr/>
        </p:nvSpPr>
        <p:spPr>
          <a:xfrm>
            <a:off x="431800" y="2978150"/>
            <a:ext cx="341847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PostMapping</a:t>
            </a:r>
            <a:r>
              <a:rPr lang="en-IN" i="1" u="sng" dirty="0"/>
              <a:t> of </a:t>
            </a:r>
            <a:r>
              <a:rPr lang="en-IN" dirty="0"/>
              <a:t>Student</a:t>
            </a:r>
            <a:r>
              <a:rPr lang="en-IN" i="1" u="sng" dirty="0"/>
              <a:t> Entity</a:t>
            </a:r>
            <a:endParaRPr lang="en-IN" dirty="0"/>
          </a:p>
        </p:txBody>
      </p:sp>
      <p:sp>
        <p:nvSpPr>
          <p:cNvPr id="8" name="TextBox 7">
            <a:extLst>
              <a:ext uri="{FF2B5EF4-FFF2-40B4-BE49-F238E27FC236}">
                <a16:creationId xmlns:a16="http://schemas.microsoft.com/office/drawing/2014/main" id="{7E0E71A8-5D1F-4241-BA43-CE1737AFEB63}"/>
              </a:ext>
            </a:extLst>
          </p:cNvPr>
          <p:cNvSpPr txBox="1"/>
          <p:nvPr/>
        </p:nvSpPr>
        <p:spPr>
          <a:xfrm>
            <a:off x="8215088" y="2984500"/>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GetMapping</a:t>
            </a:r>
            <a:r>
              <a:rPr lang="en-IN" i="1" u="sng" dirty="0"/>
              <a:t> of </a:t>
            </a:r>
            <a:r>
              <a:rPr lang="en-IN" dirty="0"/>
              <a:t>Student</a:t>
            </a:r>
            <a:r>
              <a:rPr lang="en-IN" i="1" u="sng" dirty="0"/>
              <a:t> Entity</a:t>
            </a:r>
            <a:endParaRPr lang="en-IN" dirty="0"/>
          </a:p>
        </p:txBody>
      </p:sp>
      <p:sp>
        <p:nvSpPr>
          <p:cNvPr id="11" name="TextBox 10">
            <a:extLst>
              <a:ext uri="{FF2B5EF4-FFF2-40B4-BE49-F238E27FC236}">
                <a16:creationId xmlns:a16="http://schemas.microsoft.com/office/drawing/2014/main" id="{74411A52-F156-492B-8693-24F850603071}"/>
              </a:ext>
            </a:extLst>
          </p:cNvPr>
          <p:cNvSpPr txBox="1"/>
          <p:nvPr/>
        </p:nvSpPr>
        <p:spPr>
          <a:xfrm>
            <a:off x="3923544" y="4274168"/>
            <a:ext cx="4149502" cy="369332"/>
          </a:xfrm>
          <a:prstGeom prst="rect">
            <a:avLst/>
          </a:prstGeom>
          <a:noFill/>
        </p:spPr>
        <p:txBody>
          <a:bodyPr wrap="square" rtlCol="0">
            <a:spAutoFit/>
          </a:bodyPr>
          <a:lstStyle/>
          <a:p>
            <a:pPr marL="742950" lvl="1" indent="-285750">
              <a:buFont typeface="Courier New" panose="02070309020205020404" pitchFamily="49" charset="0"/>
              <a:buChar char="o"/>
            </a:pPr>
            <a:r>
              <a:rPr lang="en-IN" i="1" dirty="0" err="1"/>
              <a:t>GetMappingById</a:t>
            </a:r>
            <a:r>
              <a:rPr lang="en-IN" i="1" u="sng" dirty="0"/>
              <a:t> of </a:t>
            </a:r>
            <a:r>
              <a:rPr lang="en-IN" dirty="0"/>
              <a:t>Student</a:t>
            </a:r>
            <a:r>
              <a:rPr lang="en-IN" i="1" u="sng" dirty="0"/>
              <a:t> Entity</a:t>
            </a:r>
            <a:endParaRPr lang="en-IN" dirty="0"/>
          </a:p>
        </p:txBody>
      </p:sp>
      <p:sp>
        <p:nvSpPr>
          <p:cNvPr id="13" name="TextBox 12">
            <a:extLst>
              <a:ext uri="{FF2B5EF4-FFF2-40B4-BE49-F238E27FC236}">
                <a16:creationId xmlns:a16="http://schemas.microsoft.com/office/drawing/2014/main" id="{DAC162F4-D3D8-4B41-A715-8FA30BAA19CB}"/>
              </a:ext>
            </a:extLst>
          </p:cNvPr>
          <p:cNvSpPr txBox="1"/>
          <p:nvPr/>
        </p:nvSpPr>
        <p:spPr>
          <a:xfrm>
            <a:off x="185122" y="6013875"/>
            <a:ext cx="3802678" cy="646331"/>
          </a:xfrm>
          <a:prstGeom prst="rect">
            <a:avLst/>
          </a:prstGeom>
          <a:noFill/>
        </p:spPr>
        <p:txBody>
          <a:bodyPr wrap="square" rtlCol="0">
            <a:spAutoFit/>
          </a:bodyPr>
          <a:lstStyle/>
          <a:p>
            <a:pPr marL="285750" indent="-285750">
              <a:buFont typeface="Courier New" panose="02070309020205020404" pitchFamily="49" charset="0"/>
              <a:buChar char="o"/>
            </a:pPr>
            <a:r>
              <a:rPr lang="en-IN" i="1" u="sng" dirty="0" err="1"/>
              <a:t>DeleteMapping</a:t>
            </a:r>
            <a:r>
              <a:rPr lang="en-IN" i="1" dirty="0" err="1"/>
              <a:t>ById</a:t>
            </a:r>
            <a:r>
              <a:rPr lang="en-IN" i="1" u="sng" dirty="0"/>
              <a:t> of </a:t>
            </a:r>
            <a:r>
              <a:rPr lang="en-IN" dirty="0"/>
              <a:t>Student</a:t>
            </a:r>
            <a:r>
              <a:rPr lang="en-IN" i="1" u="sng" dirty="0"/>
              <a:t> Entity</a:t>
            </a:r>
            <a:endParaRPr lang="en-IN" dirty="0"/>
          </a:p>
        </p:txBody>
      </p:sp>
      <p:sp>
        <p:nvSpPr>
          <p:cNvPr id="15" name="TextBox 14">
            <a:extLst>
              <a:ext uri="{FF2B5EF4-FFF2-40B4-BE49-F238E27FC236}">
                <a16:creationId xmlns:a16="http://schemas.microsoft.com/office/drawing/2014/main" id="{586EDBF4-2623-4270-97B7-382A6C5EBDDA}"/>
              </a:ext>
            </a:extLst>
          </p:cNvPr>
          <p:cNvSpPr txBox="1"/>
          <p:nvPr/>
        </p:nvSpPr>
        <p:spPr>
          <a:xfrm>
            <a:off x="8425280" y="5975968"/>
            <a:ext cx="3303812" cy="369332"/>
          </a:xfrm>
          <a:prstGeom prst="rect">
            <a:avLst/>
          </a:prstGeom>
          <a:noFill/>
        </p:spPr>
        <p:txBody>
          <a:bodyPr wrap="square" rtlCol="0">
            <a:spAutoFit/>
          </a:bodyPr>
          <a:lstStyle/>
          <a:p>
            <a:pPr marL="285750" indent="-285750">
              <a:buFont typeface="Courier New" panose="02070309020205020404" pitchFamily="49" charset="0"/>
              <a:buChar char="o"/>
            </a:pPr>
            <a:r>
              <a:rPr lang="en-IN" i="1" dirty="0" err="1"/>
              <a:t>PutMapping</a:t>
            </a:r>
            <a:r>
              <a:rPr lang="en-IN" i="1" u="sng" dirty="0"/>
              <a:t> of </a:t>
            </a:r>
            <a:r>
              <a:rPr lang="en-IN" dirty="0"/>
              <a:t>Student</a:t>
            </a:r>
            <a:r>
              <a:rPr lang="en-IN" i="1" u="sng" dirty="0"/>
              <a:t> Entity</a:t>
            </a:r>
            <a:endParaRPr lang="en-IN" dirty="0"/>
          </a:p>
        </p:txBody>
      </p:sp>
      <p:pic>
        <p:nvPicPr>
          <p:cNvPr id="16" name="Picture 15">
            <a:extLst>
              <a:ext uri="{FF2B5EF4-FFF2-40B4-BE49-F238E27FC236}">
                <a16:creationId xmlns:a16="http://schemas.microsoft.com/office/drawing/2014/main" id="{7881C916-3CC3-4761-A5BB-A977A8D5C81C}"/>
              </a:ext>
            </a:extLst>
          </p:cNvPr>
          <p:cNvPicPr>
            <a:picLocks noChangeAspect="1"/>
          </p:cNvPicPr>
          <p:nvPr/>
        </p:nvPicPr>
        <p:blipFill>
          <a:blip r:embed="rId2"/>
          <a:stretch>
            <a:fillRect/>
          </a:stretch>
        </p:blipFill>
        <p:spPr>
          <a:xfrm>
            <a:off x="9779794" y="6345300"/>
            <a:ext cx="1980206" cy="524814"/>
          </a:xfrm>
          <a:prstGeom prst="rect">
            <a:avLst/>
          </a:prstGeom>
        </p:spPr>
      </p:pic>
      <p:pic>
        <p:nvPicPr>
          <p:cNvPr id="9" name="Picture 8">
            <a:extLst>
              <a:ext uri="{FF2B5EF4-FFF2-40B4-BE49-F238E27FC236}">
                <a16:creationId xmlns:a16="http://schemas.microsoft.com/office/drawing/2014/main" id="{6D98B053-3650-4B99-B98D-0C928D3EC5BB}"/>
              </a:ext>
            </a:extLst>
          </p:cNvPr>
          <p:cNvPicPr>
            <a:picLocks noChangeAspect="1"/>
          </p:cNvPicPr>
          <p:nvPr/>
        </p:nvPicPr>
        <p:blipFill>
          <a:blip r:embed="rId3"/>
          <a:stretch>
            <a:fillRect/>
          </a:stretch>
        </p:blipFill>
        <p:spPr>
          <a:xfrm>
            <a:off x="434765" y="872700"/>
            <a:ext cx="3553035" cy="2105450"/>
          </a:xfrm>
          <a:prstGeom prst="rect">
            <a:avLst/>
          </a:prstGeom>
          <a:ln>
            <a:solidFill>
              <a:schemeClr val="tx1"/>
            </a:solidFill>
          </a:ln>
        </p:spPr>
      </p:pic>
      <p:pic>
        <p:nvPicPr>
          <p:cNvPr id="18" name="Picture 17">
            <a:extLst>
              <a:ext uri="{FF2B5EF4-FFF2-40B4-BE49-F238E27FC236}">
                <a16:creationId xmlns:a16="http://schemas.microsoft.com/office/drawing/2014/main" id="{4BF5AC9E-3D33-4871-BB10-2E541387BE38}"/>
              </a:ext>
            </a:extLst>
          </p:cNvPr>
          <p:cNvPicPr>
            <a:picLocks noChangeAspect="1"/>
          </p:cNvPicPr>
          <p:nvPr/>
        </p:nvPicPr>
        <p:blipFill>
          <a:blip r:embed="rId4"/>
          <a:stretch>
            <a:fillRect/>
          </a:stretch>
        </p:blipFill>
        <p:spPr>
          <a:xfrm>
            <a:off x="8073046" y="692700"/>
            <a:ext cx="3933832" cy="1891132"/>
          </a:xfrm>
          <a:prstGeom prst="rect">
            <a:avLst/>
          </a:prstGeom>
          <a:ln>
            <a:solidFill>
              <a:schemeClr val="tx1"/>
            </a:solidFill>
          </a:ln>
        </p:spPr>
      </p:pic>
      <p:pic>
        <p:nvPicPr>
          <p:cNvPr id="20" name="Picture 19">
            <a:extLst>
              <a:ext uri="{FF2B5EF4-FFF2-40B4-BE49-F238E27FC236}">
                <a16:creationId xmlns:a16="http://schemas.microsoft.com/office/drawing/2014/main" id="{75279AE8-4D1F-4C98-8D6A-9E6C15D2F49C}"/>
              </a:ext>
            </a:extLst>
          </p:cNvPr>
          <p:cNvPicPr>
            <a:picLocks noChangeAspect="1"/>
          </p:cNvPicPr>
          <p:nvPr/>
        </p:nvPicPr>
        <p:blipFill>
          <a:blip r:embed="rId5"/>
          <a:stretch>
            <a:fillRect/>
          </a:stretch>
        </p:blipFill>
        <p:spPr>
          <a:xfrm>
            <a:off x="8190828" y="3754500"/>
            <a:ext cx="3698267" cy="2221468"/>
          </a:xfrm>
          <a:prstGeom prst="rect">
            <a:avLst/>
          </a:prstGeom>
          <a:ln>
            <a:solidFill>
              <a:schemeClr val="tx1"/>
            </a:solidFill>
          </a:ln>
        </p:spPr>
      </p:pic>
      <p:pic>
        <p:nvPicPr>
          <p:cNvPr id="22" name="Picture 21">
            <a:extLst>
              <a:ext uri="{FF2B5EF4-FFF2-40B4-BE49-F238E27FC236}">
                <a16:creationId xmlns:a16="http://schemas.microsoft.com/office/drawing/2014/main" id="{E5F6BDB9-6C67-42D9-B795-B32D0452E001}"/>
              </a:ext>
            </a:extLst>
          </p:cNvPr>
          <p:cNvPicPr>
            <a:picLocks noChangeAspect="1"/>
          </p:cNvPicPr>
          <p:nvPr/>
        </p:nvPicPr>
        <p:blipFill>
          <a:blip r:embed="rId6"/>
          <a:stretch>
            <a:fillRect/>
          </a:stretch>
        </p:blipFill>
        <p:spPr>
          <a:xfrm>
            <a:off x="431800" y="3711199"/>
            <a:ext cx="3802678" cy="2221469"/>
          </a:xfrm>
          <a:prstGeom prst="rect">
            <a:avLst/>
          </a:prstGeom>
          <a:ln>
            <a:solidFill>
              <a:schemeClr val="tx1"/>
            </a:solidFill>
          </a:ln>
        </p:spPr>
      </p:pic>
    </p:spTree>
    <p:extLst>
      <p:ext uri="{BB962C8B-B14F-4D97-AF65-F5344CB8AC3E}">
        <p14:creationId xmlns:p14="http://schemas.microsoft.com/office/powerpoint/2010/main" val="11336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6000" y="3802899"/>
            <a:ext cx="6096000" cy="1795317"/>
          </a:xfrm>
        </p:spPr>
        <p:txBody>
          <a:bodyPr/>
          <a:lstStyle/>
          <a:p>
            <a:r>
              <a:rPr lang="en-US" dirty="0"/>
              <a:t>Problem Statement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F2C88178-EB60-4714-808A-E45EF389D851}"/>
              </a:ext>
            </a:extLst>
          </p:cNvPr>
          <p:cNvSpPr txBox="1"/>
          <p:nvPr/>
        </p:nvSpPr>
        <p:spPr>
          <a:xfrm>
            <a:off x="432000" y="538795"/>
            <a:ext cx="5331490" cy="5786199"/>
          </a:xfrm>
          <a:prstGeom prst="rect">
            <a:avLst/>
          </a:prstGeom>
          <a:noFill/>
        </p:spPr>
        <p:txBody>
          <a:bodyPr wrap="square" rtlCol="0">
            <a:spAutoFit/>
          </a:bodyPr>
          <a:lstStyle/>
          <a:p>
            <a:r>
              <a:rPr lang="en-US" sz="2000" b="1" dirty="0"/>
              <a:t>The "</a:t>
            </a:r>
            <a:r>
              <a:rPr lang="en-US" sz="2400" b="1" dirty="0"/>
              <a:t>WEB BASED PLACEMENT MANAGEMENT SYSTEM USING CERTIFICATE AUTHENTICATOR</a:t>
            </a:r>
            <a:r>
              <a:rPr lang="en-US" sz="2000" b="1" dirty="0"/>
              <a:t>" project aims to streamline student placement processes within educational institutions by implementing a web-based platform. This system enables efficient management of student information, facilitates fast access to placement-related procedures, and ensures one-time registration for students. Additionally, it allows placement cells to invite companies for campus interviews, provides companies with selective access to student resumes, and enables administrators to manage job details of placed students. Overall, the system enhances efficiency, accuracy, and transparency in managing placement activities.</a:t>
            </a:r>
          </a:p>
          <a:p>
            <a:endParaRPr lang="en-IN" dirty="0"/>
          </a:p>
        </p:txBody>
      </p:sp>
      <p:pic>
        <p:nvPicPr>
          <p:cNvPr id="10" name="Picture 9">
            <a:extLst>
              <a:ext uri="{FF2B5EF4-FFF2-40B4-BE49-F238E27FC236}">
                <a16:creationId xmlns:a16="http://schemas.microsoft.com/office/drawing/2014/main" id="{F46B6691-5D5B-476F-A4A0-67804AC528B7}"/>
              </a:ext>
            </a:extLst>
          </p:cNvPr>
          <p:cNvPicPr>
            <a:picLocks noChangeAspect="1"/>
          </p:cNvPicPr>
          <p:nvPr/>
        </p:nvPicPr>
        <p:blipFill>
          <a:blip r:embed="rId3"/>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9780102" cy="6804025"/>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20</a:t>
            </a:fld>
            <a:endParaRPr lang="en-US" dirty="0"/>
          </a:p>
        </p:txBody>
      </p:sp>
      <p:pic>
        <p:nvPicPr>
          <p:cNvPr id="15" name="Picture 14">
            <a:extLst>
              <a:ext uri="{FF2B5EF4-FFF2-40B4-BE49-F238E27FC236}">
                <a16:creationId xmlns:a16="http://schemas.microsoft.com/office/drawing/2014/main" id="{DFA3D7E8-E51C-4A3E-B9F7-954114485381}"/>
              </a:ext>
            </a:extLst>
          </p:cNvPr>
          <p:cNvPicPr>
            <a:picLocks noChangeAspect="1"/>
          </p:cNvPicPr>
          <p:nvPr/>
        </p:nvPicPr>
        <p:blipFill>
          <a:blip r:embed="rId3"/>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334100" y="666001"/>
            <a:ext cx="6641900" cy="1124345"/>
          </a:xfrm>
        </p:spPr>
        <p:txBody>
          <a:bodyPr/>
          <a:lstStyle/>
          <a:p>
            <a:r>
              <a:rPr lang="en-US" dirty="0"/>
              <a:t>Road Map</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504000" y="1971498"/>
            <a:ext cx="5472000" cy="2946866"/>
          </a:xfrm>
        </p:spPr>
        <p:txBody>
          <a:bodyPr/>
          <a:lstStyle/>
          <a:p>
            <a:pPr marL="0" lvl="0" indent="0">
              <a:lnSpc>
                <a:spcPct val="100000"/>
              </a:lnSpc>
              <a:spcBef>
                <a:spcPts val="0"/>
              </a:spcBef>
              <a:buNone/>
              <a:defRPr/>
            </a:pPr>
            <a:r>
              <a:rPr lang="en-US" dirty="0">
                <a:solidFill>
                  <a:srgbClr val="000000"/>
                </a:solidFill>
                <a:latin typeface="Verdana"/>
              </a:rPr>
              <a:t>Application will be developed in following Sprints –</a:t>
            </a:r>
          </a:p>
          <a:p>
            <a:pPr marL="0" lvl="0" indent="0">
              <a:lnSpc>
                <a:spcPct val="100000"/>
              </a:lnSpc>
              <a:spcBef>
                <a:spcPts val="0"/>
              </a:spcBef>
              <a:buNone/>
              <a:defRPr/>
            </a:pPr>
            <a:endParaRPr lang="en-US" dirty="0">
              <a:solidFill>
                <a:srgbClr val="000000"/>
              </a:solidFill>
              <a:latin typeface="Verdana"/>
            </a:endParaRPr>
          </a:p>
          <a:p>
            <a:pPr>
              <a:defRPr/>
            </a:pPr>
            <a:r>
              <a:rPr lang="en-IN" b="1" dirty="0">
                <a:solidFill>
                  <a:schemeClr val="tx1"/>
                </a:solidFill>
              </a:rPr>
              <a:t>POSTMAN-&gt;Spring REST Controller-&gt;</a:t>
            </a:r>
          </a:p>
          <a:p>
            <a:pPr marL="0" indent="0">
              <a:buNone/>
              <a:defRPr/>
            </a:pPr>
            <a:r>
              <a:rPr lang="en-IN" b="1" dirty="0">
                <a:solidFill>
                  <a:schemeClr val="tx1"/>
                </a:solidFill>
              </a:rPr>
              <a:t>     Service Layer-&gt;</a:t>
            </a:r>
          </a:p>
          <a:p>
            <a:pPr marL="0" indent="0">
              <a:buNone/>
              <a:defRPr/>
            </a:pPr>
            <a:r>
              <a:rPr lang="en-IN" b="1" dirty="0">
                <a:solidFill>
                  <a:schemeClr val="tx1"/>
                </a:solidFill>
              </a:rPr>
              <a:t>     Spring Data JPA Repository Layer-&gt;</a:t>
            </a:r>
          </a:p>
          <a:p>
            <a:pPr marL="0" indent="0">
              <a:buNone/>
              <a:defRPr/>
            </a:pPr>
            <a:r>
              <a:rPr lang="en-IN" b="1" dirty="0">
                <a:solidFill>
                  <a:schemeClr val="tx1"/>
                </a:solidFill>
              </a:rPr>
              <a:t>     Database .</a:t>
            </a:r>
            <a:endParaRPr lang="en-IN" dirty="0">
              <a:solidFill>
                <a:schemeClr val="tx1"/>
              </a:solidFill>
            </a:endParaRP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7" name="Picture 6">
            <a:extLst>
              <a:ext uri="{FF2B5EF4-FFF2-40B4-BE49-F238E27FC236}">
                <a16:creationId xmlns:a16="http://schemas.microsoft.com/office/drawing/2014/main" id="{185D2E1C-52B1-4FBC-B400-F02A28E9765B}"/>
              </a:ext>
            </a:extLst>
          </p:cNvPr>
          <p:cNvPicPr>
            <a:picLocks noChangeAspect="1"/>
          </p:cNvPicPr>
          <p:nvPr/>
        </p:nvPicPr>
        <p:blipFill>
          <a:blip r:embed="rId3"/>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411412" y="-1"/>
            <a:ext cx="97805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75856" y="665017"/>
            <a:ext cx="5956300" cy="1052946"/>
          </a:xfrm>
          <a:noFill/>
        </p:spPr>
        <p:txBody>
          <a:bodyPr/>
          <a:lstStyle/>
          <a:p>
            <a:pPr algn="l"/>
            <a:r>
              <a:rPr lang="en-US" dirty="0"/>
              <a:t>Plan</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471058" y="1634833"/>
            <a:ext cx="5956300" cy="5152151"/>
          </a:xfrm>
          <a:solidFill>
            <a:schemeClr val="tx2">
              <a:lumMod val="20000"/>
              <a:lumOff val="80000"/>
            </a:schemeClr>
          </a:solidFill>
        </p:spPr>
        <p:txBody>
          <a:bodyPr/>
          <a:lstStyle/>
          <a:p>
            <a:pPr marL="342900" lvl="0" indent="-342900" algn="l">
              <a:lnSpc>
                <a:spcPts val="2200"/>
              </a:lnSpc>
              <a:spcBef>
                <a:spcPts val="0"/>
              </a:spcBef>
              <a:spcAft>
                <a:spcPts val="600"/>
              </a:spcAft>
              <a:buFont typeface="+mj-lt"/>
              <a:buAutoNum type="arabicPeriod"/>
              <a:defRPr/>
            </a:pPr>
            <a:r>
              <a:rPr lang="en-US" dirty="0">
                <a:solidFill>
                  <a:schemeClr val="tx1"/>
                </a:solidFill>
                <a:latin typeface="Verdana"/>
              </a:rPr>
              <a:t> Design </a:t>
            </a:r>
          </a:p>
          <a:p>
            <a:pPr marL="806450" lvl="2" indent="-342900" algn="l">
              <a:lnSpc>
                <a:spcPts val="1600"/>
              </a:lnSpc>
              <a:spcBef>
                <a:spcPts val="0"/>
              </a:spcBef>
              <a:spcAft>
                <a:spcPts val="600"/>
              </a:spcAft>
              <a:buClr>
                <a:srgbClr val="0070AD"/>
              </a:buClr>
              <a:buFont typeface="+mj-lt"/>
              <a:buAutoNum type="arabicPeriod"/>
              <a:defRPr/>
            </a:pPr>
            <a:r>
              <a:rPr lang="en-US" sz="1400" dirty="0">
                <a:solidFill>
                  <a:schemeClr val="tx1"/>
                </a:solidFill>
                <a:latin typeface="Verdana"/>
              </a:rPr>
              <a:t>Generate the skeleton as per class design provided</a:t>
            </a:r>
          </a:p>
          <a:p>
            <a:pPr marL="342900" lvl="0" indent="-342900" algn="l">
              <a:lnSpc>
                <a:spcPts val="2200"/>
              </a:lnSpc>
              <a:spcBef>
                <a:spcPts val="0"/>
              </a:spcBef>
              <a:spcAft>
                <a:spcPts val="600"/>
              </a:spcAft>
              <a:buFont typeface="+mj-lt"/>
              <a:buAutoNum type="arabicPeriod"/>
              <a:defRPr/>
            </a:pPr>
            <a:endParaRPr lang="en-US" dirty="0">
              <a:solidFill>
                <a:schemeClr val="tx1"/>
              </a:solidFill>
              <a:latin typeface="Verdana"/>
            </a:endParaRPr>
          </a:p>
          <a:p>
            <a:pPr marL="342900" lvl="0" indent="-342900" algn="l">
              <a:lnSpc>
                <a:spcPts val="2200"/>
              </a:lnSpc>
              <a:spcBef>
                <a:spcPts val="0"/>
              </a:spcBef>
              <a:spcAft>
                <a:spcPts val="600"/>
              </a:spcAft>
              <a:buFont typeface="+mj-lt"/>
              <a:buAutoNum type="arabicPeriod"/>
              <a:defRPr/>
            </a:pPr>
            <a:r>
              <a:rPr lang="en-US" dirty="0">
                <a:solidFill>
                  <a:schemeClr val="tx1"/>
                </a:solidFill>
                <a:latin typeface="Verdana"/>
              </a:rPr>
              <a:t>TDD approach</a:t>
            </a:r>
          </a:p>
          <a:p>
            <a:pPr marL="806450" lvl="2" indent="-342900" algn="l">
              <a:lnSpc>
                <a:spcPts val="1600"/>
              </a:lnSpc>
              <a:spcBef>
                <a:spcPts val="0"/>
              </a:spcBef>
              <a:spcAft>
                <a:spcPts val="600"/>
              </a:spcAft>
              <a:buClr>
                <a:srgbClr val="0070AD"/>
              </a:buClr>
              <a:buFont typeface="+mj-lt"/>
              <a:buAutoNum type="arabicPeriod"/>
              <a:defRPr/>
            </a:pPr>
            <a:r>
              <a:rPr lang="en-US" sz="1400" dirty="0">
                <a:solidFill>
                  <a:schemeClr val="tx1"/>
                </a:solidFill>
                <a:latin typeface="Verdana"/>
              </a:rPr>
              <a:t>Identify test cases for each module</a:t>
            </a:r>
          </a:p>
          <a:p>
            <a:pPr marL="806450" lvl="2" indent="-342900" algn="l">
              <a:lnSpc>
                <a:spcPts val="1600"/>
              </a:lnSpc>
              <a:spcBef>
                <a:spcPts val="0"/>
              </a:spcBef>
              <a:spcAft>
                <a:spcPts val="600"/>
              </a:spcAft>
              <a:buClr>
                <a:srgbClr val="0070AD"/>
              </a:buClr>
              <a:buFont typeface="+mj-lt"/>
              <a:buAutoNum type="arabicPeriod"/>
              <a:defRPr/>
            </a:pPr>
            <a:r>
              <a:rPr lang="en-US" sz="1400" dirty="0">
                <a:solidFill>
                  <a:schemeClr val="tx1"/>
                </a:solidFill>
                <a:latin typeface="Verdana"/>
              </a:rPr>
              <a:t>Write Failing Test cases</a:t>
            </a:r>
          </a:p>
          <a:p>
            <a:pPr marL="806450" lvl="2" indent="-342900" algn="l">
              <a:lnSpc>
                <a:spcPts val="1600"/>
              </a:lnSpc>
              <a:spcBef>
                <a:spcPts val="0"/>
              </a:spcBef>
              <a:spcAft>
                <a:spcPts val="600"/>
              </a:spcAft>
              <a:buClr>
                <a:srgbClr val="0070AD"/>
              </a:buClr>
              <a:buFont typeface="+mj-lt"/>
              <a:buAutoNum type="arabicPeriod"/>
              <a:defRPr/>
            </a:pPr>
            <a:r>
              <a:rPr lang="en-US" sz="1400" dirty="0">
                <a:solidFill>
                  <a:schemeClr val="tx1"/>
                </a:solidFill>
                <a:latin typeface="Verdana"/>
              </a:rPr>
              <a:t>Convert the Test Cases in GREEN</a:t>
            </a:r>
          </a:p>
          <a:p>
            <a:pPr marL="342900" lvl="0" indent="-342900" algn="l">
              <a:lnSpc>
                <a:spcPts val="2200"/>
              </a:lnSpc>
              <a:spcBef>
                <a:spcPts val="0"/>
              </a:spcBef>
              <a:spcAft>
                <a:spcPts val="600"/>
              </a:spcAft>
              <a:buFont typeface="+mj-lt"/>
              <a:buAutoNum type="arabicPeriod"/>
              <a:defRPr/>
            </a:pPr>
            <a:endParaRPr lang="en-US" dirty="0">
              <a:solidFill>
                <a:schemeClr val="tx1"/>
              </a:solidFill>
              <a:latin typeface="Verdana"/>
            </a:endParaRPr>
          </a:p>
          <a:p>
            <a:pPr marL="342900" lvl="0" indent="-342900" algn="l">
              <a:lnSpc>
                <a:spcPts val="2200"/>
              </a:lnSpc>
              <a:spcBef>
                <a:spcPts val="0"/>
              </a:spcBef>
              <a:spcAft>
                <a:spcPts val="600"/>
              </a:spcAft>
              <a:buFont typeface="+mj-lt"/>
              <a:buAutoNum type="arabicPeriod"/>
              <a:defRPr/>
            </a:pPr>
            <a:r>
              <a:rPr lang="en-US" dirty="0">
                <a:solidFill>
                  <a:schemeClr val="tx1"/>
                </a:solidFill>
                <a:latin typeface="Verdana"/>
              </a:rPr>
              <a:t>Implement the case study in incremental manner</a:t>
            </a:r>
          </a:p>
          <a:p>
            <a:pPr lvl="0" algn="l">
              <a:lnSpc>
                <a:spcPts val="2200"/>
              </a:lnSpc>
              <a:spcBef>
                <a:spcPts val="0"/>
              </a:spcBef>
              <a:spcAft>
                <a:spcPts val="600"/>
              </a:spcAft>
              <a:defRPr/>
            </a:pPr>
            <a:endParaRPr lang="en-US" dirty="0">
              <a:solidFill>
                <a:schemeClr val="tx1"/>
              </a:solidFill>
              <a:latin typeface="Verdana"/>
            </a:endParaRPr>
          </a:p>
          <a:p>
            <a:pPr lvl="0" algn="l">
              <a:lnSpc>
                <a:spcPts val="2200"/>
              </a:lnSpc>
              <a:spcBef>
                <a:spcPts val="0"/>
              </a:spcBef>
              <a:spcAft>
                <a:spcPts val="600"/>
              </a:spcAft>
              <a:defRPr/>
            </a:pPr>
            <a:endParaRPr lang="en-US" dirty="0">
              <a:solidFill>
                <a:schemeClr val="tx1"/>
              </a:solidFill>
              <a:latin typeface="Verdana"/>
            </a:endParaRPr>
          </a:p>
          <a:p>
            <a:pPr lvl="0" algn="l">
              <a:lnSpc>
                <a:spcPts val="2200"/>
              </a:lnSpc>
              <a:spcBef>
                <a:spcPts val="0"/>
              </a:spcBef>
              <a:spcAft>
                <a:spcPts val="600"/>
              </a:spcAft>
              <a:defRPr/>
            </a:pPr>
            <a:r>
              <a:rPr lang="en-US" dirty="0">
                <a:solidFill>
                  <a:schemeClr val="tx1"/>
                </a:solidFill>
                <a:latin typeface="Verdana"/>
              </a:rPr>
              <a:t> </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7" name="Picture 6">
            <a:extLst>
              <a:ext uri="{FF2B5EF4-FFF2-40B4-BE49-F238E27FC236}">
                <a16:creationId xmlns:a16="http://schemas.microsoft.com/office/drawing/2014/main" id="{E3581D7E-046D-4F4D-93C9-021C1FF7EB52}"/>
              </a:ext>
            </a:extLst>
          </p:cNvPr>
          <p:cNvPicPr>
            <a:picLocks noChangeAspect="1"/>
          </p:cNvPicPr>
          <p:nvPr/>
        </p:nvPicPr>
        <p:blipFill>
          <a:blip r:embed="rId3"/>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155231"/>
            <a:ext cx="11340000" cy="432000"/>
          </a:xfrm>
        </p:spPr>
        <p:txBody>
          <a:bodyPr/>
          <a:lstStyle/>
          <a:p>
            <a:r>
              <a:rPr lang="en-US" dirty="0"/>
              <a:t>Modules: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726186"/>
            <a:ext cx="5472000" cy="360000"/>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Login Module: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1617954"/>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88000" y="1742607"/>
            <a:ext cx="5472000" cy="358775"/>
          </a:xfrm>
        </p:spPr>
        <p:txBody>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Placement schedule module: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5" name="TextBox 12">
            <a:extLst>
              <a:ext uri="{FF2B5EF4-FFF2-40B4-BE49-F238E27FC236}">
                <a16:creationId xmlns:a16="http://schemas.microsoft.com/office/drawing/2014/main" id="{0B568F41-D7F6-45F7-A1BD-82DFE79C7A7D}"/>
              </a:ext>
            </a:extLst>
          </p:cNvPr>
          <p:cNvSpPr txBox="1"/>
          <p:nvPr/>
        </p:nvSpPr>
        <p:spPr>
          <a:xfrm>
            <a:off x="432000" y="2230602"/>
            <a:ext cx="4063525" cy="2712281"/>
          </a:xfrm>
          <a:prstGeom prst="rect">
            <a:avLst/>
          </a:prstGeom>
          <a:solidFill>
            <a:schemeClr val="accent1">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All university and corporate must login into the website to view student information, placement schedule information. All user names and password must be protected by using this module, which means that for each user, there must be unique username and password.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6">
            <a:extLst>
              <a:ext uri="{FF2B5EF4-FFF2-40B4-BE49-F238E27FC236}">
                <a16:creationId xmlns:a16="http://schemas.microsoft.com/office/drawing/2014/main" id="{4E2968F8-6D0F-4F79-99B1-25F01B58FF3E}"/>
              </a:ext>
            </a:extLst>
          </p:cNvPr>
          <p:cNvSpPr txBox="1"/>
          <p:nvPr/>
        </p:nvSpPr>
        <p:spPr>
          <a:xfrm>
            <a:off x="6299887" y="2212150"/>
            <a:ext cx="4063525" cy="2690737"/>
          </a:xfrm>
          <a:prstGeom prst="rect">
            <a:avLst/>
          </a:prstGeom>
          <a:solidFill>
            <a:schemeClr val="accent3">
              <a:lumMod val="7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 this module corporate can schedule a campus placement in particular university by giving the following information</a:t>
            </a: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Schedule date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Qualification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Year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D26D01BC-C57B-45D8-998F-55291FB6B2BD}"/>
              </a:ext>
              <a:ext uri="{C183D7F6-B498-43B3-948B-1728B52AA6E4}">
                <adec:decorative xmlns:adec="http://schemas.microsoft.com/office/drawing/2017/decorative" val="1"/>
              </a:ext>
            </a:extLst>
          </p:cNvPr>
          <p:cNvSpPr/>
          <p:nvPr/>
        </p:nvSpPr>
        <p:spPr>
          <a:xfrm>
            <a:off x="432000" y="160108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21" name="Picture 20">
            <a:extLst>
              <a:ext uri="{FF2B5EF4-FFF2-40B4-BE49-F238E27FC236}">
                <a16:creationId xmlns:a16="http://schemas.microsoft.com/office/drawing/2014/main" id="{E7ED4233-EF60-457A-BDB4-9FB30E9D4455}"/>
              </a:ext>
            </a:extLst>
          </p:cNvPr>
          <p:cNvPicPr>
            <a:picLocks noChangeAspect="1"/>
          </p:cNvPicPr>
          <p:nvPr/>
        </p:nvPicPr>
        <p:blipFill>
          <a:blip r:embed="rId2"/>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155231"/>
            <a:ext cx="11340000" cy="432000"/>
          </a:xfrm>
        </p:spPr>
        <p:txBody>
          <a:bodyPr/>
          <a:lstStyle/>
          <a:p>
            <a:r>
              <a:rPr lang="en-US" dirty="0"/>
              <a:t>Modules: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60108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1619912"/>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1729765"/>
            <a:ext cx="5472000" cy="358775"/>
          </a:xfrm>
        </p:spPr>
        <p:txBody>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Search module: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sp>
        <p:nvSpPr>
          <p:cNvPr id="16" name="Text Placeholder 3">
            <a:extLst>
              <a:ext uri="{FF2B5EF4-FFF2-40B4-BE49-F238E27FC236}">
                <a16:creationId xmlns:a16="http://schemas.microsoft.com/office/drawing/2014/main" id="{6F20B247-6759-4A4C-8B4B-C84F3FFE6E56}"/>
              </a:ext>
            </a:extLst>
          </p:cNvPr>
          <p:cNvSpPr txBox="1">
            <a:spLocks/>
          </p:cNvSpPr>
          <p:nvPr/>
        </p:nvSpPr>
        <p:spPr>
          <a:xfrm>
            <a:off x="432000" y="1726522"/>
            <a:ext cx="5472000" cy="3600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 process module: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4">
            <a:extLst>
              <a:ext uri="{FF2B5EF4-FFF2-40B4-BE49-F238E27FC236}">
                <a16:creationId xmlns:a16="http://schemas.microsoft.com/office/drawing/2014/main" id="{E9ECB607-8347-4E3E-88A4-0A275E1865AF}"/>
              </a:ext>
            </a:extLst>
          </p:cNvPr>
          <p:cNvSpPr txBox="1"/>
          <p:nvPr/>
        </p:nvSpPr>
        <p:spPr>
          <a:xfrm>
            <a:off x="431999" y="2225813"/>
            <a:ext cx="5664001" cy="4461478"/>
          </a:xfrm>
          <a:prstGeom prst="rect">
            <a:avLst/>
          </a:prstGeom>
          <a:solidFill>
            <a:schemeClr val="bg2">
              <a:lumMod val="7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this module,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University can post new student data by giving the following information,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Student 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Qualification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Course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Year of passing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Certificate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Corporate can download the certificate of a particular candidate by giving following information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Student 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0000" lvl="0" indent="-342900">
              <a:lnSpc>
                <a:spcPct val="107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Hal ticket number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8">
            <a:extLst>
              <a:ext uri="{FF2B5EF4-FFF2-40B4-BE49-F238E27FC236}">
                <a16:creationId xmlns:a16="http://schemas.microsoft.com/office/drawing/2014/main" id="{AA901A9A-E98A-430E-A6FD-3CCCD34B3B9B}"/>
              </a:ext>
            </a:extLst>
          </p:cNvPr>
          <p:cNvSpPr txBox="1"/>
          <p:nvPr/>
        </p:nvSpPr>
        <p:spPr>
          <a:xfrm>
            <a:off x="6298088" y="2225813"/>
            <a:ext cx="4486023" cy="1724318"/>
          </a:xfrm>
          <a:prstGeom prst="rect">
            <a:avLst/>
          </a:prstGeom>
          <a:solidFill>
            <a:schemeClr val="accent3">
              <a:lumMod val="75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 this module corporate can search for candidate information. The search process is working based upon the search string, which is related to name or hall ticket number</a:t>
            </a:r>
          </a:p>
        </p:txBody>
      </p:sp>
      <p:pic>
        <p:nvPicPr>
          <p:cNvPr id="20" name="Picture 19">
            <a:extLst>
              <a:ext uri="{FF2B5EF4-FFF2-40B4-BE49-F238E27FC236}">
                <a16:creationId xmlns:a16="http://schemas.microsoft.com/office/drawing/2014/main" id="{23A8189F-2B6F-4A5C-A466-E00295DF0AAC}"/>
              </a:ext>
            </a:extLst>
          </p:cNvPr>
          <p:cNvPicPr>
            <a:picLocks noChangeAspect="1"/>
          </p:cNvPicPr>
          <p:nvPr/>
        </p:nvPicPr>
        <p:blipFill>
          <a:blip r:embed="rId2"/>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190680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BD9271E-57A2-4D4E-AB8E-844FF03C2F0C}"/>
              </a:ext>
            </a:extLst>
          </p:cNvPr>
          <p:cNvSpPr txBox="1">
            <a:spLocks/>
          </p:cNvSpPr>
          <p:nvPr/>
        </p:nvSpPr>
        <p:spPr>
          <a:xfrm>
            <a:off x="11760000" y="6371351"/>
            <a:ext cx="432000" cy="432000"/>
          </a:xfrm>
          <a:prstGeom prst="rect">
            <a:avLst/>
          </a:prstGeom>
          <a:solidFill>
            <a:schemeClr val="tx1">
              <a:lumMod val="95000"/>
              <a:lumOff val="5000"/>
            </a:schemeClr>
          </a:solidFill>
        </p:spPr>
        <p:txBody>
          <a:bodyPr vert="horz" lIns="0" tIns="0" rIns="0" bIns="0" rtlCol="0" anchor="ctr"/>
          <a:lstStyle>
            <a:defPPr>
              <a:defRPr lang="en-US"/>
            </a:defPPr>
            <a:lvl1pPr marL="0" algn="l" defTabSz="914400" rtl="0" eaLnBrk="1" latinLnBrk="0" hangingPunct="1">
              <a:defRPr sz="12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7</a:t>
            </a:fld>
            <a:endParaRPr lang="en-US" dirty="0"/>
          </a:p>
        </p:txBody>
      </p:sp>
      <p:sp>
        <p:nvSpPr>
          <p:cNvPr id="4" name="Rectangle 3">
            <a:extLst>
              <a:ext uri="{FF2B5EF4-FFF2-40B4-BE49-F238E27FC236}">
                <a16:creationId xmlns:a16="http://schemas.microsoft.com/office/drawing/2014/main" id="{DB84BE92-8E13-4B90-9939-AB3202B58B66}"/>
              </a:ext>
            </a:extLst>
          </p:cNvPr>
          <p:cNvSpPr>
            <a:spLocks noChangeArrowheads="1"/>
          </p:cNvSpPr>
          <p:nvPr/>
        </p:nvSpPr>
        <p:spPr bwMode="auto">
          <a:xfrm>
            <a:off x="4303639" y="-3163514"/>
            <a:ext cx="8076365" cy="28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5" name="TextBox 2">
            <a:extLst>
              <a:ext uri="{FF2B5EF4-FFF2-40B4-BE49-F238E27FC236}">
                <a16:creationId xmlns:a16="http://schemas.microsoft.com/office/drawing/2014/main" id="{F792A108-5E7B-408F-A388-98FFF7EA74A8}"/>
              </a:ext>
            </a:extLst>
          </p:cNvPr>
          <p:cNvSpPr txBox="1"/>
          <p:nvPr/>
        </p:nvSpPr>
        <p:spPr>
          <a:xfrm>
            <a:off x="587851" y="452522"/>
            <a:ext cx="18229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6" name="Rectangle 5">
            <a:extLst>
              <a:ext uri="{FF2B5EF4-FFF2-40B4-BE49-F238E27FC236}">
                <a16:creationId xmlns:a16="http://schemas.microsoft.com/office/drawing/2014/main" id="{CDA013FD-8968-4A23-B469-DB058DF7D5E8}"/>
              </a:ext>
            </a:extLst>
          </p:cNvPr>
          <p:cNvSpPr>
            <a:spLocks noChangeArrowheads="1"/>
          </p:cNvSpPr>
          <p:nvPr/>
        </p:nvSpPr>
        <p:spPr bwMode="auto">
          <a:xfrm>
            <a:off x="587851" y="893095"/>
            <a:ext cx="69743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POJO Classes:</a:t>
            </a:r>
            <a:endParaRPr kumimoji="0" lang="en-US" altLang="en-US" sz="8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 name="Rectangle 6">
            <a:extLst>
              <a:ext uri="{FF2B5EF4-FFF2-40B4-BE49-F238E27FC236}">
                <a16:creationId xmlns:a16="http://schemas.microsoft.com/office/drawing/2014/main" id="{EB953B7F-FD30-470E-A106-D4826E1EFCE2}"/>
              </a:ext>
            </a:extLst>
          </p:cNvPr>
          <p:cNvSpPr/>
          <p:nvPr/>
        </p:nvSpPr>
        <p:spPr>
          <a:xfrm>
            <a:off x="935043" y="1477870"/>
            <a:ext cx="2657742" cy="1700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Box 7">
            <a:extLst>
              <a:ext uri="{FF2B5EF4-FFF2-40B4-BE49-F238E27FC236}">
                <a16:creationId xmlns:a16="http://schemas.microsoft.com/office/drawing/2014/main" id="{2CBAC76A-26E2-4354-9409-20C754F9CD66}"/>
              </a:ext>
            </a:extLst>
          </p:cNvPr>
          <p:cNvSpPr txBox="1"/>
          <p:nvPr/>
        </p:nvSpPr>
        <p:spPr>
          <a:xfrm>
            <a:off x="935043" y="1468076"/>
            <a:ext cx="265774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b="1" dirty="0"/>
              <a:t>Student</a:t>
            </a:r>
          </a:p>
        </p:txBody>
      </p:sp>
      <p:sp>
        <p:nvSpPr>
          <p:cNvPr id="9" name="TextBox 9">
            <a:extLst>
              <a:ext uri="{FF2B5EF4-FFF2-40B4-BE49-F238E27FC236}">
                <a16:creationId xmlns:a16="http://schemas.microsoft.com/office/drawing/2014/main" id="{C85B8529-1FD5-4590-AC63-87B347ACDA9C}"/>
              </a:ext>
            </a:extLst>
          </p:cNvPr>
          <p:cNvSpPr txBox="1"/>
          <p:nvPr/>
        </p:nvSpPr>
        <p:spPr>
          <a:xfrm>
            <a:off x="1005004" y="1711463"/>
            <a:ext cx="2340346"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-id : long</a:t>
            </a:r>
          </a:p>
          <a:p>
            <a:r>
              <a:rPr lang="en-IN" sz="1400" b="1" dirty="0"/>
              <a:t>-name : String</a:t>
            </a:r>
          </a:p>
          <a:p>
            <a:r>
              <a:rPr lang="en-IN" sz="1400" b="1" dirty="0"/>
              <a:t>-roll : long</a:t>
            </a:r>
          </a:p>
          <a:p>
            <a:r>
              <a:rPr lang="en-IN" sz="1400" b="1" dirty="0"/>
              <a:t>-qualification : String</a:t>
            </a:r>
          </a:p>
          <a:p>
            <a:r>
              <a:rPr lang="en-IN" sz="1400" b="1" dirty="0"/>
              <a:t>-course : String</a:t>
            </a:r>
          </a:p>
        </p:txBody>
      </p:sp>
      <p:cxnSp>
        <p:nvCxnSpPr>
          <p:cNvPr id="10" name="Straight Connector 9">
            <a:extLst>
              <a:ext uri="{FF2B5EF4-FFF2-40B4-BE49-F238E27FC236}">
                <a16:creationId xmlns:a16="http://schemas.microsoft.com/office/drawing/2014/main" id="{76DD1062-88DD-4343-B64E-DE3B60A03CB3}"/>
              </a:ext>
            </a:extLst>
          </p:cNvPr>
          <p:cNvCxnSpPr>
            <a:cxnSpLocks/>
          </p:cNvCxnSpPr>
          <p:nvPr/>
        </p:nvCxnSpPr>
        <p:spPr>
          <a:xfrm>
            <a:off x="935042" y="3183603"/>
            <a:ext cx="2657742"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EAD3FA8-3BBE-4B6F-A4DC-6E4C410429E3}"/>
              </a:ext>
            </a:extLst>
          </p:cNvPr>
          <p:cNvSpPr/>
          <p:nvPr/>
        </p:nvSpPr>
        <p:spPr>
          <a:xfrm>
            <a:off x="5066858" y="772084"/>
            <a:ext cx="2657742" cy="1525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2" name="TextBox 13">
            <a:extLst>
              <a:ext uri="{FF2B5EF4-FFF2-40B4-BE49-F238E27FC236}">
                <a16:creationId xmlns:a16="http://schemas.microsoft.com/office/drawing/2014/main" id="{270FD927-9AF1-4DE8-A874-97186FC571DE}"/>
              </a:ext>
            </a:extLst>
          </p:cNvPr>
          <p:cNvSpPr txBox="1"/>
          <p:nvPr/>
        </p:nvSpPr>
        <p:spPr>
          <a:xfrm>
            <a:off x="5066858" y="762290"/>
            <a:ext cx="265774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b="1" dirty="0"/>
              <a:t>College</a:t>
            </a:r>
          </a:p>
        </p:txBody>
      </p:sp>
      <p:sp>
        <p:nvSpPr>
          <p:cNvPr id="13" name="TextBox 14">
            <a:extLst>
              <a:ext uri="{FF2B5EF4-FFF2-40B4-BE49-F238E27FC236}">
                <a16:creationId xmlns:a16="http://schemas.microsoft.com/office/drawing/2014/main" id="{0FACAEDB-3BE7-41DC-BAD5-6BAE7E369167}"/>
              </a:ext>
            </a:extLst>
          </p:cNvPr>
          <p:cNvSpPr txBox="1"/>
          <p:nvPr/>
        </p:nvSpPr>
        <p:spPr>
          <a:xfrm>
            <a:off x="5073811" y="1133122"/>
            <a:ext cx="1927023"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-Id : long</a:t>
            </a:r>
          </a:p>
          <a:p>
            <a:endParaRPr lang="en-IN" sz="1400" b="1" dirty="0"/>
          </a:p>
          <a:p>
            <a:r>
              <a:rPr lang="en-IN" sz="1400" b="1" dirty="0"/>
              <a:t>-</a:t>
            </a:r>
            <a:r>
              <a:rPr lang="en-IN" sz="1400" b="1" dirty="0" err="1"/>
              <a:t>collegeName</a:t>
            </a:r>
            <a:r>
              <a:rPr lang="en-IN" sz="1400" b="1" dirty="0"/>
              <a:t> : String</a:t>
            </a:r>
          </a:p>
          <a:p>
            <a:endParaRPr lang="en-IN" sz="1400" b="1" dirty="0"/>
          </a:p>
          <a:p>
            <a:r>
              <a:rPr lang="en-IN" sz="1400" b="1" dirty="0"/>
              <a:t>-location : String</a:t>
            </a:r>
          </a:p>
        </p:txBody>
      </p:sp>
      <p:cxnSp>
        <p:nvCxnSpPr>
          <p:cNvPr id="14" name="Straight Connector 13">
            <a:extLst>
              <a:ext uri="{FF2B5EF4-FFF2-40B4-BE49-F238E27FC236}">
                <a16:creationId xmlns:a16="http://schemas.microsoft.com/office/drawing/2014/main" id="{C2221B92-66C9-41F6-A3B0-A6641C98E34A}"/>
              </a:ext>
            </a:extLst>
          </p:cNvPr>
          <p:cNvCxnSpPr>
            <a:cxnSpLocks/>
          </p:cNvCxnSpPr>
          <p:nvPr/>
        </p:nvCxnSpPr>
        <p:spPr>
          <a:xfrm>
            <a:off x="5066858" y="2306901"/>
            <a:ext cx="265774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7">
            <a:extLst>
              <a:ext uri="{FF2B5EF4-FFF2-40B4-BE49-F238E27FC236}">
                <a16:creationId xmlns:a16="http://schemas.microsoft.com/office/drawing/2014/main" id="{339FD7CF-342A-457E-906B-7B7B6EAF4906}"/>
              </a:ext>
            </a:extLst>
          </p:cNvPr>
          <p:cNvSpPr txBox="1"/>
          <p:nvPr/>
        </p:nvSpPr>
        <p:spPr>
          <a:xfrm>
            <a:off x="935043" y="3776287"/>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Placement</a:t>
            </a:r>
            <a:endParaRPr lang="en-IN" sz="1400" b="1" dirty="0"/>
          </a:p>
        </p:txBody>
      </p:sp>
      <p:sp>
        <p:nvSpPr>
          <p:cNvPr id="16" name="Rectangle 15">
            <a:extLst>
              <a:ext uri="{FF2B5EF4-FFF2-40B4-BE49-F238E27FC236}">
                <a16:creationId xmlns:a16="http://schemas.microsoft.com/office/drawing/2014/main" id="{33AD7B81-4F8E-4C0F-B88E-050DF4024341}"/>
              </a:ext>
            </a:extLst>
          </p:cNvPr>
          <p:cNvSpPr/>
          <p:nvPr/>
        </p:nvSpPr>
        <p:spPr>
          <a:xfrm>
            <a:off x="5066858" y="4199942"/>
            <a:ext cx="2657742" cy="1533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TextBox 21">
            <a:extLst>
              <a:ext uri="{FF2B5EF4-FFF2-40B4-BE49-F238E27FC236}">
                <a16:creationId xmlns:a16="http://schemas.microsoft.com/office/drawing/2014/main" id="{545015ED-02E5-40EC-92EC-470104596AC3}"/>
              </a:ext>
            </a:extLst>
          </p:cNvPr>
          <p:cNvSpPr txBox="1"/>
          <p:nvPr/>
        </p:nvSpPr>
        <p:spPr>
          <a:xfrm>
            <a:off x="5066858" y="4190147"/>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User</a:t>
            </a:r>
            <a:endParaRPr lang="en-IN" sz="1400" b="1" dirty="0"/>
          </a:p>
        </p:txBody>
      </p:sp>
      <p:sp>
        <p:nvSpPr>
          <p:cNvPr id="18" name="TextBox 22">
            <a:extLst>
              <a:ext uri="{FF2B5EF4-FFF2-40B4-BE49-F238E27FC236}">
                <a16:creationId xmlns:a16="http://schemas.microsoft.com/office/drawing/2014/main" id="{2FB2840D-66BA-468A-904B-0772D48D75F7}"/>
              </a:ext>
            </a:extLst>
          </p:cNvPr>
          <p:cNvSpPr txBox="1"/>
          <p:nvPr/>
        </p:nvSpPr>
        <p:spPr>
          <a:xfrm>
            <a:off x="5136819" y="4433534"/>
            <a:ext cx="1968288"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-id : long</a:t>
            </a:r>
          </a:p>
          <a:p>
            <a:endParaRPr lang="en-IN" sz="1400" b="1" dirty="0"/>
          </a:p>
          <a:p>
            <a:r>
              <a:rPr lang="en-IN" sz="1400" b="1" dirty="0"/>
              <a:t>-name : String</a:t>
            </a:r>
          </a:p>
          <a:p>
            <a:endParaRPr lang="en-IN" sz="1400" b="1" dirty="0"/>
          </a:p>
          <a:p>
            <a:r>
              <a:rPr lang="en-IN" sz="1400" b="1" dirty="0"/>
              <a:t>-password : String</a:t>
            </a:r>
          </a:p>
        </p:txBody>
      </p:sp>
      <p:cxnSp>
        <p:nvCxnSpPr>
          <p:cNvPr id="19" name="Straight Connector 18">
            <a:extLst>
              <a:ext uri="{FF2B5EF4-FFF2-40B4-BE49-F238E27FC236}">
                <a16:creationId xmlns:a16="http://schemas.microsoft.com/office/drawing/2014/main" id="{EC76BA2D-1632-4543-B801-F1B6A6A3223D}"/>
              </a:ext>
            </a:extLst>
          </p:cNvPr>
          <p:cNvCxnSpPr>
            <a:cxnSpLocks/>
          </p:cNvCxnSpPr>
          <p:nvPr/>
        </p:nvCxnSpPr>
        <p:spPr>
          <a:xfrm>
            <a:off x="5066858" y="5734758"/>
            <a:ext cx="2657742" cy="0"/>
          </a:xfrm>
          <a:prstGeom prst="line">
            <a:avLst/>
          </a:prstGeom>
        </p:spPr>
        <p:style>
          <a:lnRef idx="1">
            <a:schemeClr val="dk1"/>
          </a:lnRef>
          <a:fillRef idx="0">
            <a:schemeClr val="dk1"/>
          </a:fillRef>
          <a:effectRef idx="0">
            <a:schemeClr val="dk1"/>
          </a:effectRef>
          <a:fontRef idx="minor">
            <a:schemeClr val="tx1"/>
          </a:fontRef>
        </p:style>
      </p:cxnSp>
      <p:sp>
        <p:nvSpPr>
          <p:cNvPr id="20" name="TextBox 25">
            <a:extLst>
              <a:ext uri="{FF2B5EF4-FFF2-40B4-BE49-F238E27FC236}">
                <a16:creationId xmlns:a16="http://schemas.microsoft.com/office/drawing/2014/main" id="{8E7AE63D-088B-41A3-BF33-7D8DAA3B3F4A}"/>
              </a:ext>
            </a:extLst>
          </p:cNvPr>
          <p:cNvSpPr txBox="1"/>
          <p:nvPr/>
        </p:nvSpPr>
        <p:spPr>
          <a:xfrm>
            <a:off x="8533265" y="2477817"/>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Certificate</a:t>
            </a:r>
            <a:endParaRPr lang="en-IN" sz="1400" b="1" dirty="0"/>
          </a:p>
        </p:txBody>
      </p:sp>
      <p:cxnSp>
        <p:nvCxnSpPr>
          <p:cNvPr id="21" name="Straight Connector 20">
            <a:extLst>
              <a:ext uri="{FF2B5EF4-FFF2-40B4-BE49-F238E27FC236}">
                <a16:creationId xmlns:a16="http://schemas.microsoft.com/office/drawing/2014/main" id="{23E547EE-EA0E-43C0-96C1-6CFA7E77BD40}"/>
              </a:ext>
            </a:extLst>
          </p:cNvPr>
          <p:cNvCxnSpPr>
            <a:cxnSpLocks/>
            <a:stCxn id="7" idx="3"/>
          </p:cNvCxnSpPr>
          <p:nvPr/>
        </p:nvCxnSpPr>
        <p:spPr>
          <a:xfrm flipV="1">
            <a:off x="3592785" y="1124067"/>
            <a:ext cx="1474073" cy="120407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02FD153-876C-42A5-8A4E-841C65BBAE5F}"/>
              </a:ext>
            </a:extLst>
          </p:cNvPr>
          <p:cNvCxnSpPr>
            <a:cxnSpLocks/>
            <a:stCxn id="7" idx="3"/>
          </p:cNvCxnSpPr>
          <p:nvPr/>
        </p:nvCxnSpPr>
        <p:spPr>
          <a:xfrm>
            <a:off x="3592785" y="2328143"/>
            <a:ext cx="4940480" cy="85027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7E173CF-2CC5-434D-A033-30537C7F50D5}"/>
              </a:ext>
            </a:extLst>
          </p:cNvPr>
          <p:cNvCxnSpPr>
            <a:cxnSpLocks/>
            <a:endCxn id="13" idx="1"/>
          </p:cNvCxnSpPr>
          <p:nvPr/>
        </p:nvCxnSpPr>
        <p:spPr>
          <a:xfrm flipV="1">
            <a:off x="3607055" y="1717898"/>
            <a:ext cx="1466756" cy="301926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245CE01-A705-42F1-BDF2-44A0AB819C98}"/>
              </a:ext>
            </a:extLst>
          </p:cNvPr>
          <p:cNvCxnSpPr>
            <a:cxnSpLocks/>
          </p:cNvCxnSpPr>
          <p:nvPr/>
        </p:nvCxnSpPr>
        <p:spPr>
          <a:xfrm flipH="1" flipV="1">
            <a:off x="7724600" y="1354803"/>
            <a:ext cx="808665" cy="1828800"/>
          </a:xfrm>
          <a:prstGeom prst="line">
            <a:avLst/>
          </a:prstGeom>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6CCA41CB-4482-465B-9CCD-E36ACF37164E}"/>
              </a:ext>
            </a:extLst>
          </p:cNvPr>
          <p:cNvCxnSpPr>
            <a:cxnSpLocks/>
            <a:stCxn id="13" idx="2"/>
          </p:cNvCxnSpPr>
          <p:nvPr/>
        </p:nvCxnSpPr>
        <p:spPr>
          <a:xfrm rot="16200000" flipH="1">
            <a:off x="5088688" y="3251307"/>
            <a:ext cx="1897271" cy="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6" name="TextBox 45">
            <a:extLst>
              <a:ext uri="{FF2B5EF4-FFF2-40B4-BE49-F238E27FC236}">
                <a16:creationId xmlns:a16="http://schemas.microsoft.com/office/drawing/2014/main" id="{A311897D-B710-41FE-8779-3341858252B3}"/>
              </a:ext>
            </a:extLst>
          </p:cNvPr>
          <p:cNvSpPr txBox="1"/>
          <p:nvPr/>
        </p:nvSpPr>
        <p:spPr>
          <a:xfrm>
            <a:off x="4718362" y="993261"/>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27" name="TextBox 47">
            <a:extLst>
              <a:ext uri="{FF2B5EF4-FFF2-40B4-BE49-F238E27FC236}">
                <a16:creationId xmlns:a16="http://schemas.microsoft.com/office/drawing/2014/main" id="{236C9E43-00D5-41F0-9112-B248F9A8C0CE}"/>
              </a:ext>
            </a:extLst>
          </p:cNvPr>
          <p:cNvSpPr txBox="1"/>
          <p:nvPr/>
        </p:nvSpPr>
        <p:spPr>
          <a:xfrm>
            <a:off x="4823303" y="1752375"/>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28" name="TextBox 49">
            <a:extLst>
              <a:ext uri="{FF2B5EF4-FFF2-40B4-BE49-F238E27FC236}">
                <a16:creationId xmlns:a16="http://schemas.microsoft.com/office/drawing/2014/main" id="{818B83DB-8BA0-45B9-BBE1-C3DA110C1185}"/>
              </a:ext>
            </a:extLst>
          </p:cNvPr>
          <p:cNvSpPr txBox="1"/>
          <p:nvPr/>
        </p:nvSpPr>
        <p:spPr>
          <a:xfrm>
            <a:off x="3614363" y="2700630"/>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29" name="TextBox 51">
            <a:extLst>
              <a:ext uri="{FF2B5EF4-FFF2-40B4-BE49-F238E27FC236}">
                <a16:creationId xmlns:a16="http://schemas.microsoft.com/office/drawing/2014/main" id="{22683E29-43F1-40F9-BCDA-09061A18B5E0}"/>
              </a:ext>
            </a:extLst>
          </p:cNvPr>
          <p:cNvSpPr txBox="1"/>
          <p:nvPr/>
        </p:nvSpPr>
        <p:spPr>
          <a:xfrm>
            <a:off x="7878881" y="2881882"/>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30" name="TextBox 53">
            <a:extLst>
              <a:ext uri="{FF2B5EF4-FFF2-40B4-BE49-F238E27FC236}">
                <a16:creationId xmlns:a16="http://schemas.microsoft.com/office/drawing/2014/main" id="{8BB6472E-41B1-4FED-ACBB-5B4DEF1C0B81}"/>
              </a:ext>
            </a:extLst>
          </p:cNvPr>
          <p:cNvSpPr txBox="1"/>
          <p:nvPr/>
        </p:nvSpPr>
        <p:spPr>
          <a:xfrm>
            <a:off x="7752664" y="1338891"/>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31" name="TextBox 55">
            <a:extLst>
              <a:ext uri="{FF2B5EF4-FFF2-40B4-BE49-F238E27FC236}">
                <a16:creationId xmlns:a16="http://schemas.microsoft.com/office/drawing/2014/main" id="{88EED6D3-84CA-40A7-946A-65214E4542BF}"/>
              </a:ext>
            </a:extLst>
          </p:cNvPr>
          <p:cNvSpPr txBox="1"/>
          <p:nvPr/>
        </p:nvSpPr>
        <p:spPr>
          <a:xfrm>
            <a:off x="4516741" y="1598810"/>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32" name="TextBox 57">
            <a:extLst>
              <a:ext uri="{FF2B5EF4-FFF2-40B4-BE49-F238E27FC236}">
                <a16:creationId xmlns:a16="http://schemas.microsoft.com/office/drawing/2014/main" id="{FA073E66-F316-48CE-A721-78645A0A89C2}"/>
              </a:ext>
            </a:extLst>
          </p:cNvPr>
          <p:cNvSpPr txBox="1"/>
          <p:nvPr/>
        </p:nvSpPr>
        <p:spPr>
          <a:xfrm>
            <a:off x="4496893" y="4214210"/>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33" name="TextBox 59">
            <a:extLst>
              <a:ext uri="{FF2B5EF4-FFF2-40B4-BE49-F238E27FC236}">
                <a16:creationId xmlns:a16="http://schemas.microsoft.com/office/drawing/2014/main" id="{2FE14986-DA3B-4EEE-8745-3D2989CA99B4}"/>
              </a:ext>
            </a:extLst>
          </p:cNvPr>
          <p:cNvSpPr txBox="1"/>
          <p:nvPr/>
        </p:nvSpPr>
        <p:spPr>
          <a:xfrm>
            <a:off x="8219750" y="2330414"/>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sp>
        <p:nvSpPr>
          <p:cNvPr id="34" name="TextBox 61">
            <a:extLst>
              <a:ext uri="{FF2B5EF4-FFF2-40B4-BE49-F238E27FC236}">
                <a16:creationId xmlns:a16="http://schemas.microsoft.com/office/drawing/2014/main" id="{A0F48CFE-3268-4321-81D9-CBE7165DE280}"/>
              </a:ext>
            </a:extLst>
          </p:cNvPr>
          <p:cNvSpPr txBox="1"/>
          <p:nvPr/>
        </p:nvSpPr>
        <p:spPr>
          <a:xfrm>
            <a:off x="3731323" y="3986772"/>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sp>
        <p:nvSpPr>
          <p:cNvPr id="35" name="TextBox 63">
            <a:extLst>
              <a:ext uri="{FF2B5EF4-FFF2-40B4-BE49-F238E27FC236}">
                <a16:creationId xmlns:a16="http://schemas.microsoft.com/office/drawing/2014/main" id="{19B67161-8B60-4271-82C5-0E4F0AD00B63}"/>
              </a:ext>
            </a:extLst>
          </p:cNvPr>
          <p:cNvSpPr txBox="1"/>
          <p:nvPr/>
        </p:nvSpPr>
        <p:spPr>
          <a:xfrm>
            <a:off x="3686579" y="1620992"/>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sp>
        <p:nvSpPr>
          <p:cNvPr id="36" name="Rectangle 35">
            <a:extLst>
              <a:ext uri="{FF2B5EF4-FFF2-40B4-BE49-F238E27FC236}">
                <a16:creationId xmlns:a16="http://schemas.microsoft.com/office/drawing/2014/main" id="{22C0EFAC-5AA2-49E7-980B-D0508968E387}"/>
              </a:ext>
            </a:extLst>
          </p:cNvPr>
          <p:cNvSpPr/>
          <p:nvPr/>
        </p:nvSpPr>
        <p:spPr>
          <a:xfrm>
            <a:off x="8443535" y="4598855"/>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7" name="TextBox 65">
            <a:extLst>
              <a:ext uri="{FF2B5EF4-FFF2-40B4-BE49-F238E27FC236}">
                <a16:creationId xmlns:a16="http://schemas.microsoft.com/office/drawing/2014/main" id="{690F3EBD-8101-4ABF-B5D8-9FDEDFF8F0CD}"/>
              </a:ext>
            </a:extLst>
          </p:cNvPr>
          <p:cNvSpPr txBox="1"/>
          <p:nvPr/>
        </p:nvSpPr>
        <p:spPr>
          <a:xfrm>
            <a:off x="8443535" y="4589061"/>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b="1" dirty="0"/>
              <a:t>A</a:t>
            </a:r>
            <a:r>
              <a:rPr lang="en-IN" sz="1100" b="1" dirty="0" err="1"/>
              <a:t>dmin</a:t>
            </a:r>
            <a:endParaRPr lang="en-IN" sz="1400" b="1" dirty="0"/>
          </a:p>
        </p:txBody>
      </p:sp>
      <p:sp>
        <p:nvSpPr>
          <p:cNvPr id="38" name="TextBox 66">
            <a:extLst>
              <a:ext uri="{FF2B5EF4-FFF2-40B4-BE49-F238E27FC236}">
                <a16:creationId xmlns:a16="http://schemas.microsoft.com/office/drawing/2014/main" id="{2E1F8BC8-71BC-437F-96FF-6546CDE03941}"/>
              </a:ext>
            </a:extLst>
          </p:cNvPr>
          <p:cNvSpPr txBox="1"/>
          <p:nvPr/>
        </p:nvSpPr>
        <p:spPr>
          <a:xfrm>
            <a:off x="8513495" y="4832448"/>
            <a:ext cx="1830467"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-id : long</a:t>
            </a:r>
          </a:p>
          <a:p>
            <a:endParaRPr lang="en-IN" sz="1400" b="1" dirty="0"/>
          </a:p>
          <a:p>
            <a:r>
              <a:rPr lang="en-IN" sz="1400" b="1" dirty="0"/>
              <a:t>-name : String</a:t>
            </a:r>
          </a:p>
          <a:p>
            <a:endParaRPr lang="en-IN" sz="1400" b="1" dirty="0"/>
          </a:p>
          <a:p>
            <a:r>
              <a:rPr lang="en-IN" sz="1400" b="1" dirty="0"/>
              <a:t>-password: String</a:t>
            </a:r>
          </a:p>
        </p:txBody>
      </p:sp>
      <p:cxnSp>
        <p:nvCxnSpPr>
          <p:cNvPr id="39" name="Straight Connector 38">
            <a:extLst>
              <a:ext uri="{FF2B5EF4-FFF2-40B4-BE49-F238E27FC236}">
                <a16:creationId xmlns:a16="http://schemas.microsoft.com/office/drawing/2014/main" id="{D6334743-A46E-4737-BF13-9B72E51D8DE4}"/>
              </a:ext>
            </a:extLst>
          </p:cNvPr>
          <p:cNvCxnSpPr>
            <a:cxnSpLocks/>
          </p:cNvCxnSpPr>
          <p:nvPr/>
        </p:nvCxnSpPr>
        <p:spPr>
          <a:xfrm>
            <a:off x="8443535" y="6304588"/>
            <a:ext cx="2657742" cy="0"/>
          </a:xfrm>
          <a:prstGeom prst="line">
            <a:avLst/>
          </a:prstGeom>
        </p:spPr>
        <p:style>
          <a:lnRef idx="1">
            <a:schemeClr val="dk1"/>
          </a:lnRef>
          <a:fillRef idx="0">
            <a:schemeClr val="dk1"/>
          </a:fillRef>
          <a:effectRef idx="0">
            <a:schemeClr val="dk1"/>
          </a:effectRef>
          <a:fontRef idx="minor">
            <a:schemeClr val="tx1"/>
          </a:fontRef>
        </p:style>
      </p:cxnSp>
      <p:sp>
        <p:nvSpPr>
          <p:cNvPr id="40" name="TextBox 69">
            <a:extLst>
              <a:ext uri="{FF2B5EF4-FFF2-40B4-BE49-F238E27FC236}">
                <a16:creationId xmlns:a16="http://schemas.microsoft.com/office/drawing/2014/main" id="{F6BB44CC-54F1-4A04-8ADE-62C2C6C055B2}"/>
              </a:ext>
            </a:extLst>
          </p:cNvPr>
          <p:cNvSpPr txBox="1"/>
          <p:nvPr/>
        </p:nvSpPr>
        <p:spPr>
          <a:xfrm>
            <a:off x="7673344" y="4795179"/>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41" name="TextBox 71">
            <a:extLst>
              <a:ext uri="{FF2B5EF4-FFF2-40B4-BE49-F238E27FC236}">
                <a16:creationId xmlns:a16="http://schemas.microsoft.com/office/drawing/2014/main" id="{1ADDA1DE-228A-4FAA-B6D3-7258FDBDDCA9}"/>
              </a:ext>
            </a:extLst>
          </p:cNvPr>
          <p:cNvSpPr txBox="1"/>
          <p:nvPr/>
        </p:nvSpPr>
        <p:spPr>
          <a:xfrm>
            <a:off x="8165000" y="4993705"/>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cxnSp>
        <p:nvCxnSpPr>
          <p:cNvPr id="42" name="Straight Connector 41">
            <a:extLst>
              <a:ext uri="{FF2B5EF4-FFF2-40B4-BE49-F238E27FC236}">
                <a16:creationId xmlns:a16="http://schemas.microsoft.com/office/drawing/2014/main" id="{4CD647A4-5AA9-483C-89CC-05E2DDAF3878}"/>
              </a:ext>
            </a:extLst>
          </p:cNvPr>
          <p:cNvCxnSpPr>
            <a:cxnSpLocks/>
          </p:cNvCxnSpPr>
          <p:nvPr/>
        </p:nvCxnSpPr>
        <p:spPr>
          <a:xfrm>
            <a:off x="7724600" y="4719866"/>
            <a:ext cx="753915" cy="2696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FE49400C-F1D9-4318-BD49-A9E7140FABFF}"/>
                  </a:ext>
                </a:extLst>
              </p14:cNvPr>
              <p14:cNvContentPartPr/>
              <p14:nvPr/>
            </p14:nvContentPartPr>
            <p14:xfrm>
              <a:off x="2552885" y="1542060"/>
              <a:ext cx="360" cy="360"/>
            </p14:xfrm>
          </p:contentPart>
        </mc:Choice>
        <mc:Fallback xmlns="">
          <p:pic>
            <p:nvPicPr>
              <p:cNvPr id="43" name="Ink 42">
                <a:extLst>
                  <a:ext uri="{FF2B5EF4-FFF2-40B4-BE49-F238E27FC236}">
                    <a16:creationId xmlns:a16="http://schemas.microsoft.com/office/drawing/2014/main" id="{FE49400C-F1D9-4318-BD49-A9E7140FABFF}"/>
                  </a:ext>
                </a:extLst>
              </p:cNvPr>
              <p:cNvPicPr/>
              <p:nvPr/>
            </p:nvPicPr>
            <p:blipFill>
              <a:blip r:embed="rId3"/>
              <a:stretch>
                <a:fillRect/>
              </a:stretch>
            </p:blipFill>
            <p:spPr>
              <a:xfrm>
                <a:off x="2534885" y="15240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4" name="Ink 43">
                <a:extLst>
                  <a:ext uri="{FF2B5EF4-FFF2-40B4-BE49-F238E27FC236}">
                    <a16:creationId xmlns:a16="http://schemas.microsoft.com/office/drawing/2014/main" id="{07BB7F83-D827-443D-91C9-9DEB68BB770F}"/>
                  </a:ext>
                </a:extLst>
              </p14:cNvPr>
              <p14:cNvContentPartPr/>
              <p14:nvPr/>
            </p14:nvContentPartPr>
            <p14:xfrm>
              <a:off x="6272578" y="2975304"/>
              <a:ext cx="3024360" cy="323280"/>
            </p14:xfrm>
          </p:contentPart>
        </mc:Choice>
        <mc:Fallback xmlns="">
          <p:pic>
            <p:nvPicPr>
              <p:cNvPr id="44" name="Ink 43">
                <a:extLst>
                  <a:ext uri="{FF2B5EF4-FFF2-40B4-BE49-F238E27FC236}">
                    <a16:creationId xmlns:a16="http://schemas.microsoft.com/office/drawing/2014/main" id="{07BB7F83-D827-443D-91C9-9DEB68BB770F}"/>
                  </a:ext>
                </a:extLst>
              </p:cNvPr>
              <p:cNvPicPr/>
              <p:nvPr/>
            </p:nvPicPr>
            <p:blipFill>
              <a:blip r:embed="rId5"/>
              <a:stretch>
                <a:fillRect/>
              </a:stretch>
            </p:blipFill>
            <p:spPr>
              <a:xfrm>
                <a:off x="6263218" y="2965944"/>
                <a:ext cx="3043080" cy="342000"/>
              </a:xfrm>
              <a:prstGeom prst="rect">
                <a:avLst/>
              </a:prstGeom>
            </p:spPr>
          </p:pic>
        </mc:Fallback>
      </mc:AlternateContent>
      <p:sp>
        <p:nvSpPr>
          <p:cNvPr id="45" name="TextBox 17">
            <a:extLst>
              <a:ext uri="{FF2B5EF4-FFF2-40B4-BE49-F238E27FC236}">
                <a16:creationId xmlns:a16="http://schemas.microsoft.com/office/drawing/2014/main" id="{B599A2ED-6E23-41A0-A604-CFB9A66C60AE}"/>
              </a:ext>
            </a:extLst>
          </p:cNvPr>
          <p:cNvSpPr txBox="1"/>
          <p:nvPr/>
        </p:nvSpPr>
        <p:spPr>
          <a:xfrm>
            <a:off x="935875" y="4052571"/>
            <a:ext cx="2657742" cy="12772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b="1" dirty="0"/>
              <a:t>-id : long</a:t>
            </a:r>
          </a:p>
          <a:p>
            <a:endParaRPr lang="en-US" sz="1100" b="1" dirty="0"/>
          </a:p>
          <a:p>
            <a:r>
              <a:rPr lang="en-US" sz="1100" b="1" dirty="0"/>
              <a:t>-name : String</a:t>
            </a:r>
          </a:p>
          <a:p>
            <a:endParaRPr lang="en-US" sz="1100" b="1" dirty="0"/>
          </a:p>
          <a:p>
            <a:r>
              <a:rPr lang="en-US" sz="1100" b="1" dirty="0"/>
              <a:t>-qualification : String</a:t>
            </a:r>
          </a:p>
          <a:p>
            <a:endParaRPr lang="en-US" sz="1100" b="1" dirty="0"/>
          </a:p>
          <a:p>
            <a:r>
              <a:rPr lang="en-US" sz="1100" b="1" dirty="0"/>
              <a:t>-year : int</a:t>
            </a:r>
            <a:endParaRPr lang="en-IN" sz="1100" b="1" dirty="0"/>
          </a:p>
        </p:txBody>
      </p:sp>
      <p:sp>
        <p:nvSpPr>
          <p:cNvPr id="46" name="TextBox 25">
            <a:extLst>
              <a:ext uri="{FF2B5EF4-FFF2-40B4-BE49-F238E27FC236}">
                <a16:creationId xmlns:a16="http://schemas.microsoft.com/office/drawing/2014/main" id="{F72E77AC-FB86-4DFC-98AD-BD0726829017}"/>
              </a:ext>
            </a:extLst>
          </p:cNvPr>
          <p:cNvSpPr txBox="1"/>
          <p:nvPr/>
        </p:nvSpPr>
        <p:spPr>
          <a:xfrm>
            <a:off x="8536163" y="2752242"/>
            <a:ext cx="2657742" cy="6001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-id : long</a:t>
            </a:r>
          </a:p>
          <a:p>
            <a:r>
              <a:rPr lang="en-IN" sz="1100" b="1" dirty="0"/>
              <a:t>-year : int</a:t>
            </a:r>
          </a:p>
          <a:p>
            <a:r>
              <a:rPr lang="en-IN" sz="1100" b="1" dirty="0"/>
              <a:t>-college : String</a:t>
            </a:r>
          </a:p>
        </p:txBody>
      </p:sp>
      <p:pic>
        <p:nvPicPr>
          <p:cNvPr id="53" name="Picture 52">
            <a:extLst>
              <a:ext uri="{FF2B5EF4-FFF2-40B4-BE49-F238E27FC236}">
                <a16:creationId xmlns:a16="http://schemas.microsoft.com/office/drawing/2014/main" id="{66D00343-6485-498F-9E86-67A6E69CB325}"/>
              </a:ext>
            </a:extLst>
          </p:cNvPr>
          <p:cNvPicPr>
            <a:picLocks noChangeAspect="1"/>
          </p:cNvPicPr>
          <p:nvPr/>
        </p:nvPicPr>
        <p:blipFill>
          <a:blip r:embed="rId6"/>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256864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25" name="TextBox 2">
            <a:extLst>
              <a:ext uri="{FF2B5EF4-FFF2-40B4-BE49-F238E27FC236}">
                <a16:creationId xmlns:a16="http://schemas.microsoft.com/office/drawing/2014/main" id="{1DB62E30-D9CB-EE42-A7C6-2BBC1B901A99}"/>
              </a:ext>
            </a:extLst>
          </p:cNvPr>
          <p:cNvSpPr txBox="1"/>
          <p:nvPr/>
        </p:nvSpPr>
        <p:spPr>
          <a:xfrm>
            <a:off x="1620330" y="2571236"/>
            <a:ext cx="2657742"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400" b="1" dirty="0"/>
              <a:t>Student</a:t>
            </a:r>
          </a:p>
        </p:txBody>
      </p:sp>
      <p:sp>
        <p:nvSpPr>
          <p:cNvPr id="28" name="TextBox 5">
            <a:extLst>
              <a:ext uri="{FF2B5EF4-FFF2-40B4-BE49-F238E27FC236}">
                <a16:creationId xmlns:a16="http://schemas.microsoft.com/office/drawing/2014/main" id="{04D7153D-BCA9-534C-AC05-374EE2A037CD}"/>
              </a:ext>
            </a:extLst>
          </p:cNvPr>
          <p:cNvSpPr txBox="1"/>
          <p:nvPr/>
        </p:nvSpPr>
        <p:spPr>
          <a:xfrm>
            <a:off x="4260615" y="3433149"/>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sp>
        <p:nvSpPr>
          <p:cNvPr id="31" name="TextBox 9">
            <a:extLst>
              <a:ext uri="{FF2B5EF4-FFF2-40B4-BE49-F238E27FC236}">
                <a16:creationId xmlns:a16="http://schemas.microsoft.com/office/drawing/2014/main" id="{065626D9-7758-D643-8C41-6225B083C938}"/>
              </a:ext>
            </a:extLst>
          </p:cNvPr>
          <p:cNvSpPr txBox="1"/>
          <p:nvPr/>
        </p:nvSpPr>
        <p:spPr>
          <a:xfrm>
            <a:off x="7913927" y="2571236"/>
            <a:ext cx="2657742"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400" b="1" dirty="0"/>
              <a:t>Certificate</a:t>
            </a:r>
          </a:p>
        </p:txBody>
      </p:sp>
      <p:cxnSp>
        <p:nvCxnSpPr>
          <p:cNvPr id="34" name="Straight Connector 33">
            <a:extLst>
              <a:ext uri="{FF2B5EF4-FFF2-40B4-BE49-F238E27FC236}">
                <a16:creationId xmlns:a16="http://schemas.microsoft.com/office/drawing/2014/main" id="{CC04C98F-1034-D740-803C-30C426786C77}"/>
              </a:ext>
            </a:extLst>
          </p:cNvPr>
          <p:cNvCxnSpPr>
            <a:cxnSpLocks/>
          </p:cNvCxnSpPr>
          <p:nvPr/>
        </p:nvCxnSpPr>
        <p:spPr>
          <a:xfrm>
            <a:off x="4278072" y="3407048"/>
            <a:ext cx="3635855" cy="26849"/>
          </a:xfrm>
          <a:prstGeom prst="line">
            <a:avLst/>
          </a:prstGeom>
        </p:spPr>
        <p:style>
          <a:lnRef idx="1">
            <a:schemeClr val="dk1"/>
          </a:lnRef>
          <a:fillRef idx="0">
            <a:schemeClr val="dk1"/>
          </a:fillRef>
          <a:effectRef idx="0">
            <a:schemeClr val="dk1"/>
          </a:effectRef>
          <a:fontRef idx="minor">
            <a:schemeClr val="tx1"/>
          </a:fontRef>
        </p:style>
      </p:cxnSp>
      <p:sp>
        <p:nvSpPr>
          <p:cNvPr id="35" name="TextBox 15">
            <a:extLst>
              <a:ext uri="{FF2B5EF4-FFF2-40B4-BE49-F238E27FC236}">
                <a16:creationId xmlns:a16="http://schemas.microsoft.com/office/drawing/2014/main" id="{4671E2E6-63E8-C94D-87E3-0E82CB75C71F}"/>
              </a:ext>
            </a:extLst>
          </p:cNvPr>
          <p:cNvSpPr txBox="1"/>
          <p:nvPr/>
        </p:nvSpPr>
        <p:spPr>
          <a:xfrm>
            <a:off x="7600412" y="3495434"/>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sp>
        <p:nvSpPr>
          <p:cNvPr id="37" name="TextBox 2">
            <a:extLst>
              <a:ext uri="{FF2B5EF4-FFF2-40B4-BE49-F238E27FC236}">
                <a16:creationId xmlns:a16="http://schemas.microsoft.com/office/drawing/2014/main" id="{83821E32-8411-4255-AB3E-2AE3F50496C7}"/>
              </a:ext>
            </a:extLst>
          </p:cNvPr>
          <p:cNvSpPr txBox="1"/>
          <p:nvPr/>
        </p:nvSpPr>
        <p:spPr>
          <a:xfrm>
            <a:off x="1620330" y="2879013"/>
            <a:ext cx="265774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b="1" dirty="0"/>
              <a:t>-id : long</a:t>
            </a:r>
            <a:endParaRPr lang="en-IN" sz="1400" dirty="0"/>
          </a:p>
          <a:p>
            <a:r>
              <a:rPr lang="en-IN" b="1" dirty="0"/>
              <a:t>-name : String</a:t>
            </a:r>
            <a:endParaRPr lang="en-IN" sz="1400" dirty="0"/>
          </a:p>
          <a:p>
            <a:r>
              <a:rPr lang="en-IN" b="1" dirty="0"/>
              <a:t>-roll : long</a:t>
            </a:r>
            <a:endParaRPr lang="en-IN" sz="1400" dirty="0"/>
          </a:p>
          <a:p>
            <a:r>
              <a:rPr lang="en-IN" b="1" dirty="0"/>
              <a:t>-qualification : String</a:t>
            </a:r>
            <a:endParaRPr lang="en-IN" sz="1400" dirty="0"/>
          </a:p>
          <a:p>
            <a:r>
              <a:rPr lang="en-IN" b="1" dirty="0"/>
              <a:t>-course : String</a:t>
            </a:r>
            <a:endParaRPr lang="en-IN" sz="1400" dirty="0">
              <a:effectLst/>
            </a:endParaRPr>
          </a:p>
        </p:txBody>
      </p:sp>
      <p:sp>
        <p:nvSpPr>
          <p:cNvPr id="38" name="TextBox 9">
            <a:extLst>
              <a:ext uri="{FF2B5EF4-FFF2-40B4-BE49-F238E27FC236}">
                <a16:creationId xmlns:a16="http://schemas.microsoft.com/office/drawing/2014/main" id="{8337C7AD-F6ED-4E07-A4A5-063B24B80306}"/>
              </a:ext>
            </a:extLst>
          </p:cNvPr>
          <p:cNvSpPr txBox="1"/>
          <p:nvPr/>
        </p:nvSpPr>
        <p:spPr>
          <a:xfrm>
            <a:off x="7931384" y="2889993"/>
            <a:ext cx="265774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b="1" dirty="0"/>
              <a:t>-id : int</a:t>
            </a:r>
          </a:p>
          <a:p>
            <a:r>
              <a:rPr lang="en-IN" b="1" dirty="0"/>
              <a:t>-year : int</a:t>
            </a:r>
          </a:p>
          <a:p>
            <a:r>
              <a:rPr lang="en-IN" b="1" dirty="0"/>
              <a:t>-college : String</a:t>
            </a:r>
          </a:p>
        </p:txBody>
      </p:sp>
      <p:pic>
        <p:nvPicPr>
          <p:cNvPr id="39" name="Picture 38">
            <a:extLst>
              <a:ext uri="{FF2B5EF4-FFF2-40B4-BE49-F238E27FC236}">
                <a16:creationId xmlns:a16="http://schemas.microsoft.com/office/drawing/2014/main" id="{65339B82-4029-48A6-878B-74DAE3F8BEF9}"/>
              </a:ext>
            </a:extLst>
          </p:cNvPr>
          <p:cNvPicPr>
            <a:picLocks noChangeAspect="1"/>
          </p:cNvPicPr>
          <p:nvPr/>
        </p:nvPicPr>
        <p:blipFill>
          <a:blip r:embed="rId2"/>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z="1400" smtClean="0"/>
              <a:pPr/>
              <a:t>9</a:t>
            </a:fld>
            <a:endParaRPr lang="en-US" sz="1400" dirty="0"/>
          </a:p>
        </p:txBody>
      </p:sp>
      <p:sp>
        <p:nvSpPr>
          <p:cNvPr id="9" name="TextBox 2">
            <a:extLst>
              <a:ext uri="{FF2B5EF4-FFF2-40B4-BE49-F238E27FC236}">
                <a16:creationId xmlns:a16="http://schemas.microsoft.com/office/drawing/2014/main" id="{E1D7B337-8E73-4741-98ED-28C14BA39B70}"/>
              </a:ext>
            </a:extLst>
          </p:cNvPr>
          <p:cNvSpPr txBox="1"/>
          <p:nvPr/>
        </p:nvSpPr>
        <p:spPr>
          <a:xfrm>
            <a:off x="889461" y="3545718"/>
            <a:ext cx="265774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b="1" dirty="0"/>
              <a:t>Student</a:t>
            </a:r>
          </a:p>
        </p:txBody>
      </p:sp>
      <p:sp>
        <p:nvSpPr>
          <p:cNvPr id="12" name="TextBox 5">
            <a:extLst>
              <a:ext uri="{FF2B5EF4-FFF2-40B4-BE49-F238E27FC236}">
                <a16:creationId xmlns:a16="http://schemas.microsoft.com/office/drawing/2014/main" id="{D6052222-0E5E-A047-80D7-9588FF81A257}"/>
              </a:ext>
            </a:extLst>
          </p:cNvPr>
          <p:cNvSpPr txBox="1"/>
          <p:nvPr/>
        </p:nvSpPr>
        <p:spPr>
          <a:xfrm>
            <a:off x="3581672" y="5098738"/>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sp>
        <p:nvSpPr>
          <p:cNvPr id="13" name="TextBox 6">
            <a:extLst>
              <a:ext uri="{FF2B5EF4-FFF2-40B4-BE49-F238E27FC236}">
                <a16:creationId xmlns:a16="http://schemas.microsoft.com/office/drawing/2014/main" id="{3DB26CE6-C949-E34E-B72A-81D44AAE16B4}"/>
              </a:ext>
            </a:extLst>
          </p:cNvPr>
          <p:cNvSpPr txBox="1"/>
          <p:nvPr/>
        </p:nvSpPr>
        <p:spPr>
          <a:xfrm>
            <a:off x="3653888" y="4019100"/>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4FB36C3B-8AF1-7749-B202-213DAA652F2E}"/>
                  </a:ext>
                </a:extLst>
              </p14:cNvPr>
              <p14:cNvContentPartPr/>
              <p14:nvPr/>
            </p14:nvContentPartPr>
            <p14:xfrm>
              <a:off x="2520194" y="3940168"/>
              <a:ext cx="360" cy="360"/>
            </p14:xfrm>
          </p:contentPart>
        </mc:Choice>
        <mc:Fallback xmlns="">
          <p:pic>
            <p:nvPicPr>
              <p:cNvPr id="14" name="Ink 13">
                <a:extLst>
                  <a:ext uri="{FF2B5EF4-FFF2-40B4-BE49-F238E27FC236}">
                    <a16:creationId xmlns:a16="http://schemas.microsoft.com/office/drawing/2014/main" id="{4FB36C3B-8AF1-7749-B202-213DAA652F2E}"/>
                  </a:ext>
                </a:extLst>
              </p:cNvPr>
              <p:cNvPicPr/>
              <p:nvPr/>
            </p:nvPicPr>
            <p:blipFill>
              <a:blip r:embed="rId3"/>
              <a:stretch>
                <a:fillRect/>
              </a:stretch>
            </p:blipFill>
            <p:spPr>
              <a:xfrm>
                <a:off x="2502194" y="3922168"/>
                <a:ext cx="36000" cy="36000"/>
              </a:xfrm>
              <a:prstGeom prst="rect">
                <a:avLst/>
              </a:prstGeom>
            </p:spPr>
          </p:pic>
        </mc:Fallback>
      </mc:AlternateContent>
      <p:sp>
        <p:nvSpPr>
          <p:cNvPr id="16" name="TextBox 9">
            <a:extLst>
              <a:ext uri="{FF2B5EF4-FFF2-40B4-BE49-F238E27FC236}">
                <a16:creationId xmlns:a16="http://schemas.microsoft.com/office/drawing/2014/main" id="{B3F845EA-B3BA-454A-A5ED-147304628B24}"/>
              </a:ext>
            </a:extLst>
          </p:cNvPr>
          <p:cNvSpPr txBox="1"/>
          <p:nvPr/>
        </p:nvSpPr>
        <p:spPr>
          <a:xfrm>
            <a:off x="4767129" y="1290737"/>
            <a:ext cx="265774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b="1" dirty="0"/>
              <a:t>College</a:t>
            </a:r>
          </a:p>
        </p:txBody>
      </p:sp>
      <p:sp>
        <p:nvSpPr>
          <p:cNvPr id="20" name="TextBox 13">
            <a:extLst>
              <a:ext uri="{FF2B5EF4-FFF2-40B4-BE49-F238E27FC236}">
                <a16:creationId xmlns:a16="http://schemas.microsoft.com/office/drawing/2014/main" id="{4F52F03D-3202-934E-BD22-65D4B71C065D}"/>
              </a:ext>
            </a:extLst>
          </p:cNvPr>
          <p:cNvSpPr txBox="1"/>
          <p:nvPr/>
        </p:nvSpPr>
        <p:spPr>
          <a:xfrm>
            <a:off x="8631906" y="3887085"/>
            <a:ext cx="265774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b="1" dirty="0"/>
              <a:t>Certificate</a:t>
            </a:r>
          </a:p>
        </p:txBody>
      </p:sp>
      <p:cxnSp>
        <p:nvCxnSpPr>
          <p:cNvPr id="23" name="Straight Connector 22">
            <a:extLst>
              <a:ext uri="{FF2B5EF4-FFF2-40B4-BE49-F238E27FC236}">
                <a16:creationId xmlns:a16="http://schemas.microsoft.com/office/drawing/2014/main" id="{1F1D73BC-4890-2C48-AC66-B5191C5C0AB7}"/>
              </a:ext>
            </a:extLst>
          </p:cNvPr>
          <p:cNvCxnSpPr>
            <a:cxnSpLocks/>
            <a:stCxn id="20" idx="1"/>
            <a:endCxn id="38" idx="3"/>
          </p:cNvCxnSpPr>
          <p:nvPr/>
        </p:nvCxnSpPr>
        <p:spPr>
          <a:xfrm flipH="1" flipV="1">
            <a:off x="7424871" y="2105172"/>
            <a:ext cx="1207035" cy="1951190"/>
          </a:xfrm>
          <a:prstGeom prst="line">
            <a:avLst/>
          </a:prstGeom>
        </p:spPr>
        <p:style>
          <a:lnRef idx="1">
            <a:schemeClr val="dk1"/>
          </a:lnRef>
          <a:fillRef idx="0">
            <a:schemeClr val="dk1"/>
          </a:fillRef>
          <a:effectRef idx="0">
            <a:schemeClr val="dk1"/>
          </a:effectRef>
          <a:fontRef idx="minor">
            <a:schemeClr val="tx1"/>
          </a:fontRef>
        </p:style>
      </p:cxnSp>
      <p:sp>
        <p:nvSpPr>
          <p:cNvPr id="24" name="TextBox 18">
            <a:extLst>
              <a:ext uri="{FF2B5EF4-FFF2-40B4-BE49-F238E27FC236}">
                <a16:creationId xmlns:a16="http://schemas.microsoft.com/office/drawing/2014/main" id="{DDEF054C-04AF-C54C-96EE-BFC8471A7D2F}"/>
              </a:ext>
            </a:extLst>
          </p:cNvPr>
          <p:cNvSpPr txBox="1"/>
          <p:nvPr/>
        </p:nvSpPr>
        <p:spPr>
          <a:xfrm>
            <a:off x="4245796" y="2253551"/>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sp>
        <p:nvSpPr>
          <p:cNvPr id="25" name="TextBox 20">
            <a:extLst>
              <a:ext uri="{FF2B5EF4-FFF2-40B4-BE49-F238E27FC236}">
                <a16:creationId xmlns:a16="http://schemas.microsoft.com/office/drawing/2014/main" id="{F406E433-C134-5D44-ACCE-74720146F602}"/>
              </a:ext>
            </a:extLst>
          </p:cNvPr>
          <p:cNvSpPr txBox="1"/>
          <p:nvPr/>
        </p:nvSpPr>
        <p:spPr>
          <a:xfrm>
            <a:off x="7175157" y="1840067"/>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sp>
        <p:nvSpPr>
          <p:cNvPr id="26" name="TextBox 22">
            <a:extLst>
              <a:ext uri="{FF2B5EF4-FFF2-40B4-BE49-F238E27FC236}">
                <a16:creationId xmlns:a16="http://schemas.microsoft.com/office/drawing/2014/main" id="{71FC2659-FF81-8349-AD83-626537CD2F31}"/>
              </a:ext>
            </a:extLst>
          </p:cNvPr>
          <p:cNvSpPr txBox="1"/>
          <p:nvPr/>
        </p:nvSpPr>
        <p:spPr>
          <a:xfrm>
            <a:off x="9319252" y="3539444"/>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a:t>
            </a:r>
          </a:p>
        </p:txBody>
      </p: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6AC530B8-F4B9-E641-ABB8-77E9A991C7B2}"/>
                  </a:ext>
                </a:extLst>
              </p14:cNvPr>
              <p14:cNvContentPartPr/>
              <p14:nvPr/>
            </p14:nvContentPartPr>
            <p14:xfrm>
              <a:off x="6160865" y="3138212"/>
              <a:ext cx="3024360" cy="323280"/>
            </p14:xfrm>
          </p:contentPart>
        </mc:Choice>
        <mc:Fallback xmlns="">
          <p:pic>
            <p:nvPicPr>
              <p:cNvPr id="27" name="Ink 26">
                <a:extLst>
                  <a:ext uri="{FF2B5EF4-FFF2-40B4-BE49-F238E27FC236}">
                    <a16:creationId xmlns:a16="http://schemas.microsoft.com/office/drawing/2014/main" id="{6AC530B8-F4B9-E641-ABB8-77E9A991C7B2}"/>
                  </a:ext>
                </a:extLst>
              </p:cNvPr>
              <p:cNvPicPr/>
              <p:nvPr/>
            </p:nvPicPr>
            <p:blipFill>
              <a:blip r:embed="rId5"/>
              <a:stretch>
                <a:fillRect/>
              </a:stretch>
            </p:blipFill>
            <p:spPr>
              <a:xfrm>
                <a:off x="6151505" y="3128852"/>
                <a:ext cx="3043080" cy="342000"/>
              </a:xfrm>
              <a:prstGeom prst="rect">
                <a:avLst/>
              </a:prstGeom>
            </p:spPr>
          </p:pic>
        </mc:Fallback>
      </mc:AlternateContent>
      <p:cxnSp>
        <p:nvCxnSpPr>
          <p:cNvPr id="28" name="Straight Connector 27">
            <a:extLst>
              <a:ext uri="{FF2B5EF4-FFF2-40B4-BE49-F238E27FC236}">
                <a16:creationId xmlns:a16="http://schemas.microsoft.com/office/drawing/2014/main" id="{775DCE63-1178-D643-AA0E-250855373274}"/>
              </a:ext>
            </a:extLst>
          </p:cNvPr>
          <p:cNvCxnSpPr>
            <a:cxnSpLocks/>
          </p:cNvCxnSpPr>
          <p:nvPr/>
        </p:nvCxnSpPr>
        <p:spPr>
          <a:xfrm flipH="1" flipV="1">
            <a:off x="3560094" y="4728845"/>
            <a:ext cx="5071812" cy="12822"/>
          </a:xfrm>
          <a:prstGeom prst="line">
            <a:avLst/>
          </a:prstGeom>
        </p:spPr>
        <p:style>
          <a:lnRef idx="1">
            <a:schemeClr val="dk1"/>
          </a:lnRef>
          <a:fillRef idx="0">
            <a:schemeClr val="dk1"/>
          </a:fillRef>
          <a:effectRef idx="0">
            <a:schemeClr val="dk1"/>
          </a:effectRef>
          <a:fontRef idx="minor">
            <a:schemeClr val="tx1"/>
          </a:fontRef>
        </p:style>
      </p:cxnSp>
      <p:sp>
        <p:nvSpPr>
          <p:cNvPr id="29" name="TextBox 27">
            <a:extLst>
              <a:ext uri="{FF2B5EF4-FFF2-40B4-BE49-F238E27FC236}">
                <a16:creationId xmlns:a16="http://schemas.microsoft.com/office/drawing/2014/main" id="{EABE3EB1-0DE7-EA47-94E3-EA37A870D67A}"/>
              </a:ext>
            </a:extLst>
          </p:cNvPr>
          <p:cNvSpPr txBox="1"/>
          <p:nvPr/>
        </p:nvSpPr>
        <p:spPr>
          <a:xfrm>
            <a:off x="8264794" y="4900079"/>
            <a:ext cx="313515"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t>1</a:t>
            </a:r>
          </a:p>
        </p:txBody>
      </p:sp>
      <p:cxnSp>
        <p:nvCxnSpPr>
          <p:cNvPr id="30" name="Straight Connector 29">
            <a:extLst>
              <a:ext uri="{FF2B5EF4-FFF2-40B4-BE49-F238E27FC236}">
                <a16:creationId xmlns:a16="http://schemas.microsoft.com/office/drawing/2014/main" id="{8FD4AE4E-0EDB-994C-B719-6267ECAC23E0}"/>
              </a:ext>
            </a:extLst>
          </p:cNvPr>
          <p:cNvCxnSpPr>
            <a:cxnSpLocks/>
          </p:cNvCxnSpPr>
          <p:nvPr/>
        </p:nvCxnSpPr>
        <p:spPr>
          <a:xfrm flipV="1">
            <a:off x="3574871" y="1925946"/>
            <a:ext cx="1219926" cy="236387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AF7D6964-5A71-9742-BA7B-8922A67D8A4A}"/>
                  </a:ext>
                </a:extLst>
              </p14:cNvPr>
              <p14:cNvContentPartPr/>
              <p14:nvPr/>
            </p14:nvContentPartPr>
            <p14:xfrm>
              <a:off x="2103132" y="4469048"/>
              <a:ext cx="230400" cy="16200"/>
            </p14:xfrm>
          </p:contentPart>
        </mc:Choice>
        <mc:Fallback xmlns="">
          <p:pic>
            <p:nvPicPr>
              <p:cNvPr id="31" name="Ink 30">
                <a:extLst>
                  <a:ext uri="{FF2B5EF4-FFF2-40B4-BE49-F238E27FC236}">
                    <a16:creationId xmlns:a16="http://schemas.microsoft.com/office/drawing/2014/main" id="{AF7D6964-5A71-9742-BA7B-8922A67D8A4A}"/>
                  </a:ext>
                </a:extLst>
              </p:cNvPr>
              <p:cNvPicPr/>
              <p:nvPr/>
            </p:nvPicPr>
            <p:blipFill>
              <a:blip r:embed="rId7"/>
              <a:stretch>
                <a:fillRect/>
              </a:stretch>
            </p:blipFill>
            <p:spPr>
              <a:xfrm>
                <a:off x="2085104" y="4450639"/>
                <a:ext cx="266096" cy="52650"/>
              </a:xfrm>
              <a:prstGeom prst="rect">
                <a:avLst/>
              </a:prstGeom>
            </p:spPr>
          </p:pic>
        </mc:Fallback>
      </mc:AlternateContent>
      <p:sp>
        <p:nvSpPr>
          <p:cNvPr id="36" name="TextBox 2">
            <a:extLst>
              <a:ext uri="{FF2B5EF4-FFF2-40B4-BE49-F238E27FC236}">
                <a16:creationId xmlns:a16="http://schemas.microsoft.com/office/drawing/2014/main" id="{2F93CBBA-30F4-418B-A864-06043EDB9745}"/>
              </a:ext>
            </a:extLst>
          </p:cNvPr>
          <p:cNvSpPr txBox="1"/>
          <p:nvPr/>
        </p:nvSpPr>
        <p:spPr>
          <a:xfrm>
            <a:off x="889461" y="3884272"/>
            <a:ext cx="2657742"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400" b="1" dirty="0"/>
              <a:t>-id : long</a:t>
            </a:r>
          </a:p>
          <a:p>
            <a:r>
              <a:rPr lang="en-IN" sz="1400" b="1" dirty="0"/>
              <a:t>-name : String</a:t>
            </a:r>
          </a:p>
          <a:p>
            <a:r>
              <a:rPr lang="en-IN" sz="1400" b="1" dirty="0"/>
              <a:t>-roll : long</a:t>
            </a:r>
          </a:p>
          <a:p>
            <a:r>
              <a:rPr lang="en-IN" sz="1400" b="1" dirty="0"/>
              <a:t>-qualification : String</a:t>
            </a:r>
          </a:p>
          <a:p>
            <a:r>
              <a:rPr lang="en-IN" sz="1400" b="1" dirty="0"/>
              <a:t>-course : String</a:t>
            </a:r>
          </a:p>
        </p:txBody>
      </p:sp>
      <p:sp>
        <p:nvSpPr>
          <p:cNvPr id="37" name="TextBox 13">
            <a:extLst>
              <a:ext uri="{FF2B5EF4-FFF2-40B4-BE49-F238E27FC236}">
                <a16:creationId xmlns:a16="http://schemas.microsoft.com/office/drawing/2014/main" id="{0472BF70-E5EF-4421-96C8-73F037D7768F}"/>
              </a:ext>
            </a:extLst>
          </p:cNvPr>
          <p:cNvSpPr txBox="1"/>
          <p:nvPr/>
        </p:nvSpPr>
        <p:spPr>
          <a:xfrm>
            <a:off x="8632097" y="4203186"/>
            <a:ext cx="265774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600" dirty="0"/>
              <a:t>-id : long</a:t>
            </a:r>
          </a:p>
          <a:p>
            <a:r>
              <a:rPr lang="en-IN" sz="1600" dirty="0"/>
              <a:t>-year : int</a:t>
            </a:r>
          </a:p>
          <a:p>
            <a:r>
              <a:rPr lang="en-IN" sz="1600" dirty="0"/>
              <a:t>-college : College</a:t>
            </a:r>
            <a:endParaRPr lang="en-IN" sz="1600" dirty="0">
              <a:effectLst/>
            </a:endParaRPr>
          </a:p>
        </p:txBody>
      </p:sp>
      <p:sp>
        <p:nvSpPr>
          <p:cNvPr id="38" name="TextBox 9">
            <a:extLst>
              <a:ext uri="{FF2B5EF4-FFF2-40B4-BE49-F238E27FC236}">
                <a16:creationId xmlns:a16="http://schemas.microsoft.com/office/drawing/2014/main" id="{43F84423-D90B-4854-8F81-CCE40CCC66EB}"/>
              </a:ext>
            </a:extLst>
          </p:cNvPr>
          <p:cNvSpPr txBox="1"/>
          <p:nvPr/>
        </p:nvSpPr>
        <p:spPr>
          <a:xfrm>
            <a:off x="4767129" y="1628118"/>
            <a:ext cx="265774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400" b="1" dirty="0"/>
              <a:t>-Id : long</a:t>
            </a:r>
          </a:p>
          <a:p>
            <a:r>
              <a:rPr lang="en-IN" sz="1400" b="1" dirty="0"/>
              <a:t>-</a:t>
            </a:r>
            <a:r>
              <a:rPr lang="en-IN" sz="1400" b="1" dirty="0" err="1"/>
              <a:t>collegeAdmin</a:t>
            </a:r>
            <a:r>
              <a:rPr lang="en-IN" sz="1400" b="1" dirty="0"/>
              <a:t> : User</a:t>
            </a:r>
          </a:p>
          <a:p>
            <a:r>
              <a:rPr lang="en-IN" sz="1400" b="1" dirty="0"/>
              <a:t>-</a:t>
            </a:r>
            <a:r>
              <a:rPr lang="en-IN" sz="1400" b="1" dirty="0" err="1"/>
              <a:t>collegeName</a:t>
            </a:r>
            <a:r>
              <a:rPr lang="en-IN" sz="1400" b="1" dirty="0"/>
              <a:t> : String</a:t>
            </a:r>
          </a:p>
          <a:p>
            <a:r>
              <a:rPr lang="en-IN" sz="1400" b="1" dirty="0"/>
              <a:t>-location : String</a:t>
            </a:r>
          </a:p>
        </p:txBody>
      </p:sp>
      <p:pic>
        <p:nvPicPr>
          <p:cNvPr id="44" name="Picture 43">
            <a:extLst>
              <a:ext uri="{FF2B5EF4-FFF2-40B4-BE49-F238E27FC236}">
                <a16:creationId xmlns:a16="http://schemas.microsoft.com/office/drawing/2014/main" id="{F4E99399-45AC-46F4-A00B-8140185DBBAA}"/>
              </a:ext>
            </a:extLst>
          </p:cNvPr>
          <p:cNvPicPr>
            <a:picLocks noChangeAspect="1"/>
          </p:cNvPicPr>
          <p:nvPr/>
        </p:nvPicPr>
        <p:blipFill>
          <a:blip r:embed="rId8"/>
          <a:stretch>
            <a:fillRect/>
          </a:stretch>
        </p:blipFill>
        <p:spPr>
          <a:xfrm>
            <a:off x="9779794" y="6345300"/>
            <a:ext cx="1980206" cy="524814"/>
          </a:xfrm>
          <a:prstGeom prst="rect">
            <a:avLst/>
          </a:prstGeom>
        </p:spPr>
      </p:pic>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documentManagement/types"/>
    <ds:schemaRef ds:uri="71af3243-3dd4-4a8d-8c0d-dd76da1f02a5"/>
    <ds:schemaRef ds:uri="http://www.w3.org/XML/1998/namespace"/>
    <ds:schemaRef ds:uri="http://purl.org/dc/dcmitype/"/>
    <ds:schemaRef ds:uri="http://schemas.microsoft.com/office/2006/metadata/properties"/>
    <ds:schemaRef ds:uri="http://purl.org/dc/terms/"/>
    <ds:schemaRef ds:uri="http://schemas.microsoft.com/office/infopath/2007/PartnerControls"/>
    <ds:schemaRef ds:uri="http://schemas.openxmlformats.org/package/2006/metadata/core-properties"/>
    <ds:schemaRef ds:uri="16c05727-aa75-4e4a-9b5f-8a80a116589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1132</Words>
  <Application>Microsoft Office PowerPoint</Application>
  <PresentationFormat>Widescreen</PresentationFormat>
  <Paragraphs>279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Candara</vt:lpstr>
      <vt:lpstr>Corbel</vt:lpstr>
      <vt:lpstr>Courier New</vt:lpstr>
      <vt:lpstr>Symbol</vt:lpstr>
      <vt:lpstr>Times New Roman</vt:lpstr>
      <vt:lpstr>Verdana</vt:lpstr>
      <vt:lpstr>Wingdings</vt:lpstr>
      <vt:lpstr>Office Theme</vt:lpstr>
      <vt:lpstr>WEB BASED PLACEMENT MANAGEMENT SYSTEM</vt:lpstr>
      <vt:lpstr>Problem Statement</vt:lpstr>
      <vt:lpstr>Road Map</vt:lpstr>
      <vt:lpstr>Plan</vt:lpstr>
      <vt:lpstr>Modules: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OUTPUTS:</vt:lpstr>
      <vt:lpstr>OUTPUTS:</vt:lpstr>
      <vt:lpstr>OUTPUTS:</vt:lpstr>
      <vt:lpstr>OUTPUTS:</vt:lpstr>
      <vt:lpstr>OUTPUTS:</vt:lpstr>
      <vt:lpstr>OUTPUTS: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2024-05-27T01:54:46Z</dcterms:created>
  <dcterms:modified xsi:type="dcterms:W3CDTF">2024-08-10T17:34:10Z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