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87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9359900" cy="6858000"/>
  <p:notesSz cx="93599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-1926" y="-46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01992" y="2125980"/>
            <a:ext cx="7955915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403985" y="3840480"/>
            <a:ext cx="655193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035C75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361475" cy="68580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359899" cy="1027429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504744" y="0"/>
            <a:ext cx="4855155" cy="600066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0" y="0"/>
            <a:ext cx="9285605" cy="1015365"/>
          </a:xfrm>
          <a:custGeom>
            <a:avLst/>
            <a:gdLst/>
            <a:ahLst/>
            <a:cxnLst/>
            <a:rect l="l" t="t" r="r" b="b"/>
            <a:pathLst>
              <a:path w="9285605" h="1015365">
                <a:moveTo>
                  <a:pt x="0" y="1015121"/>
                </a:moveTo>
                <a:lnTo>
                  <a:pt x="52568" y="996451"/>
                </a:lnTo>
                <a:lnTo>
                  <a:pt x="110812" y="976136"/>
                </a:lnTo>
                <a:lnTo>
                  <a:pt x="173659" y="954649"/>
                </a:lnTo>
                <a:lnTo>
                  <a:pt x="240950" y="932137"/>
                </a:lnTo>
                <a:lnTo>
                  <a:pt x="312528" y="908748"/>
                </a:lnTo>
                <a:lnTo>
                  <a:pt x="349876" y="896771"/>
                </a:lnTo>
                <a:lnTo>
                  <a:pt x="388235" y="884630"/>
                </a:lnTo>
                <a:lnTo>
                  <a:pt x="427588" y="872343"/>
                </a:lnTo>
                <a:lnTo>
                  <a:pt x="467913" y="859929"/>
                </a:lnTo>
                <a:lnTo>
                  <a:pt x="509192" y="847406"/>
                </a:lnTo>
                <a:lnTo>
                  <a:pt x="551404" y="834793"/>
                </a:lnTo>
                <a:lnTo>
                  <a:pt x="594530" y="822108"/>
                </a:lnTo>
                <a:lnTo>
                  <a:pt x="638549" y="809370"/>
                </a:lnTo>
                <a:lnTo>
                  <a:pt x="683443" y="796597"/>
                </a:lnTo>
                <a:lnTo>
                  <a:pt x="729192" y="783807"/>
                </a:lnTo>
                <a:lnTo>
                  <a:pt x="775775" y="771019"/>
                </a:lnTo>
                <a:lnTo>
                  <a:pt x="823172" y="758251"/>
                </a:lnTo>
                <a:lnTo>
                  <a:pt x="871366" y="745522"/>
                </a:lnTo>
                <a:lnTo>
                  <a:pt x="920334" y="732850"/>
                </a:lnTo>
                <a:lnTo>
                  <a:pt x="970058" y="720254"/>
                </a:lnTo>
                <a:lnTo>
                  <a:pt x="1020518" y="707751"/>
                </a:lnTo>
                <a:lnTo>
                  <a:pt x="1071694" y="695362"/>
                </a:lnTo>
                <a:lnTo>
                  <a:pt x="1123567" y="683102"/>
                </a:lnTo>
                <a:lnTo>
                  <a:pt x="1176116" y="670993"/>
                </a:lnTo>
                <a:lnTo>
                  <a:pt x="1229322" y="659050"/>
                </a:lnTo>
                <a:lnTo>
                  <a:pt x="1283165" y="647294"/>
                </a:lnTo>
                <a:lnTo>
                  <a:pt x="1337626" y="635743"/>
                </a:lnTo>
                <a:lnTo>
                  <a:pt x="1392684" y="624414"/>
                </a:lnTo>
                <a:lnTo>
                  <a:pt x="1448320" y="613327"/>
                </a:lnTo>
                <a:lnTo>
                  <a:pt x="1504514" y="602500"/>
                </a:lnTo>
                <a:lnTo>
                  <a:pt x="1561247" y="591951"/>
                </a:lnTo>
                <a:lnTo>
                  <a:pt x="1618498" y="581699"/>
                </a:lnTo>
                <a:lnTo>
                  <a:pt x="1676248" y="571762"/>
                </a:lnTo>
                <a:lnTo>
                  <a:pt x="1734477" y="562158"/>
                </a:lnTo>
                <a:lnTo>
                  <a:pt x="1793166" y="552906"/>
                </a:lnTo>
                <a:lnTo>
                  <a:pt x="1852294" y="544025"/>
                </a:lnTo>
                <a:lnTo>
                  <a:pt x="1911842" y="535532"/>
                </a:lnTo>
                <a:lnTo>
                  <a:pt x="1971790" y="527447"/>
                </a:lnTo>
                <a:lnTo>
                  <a:pt x="2032118" y="519788"/>
                </a:lnTo>
                <a:lnTo>
                  <a:pt x="2092807" y="512572"/>
                </a:lnTo>
                <a:lnTo>
                  <a:pt x="2153837" y="505819"/>
                </a:lnTo>
                <a:lnTo>
                  <a:pt x="2215188" y="499547"/>
                </a:lnTo>
                <a:lnTo>
                  <a:pt x="2276840" y="493775"/>
                </a:lnTo>
                <a:lnTo>
                  <a:pt x="2338773" y="488520"/>
                </a:lnTo>
                <a:lnTo>
                  <a:pt x="2400969" y="483802"/>
                </a:lnTo>
                <a:lnTo>
                  <a:pt x="2463406" y="479638"/>
                </a:lnTo>
                <a:lnTo>
                  <a:pt x="2526066" y="476047"/>
                </a:lnTo>
                <a:lnTo>
                  <a:pt x="2588928" y="473048"/>
                </a:lnTo>
                <a:lnTo>
                  <a:pt x="2630455" y="471480"/>
                </a:lnTo>
                <a:lnTo>
                  <a:pt x="2672637" y="470297"/>
                </a:lnTo>
                <a:lnTo>
                  <a:pt x="2715457" y="469491"/>
                </a:lnTo>
                <a:lnTo>
                  <a:pt x="2758899" y="469050"/>
                </a:lnTo>
                <a:lnTo>
                  <a:pt x="2802946" y="468965"/>
                </a:lnTo>
                <a:lnTo>
                  <a:pt x="2847583" y="469226"/>
                </a:lnTo>
                <a:lnTo>
                  <a:pt x="2892791" y="469821"/>
                </a:lnTo>
                <a:lnTo>
                  <a:pt x="2938556" y="470742"/>
                </a:lnTo>
                <a:lnTo>
                  <a:pt x="2984861" y="471978"/>
                </a:lnTo>
                <a:lnTo>
                  <a:pt x="3031689" y="473518"/>
                </a:lnTo>
                <a:lnTo>
                  <a:pt x="3079024" y="475353"/>
                </a:lnTo>
                <a:lnTo>
                  <a:pt x="3126850" y="477473"/>
                </a:lnTo>
                <a:lnTo>
                  <a:pt x="3175150" y="479866"/>
                </a:lnTo>
                <a:lnTo>
                  <a:pt x="3223907" y="482524"/>
                </a:lnTo>
                <a:lnTo>
                  <a:pt x="3273105" y="485436"/>
                </a:lnTo>
                <a:lnTo>
                  <a:pt x="3322728" y="488592"/>
                </a:lnTo>
                <a:lnTo>
                  <a:pt x="3372760" y="491981"/>
                </a:lnTo>
                <a:lnTo>
                  <a:pt x="3423183" y="495593"/>
                </a:lnTo>
                <a:lnTo>
                  <a:pt x="3473982" y="499419"/>
                </a:lnTo>
                <a:lnTo>
                  <a:pt x="3525140" y="503448"/>
                </a:lnTo>
                <a:lnTo>
                  <a:pt x="3576641" y="507670"/>
                </a:lnTo>
                <a:lnTo>
                  <a:pt x="3628467" y="512075"/>
                </a:lnTo>
                <a:lnTo>
                  <a:pt x="3680604" y="516652"/>
                </a:lnTo>
                <a:lnTo>
                  <a:pt x="3733034" y="521391"/>
                </a:lnTo>
                <a:lnTo>
                  <a:pt x="3785741" y="526283"/>
                </a:lnTo>
                <a:lnTo>
                  <a:pt x="3838709" y="531317"/>
                </a:lnTo>
                <a:lnTo>
                  <a:pt x="3891920" y="536483"/>
                </a:lnTo>
                <a:lnTo>
                  <a:pt x="3945359" y="541771"/>
                </a:lnTo>
                <a:lnTo>
                  <a:pt x="3999010" y="547170"/>
                </a:lnTo>
                <a:lnTo>
                  <a:pt x="4052855" y="552671"/>
                </a:lnTo>
                <a:lnTo>
                  <a:pt x="4106879" y="558263"/>
                </a:lnTo>
                <a:lnTo>
                  <a:pt x="4161065" y="563936"/>
                </a:lnTo>
                <a:lnTo>
                  <a:pt x="4215396" y="569680"/>
                </a:lnTo>
                <a:lnTo>
                  <a:pt x="4269856" y="575485"/>
                </a:lnTo>
                <a:lnTo>
                  <a:pt x="4324429" y="581340"/>
                </a:lnTo>
                <a:lnTo>
                  <a:pt x="4379099" y="587236"/>
                </a:lnTo>
                <a:lnTo>
                  <a:pt x="4433848" y="593162"/>
                </a:lnTo>
                <a:lnTo>
                  <a:pt x="4488661" y="599108"/>
                </a:lnTo>
                <a:lnTo>
                  <a:pt x="4543520" y="605064"/>
                </a:lnTo>
                <a:lnTo>
                  <a:pt x="4598410" y="611020"/>
                </a:lnTo>
                <a:lnTo>
                  <a:pt x="4653315" y="616966"/>
                </a:lnTo>
                <a:lnTo>
                  <a:pt x="4708217" y="622891"/>
                </a:lnTo>
                <a:lnTo>
                  <a:pt x="4763100" y="628785"/>
                </a:lnTo>
                <a:lnTo>
                  <a:pt x="4817948" y="634638"/>
                </a:lnTo>
                <a:lnTo>
                  <a:pt x="4872745" y="640440"/>
                </a:lnTo>
                <a:lnTo>
                  <a:pt x="4927474" y="646181"/>
                </a:lnTo>
                <a:lnTo>
                  <a:pt x="4982118" y="651851"/>
                </a:lnTo>
                <a:lnTo>
                  <a:pt x="5036662" y="657438"/>
                </a:lnTo>
                <a:lnTo>
                  <a:pt x="5091088" y="662935"/>
                </a:lnTo>
                <a:lnTo>
                  <a:pt x="5145381" y="668329"/>
                </a:lnTo>
                <a:lnTo>
                  <a:pt x="5199523" y="673611"/>
                </a:lnTo>
                <a:lnTo>
                  <a:pt x="5253499" y="678771"/>
                </a:lnTo>
                <a:lnTo>
                  <a:pt x="5307292" y="683799"/>
                </a:lnTo>
                <a:lnTo>
                  <a:pt x="5360886" y="688684"/>
                </a:lnTo>
                <a:lnTo>
                  <a:pt x="5414263" y="693416"/>
                </a:lnTo>
                <a:lnTo>
                  <a:pt x="5467409" y="697985"/>
                </a:lnTo>
                <a:lnTo>
                  <a:pt x="5520306" y="702382"/>
                </a:lnTo>
                <a:lnTo>
                  <a:pt x="5572938" y="706595"/>
                </a:lnTo>
                <a:lnTo>
                  <a:pt x="5625288" y="710614"/>
                </a:lnTo>
                <a:lnTo>
                  <a:pt x="5677341" y="714430"/>
                </a:lnTo>
                <a:lnTo>
                  <a:pt x="5729079" y="718032"/>
                </a:lnTo>
                <a:lnTo>
                  <a:pt x="5780486" y="721411"/>
                </a:lnTo>
                <a:lnTo>
                  <a:pt x="5831546" y="724555"/>
                </a:lnTo>
                <a:lnTo>
                  <a:pt x="5882243" y="727455"/>
                </a:lnTo>
                <a:lnTo>
                  <a:pt x="5932559" y="730101"/>
                </a:lnTo>
                <a:lnTo>
                  <a:pt x="5982479" y="732482"/>
                </a:lnTo>
                <a:lnTo>
                  <a:pt x="6031987" y="734588"/>
                </a:lnTo>
                <a:lnTo>
                  <a:pt x="6081064" y="736410"/>
                </a:lnTo>
                <a:lnTo>
                  <a:pt x="6129696" y="737936"/>
                </a:lnTo>
                <a:lnTo>
                  <a:pt x="6177866" y="739157"/>
                </a:lnTo>
                <a:lnTo>
                  <a:pt x="6225557" y="740063"/>
                </a:lnTo>
                <a:lnTo>
                  <a:pt x="6272754" y="740643"/>
                </a:lnTo>
                <a:lnTo>
                  <a:pt x="6319439" y="740887"/>
                </a:lnTo>
                <a:lnTo>
                  <a:pt x="6365595" y="740786"/>
                </a:lnTo>
                <a:lnTo>
                  <a:pt x="6411208" y="740328"/>
                </a:lnTo>
                <a:lnTo>
                  <a:pt x="6456260" y="739504"/>
                </a:lnTo>
                <a:lnTo>
                  <a:pt x="6500735" y="738304"/>
                </a:lnTo>
                <a:lnTo>
                  <a:pt x="6544616" y="736717"/>
                </a:lnTo>
                <a:lnTo>
                  <a:pt x="6587887" y="734734"/>
                </a:lnTo>
                <a:lnTo>
                  <a:pt x="6630532" y="732343"/>
                </a:lnTo>
                <a:lnTo>
                  <a:pt x="6672534" y="729536"/>
                </a:lnTo>
                <a:lnTo>
                  <a:pt x="6733771" y="724670"/>
                </a:lnTo>
                <a:lnTo>
                  <a:pt x="6794724" y="718984"/>
                </a:lnTo>
                <a:lnTo>
                  <a:pt x="6855382" y="712508"/>
                </a:lnTo>
                <a:lnTo>
                  <a:pt x="6915734" y="705268"/>
                </a:lnTo>
                <a:lnTo>
                  <a:pt x="6975770" y="697294"/>
                </a:lnTo>
                <a:lnTo>
                  <a:pt x="7035479" y="688613"/>
                </a:lnTo>
                <a:lnTo>
                  <a:pt x="7094851" y="679253"/>
                </a:lnTo>
                <a:lnTo>
                  <a:pt x="7153874" y="669243"/>
                </a:lnTo>
                <a:lnTo>
                  <a:pt x="7212539" y="658611"/>
                </a:lnTo>
                <a:lnTo>
                  <a:pt x="7270835" y="647385"/>
                </a:lnTo>
                <a:lnTo>
                  <a:pt x="7328751" y="635593"/>
                </a:lnTo>
                <a:lnTo>
                  <a:pt x="7386277" y="623263"/>
                </a:lnTo>
                <a:lnTo>
                  <a:pt x="7443402" y="610423"/>
                </a:lnTo>
                <a:lnTo>
                  <a:pt x="7500115" y="597102"/>
                </a:lnTo>
                <a:lnTo>
                  <a:pt x="7556406" y="583328"/>
                </a:lnTo>
                <a:lnTo>
                  <a:pt x="7612264" y="569129"/>
                </a:lnTo>
                <a:lnTo>
                  <a:pt x="7667679" y="554532"/>
                </a:lnTo>
                <a:lnTo>
                  <a:pt x="7722640" y="539567"/>
                </a:lnTo>
                <a:lnTo>
                  <a:pt x="7777137" y="524261"/>
                </a:lnTo>
                <a:lnTo>
                  <a:pt x="7831158" y="508643"/>
                </a:lnTo>
                <a:lnTo>
                  <a:pt x="7884694" y="492740"/>
                </a:lnTo>
                <a:lnTo>
                  <a:pt x="7937733" y="476581"/>
                </a:lnTo>
                <a:lnTo>
                  <a:pt x="7990265" y="460194"/>
                </a:lnTo>
                <a:lnTo>
                  <a:pt x="8042280" y="443607"/>
                </a:lnTo>
                <a:lnTo>
                  <a:pt x="8093767" y="426848"/>
                </a:lnTo>
                <a:lnTo>
                  <a:pt x="8144716" y="409946"/>
                </a:lnTo>
                <a:lnTo>
                  <a:pt x="8195115" y="392928"/>
                </a:lnTo>
                <a:lnTo>
                  <a:pt x="8244954" y="375823"/>
                </a:lnTo>
                <a:lnTo>
                  <a:pt x="8294223" y="358659"/>
                </a:lnTo>
                <a:lnTo>
                  <a:pt x="8342910" y="341464"/>
                </a:lnTo>
                <a:lnTo>
                  <a:pt x="8391006" y="324267"/>
                </a:lnTo>
                <a:lnTo>
                  <a:pt x="8438500" y="307094"/>
                </a:lnTo>
                <a:lnTo>
                  <a:pt x="8485381" y="289975"/>
                </a:lnTo>
                <a:lnTo>
                  <a:pt x="8531639" y="272938"/>
                </a:lnTo>
                <a:lnTo>
                  <a:pt x="8577263" y="256011"/>
                </a:lnTo>
                <a:lnTo>
                  <a:pt x="8622242" y="239221"/>
                </a:lnTo>
                <a:lnTo>
                  <a:pt x="8666566" y="222598"/>
                </a:lnTo>
                <a:lnTo>
                  <a:pt x="8710224" y="206169"/>
                </a:lnTo>
                <a:lnTo>
                  <a:pt x="8753206" y="189962"/>
                </a:lnTo>
                <a:lnTo>
                  <a:pt x="8795501" y="174007"/>
                </a:lnTo>
                <a:lnTo>
                  <a:pt x="8837098" y="158329"/>
                </a:lnTo>
                <a:lnTo>
                  <a:pt x="8877987" y="142959"/>
                </a:lnTo>
                <a:lnTo>
                  <a:pt x="8918158" y="127924"/>
                </a:lnTo>
                <a:lnTo>
                  <a:pt x="8957599" y="113252"/>
                </a:lnTo>
                <a:lnTo>
                  <a:pt x="8996300" y="98971"/>
                </a:lnTo>
                <a:lnTo>
                  <a:pt x="9034251" y="85110"/>
                </a:lnTo>
                <a:lnTo>
                  <a:pt x="9071440" y="71697"/>
                </a:lnTo>
                <a:lnTo>
                  <a:pt x="9107858" y="58760"/>
                </a:lnTo>
                <a:lnTo>
                  <a:pt x="9178337" y="34425"/>
                </a:lnTo>
                <a:lnTo>
                  <a:pt x="9245602" y="12331"/>
                </a:lnTo>
                <a:lnTo>
                  <a:pt x="9278003" y="2196"/>
                </a:lnTo>
                <a:lnTo>
                  <a:pt x="9285306" y="0"/>
                </a:lnTo>
              </a:path>
            </a:pathLst>
          </a:custGeom>
          <a:ln w="10774">
            <a:solidFill>
              <a:srgbClr val="09B6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" y="56967"/>
            <a:ext cx="9361170" cy="892810"/>
          </a:xfrm>
          <a:custGeom>
            <a:avLst/>
            <a:gdLst/>
            <a:ahLst/>
            <a:cxnLst/>
            <a:rect l="l" t="t" r="r" b="b"/>
            <a:pathLst>
              <a:path w="9361170" h="892810">
                <a:moveTo>
                  <a:pt x="0" y="892461"/>
                </a:moveTo>
                <a:lnTo>
                  <a:pt x="52739" y="883117"/>
                </a:lnTo>
                <a:lnTo>
                  <a:pt x="110819" y="871834"/>
                </a:lnTo>
                <a:lnTo>
                  <a:pt x="174040" y="858780"/>
                </a:lnTo>
                <a:lnTo>
                  <a:pt x="242202" y="844126"/>
                </a:lnTo>
                <a:lnTo>
                  <a:pt x="315104" y="828038"/>
                </a:lnTo>
                <a:lnTo>
                  <a:pt x="353271" y="819510"/>
                </a:lnTo>
                <a:lnTo>
                  <a:pt x="392548" y="810687"/>
                </a:lnTo>
                <a:lnTo>
                  <a:pt x="432910" y="801590"/>
                </a:lnTo>
                <a:lnTo>
                  <a:pt x="474332" y="792241"/>
                </a:lnTo>
                <a:lnTo>
                  <a:pt x="516790" y="782660"/>
                </a:lnTo>
                <a:lnTo>
                  <a:pt x="560258" y="772868"/>
                </a:lnTo>
                <a:lnTo>
                  <a:pt x="604711" y="762887"/>
                </a:lnTo>
                <a:lnTo>
                  <a:pt x="650124" y="752737"/>
                </a:lnTo>
                <a:lnTo>
                  <a:pt x="696473" y="742440"/>
                </a:lnTo>
                <a:lnTo>
                  <a:pt x="743731" y="732017"/>
                </a:lnTo>
                <a:lnTo>
                  <a:pt x="791875" y="721489"/>
                </a:lnTo>
                <a:lnTo>
                  <a:pt x="840880" y="710877"/>
                </a:lnTo>
                <a:lnTo>
                  <a:pt x="890719" y="700202"/>
                </a:lnTo>
                <a:lnTo>
                  <a:pt x="941369" y="689485"/>
                </a:lnTo>
                <a:lnTo>
                  <a:pt x="992804" y="678747"/>
                </a:lnTo>
                <a:lnTo>
                  <a:pt x="1044999" y="668010"/>
                </a:lnTo>
                <a:lnTo>
                  <a:pt x="1097929" y="657294"/>
                </a:lnTo>
                <a:lnTo>
                  <a:pt x="1151570" y="646621"/>
                </a:lnTo>
                <a:lnTo>
                  <a:pt x="1205896" y="636011"/>
                </a:lnTo>
                <a:lnTo>
                  <a:pt x="1260882" y="625486"/>
                </a:lnTo>
                <a:lnTo>
                  <a:pt x="1316504" y="615067"/>
                </a:lnTo>
                <a:lnTo>
                  <a:pt x="1372735" y="604774"/>
                </a:lnTo>
                <a:lnTo>
                  <a:pt x="1429552" y="594630"/>
                </a:lnTo>
                <a:lnTo>
                  <a:pt x="1486930" y="584654"/>
                </a:lnTo>
                <a:lnTo>
                  <a:pt x="1544842" y="574869"/>
                </a:lnTo>
                <a:lnTo>
                  <a:pt x="1603265" y="565295"/>
                </a:lnTo>
                <a:lnTo>
                  <a:pt x="1662173" y="555953"/>
                </a:lnTo>
                <a:lnTo>
                  <a:pt x="1721541" y="546864"/>
                </a:lnTo>
                <a:lnTo>
                  <a:pt x="1781345" y="538050"/>
                </a:lnTo>
                <a:lnTo>
                  <a:pt x="1841558" y="529532"/>
                </a:lnTo>
                <a:lnTo>
                  <a:pt x="1902157" y="521330"/>
                </a:lnTo>
                <a:lnTo>
                  <a:pt x="1963117" y="513466"/>
                </a:lnTo>
                <a:lnTo>
                  <a:pt x="2024411" y="505961"/>
                </a:lnTo>
                <a:lnTo>
                  <a:pt x="2086016" y="498836"/>
                </a:lnTo>
                <a:lnTo>
                  <a:pt x="2147906" y="492112"/>
                </a:lnTo>
                <a:lnTo>
                  <a:pt x="2210057" y="485810"/>
                </a:lnTo>
                <a:lnTo>
                  <a:pt x="2272442" y="479951"/>
                </a:lnTo>
                <a:lnTo>
                  <a:pt x="2335038" y="474556"/>
                </a:lnTo>
                <a:lnTo>
                  <a:pt x="2397820" y="469647"/>
                </a:lnTo>
                <a:lnTo>
                  <a:pt x="2460761" y="465244"/>
                </a:lnTo>
                <a:lnTo>
                  <a:pt x="2523838" y="461369"/>
                </a:lnTo>
                <a:lnTo>
                  <a:pt x="2587025" y="458042"/>
                </a:lnTo>
                <a:lnTo>
                  <a:pt x="2650297" y="455286"/>
                </a:lnTo>
                <a:lnTo>
                  <a:pt x="2692566" y="453810"/>
                </a:lnTo>
                <a:lnTo>
                  <a:pt x="2735478" y="452644"/>
                </a:lnTo>
                <a:lnTo>
                  <a:pt x="2779019" y="451778"/>
                </a:lnTo>
                <a:lnTo>
                  <a:pt x="2823171" y="451206"/>
                </a:lnTo>
                <a:lnTo>
                  <a:pt x="2867917" y="450918"/>
                </a:lnTo>
                <a:lnTo>
                  <a:pt x="2913242" y="450906"/>
                </a:lnTo>
                <a:lnTo>
                  <a:pt x="2959129" y="451162"/>
                </a:lnTo>
                <a:lnTo>
                  <a:pt x="3005560" y="451677"/>
                </a:lnTo>
                <a:lnTo>
                  <a:pt x="3052521" y="452443"/>
                </a:lnTo>
                <a:lnTo>
                  <a:pt x="3099993" y="453452"/>
                </a:lnTo>
                <a:lnTo>
                  <a:pt x="3147962" y="454696"/>
                </a:lnTo>
                <a:lnTo>
                  <a:pt x="3196409" y="456165"/>
                </a:lnTo>
                <a:lnTo>
                  <a:pt x="3245319" y="457853"/>
                </a:lnTo>
                <a:lnTo>
                  <a:pt x="3294675" y="459750"/>
                </a:lnTo>
                <a:lnTo>
                  <a:pt x="3344461" y="461848"/>
                </a:lnTo>
                <a:lnTo>
                  <a:pt x="3394659" y="464139"/>
                </a:lnTo>
                <a:lnTo>
                  <a:pt x="3445254" y="466615"/>
                </a:lnTo>
                <a:lnTo>
                  <a:pt x="3496230" y="469267"/>
                </a:lnTo>
                <a:lnTo>
                  <a:pt x="3547568" y="472087"/>
                </a:lnTo>
                <a:lnTo>
                  <a:pt x="3599254" y="475066"/>
                </a:lnTo>
                <a:lnTo>
                  <a:pt x="3651270" y="478197"/>
                </a:lnTo>
                <a:lnTo>
                  <a:pt x="3703600" y="481470"/>
                </a:lnTo>
                <a:lnTo>
                  <a:pt x="3756227" y="484878"/>
                </a:lnTo>
                <a:lnTo>
                  <a:pt x="3809135" y="488413"/>
                </a:lnTo>
                <a:lnTo>
                  <a:pt x="3862308" y="492065"/>
                </a:lnTo>
                <a:lnTo>
                  <a:pt x="3915728" y="495827"/>
                </a:lnTo>
                <a:lnTo>
                  <a:pt x="3969380" y="499691"/>
                </a:lnTo>
                <a:lnTo>
                  <a:pt x="4023247" y="503647"/>
                </a:lnTo>
                <a:lnTo>
                  <a:pt x="4077311" y="507689"/>
                </a:lnTo>
                <a:lnTo>
                  <a:pt x="4131558" y="511806"/>
                </a:lnTo>
                <a:lnTo>
                  <a:pt x="4185970" y="515992"/>
                </a:lnTo>
                <a:lnTo>
                  <a:pt x="4240530" y="520237"/>
                </a:lnTo>
                <a:lnTo>
                  <a:pt x="4295223" y="524534"/>
                </a:lnTo>
                <a:lnTo>
                  <a:pt x="4350031" y="528874"/>
                </a:lnTo>
                <a:lnTo>
                  <a:pt x="4404939" y="533248"/>
                </a:lnTo>
                <a:lnTo>
                  <a:pt x="4459929" y="537649"/>
                </a:lnTo>
                <a:lnTo>
                  <a:pt x="4514985" y="542069"/>
                </a:lnTo>
                <a:lnTo>
                  <a:pt x="4570091" y="546498"/>
                </a:lnTo>
                <a:lnTo>
                  <a:pt x="4625230" y="550928"/>
                </a:lnTo>
                <a:lnTo>
                  <a:pt x="4680385" y="555352"/>
                </a:lnTo>
                <a:lnTo>
                  <a:pt x="4735541" y="559760"/>
                </a:lnTo>
                <a:lnTo>
                  <a:pt x="4790680" y="564145"/>
                </a:lnTo>
                <a:lnTo>
                  <a:pt x="4845785" y="568498"/>
                </a:lnTo>
                <a:lnTo>
                  <a:pt x="4900842" y="572812"/>
                </a:lnTo>
                <a:lnTo>
                  <a:pt x="4955832" y="577076"/>
                </a:lnTo>
                <a:lnTo>
                  <a:pt x="5010740" y="581284"/>
                </a:lnTo>
                <a:lnTo>
                  <a:pt x="5065549" y="585427"/>
                </a:lnTo>
                <a:lnTo>
                  <a:pt x="5120242" y="589496"/>
                </a:lnTo>
                <a:lnTo>
                  <a:pt x="5174802" y="593484"/>
                </a:lnTo>
                <a:lnTo>
                  <a:pt x="5229215" y="597382"/>
                </a:lnTo>
                <a:lnTo>
                  <a:pt x="5283462" y="601181"/>
                </a:lnTo>
                <a:lnTo>
                  <a:pt x="5337527" y="604874"/>
                </a:lnTo>
                <a:lnTo>
                  <a:pt x="5391394" y="608451"/>
                </a:lnTo>
                <a:lnTo>
                  <a:pt x="5445046" y="611905"/>
                </a:lnTo>
                <a:lnTo>
                  <a:pt x="5498467" y="615228"/>
                </a:lnTo>
                <a:lnTo>
                  <a:pt x="5551641" y="618411"/>
                </a:lnTo>
                <a:lnTo>
                  <a:pt x="5604550" y="621445"/>
                </a:lnTo>
                <a:lnTo>
                  <a:pt x="5657178" y="624323"/>
                </a:lnTo>
                <a:lnTo>
                  <a:pt x="5709509" y="627036"/>
                </a:lnTo>
                <a:lnTo>
                  <a:pt x="5761526" y="629575"/>
                </a:lnTo>
                <a:lnTo>
                  <a:pt x="5813212" y="631933"/>
                </a:lnTo>
                <a:lnTo>
                  <a:pt x="5864552" y="634101"/>
                </a:lnTo>
                <a:lnTo>
                  <a:pt x="5915528" y="636071"/>
                </a:lnTo>
                <a:lnTo>
                  <a:pt x="5966124" y="637834"/>
                </a:lnTo>
                <a:lnTo>
                  <a:pt x="6016324" y="639383"/>
                </a:lnTo>
                <a:lnTo>
                  <a:pt x="6066111" y="640708"/>
                </a:lnTo>
                <a:lnTo>
                  <a:pt x="6115468" y="641802"/>
                </a:lnTo>
                <a:lnTo>
                  <a:pt x="6164379" y="642656"/>
                </a:lnTo>
                <a:lnTo>
                  <a:pt x="6212828" y="643262"/>
                </a:lnTo>
                <a:lnTo>
                  <a:pt x="6260797" y="643611"/>
                </a:lnTo>
                <a:lnTo>
                  <a:pt x="6308271" y="643696"/>
                </a:lnTo>
                <a:lnTo>
                  <a:pt x="6355233" y="643507"/>
                </a:lnTo>
                <a:lnTo>
                  <a:pt x="6401666" y="643037"/>
                </a:lnTo>
                <a:lnTo>
                  <a:pt x="6447554" y="642277"/>
                </a:lnTo>
                <a:lnTo>
                  <a:pt x="6492881" y="641220"/>
                </a:lnTo>
                <a:lnTo>
                  <a:pt x="6537629" y="639856"/>
                </a:lnTo>
                <a:lnTo>
                  <a:pt x="6581782" y="638177"/>
                </a:lnTo>
                <a:lnTo>
                  <a:pt x="6625325" y="636175"/>
                </a:lnTo>
                <a:lnTo>
                  <a:pt x="6668239" y="633842"/>
                </a:lnTo>
                <a:lnTo>
                  <a:pt x="6710509" y="631169"/>
                </a:lnTo>
                <a:lnTo>
                  <a:pt x="6772503" y="626599"/>
                </a:lnTo>
                <a:lnTo>
                  <a:pt x="6834201" y="621338"/>
                </a:lnTo>
                <a:lnTo>
                  <a:pt x="6895595" y="615410"/>
                </a:lnTo>
                <a:lnTo>
                  <a:pt x="6956671" y="608839"/>
                </a:lnTo>
                <a:lnTo>
                  <a:pt x="7017420" y="601649"/>
                </a:lnTo>
                <a:lnTo>
                  <a:pt x="7077830" y="593866"/>
                </a:lnTo>
                <a:lnTo>
                  <a:pt x="7137889" y="585513"/>
                </a:lnTo>
                <a:lnTo>
                  <a:pt x="7197588" y="576615"/>
                </a:lnTo>
                <a:lnTo>
                  <a:pt x="7256914" y="567197"/>
                </a:lnTo>
                <a:lnTo>
                  <a:pt x="7315856" y="557281"/>
                </a:lnTo>
                <a:lnTo>
                  <a:pt x="7374405" y="546894"/>
                </a:lnTo>
                <a:lnTo>
                  <a:pt x="7432547" y="536060"/>
                </a:lnTo>
                <a:lnTo>
                  <a:pt x="7490273" y="524802"/>
                </a:lnTo>
                <a:lnTo>
                  <a:pt x="7547571" y="513145"/>
                </a:lnTo>
                <a:lnTo>
                  <a:pt x="7604430" y="501115"/>
                </a:lnTo>
                <a:lnTo>
                  <a:pt x="7660839" y="488734"/>
                </a:lnTo>
                <a:lnTo>
                  <a:pt x="7716787" y="476027"/>
                </a:lnTo>
                <a:lnTo>
                  <a:pt x="7772262" y="463020"/>
                </a:lnTo>
                <a:lnTo>
                  <a:pt x="7827254" y="449735"/>
                </a:lnTo>
                <a:lnTo>
                  <a:pt x="7881752" y="436198"/>
                </a:lnTo>
                <a:lnTo>
                  <a:pt x="7935743" y="422434"/>
                </a:lnTo>
                <a:lnTo>
                  <a:pt x="7989219" y="408465"/>
                </a:lnTo>
                <a:lnTo>
                  <a:pt x="8042166" y="394318"/>
                </a:lnTo>
                <a:lnTo>
                  <a:pt x="8094574" y="380016"/>
                </a:lnTo>
                <a:lnTo>
                  <a:pt x="8146432" y="365583"/>
                </a:lnTo>
                <a:lnTo>
                  <a:pt x="8197729" y="351045"/>
                </a:lnTo>
                <a:lnTo>
                  <a:pt x="8248454" y="336424"/>
                </a:lnTo>
                <a:lnTo>
                  <a:pt x="8298595" y="321747"/>
                </a:lnTo>
                <a:lnTo>
                  <a:pt x="8348142" y="307037"/>
                </a:lnTo>
                <a:lnTo>
                  <a:pt x="8397083" y="292319"/>
                </a:lnTo>
                <a:lnTo>
                  <a:pt x="8445408" y="277616"/>
                </a:lnTo>
                <a:lnTo>
                  <a:pt x="8493105" y="262954"/>
                </a:lnTo>
                <a:lnTo>
                  <a:pt x="8540162" y="248357"/>
                </a:lnTo>
                <a:lnTo>
                  <a:pt x="8586570" y="233849"/>
                </a:lnTo>
                <a:lnTo>
                  <a:pt x="8632316" y="219455"/>
                </a:lnTo>
                <a:lnTo>
                  <a:pt x="8677390" y="205198"/>
                </a:lnTo>
                <a:lnTo>
                  <a:pt x="8721781" y="191104"/>
                </a:lnTo>
                <a:lnTo>
                  <a:pt x="8765477" y="177197"/>
                </a:lnTo>
                <a:lnTo>
                  <a:pt x="8808467" y="163501"/>
                </a:lnTo>
                <a:lnTo>
                  <a:pt x="8850741" y="150041"/>
                </a:lnTo>
                <a:lnTo>
                  <a:pt x="8892287" y="136841"/>
                </a:lnTo>
                <a:lnTo>
                  <a:pt x="8933094" y="123925"/>
                </a:lnTo>
                <a:lnTo>
                  <a:pt x="8973151" y="111318"/>
                </a:lnTo>
                <a:lnTo>
                  <a:pt x="9012447" y="99044"/>
                </a:lnTo>
                <a:lnTo>
                  <a:pt x="9050970" y="87128"/>
                </a:lnTo>
                <a:lnTo>
                  <a:pt x="9088710" y="75593"/>
                </a:lnTo>
                <a:lnTo>
                  <a:pt x="9125655" y="64465"/>
                </a:lnTo>
                <a:lnTo>
                  <a:pt x="9197118" y="43527"/>
                </a:lnTo>
                <a:lnTo>
                  <a:pt x="9265270" y="24506"/>
                </a:lnTo>
                <a:lnTo>
                  <a:pt x="9330021" y="7599"/>
                </a:lnTo>
                <a:lnTo>
                  <a:pt x="9361094" y="0"/>
                </a:lnTo>
              </a:path>
            </a:pathLst>
          </a:custGeom>
          <a:ln w="9524">
            <a:solidFill>
              <a:srgbClr val="10CE9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550" b="0" i="0">
                <a:solidFill>
                  <a:srgbClr val="5CF0F6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035C75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550" b="0" i="0">
                <a:solidFill>
                  <a:srgbClr val="5CF0F6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67995" y="1577340"/>
            <a:ext cx="4071556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820348" y="1577340"/>
            <a:ext cx="4071556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7/24/2023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035C75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361475" cy="68580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359899" cy="1027429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504744" y="0"/>
            <a:ext cx="4855155" cy="600066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0" y="0"/>
            <a:ext cx="9285605" cy="1015365"/>
          </a:xfrm>
          <a:custGeom>
            <a:avLst/>
            <a:gdLst/>
            <a:ahLst/>
            <a:cxnLst/>
            <a:rect l="l" t="t" r="r" b="b"/>
            <a:pathLst>
              <a:path w="9285605" h="1015365">
                <a:moveTo>
                  <a:pt x="0" y="1015121"/>
                </a:moveTo>
                <a:lnTo>
                  <a:pt x="52568" y="996451"/>
                </a:lnTo>
                <a:lnTo>
                  <a:pt x="110812" y="976136"/>
                </a:lnTo>
                <a:lnTo>
                  <a:pt x="173659" y="954649"/>
                </a:lnTo>
                <a:lnTo>
                  <a:pt x="240950" y="932137"/>
                </a:lnTo>
                <a:lnTo>
                  <a:pt x="312528" y="908748"/>
                </a:lnTo>
                <a:lnTo>
                  <a:pt x="349876" y="896771"/>
                </a:lnTo>
                <a:lnTo>
                  <a:pt x="388235" y="884630"/>
                </a:lnTo>
                <a:lnTo>
                  <a:pt x="427588" y="872343"/>
                </a:lnTo>
                <a:lnTo>
                  <a:pt x="467913" y="859929"/>
                </a:lnTo>
                <a:lnTo>
                  <a:pt x="509192" y="847406"/>
                </a:lnTo>
                <a:lnTo>
                  <a:pt x="551404" y="834793"/>
                </a:lnTo>
                <a:lnTo>
                  <a:pt x="594530" y="822108"/>
                </a:lnTo>
                <a:lnTo>
                  <a:pt x="638549" y="809370"/>
                </a:lnTo>
                <a:lnTo>
                  <a:pt x="683443" y="796597"/>
                </a:lnTo>
                <a:lnTo>
                  <a:pt x="729192" y="783807"/>
                </a:lnTo>
                <a:lnTo>
                  <a:pt x="775774" y="771019"/>
                </a:lnTo>
                <a:lnTo>
                  <a:pt x="823172" y="758251"/>
                </a:lnTo>
                <a:lnTo>
                  <a:pt x="871365" y="745522"/>
                </a:lnTo>
                <a:lnTo>
                  <a:pt x="920334" y="732850"/>
                </a:lnTo>
                <a:lnTo>
                  <a:pt x="970058" y="720254"/>
                </a:lnTo>
                <a:lnTo>
                  <a:pt x="1020518" y="707751"/>
                </a:lnTo>
                <a:lnTo>
                  <a:pt x="1071694" y="695362"/>
                </a:lnTo>
                <a:lnTo>
                  <a:pt x="1123567" y="683102"/>
                </a:lnTo>
                <a:lnTo>
                  <a:pt x="1176116" y="670993"/>
                </a:lnTo>
                <a:lnTo>
                  <a:pt x="1229322" y="659050"/>
                </a:lnTo>
                <a:lnTo>
                  <a:pt x="1283165" y="647294"/>
                </a:lnTo>
                <a:lnTo>
                  <a:pt x="1337626" y="635743"/>
                </a:lnTo>
                <a:lnTo>
                  <a:pt x="1392684" y="624414"/>
                </a:lnTo>
                <a:lnTo>
                  <a:pt x="1448320" y="613327"/>
                </a:lnTo>
                <a:lnTo>
                  <a:pt x="1504514" y="602500"/>
                </a:lnTo>
                <a:lnTo>
                  <a:pt x="1561247" y="591951"/>
                </a:lnTo>
                <a:lnTo>
                  <a:pt x="1618498" y="581699"/>
                </a:lnTo>
                <a:lnTo>
                  <a:pt x="1676248" y="571762"/>
                </a:lnTo>
                <a:lnTo>
                  <a:pt x="1734477" y="562158"/>
                </a:lnTo>
                <a:lnTo>
                  <a:pt x="1793166" y="552906"/>
                </a:lnTo>
                <a:lnTo>
                  <a:pt x="1852294" y="544025"/>
                </a:lnTo>
                <a:lnTo>
                  <a:pt x="1911842" y="535532"/>
                </a:lnTo>
                <a:lnTo>
                  <a:pt x="1971790" y="527447"/>
                </a:lnTo>
                <a:lnTo>
                  <a:pt x="2032118" y="519788"/>
                </a:lnTo>
                <a:lnTo>
                  <a:pt x="2092807" y="512572"/>
                </a:lnTo>
                <a:lnTo>
                  <a:pt x="2153837" y="505819"/>
                </a:lnTo>
                <a:lnTo>
                  <a:pt x="2215187" y="499547"/>
                </a:lnTo>
                <a:lnTo>
                  <a:pt x="2276839" y="493775"/>
                </a:lnTo>
                <a:lnTo>
                  <a:pt x="2338773" y="488520"/>
                </a:lnTo>
                <a:lnTo>
                  <a:pt x="2400969" y="483802"/>
                </a:lnTo>
                <a:lnTo>
                  <a:pt x="2463406" y="479638"/>
                </a:lnTo>
                <a:lnTo>
                  <a:pt x="2526066" y="476047"/>
                </a:lnTo>
                <a:lnTo>
                  <a:pt x="2588928" y="473048"/>
                </a:lnTo>
                <a:lnTo>
                  <a:pt x="2630455" y="471480"/>
                </a:lnTo>
                <a:lnTo>
                  <a:pt x="2672637" y="470297"/>
                </a:lnTo>
                <a:lnTo>
                  <a:pt x="2715457" y="469491"/>
                </a:lnTo>
                <a:lnTo>
                  <a:pt x="2758899" y="469050"/>
                </a:lnTo>
                <a:lnTo>
                  <a:pt x="2802946" y="468965"/>
                </a:lnTo>
                <a:lnTo>
                  <a:pt x="2847582" y="469226"/>
                </a:lnTo>
                <a:lnTo>
                  <a:pt x="2892791" y="469821"/>
                </a:lnTo>
                <a:lnTo>
                  <a:pt x="2938556" y="470742"/>
                </a:lnTo>
                <a:lnTo>
                  <a:pt x="2984861" y="471978"/>
                </a:lnTo>
                <a:lnTo>
                  <a:pt x="3031689" y="473518"/>
                </a:lnTo>
                <a:lnTo>
                  <a:pt x="3079024" y="475353"/>
                </a:lnTo>
                <a:lnTo>
                  <a:pt x="3126850" y="477473"/>
                </a:lnTo>
                <a:lnTo>
                  <a:pt x="3175149" y="479866"/>
                </a:lnTo>
                <a:lnTo>
                  <a:pt x="3223906" y="482524"/>
                </a:lnTo>
                <a:lnTo>
                  <a:pt x="3273105" y="485436"/>
                </a:lnTo>
                <a:lnTo>
                  <a:pt x="3322728" y="488592"/>
                </a:lnTo>
                <a:lnTo>
                  <a:pt x="3372759" y="491981"/>
                </a:lnTo>
                <a:lnTo>
                  <a:pt x="3423183" y="495593"/>
                </a:lnTo>
                <a:lnTo>
                  <a:pt x="3473982" y="499419"/>
                </a:lnTo>
                <a:lnTo>
                  <a:pt x="3525140" y="503448"/>
                </a:lnTo>
                <a:lnTo>
                  <a:pt x="3576640" y="507670"/>
                </a:lnTo>
                <a:lnTo>
                  <a:pt x="3628467" y="512075"/>
                </a:lnTo>
                <a:lnTo>
                  <a:pt x="3680604" y="516652"/>
                </a:lnTo>
                <a:lnTo>
                  <a:pt x="3733034" y="521391"/>
                </a:lnTo>
                <a:lnTo>
                  <a:pt x="3785741" y="526283"/>
                </a:lnTo>
                <a:lnTo>
                  <a:pt x="3838708" y="531317"/>
                </a:lnTo>
                <a:lnTo>
                  <a:pt x="3891920" y="536483"/>
                </a:lnTo>
                <a:lnTo>
                  <a:pt x="3945359" y="541771"/>
                </a:lnTo>
                <a:lnTo>
                  <a:pt x="3999010" y="547170"/>
                </a:lnTo>
                <a:lnTo>
                  <a:pt x="4052855" y="552671"/>
                </a:lnTo>
                <a:lnTo>
                  <a:pt x="4106879" y="558263"/>
                </a:lnTo>
                <a:lnTo>
                  <a:pt x="4161064" y="563936"/>
                </a:lnTo>
                <a:lnTo>
                  <a:pt x="4215396" y="569680"/>
                </a:lnTo>
                <a:lnTo>
                  <a:pt x="4269856" y="575485"/>
                </a:lnTo>
                <a:lnTo>
                  <a:pt x="4324429" y="581340"/>
                </a:lnTo>
                <a:lnTo>
                  <a:pt x="4379098" y="587236"/>
                </a:lnTo>
                <a:lnTo>
                  <a:pt x="4433847" y="593162"/>
                </a:lnTo>
                <a:lnTo>
                  <a:pt x="4488660" y="599108"/>
                </a:lnTo>
                <a:lnTo>
                  <a:pt x="4543520" y="605064"/>
                </a:lnTo>
                <a:lnTo>
                  <a:pt x="4598410" y="611020"/>
                </a:lnTo>
                <a:lnTo>
                  <a:pt x="4653314" y="616966"/>
                </a:lnTo>
                <a:lnTo>
                  <a:pt x="4708216" y="622891"/>
                </a:lnTo>
                <a:lnTo>
                  <a:pt x="4763100" y="628785"/>
                </a:lnTo>
                <a:lnTo>
                  <a:pt x="4817948" y="634638"/>
                </a:lnTo>
                <a:lnTo>
                  <a:pt x="4872745" y="640440"/>
                </a:lnTo>
                <a:lnTo>
                  <a:pt x="4927473" y="646181"/>
                </a:lnTo>
                <a:lnTo>
                  <a:pt x="4982118" y="651851"/>
                </a:lnTo>
                <a:lnTo>
                  <a:pt x="5036661" y="657438"/>
                </a:lnTo>
                <a:lnTo>
                  <a:pt x="5091087" y="662935"/>
                </a:lnTo>
                <a:lnTo>
                  <a:pt x="5145380" y="668329"/>
                </a:lnTo>
                <a:lnTo>
                  <a:pt x="5199522" y="673611"/>
                </a:lnTo>
                <a:lnTo>
                  <a:pt x="5253498" y="678771"/>
                </a:lnTo>
                <a:lnTo>
                  <a:pt x="5307291" y="683799"/>
                </a:lnTo>
                <a:lnTo>
                  <a:pt x="5360885" y="688684"/>
                </a:lnTo>
                <a:lnTo>
                  <a:pt x="5414263" y="693416"/>
                </a:lnTo>
                <a:lnTo>
                  <a:pt x="5467408" y="697985"/>
                </a:lnTo>
                <a:lnTo>
                  <a:pt x="5520305" y="702382"/>
                </a:lnTo>
                <a:lnTo>
                  <a:pt x="5572937" y="706595"/>
                </a:lnTo>
                <a:lnTo>
                  <a:pt x="5625288" y="710614"/>
                </a:lnTo>
                <a:lnTo>
                  <a:pt x="5677340" y="714430"/>
                </a:lnTo>
                <a:lnTo>
                  <a:pt x="5729078" y="718032"/>
                </a:lnTo>
                <a:lnTo>
                  <a:pt x="5780485" y="721411"/>
                </a:lnTo>
                <a:lnTo>
                  <a:pt x="5831546" y="724555"/>
                </a:lnTo>
                <a:lnTo>
                  <a:pt x="5882242" y="727455"/>
                </a:lnTo>
                <a:lnTo>
                  <a:pt x="5932559" y="730101"/>
                </a:lnTo>
                <a:lnTo>
                  <a:pt x="5982479" y="732482"/>
                </a:lnTo>
                <a:lnTo>
                  <a:pt x="6031986" y="734588"/>
                </a:lnTo>
                <a:lnTo>
                  <a:pt x="6081063" y="736410"/>
                </a:lnTo>
                <a:lnTo>
                  <a:pt x="6129695" y="737936"/>
                </a:lnTo>
                <a:lnTo>
                  <a:pt x="6177865" y="739157"/>
                </a:lnTo>
                <a:lnTo>
                  <a:pt x="6225557" y="740063"/>
                </a:lnTo>
                <a:lnTo>
                  <a:pt x="6272753" y="740643"/>
                </a:lnTo>
                <a:lnTo>
                  <a:pt x="6319438" y="740887"/>
                </a:lnTo>
                <a:lnTo>
                  <a:pt x="6365595" y="740786"/>
                </a:lnTo>
                <a:lnTo>
                  <a:pt x="6411207" y="740328"/>
                </a:lnTo>
                <a:lnTo>
                  <a:pt x="6456259" y="739504"/>
                </a:lnTo>
                <a:lnTo>
                  <a:pt x="6500734" y="738304"/>
                </a:lnTo>
                <a:lnTo>
                  <a:pt x="6544615" y="736717"/>
                </a:lnTo>
                <a:lnTo>
                  <a:pt x="6587886" y="734734"/>
                </a:lnTo>
                <a:lnTo>
                  <a:pt x="6630531" y="732343"/>
                </a:lnTo>
                <a:lnTo>
                  <a:pt x="6672533" y="729536"/>
                </a:lnTo>
                <a:lnTo>
                  <a:pt x="6733770" y="724670"/>
                </a:lnTo>
                <a:lnTo>
                  <a:pt x="6794723" y="718984"/>
                </a:lnTo>
                <a:lnTo>
                  <a:pt x="6855381" y="712508"/>
                </a:lnTo>
                <a:lnTo>
                  <a:pt x="6915733" y="705268"/>
                </a:lnTo>
                <a:lnTo>
                  <a:pt x="6975769" y="697294"/>
                </a:lnTo>
                <a:lnTo>
                  <a:pt x="7035478" y="688613"/>
                </a:lnTo>
                <a:lnTo>
                  <a:pt x="7094850" y="679253"/>
                </a:lnTo>
                <a:lnTo>
                  <a:pt x="7153873" y="669243"/>
                </a:lnTo>
                <a:lnTo>
                  <a:pt x="7212538" y="658611"/>
                </a:lnTo>
                <a:lnTo>
                  <a:pt x="7270834" y="647385"/>
                </a:lnTo>
                <a:lnTo>
                  <a:pt x="7328750" y="635593"/>
                </a:lnTo>
                <a:lnTo>
                  <a:pt x="7386276" y="623263"/>
                </a:lnTo>
                <a:lnTo>
                  <a:pt x="7443401" y="610423"/>
                </a:lnTo>
                <a:lnTo>
                  <a:pt x="7500114" y="597102"/>
                </a:lnTo>
                <a:lnTo>
                  <a:pt x="7556405" y="583328"/>
                </a:lnTo>
                <a:lnTo>
                  <a:pt x="7612263" y="569129"/>
                </a:lnTo>
                <a:lnTo>
                  <a:pt x="7667678" y="554532"/>
                </a:lnTo>
                <a:lnTo>
                  <a:pt x="7722639" y="539567"/>
                </a:lnTo>
                <a:lnTo>
                  <a:pt x="7777136" y="524261"/>
                </a:lnTo>
                <a:lnTo>
                  <a:pt x="7831157" y="508643"/>
                </a:lnTo>
                <a:lnTo>
                  <a:pt x="7884693" y="492740"/>
                </a:lnTo>
                <a:lnTo>
                  <a:pt x="7937732" y="476581"/>
                </a:lnTo>
                <a:lnTo>
                  <a:pt x="7990265" y="460194"/>
                </a:lnTo>
                <a:lnTo>
                  <a:pt x="8042280" y="443607"/>
                </a:lnTo>
                <a:lnTo>
                  <a:pt x="8093766" y="426848"/>
                </a:lnTo>
                <a:lnTo>
                  <a:pt x="8144715" y="409946"/>
                </a:lnTo>
                <a:lnTo>
                  <a:pt x="8195114" y="392928"/>
                </a:lnTo>
                <a:lnTo>
                  <a:pt x="8244953" y="375823"/>
                </a:lnTo>
                <a:lnTo>
                  <a:pt x="8294222" y="358659"/>
                </a:lnTo>
                <a:lnTo>
                  <a:pt x="8342909" y="341464"/>
                </a:lnTo>
                <a:lnTo>
                  <a:pt x="8391006" y="324267"/>
                </a:lnTo>
                <a:lnTo>
                  <a:pt x="8438499" y="307094"/>
                </a:lnTo>
                <a:lnTo>
                  <a:pt x="8485380" y="289975"/>
                </a:lnTo>
                <a:lnTo>
                  <a:pt x="8531638" y="272938"/>
                </a:lnTo>
                <a:lnTo>
                  <a:pt x="8577262" y="256011"/>
                </a:lnTo>
                <a:lnTo>
                  <a:pt x="8622241" y="239221"/>
                </a:lnTo>
                <a:lnTo>
                  <a:pt x="8666565" y="222598"/>
                </a:lnTo>
                <a:lnTo>
                  <a:pt x="8710223" y="206169"/>
                </a:lnTo>
                <a:lnTo>
                  <a:pt x="8753205" y="189962"/>
                </a:lnTo>
                <a:lnTo>
                  <a:pt x="8795500" y="174007"/>
                </a:lnTo>
                <a:lnTo>
                  <a:pt x="8837097" y="158329"/>
                </a:lnTo>
                <a:lnTo>
                  <a:pt x="8877986" y="142959"/>
                </a:lnTo>
                <a:lnTo>
                  <a:pt x="8918157" y="127924"/>
                </a:lnTo>
                <a:lnTo>
                  <a:pt x="8957598" y="113252"/>
                </a:lnTo>
                <a:lnTo>
                  <a:pt x="8996299" y="98971"/>
                </a:lnTo>
                <a:lnTo>
                  <a:pt x="9034250" y="85110"/>
                </a:lnTo>
                <a:lnTo>
                  <a:pt x="9071440" y="71697"/>
                </a:lnTo>
                <a:lnTo>
                  <a:pt x="9107858" y="58760"/>
                </a:lnTo>
                <a:lnTo>
                  <a:pt x="9178336" y="34425"/>
                </a:lnTo>
                <a:lnTo>
                  <a:pt x="9245601" y="12331"/>
                </a:lnTo>
                <a:lnTo>
                  <a:pt x="9278002" y="2196"/>
                </a:lnTo>
                <a:lnTo>
                  <a:pt x="9285306" y="0"/>
                </a:lnTo>
              </a:path>
            </a:pathLst>
          </a:custGeom>
          <a:ln w="10774">
            <a:solidFill>
              <a:srgbClr val="09B6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" y="56967"/>
            <a:ext cx="9361170" cy="892810"/>
          </a:xfrm>
          <a:custGeom>
            <a:avLst/>
            <a:gdLst/>
            <a:ahLst/>
            <a:cxnLst/>
            <a:rect l="l" t="t" r="r" b="b"/>
            <a:pathLst>
              <a:path w="9361170" h="892810">
                <a:moveTo>
                  <a:pt x="0" y="892461"/>
                </a:moveTo>
                <a:lnTo>
                  <a:pt x="52739" y="883117"/>
                </a:lnTo>
                <a:lnTo>
                  <a:pt x="110819" y="871834"/>
                </a:lnTo>
                <a:lnTo>
                  <a:pt x="174040" y="858780"/>
                </a:lnTo>
                <a:lnTo>
                  <a:pt x="242202" y="844126"/>
                </a:lnTo>
                <a:lnTo>
                  <a:pt x="315104" y="828038"/>
                </a:lnTo>
                <a:lnTo>
                  <a:pt x="353271" y="819510"/>
                </a:lnTo>
                <a:lnTo>
                  <a:pt x="392548" y="810687"/>
                </a:lnTo>
                <a:lnTo>
                  <a:pt x="432910" y="801590"/>
                </a:lnTo>
                <a:lnTo>
                  <a:pt x="474332" y="792241"/>
                </a:lnTo>
                <a:lnTo>
                  <a:pt x="516790" y="782660"/>
                </a:lnTo>
                <a:lnTo>
                  <a:pt x="560258" y="772868"/>
                </a:lnTo>
                <a:lnTo>
                  <a:pt x="604711" y="762887"/>
                </a:lnTo>
                <a:lnTo>
                  <a:pt x="650124" y="752737"/>
                </a:lnTo>
                <a:lnTo>
                  <a:pt x="696473" y="742440"/>
                </a:lnTo>
                <a:lnTo>
                  <a:pt x="743731" y="732017"/>
                </a:lnTo>
                <a:lnTo>
                  <a:pt x="791875" y="721489"/>
                </a:lnTo>
                <a:lnTo>
                  <a:pt x="840880" y="710877"/>
                </a:lnTo>
                <a:lnTo>
                  <a:pt x="890719" y="700202"/>
                </a:lnTo>
                <a:lnTo>
                  <a:pt x="941369" y="689485"/>
                </a:lnTo>
                <a:lnTo>
                  <a:pt x="992804" y="678747"/>
                </a:lnTo>
                <a:lnTo>
                  <a:pt x="1044999" y="668010"/>
                </a:lnTo>
                <a:lnTo>
                  <a:pt x="1097929" y="657294"/>
                </a:lnTo>
                <a:lnTo>
                  <a:pt x="1151570" y="646621"/>
                </a:lnTo>
                <a:lnTo>
                  <a:pt x="1205896" y="636011"/>
                </a:lnTo>
                <a:lnTo>
                  <a:pt x="1260882" y="625486"/>
                </a:lnTo>
                <a:lnTo>
                  <a:pt x="1316504" y="615067"/>
                </a:lnTo>
                <a:lnTo>
                  <a:pt x="1372735" y="604774"/>
                </a:lnTo>
                <a:lnTo>
                  <a:pt x="1429552" y="594630"/>
                </a:lnTo>
                <a:lnTo>
                  <a:pt x="1486929" y="584654"/>
                </a:lnTo>
                <a:lnTo>
                  <a:pt x="1544842" y="574869"/>
                </a:lnTo>
                <a:lnTo>
                  <a:pt x="1603265" y="565295"/>
                </a:lnTo>
                <a:lnTo>
                  <a:pt x="1662173" y="555953"/>
                </a:lnTo>
                <a:lnTo>
                  <a:pt x="1721541" y="546864"/>
                </a:lnTo>
                <a:lnTo>
                  <a:pt x="1781344" y="538050"/>
                </a:lnTo>
                <a:lnTo>
                  <a:pt x="1841558" y="529532"/>
                </a:lnTo>
                <a:lnTo>
                  <a:pt x="1902157" y="521330"/>
                </a:lnTo>
                <a:lnTo>
                  <a:pt x="1963117" y="513466"/>
                </a:lnTo>
                <a:lnTo>
                  <a:pt x="2024411" y="505961"/>
                </a:lnTo>
                <a:lnTo>
                  <a:pt x="2086016" y="498836"/>
                </a:lnTo>
                <a:lnTo>
                  <a:pt x="2147906" y="492112"/>
                </a:lnTo>
                <a:lnTo>
                  <a:pt x="2210057" y="485810"/>
                </a:lnTo>
                <a:lnTo>
                  <a:pt x="2272442" y="479951"/>
                </a:lnTo>
                <a:lnTo>
                  <a:pt x="2335038" y="474556"/>
                </a:lnTo>
                <a:lnTo>
                  <a:pt x="2397819" y="469647"/>
                </a:lnTo>
                <a:lnTo>
                  <a:pt x="2460761" y="465244"/>
                </a:lnTo>
                <a:lnTo>
                  <a:pt x="2523838" y="461369"/>
                </a:lnTo>
                <a:lnTo>
                  <a:pt x="2587025" y="458042"/>
                </a:lnTo>
                <a:lnTo>
                  <a:pt x="2650297" y="455286"/>
                </a:lnTo>
                <a:lnTo>
                  <a:pt x="2692566" y="453810"/>
                </a:lnTo>
                <a:lnTo>
                  <a:pt x="2735478" y="452644"/>
                </a:lnTo>
                <a:lnTo>
                  <a:pt x="2779019" y="451778"/>
                </a:lnTo>
                <a:lnTo>
                  <a:pt x="2823171" y="451206"/>
                </a:lnTo>
                <a:lnTo>
                  <a:pt x="2867917" y="450918"/>
                </a:lnTo>
                <a:lnTo>
                  <a:pt x="2913242" y="450906"/>
                </a:lnTo>
                <a:lnTo>
                  <a:pt x="2959128" y="451162"/>
                </a:lnTo>
                <a:lnTo>
                  <a:pt x="3005560" y="451677"/>
                </a:lnTo>
                <a:lnTo>
                  <a:pt x="3052521" y="452443"/>
                </a:lnTo>
                <a:lnTo>
                  <a:pt x="3099993" y="453452"/>
                </a:lnTo>
                <a:lnTo>
                  <a:pt x="3147961" y="454696"/>
                </a:lnTo>
                <a:lnTo>
                  <a:pt x="3196409" y="456165"/>
                </a:lnTo>
                <a:lnTo>
                  <a:pt x="3245319" y="457853"/>
                </a:lnTo>
                <a:lnTo>
                  <a:pt x="3294675" y="459750"/>
                </a:lnTo>
                <a:lnTo>
                  <a:pt x="3344460" y="461848"/>
                </a:lnTo>
                <a:lnTo>
                  <a:pt x="3394659" y="464139"/>
                </a:lnTo>
                <a:lnTo>
                  <a:pt x="3445254" y="466615"/>
                </a:lnTo>
                <a:lnTo>
                  <a:pt x="3496229" y="469267"/>
                </a:lnTo>
                <a:lnTo>
                  <a:pt x="3547568" y="472087"/>
                </a:lnTo>
                <a:lnTo>
                  <a:pt x="3599254" y="475066"/>
                </a:lnTo>
                <a:lnTo>
                  <a:pt x="3651270" y="478197"/>
                </a:lnTo>
                <a:lnTo>
                  <a:pt x="3703600" y="481470"/>
                </a:lnTo>
                <a:lnTo>
                  <a:pt x="3756227" y="484878"/>
                </a:lnTo>
                <a:lnTo>
                  <a:pt x="3809135" y="488413"/>
                </a:lnTo>
                <a:lnTo>
                  <a:pt x="3862308" y="492065"/>
                </a:lnTo>
                <a:lnTo>
                  <a:pt x="3915728" y="495827"/>
                </a:lnTo>
                <a:lnTo>
                  <a:pt x="3969380" y="499691"/>
                </a:lnTo>
                <a:lnTo>
                  <a:pt x="4023246" y="503647"/>
                </a:lnTo>
                <a:lnTo>
                  <a:pt x="4077311" y="507689"/>
                </a:lnTo>
                <a:lnTo>
                  <a:pt x="4131558" y="511806"/>
                </a:lnTo>
                <a:lnTo>
                  <a:pt x="4185970" y="515992"/>
                </a:lnTo>
                <a:lnTo>
                  <a:pt x="4240530" y="520237"/>
                </a:lnTo>
                <a:lnTo>
                  <a:pt x="4295223" y="524534"/>
                </a:lnTo>
                <a:lnTo>
                  <a:pt x="4350031" y="528874"/>
                </a:lnTo>
                <a:lnTo>
                  <a:pt x="4404939" y="533248"/>
                </a:lnTo>
                <a:lnTo>
                  <a:pt x="4459929" y="537649"/>
                </a:lnTo>
                <a:lnTo>
                  <a:pt x="4514985" y="542069"/>
                </a:lnTo>
                <a:lnTo>
                  <a:pt x="4570091" y="546498"/>
                </a:lnTo>
                <a:lnTo>
                  <a:pt x="4625230" y="550928"/>
                </a:lnTo>
                <a:lnTo>
                  <a:pt x="4680385" y="555352"/>
                </a:lnTo>
                <a:lnTo>
                  <a:pt x="4735540" y="559760"/>
                </a:lnTo>
                <a:lnTo>
                  <a:pt x="4790679" y="564145"/>
                </a:lnTo>
                <a:lnTo>
                  <a:pt x="4845785" y="568498"/>
                </a:lnTo>
                <a:lnTo>
                  <a:pt x="4900842" y="572812"/>
                </a:lnTo>
                <a:lnTo>
                  <a:pt x="4955832" y="577076"/>
                </a:lnTo>
                <a:lnTo>
                  <a:pt x="5010740" y="581284"/>
                </a:lnTo>
                <a:lnTo>
                  <a:pt x="5065548" y="585427"/>
                </a:lnTo>
                <a:lnTo>
                  <a:pt x="5120241" y="589496"/>
                </a:lnTo>
                <a:lnTo>
                  <a:pt x="5174802" y="593484"/>
                </a:lnTo>
                <a:lnTo>
                  <a:pt x="5229214" y="597382"/>
                </a:lnTo>
                <a:lnTo>
                  <a:pt x="5283461" y="601181"/>
                </a:lnTo>
                <a:lnTo>
                  <a:pt x="5337527" y="604874"/>
                </a:lnTo>
                <a:lnTo>
                  <a:pt x="5391394" y="608451"/>
                </a:lnTo>
                <a:lnTo>
                  <a:pt x="5445046" y="611905"/>
                </a:lnTo>
                <a:lnTo>
                  <a:pt x="5498467" y="615228"/>
                </a:lnTo>
                <a:lnTo>
                  <a:pt x="5551640" y="618411"/>
                </a:lnTo>
                <a:lnTo>
                  <a:pt x="5604549" y="621445"/>
                </a:lnTo>
                <a:lnTo>
                  <a:pt x="5657178" y="624323"/>
                </a:lnTo>
                <a:lnTo>
                  <a:pt x="5709508" y="627036"/>
                </a:lnTo>
                <a:lnTo>
                  <a:pt x="5761525" y="629575"/>
                </a:lnTo>
                <a:lnTo>
                  <a:pt x="5813212" y="631933"/>
                </a:lnTo>
                <a:lnTo>
                  <a:pt x="5864551" y="634101"/>
                </a:lnTo>
                <a:lnTo>
                  <a:pt x="5915528" y="636071"/>
                </a:lnTo>
                <a:lnTo>
                  <a:pt x="5966124" y="637834"/>
                </a:lnTo>
                <a:lnTo>
                  <a:pt x="6016324" y="639383"/>
                </a:lnTo>
                <a:lnTo>
                  <a:pt x="6066110" y="640708"/>
                </a:lnTo>
                <a:lnTo>
                  <a:pt x="6115468" y="641802"/>
                </a:lnTo>
                <a:lnTo>
                  <a:pt x="6164379" y="642656"/>
                </a:lnTo>
                <a:lnTo>
                  <a:pt x="6212827" y="643262"/>
                </a:lnTo>
                <a:lnTo>
                  <a:pt x="6260797" y="643611"/>
                </a:lnTo>
                <a:lnTo>
                  <a:pt x="6308271" y="643696"/>
                </a:lnTo>
                <a:lnTo>
                  <a:pt x="6355233" y="643507"/>
                </a:lnTo>
                <a:lnTo>
                  <a:pt x="6401666" y="643037"/>
                </a:lnTo>
                <a:lnTo>
                  <a:pt x="6447554" y="642277"/>
                </a:lnTo>
                <a:lnTo>
                  <a:pt x="6492880" y="641220"/>
                </a:lnTo>
                <a:lnTo>
                  <a:pt x="6537629" y="639856"/>
                </a:lnTo>
                <a:lnTo>
                  <a:pt x="6581782" y="638177"/>
                </a:lnTo>
                <a:lnTo>
                  <a:pt x="6625324" y="636175"/>
                </a:lnTo>
                <a:lnTo>
                  <a:pt x="6668239" y="633842"/>
                </a:lnTo>
                <a:lnTo>
                  <a:pt x="6710509" y="631169"/>
                </a:lnTo>
                <a:lnTo>
                  <a:pt x="6772502" y="626599"/>
                </a:lnTo>
                <a:lnTo>
                  <a:pt x="6834201" y="621338"/>
                </a:lnTo>
                <a:lnTo>
                  <a:pt x="6895594" y="615410"/>
                </a:lnTo>
                <a:lnTo>
                  <a:pt x="6956671" y="608839"/>
                </a:lnTo>
                <a:lnTo>
                  <a:pt x="7017419" y="601649"/>
                </a:lnTo>
                <a:lnTo>
                  <a:pt x="7077829" y="593866"/>
                </a:lnTo>
                <a:lnTo>
                  <a:pt x="7137889" y="585513"/>
                </a:lnTo>
                <a:lnTo>
                  <a:pt x="7197587" y="576615"/>
                </a:lnTo>
                <a:lnTo>
                  <a:pt x="7256913" y="567197"/>
                </a:lnTo>
                <a:lnTo>
                  <a:pt x="7315856" y="557281"/>
                </a:lnTo>
                <a:lnTo>
                  <a:pt x="7374404" y="546894"/>
                </a:lnTo>
                <a:lnTo>
                  <a:pt x="7432546" y="536060"/>
                </a:lnTo>
                <a:lnTo>
                  <a:pt x="7490272" y="524802"/>
                </a:lnTo>
                <a:lnTo>
                  <a:pt x="7547570" y="513145"/>
                </a:lnTo>
                <a:lnTo>
                  <a:pt x="7604429" y="501115"/>
                </a:lnTo>
                <a:lnTo>
                  <a:pt x="7660838" y="488734"/>
                </a:lnTo>
                <a:lnTo>
                  <a:pt x="7716786" y="476027"/>
                </a:lnTo>
                <a:lnTo>
                  <a:pt x="7772261" y="463020"/>
                </a:lnTo>
                <a:lnTo>
                  <a:pt x="7827253" y="449735"/>
                </a:lnTo>
                <a:lnTo>
                  <a:pt x="7881751" y="436198"/>
                </a:lnTo>
                <a:lnTo>
                  <a:pt x="7935743" y="422434"/>
                </a:lnTo>
                <a:lnTo>
                  <a:pt x="7989218" y="408465"/>
                </a:lnTo>
                <a:lnTo>
                  <a:pt x="8042165" y="394318"/>
                </a:lnTo>
                <a:lnTo>
                  <a:pt x="8094573" y="380016"/>
                </a:lnTo>
                <a:lnTo>
                  <a:pt x="8146431" y="365583"/>
                </a:lnTo>
                <a:lnTo>
                  <a:pt x="8197728" y="351045"/>
                </a:lnTo>
                <a:lnTo>
                  <a:pt x="8248453" y="336424"/>
                </a:lnTo>
                <a:lnTo>
                  <a:pt x="8298595" y="321747"/>
                </a:lnTo>
                <a:lnTo>
                  <a:pt x="8348141" y="307037"/>
                </a:lnTo>
                <a:lnTo>
                  <a:pt x="8397083" y="292319"/>
                </a:lnTo>
                <a:lnTo>
                  <a:pt x="8445407" y="277616"/>
                </a:lnTo>
                <a:lnTo>
                  <a:pt x="8493104" y="262954"/>
                </a:lnTo>
                <a:lnTo>
                  <a:pt x="8540161" y="248357"/>
                </a:lnTo>
                <a:lnTo>
                  <a:pt x="8586569" y="233849"/>
                </a:lnTo>
                <a:lnTo>
                  <a:pt x="8632315" y="219455"/>
                </a:lnTo>
                <a:lnTo>
                  <a:pt x="8677389" y="205198"/>
                </a:lnTo>
                <a:lnTo>
                  <a:pt x="8721780" y="191104"/>
                </a:lnTo>
                <a:lnTo>
                  <a:pt x="8765476" y="177197"/>
                </a:lnTo>
                <a:lnTo>
                  <a:pt x="8808466" y="163501"/>
                </a:lnTo>
                <a:lnTo>
                  <a:pt x="8850740" y="150041"/>
                </a:lnTo>
                <a:lnTo>
                  <a:pt x="8892286" y="136841"/>
                </a:lnTo>
                <a:lnTo>
                  <a:pt x="8933093" y="123925"/>
                </a:lnTo>
                <a:lnTo>
                  <a:pt x="8973150" y="111318"/>
                </a:lnTo>
                <a:lnTo>
                  <a:pt x="9012446" y="99044"/>
                </a:lnTo>
                <a:lnTo>
                  <a:pt x="9050969" y="87128"/>
                </a:lnTo>
                <a:lnTo>
                  <a:pt x="9088709" y="75593"/>
                </a:lnTo>
                <a:lnTo>
                  <a:pt x="9125654" y="64465"/>
                </a:lnTo>
                <a:lnTo>
                  <a:pt x="9197117" y="43527"/>
                </a:lnTo>
                <a:lnTo>
                  <a:pt x="9265269" y="24506"/>
                </a:lnTo>
                <a:lnTo>
                  <a:pt x="9330020" y="7599"/>
                </a:lnTo>
                <a:lnTo>
                  <a:pt x="9361093" y="0"/>
                </a:lnTo>
              </a:path>
            </a:pathLst>
          </a:custGeom>
          <a:ln w="9524">
            <a:solidFill>
              <a:srgbClr val="10CE9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550" b="0" i="0">
                <a:solidFill>
                  <a:srgbClr val="5CF0F6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7/24/2023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035C75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7/24/2023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035C75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144628" y="2350428"/>
            <a:ext cx="3070642" cy="8712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550" b="0" i="0">
                <a:solidFill>
                  <a:srgbClr val="5CF0F6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67995" y="1577340"/>
            <a:ext cx="842391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82366" y="6377940"/>
            <a:ext cx="2995168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67995" y="6377940"/>
            <a:ext cx="2152777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02914" y="6538299"/>
            <a:ext cx="228600" cy="1943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035C75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2.jpg"/><Relationship Id="rId5" Type="http://schemas.openxmlformats.org/officeDocument/2006/relationships/image" Target="../media/image6.jp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4.jpg"/><Relationship Id="rId5" Type="http://schemas.openxmlformats.org/officeDocument/2006/relationships/image" Target="../media/image6.jp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6.jpg"/><Relationship Id="rId5" Type="http://schemas.openxmlformats.org/officeDocument/2006/relationships/image" Target="../media/image6.jp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8.jpg"/><Relationship Id="rId5" Type="http://schemas.openxmlformats.org/officeDocument/2006/relationships/image" Target="../media/image6.jp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9.jpg"/><Relationship Id="rId5" Type="http://schemas.openxmlformats.org/officeDocument/2006/relationships/image" Target="../media/image6.jp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1.jpg"/><Relationship Id="rId5" Type="http://schemas.openxmlformats.org/officeDocument/2006/relationships/image" Target="../media/image6.jp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3.jpg"/><Relationship Id="rId5" Type="http://schemas.openxmlformats.org/officeDocument/2006/relationships/image" Target="../media/image6.jp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36.jp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5.jpg"/><Relationship Id="rId5" Type="http://schemas.openxmlformats.org/officeDocument/2006/relationships/image" Target="../media/image6.jp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jpg"/><Relationship Id="rId3" Type="http://schemas.openxmlformats.org/officeDocument/2006/relationships/image" Target="../media/image2.png"/><Relationship Id="rId7" Type="http://schemas.openxmlformats.org/officeDocument/2006/relationships/image" Target="../media/image39.jp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8.jpg"/><Relationship Id="rId5" Type="http://schemas.openxmlformats.org/officeDocument/2006/relationships/image" Target="../media/image6.jpg"/><Relationship Id="rId4" Type="http://schemas.openxmlformats.org/officeDocument/2006/relationships/image" Target="../media/image3.png"/><Relationship Id="rId9" Type="http://schemas.openxmlformats.org/officeDocument/2006/relationships/image" Target="../media/image41.jp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jpg"/><Relationship Id="rId3" Type="http://schemas.openxmlformats.org/officeDocument/2006/relationships/image" Target="../media/image2.png"/><Relationship Id="rId7" Type="http://schemas.openxmlformats.org/officeDocument/2006/relationships/image" Target="../media/image44.jp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3.jpg"/><Relationship Id="rId5" Type="http://schemas.openxmlformats.org/officeDocument/2006/relationships/image" Target="../media/image6.jp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jpg"/><Relationship Id="rId3" Type="http://schemas.openxmlformats.org/officeDocument/2006/relationships/image" Target="../media/image2.png"/><Relationship Id="rId7" Type="http://schemas.openxmlformats.org/officeDocument/2006/relationships/image" Target="../media/image48.jp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7.jpg"/><Relationship Id="rId5" Type="http://schemas.openxmlformats.org/officeDocument/2006/relationships/image" Target="../media/image6.jpg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2.jp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1.jpg"/><Relationship Id="rId5" Type="http://schemas.openxmlformats.org/officeDocument/2006/relationships/image" Target="../media/image6.jpg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5.jp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4.jpg"/><Relationship Id="rId5" Type="http://schemas.openxmlformats.org/officeDocument/2006/relationships/image" Target="../media/image6.jpg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7.jpg"/><Relationship Id="rId5" Type="http://schemas.openxmlformats.org/officeDocument/2006/relationships/image" Target="../media/image6.jpg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0.jp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9.jpg"/><Relationship Id="rId5" Type="http://schemas.openxmlformats.org/officeDocument/2006/relationships/image" Target="../media/image6.jpg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3.jp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2.jpg"/><Relationship Id="rId5" Type="http://schemas.openxmlformats.org/officeDocument/2006/relationships/image" Target="../media/image6.jpg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6.jp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5.jpg"/><Relationship Id="rId5" Type="http://schemas.openxmlformats.org/officeDocument/2006/relationships/image" Target="../media/image6.jpg"/><Relationship Id="rId4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8.jpg"/><Relationship Id="rId5" Type="http://schemas.openxmlformats.org/officeDocument/2006/relationships/image" Target="../media/image6.jpg"/><Relationship Id="rId4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1.jp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0.jpg"/><Relationship Id="rId5" Type="http://schemas.openxmlformats.org/officeDocument/2006/relationships/image" Target="../media/image6.jpg"/><Relationship Id="rId4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3.jpg"/><Relationship Id="rId5" Type="http://schemas.openxmlformats.org/officeDocument/2006/relationships/image" Target="../media/image6.jp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jpg"/><Relationship Id="rId5" Type="http://schemas.openxmlformats.org/officeDocument/2006/relationships/image" Target="../media/image6.jp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6.jp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5.jpg"/><Relationship Id="rId5" Type="http://schemas.openxmlformats.org/officeDocument/2006/relationships/image" Target="../media/image6.jpg"/><Relationship Id="rId4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jpg"/><Relationship Id="rId5" Type="http://schemas.openxmlformats.org/officeDocument/2006/relationships/image" Target="../media/image6.jp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jpg"/><Relationship Id="rId5" Type="http://schemas.openxmlformats.org/officeDocument/2006/relationships/image" Target="../media/image6.jp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4.jpg"/><Relationship Id="rId5" Type="http://schemas.openxmlformats.org/officeDocument/2006/relationships/image" Target="../media/image6.jp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6.jpg"/><Relationship Id="rId5" Type="http://schemas.openxmlformats.org/officeDocument/2006/relationships/image" Target="../media/image6.jp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8.jpg"/><Relationship Id="rId5" Type="http://schemas.openxmlformats.org/officeDocument/2006/relationships/image" Target="../media/image6.jp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0.jpg"/><Relationship Id="rId5" Type="http://schemas.openxmlformats.org/officeDocument/2006/relationships/image" Target="../media/image6.jp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8698" y="1894393"/>
            <a:ext cx="7658734" cy="27751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</a:pPr>
            <a:endParaRPr lang="en-US" sz="2550" dirty="0">
              <a:latin typeface="Cambria"/>
              <a:cs typeface="Cambria"/>
            </a:endParaRPr>
          </a:p>
          <a:p>
            <a:pPr algn="ctr">
              <a:lnSpc>
                <a:spcPct val="100000"/>
              </a:lnSpc>
            </a:pPr>
            <a:r>
              <a:rPr lang="en-US" sz="2550" b="1" spc="-10" dirty="0" smtClean="0">
                <a:solidFill>
                  <a:srgbClr val="7030A0"/>
                </a:solidFill>
                <a:latin typeface="Cambria"/>
                <a:cs typeface="Cambria"/>
              </a:rPr>
              <a:t>2023-24 Odd Semester</a:t>
            </a:r>
          </a:p>
          <a:p>
            <a:pPr algn="ctr">
              <a:lnSpc>
                <a:spcPct val="100000"/>
              </a:lnSpc>
            </a:pPr>
            <a:endParaRPr lang="en-US" sz="2550" b="1" spc="-10" dirty="0">
              <a:solidFill>
                <a:srgbClr val="7030A0"/>
              </a:solidFill>
              <a:latin typeface="Cambria"/>
              <a:cs typeface="Cambria"/>
            </a:endParaRPr>
          </a:p>
          <a:p>
            <a:pPr algn="ctr">
              <a:lnSpc>
                <a:spcPct val="100000"/>
              </a:lnSpc>
            </a:pPr>
            <a:r>
              <a:rPr lang="en-US" sz="2550" b="1" spc="-10" dirty="0" smtClean="0">
                <a:solidFill>
                  <a:srgbClr val="7030A0"/>
                </a:solidFill>
                <a:latin typeface="Cambria"/>
                <a:cs typeface="Cambria"/>
              </a:rPr>
              <a:t>Training on Data Structures</a:t>
            </a:r>
            <a:endParaRPr lang="en-US" sz="2550" b="1" spc="-10" dirty="0">
              <a:solidFill>
                <a:srgbClr val="7030A0"/>
              </a:solidFill>
              <a:latin typeface="Cambria"/>
              <a:cs typeface="Cambria"/>
            </a:endParaRPr>
          </a:p>
          <a:p>
            <a:pPr algn="ctr">
              <a:lnSpc>
                <a:spcPct val="100000"/>
              </a:lnSpc>
            </a:pPr>
            <a:endParaRPr lang="en-US" sz="2550" b="1" spc="-10" dirty="0">
              <a:solidFill>
                <a:srgbClr val="7030A0"/>
              </a:solidFill>
              <a:latin typeface="Cambria"/>
              <a:cs typeface="Cambria"/>
            </a:endParaRPr>
          </a:p>
          <a:p>
            <a:pPr algn="ctr">
              <a:lnSpc>
                <a:spcPct val="100000"/>
              </a:lnSpc>
            </a:pPr>
            <a:r>
              <a:rPr sz="2600" b="1" spc="-10" dirty="0" smtClean="0">
                <a:solidFill>
                  <a:srgbClr val="7030A0"/>
                </a:solidFill>
                <a:latin typeface="Cambria"/>
                <a:cs typeface="Cambria"/>
              </a:rPr>
              <a:t>Linear</a:t>
            </a:r>
            <a:r>
              <a:rPr sz="2600" b="1" spc="-15" dirty="0" smtClean="0">
                <a:solidFill>
                  <a:srgbClr val="7030A0"/>
                </a:solidFill>
                <a:latin typeface="Cambria"/>
                <a:cs typeface="Cambria"/>
              </a:rPr>
              <a:t> </a:t>
            </a:r>
            <a:r>
              <a:rPr sz="2600" b="1" spc="-10" dirty="0">
                <a:solidFill>
                  <a:srgbClr val="7030A0"/>
                </a:solidFill>
                <a:latin typeface="Cambria"/>
                <a:cs typeface="Cambria"/>
              </a:rPr>
              <a:t>Data</a:t>
            </a:r>
            <a:r>
              <a:rPr sz="2600" b="1" spc="-15" dirty="0">
                <a:solidFill>
                  <a:srgbClr val="7030A0"/>
                </a:solidFill>
                <a:latin typeface="Cambria"/>
                <a:cs typeface="Cambria"/>
              </a:rPr>
              <a:t> </a:t>
            </a:r>
            <a:r>
              <a:rPr sz="2600" b="1" spc="-10" dirty="0" smtClean="0">
                <a:solidFill>
                  <a:srgbClr val="7030A0"/>
                </a:solidFill>
                <a:latin typeface="Cambria"/>
                <a:cs typeface="Cambria"/>
              </a:rPr>
              <a:t>Structure-</a:t>
            </a:r>
            <a:r>
              <a:rPr lang="en-US" sz="2600" b="1" spc="-10" dirty="0" smtClean="0">
                <a:solidFill>
                  <a:srgbClr val="7030A0"/>
                </a:solidFill>
                <a:latin typeface="Cambria"/>
                <a:cs typeface="Cambria"/>
              </a:rPr>
              <a:t>Queue ADT</a:t>
            </a:r>
          </a:p>
          <a:p>
            <a:pPr algn="ctr">
              <a:lnSpc>
                <a:spcPct val="100000"/>
              </a:lnSpc>
            </a:pPr>
            <a:endParaRPr sz="2600" dirty="0">
              <a:latin typeface="Cambria"/>
              <a:cs typeface="Cambria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90586" y="228600"/>
            <a:ext cx="6132641" cy="1447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3690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5387" y="0"/>
            <a:ext cx="9371330" cy="6863715"/>
            <a:chOff x="-5387" y="0"/>
            <a:chExt cx="9371330" cy="68637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361475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9359899" cy="102742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04744" y="0"/>
              <a:ext cx="4855155" cy="600066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0" y="0"/>
              <a:ext cx="9285605" cy="1015365"/>
            </a:xfrm>
            <a:custGeom>
              <a:avLst/>
              <a:gdLst/>
              <a:ahLst/>
              <a:cxnLst/>
              <a:rect l="l" t="t" r="r" b="b"/>
              <a:pathLst>
                <a:path w="9285605" h="1015365">
                  <a:moveTo>
                    <a:pt x="0" y="1015121"/>
                  </a:moveTo>
                  <a:lnTo>
                    <a:pt x="52568" y="996451"/>
                  </a:lnTo>
                  <a:lnTo>
                    <a:pt x="110812" y="976136"/>
                  </a:lnTo>
                  <a:lnTo>
                    <a:pt x="173659" y="954649"/>
                  </a:lnTo>
                  <a:lnTo>
                    <a:pt x="240950" y="932137"/>
                  </a:lnTo>
                  <a:lnTo>
                    <a:pt x="312528" y="908748"/>
                  </a:lnTo>
                  <a:lnTo>
                    <a:pt x="349876" y="896771"/>
                  </a:lnTo>
                  <a:lnTo>
                    <a:pt x="388235" y="884630"/>
                  </a:lnTo>
                  <a:lnTo>
                    <a:pt x="427588" y="872343"/>
                  </a:lnTo>
                  <a:lnTo>
                    <a:pt x="467913" y="859929"/>
                  </a:lnTo>
                  <a:lnTo>
                    <a:pt x="509192" y="847406"/>
                  </a:lnTo>
                  <a:lnTo>
                    <a:pt x="551404" y="834793"/>
                  </a:lnTo>
                  <a:lnTo>
                    <a:pt x="594530" y="822108"/>
                  </a:lnTo>
                  <a:lnTo>
                    <a:pt x="638549" y="809370"/>
                  </a:lnTo>
                  <a:lnTo>
                    <a:pt x="683443" y="796597"/>
                  </a:lnTo>
                  <a:lnTo>
                    <a:pt x="729192" y="783807"/>
                  </a:lnTo>
                  <a:lnTo>
                    <a:pt x="775775" y="771019"/>
                  </a:lnTo>
                  <a:lnTo>
                    <a:pt x="823172" y="758251"/>
                  </a:lnTo>
                  <a:lnTo>
                    <a:pt x="871366" y="745522"/>
                  </a:lnTo>
                  <a:lnTo>
                    <a:pt x="920334" y="732850"/>
                  </a:lnTo>
                  <a:lnTo>
                    <a:pt x="970058" y="720254"/>
                  </a:lnTo>
                  <a:lnTo>
                    <a:pt x="1020518" y="707751"/>
                  </a:lnTo>
                  <a:lnTo>
                    <a:pt x="1071694" y="695362"/>
                  </a:lnTo>
                  <a:lnTo>
                    <a:pt x="1123567" y="683102"/>
                  </a:lnTo>
                  <a:lnTo>
                    <a:pt x="1176116" y="670993"/>
                  </a:lnTo>
                  <a:lnTo>
                    <a:pt x="1229322" y="659050"/>
                  </a:lnTo>
                  <a:lnTo>
                    <a:pt x="1283165" y="647294"/>
                  </a:lnTo>
                  <a:lnTo>
                    <a:pt x="1337626" y="635743"/>
                  </a:lnTo>
                  <a:lnTo>
                    <a:pt x="1392684" y="624414"/>
                  </a:lnTo>
                  <a:lnTo>
                    <a:pt x="1448320" y="613327"/>
                  </a:lnTo>
                  <a:lnTo>
                    <a:pt x="1504514" y="602500"/>
                  </a:lnTo>
                  <a:lnTo>
                    <a:pt x="1561247" y="591951"/>
                  </a:lnTo>
                  <a:lnTo>
                    <a:pt x="1618498" y="581699"/>
                  </a:lnTo>
                  <a:lnTo>
                    <a:pt x="1676248" y="571762"/>
                  </a:lnTo>
                  <a:lnTo>
                    <a:pt x="1734477" y="562158"/>
                  </a:lnTo>
                  <a:lnTo>
                    <a:pt x="1793166" y="552906"/>
                  </a:lnTo>
                  <a:lnTo>
                    <a:pt x="1852294" y="544025"/>
                  </a:lnTo>
                  <a:lnTo>
                    <a:pt x="1911842" y="535532"/>
                  </a:lnTo>
                  <a:lnTo>
                    <a:pt x="1971790" y="527447"/>
                  </a:lnTo>
                  <a:lnTo>
                    <a:pt x="2032118" y="519788"/>
                  </a:lnTo>
                  <a:lnTo>
                    <a:pt x="2092807" y="512572"/>
                  </a:lnTo>
                  <a:lnTo>
                    <a:pt x="2153837" y="505819"/>
                  </a:lnTo>
                  <a:lnTo>
                    <a:pt x="2215188" y="499547"/>
                  </a:lnTo>
                  <a:lnTo>
                    <a:pt x="2276840" y="493775"/>
                  </a:lnTo>
                  <a:lnTo>
                    <a:pt x="2338773" y="488520"/>
                  </a:lnTo>
                  <a:lnTo>
                    <a:pt x="2400969" y="483802"/>
                  </a:lnTo>
                  <a:lnTo>
                    <a:pt x="2463406" y="479638"/>
                  </a:lnTo>
                  <a:lnTo>
                    <a:pt x="2526066" y="476047"/>
                  </a:lnTo>
                  <a:lnTo>
                    <a:pt x="2588928" y="473048"/>
                  </a:lnTo>
                  <a:lnTo>
                    <a:pt x="2630455" y="471480"/>
                  </a:lnTo>
                  <a:lnTo>
                    <a:pt x="2672637" y="470297"/>
                  </a:lnTo>
                  <a:lnTo>
                    <a:pt x="2715457" y="469491"/>
                  </a:lnTo>
                  <a:lnTo>
                    <a:pt x="2758899" y="469050"/>
                  </a:lnTo>
                  <a:lnTo>
                    <a:pt x="2802946" y="468965"/>
                  </a:lnTo>
                  <a:lnTo>
                    <a:pt x="2847583" y="469226"/>
                  </a:lnTo>
                  <a:lnTo>
                    <a:pt x="2892791" y="469821"/>
                  </a:lnTo>
                  <a:lnTo>
                    <a:pt x="2938556" y="470742"/>
                  </a:lnTo>
                  <a:lnTo>
                    <a:pt x="2984861" y="471978"/>
                  </a:lnTo>
                  <a:lnTo>
                    <a:pt x="3031689" y="473518"/>
                  </a:lnTo>
                  <a:lnTo>
                    <a:pt x="3079024" y="475353"/>
                  </a:lnTo>
                  <a:lnTo>
                    <a:pt x="3126850" y="477473"/>
                  </a:lnTo>
                  <a:lnTo>
                    <a:pt x="3175150" y="479866"/>
                  </a:lnTo>
                  <a:lnTo>
                    <a:pt x="3223907" y="482524"/>
                  </a:lnTo>
                  <a:lnTo>
                    <a:pt x="3273105" y="485436"/>
                  </a:lnTo>
                  <a:lnTo>
                    <a:pt x="3322728" y="488592"/>
                  </a:lnTo>
                  <a:lnTo>
                    <a:pt x="3372760" y="491981"/>
                  </a:lnTo>
                  <a:lnTo>
                    <a:pt x="3423183" y="495593"/>
                  </a:lnTo>
                  <a:lnTo>
                    <a:pt x="3473982" y="499419"/>
                  </a:lnTo>
                  <a:lnTo>
                    <a:pt x="3525140" y="503448"/>
                  </a:lnTo>
                  <a:lnTo>
                    <a:pt x="3576641" y="507670"/>
                  </a:lnTo>
                  <a:lnTo>
                    <a:pt x="3628467" y="512075"/>
                  </a:lnTo>
                  <a:lnTo>
                    <a:pt x="3680604" y="516652"/>
                  </a:lnTo>
                  <a:lnTo>
                    <a:pt x="3733034" y="521391"/>
                  </a:lnTo>
                  <a:lnTo>
                    <a:pt x="3785741" y="526283"/>
                  </a:lnTo>
                  <a:lnTo>
                    <a:pt x="3838709" y="531317"/>
                  </a:lnTo>
                  <a:lnTo>
                    <a:pt x="3891920" y="536483"/>
                  </a:lnTo>
                  <a:lnTo>
                    <a:pt x="3945359" y="541771"/>
                  </a:lnTo>
                  <a:lnTo>
                    <a:pt x="3999010" y="547170"/>
                  </a:lnTo>
                  <a:lnTo>
                    <a:pt x="4052855" y="552671"/>
                  </a:lnTo>
                  <a:lnTo>
                    <a:pt x="4106879" y="558263"/>
                  </a:lnTo>
                  <a:lnTo>
                    <a:pt x="4161065" y="563936"/>
                  </a:lnTo>
                  <a:lnTo>
                    <a:pt x="4215396" y="569680"/>
                  </a:lnTo>
                  <a:lnTo>
                    <a:pt x="4269856" y="575485"/>
                  </a:lnTo>
                  <a:lnTo>
                    <a:pt x="4324429" y="581340"/>
                  </a:lnTo>
                  <a:lnTo>
                    <a:pt x="4379099" y="587236"/>
                  </a:lnTo>
                  <a:lnTo>
                    <a:pt x="4433848" y="593162"/>
                  </a:lnTo>
                  <a:lnTo>
                    <a:pt x="4488661" y="599108"/>
                  </a:lnTo>
                  <a:lnTo>
                    <a:pt x="4543520" y="605064"/>
                  </a:lnTo>
                  <a:lnTo>
                    <a:pt x="4598410" y="611020"/>
                  </a:lnTo>
                  <a:lnTo>
                    <a:pt x="4653315" y="616966"/>
                  </a:lnTo>
                  <a:lnTo>
                    <a:pt x="4708217" y="622891"/>
                  </a:lnTo>
                  <a:lnTo>
                    <a:pt x="4763100" y="628785"/>
                  </a:lnTo>
                  <a:lnTo>
                    <a:pt x="4817948" y="634638"/>
                  </a:lnTo>
                  <a:lnTo>
                    <a:pt x="4872745" y="640440"/>
                  </a:lnTo>
                  <a:lnTo>
                    <a:pt x="4927474" y="646181"/>
                  </a:lnTo>
                  <a:lnTo>
                    <a:pt x="4982118" y="651851"/>
                  </a:lnTo>
                  <a:lnTo>
                    <a:pt x="5036662" y="657438"/>
                  </a:lnTo>
                  <a:lnTo>
                    <a:pt x="5091088" y="662935"/>
                  </a:lnTo>
                  <a:lnTo>
                    <a:pt x="5145381" y="668329"/>
                  </a:lnTo>
                  <a:lnTo>
                    <a:pt x="5199523" y="673611"/>
                  </a:lnTo>
                  <a:lnTo>
                    <a:pt x="5253499" y="678771"/>
                  </a:lnTo>
                  <a:lnTo>
                    <a:pt x="5307292" y="683799"/>
                  </a:lnTo>
                  <a:lnTo>
                    <a:pt x="5360886" y="688684"/>
                  </a:lnTo>
                  <a:lnTo>
                    <a:pt x="5414263" y="693416"/>
                  </a:lnTo>
                  <a:lnTo>
                    <a:pt x="5467409" y="697985"/>
                  </a:lnTo>
                  <a:lnTo>
                    <a:pt x="5520306" y="702382"/>
                  </a:lnTo>
                  <a:lnTo>
                    <a:pt x="5572938" y="706595"/>
                  </a:lnTo>
                  <a:lnTo>
                    <a:pt x="5625288" y="710614"/>
                  </a:lnTo>
                  <a:lnTo>
                    <a:pt x="5677341" y="714430"/>
                  </a:lnTo>
                  <a:lnTo>
                    <a:pt x="5729079" y="718032"/>
                  </a:lnTo>
                  <a:lnTo>
                    <a:pt x="5780486" y="721411"/>
                  </a:lnTo>
                  <a:lnTo>
                    <a:pt x="5831546" y="724555"/>
                  </a:lnTo>
                  <a:lnTo>
                    <a:pt x="5882243" y="727455"/>
                  </a:lnTo>
                  <a:lnTo>
                    <a:pt x="5932559" y="730101"/>
                  </a:lnTo>
                  <a:lnTo>
                    <a:pt x="5982479" y="732482"/>
                  </a:lnTo>
                  <a:lnTo>
                    <a:pt x="6031987" y="734588"/>
                  </a:lnTo>
                  <a:lnTo>
                    <a:pt x="6081064" y="736410"/>
                  </a:lnTo>
                  <a:lnTo>
                    <a:pt x="6129696" y="737936"/>
                  </a:lnTo>
                  <a:lnTo>
                    <a:pt x="6177866" y="739157"/>
                  </a:lnTo>
                  <a:lnTo>
                    <a:pt x="6225557" y="740063"/>
                  </a:lnTo>
                  <a:lnTo>
                    <a:pt x="6272754" y="740643"/>
                  </a:lnTo>
                  <a:lnTo>
                    <a:pt x="6319439" y="740887"/>
                  </a:lnTo>
                  <a:lnTo>
                    <a:pt x="6365595" y="740786"/>
                  </a:lnTo>
                  <a:lnTo>
                    <a:pt x="6411208" y="740328"/>
                  </a:lnTo>
                  <a:lnTo>
                    <a:pt x="6456260" y="739504"/>
                  </a:lnTo>
                  <a:lnTo>
                    <a:pt x="6500735" y="738304"/>
                  </a:lnTo>
                  <a:lnTo>
                    <a:pt x="6544616" y="736717"/>
                  </a:lnTo>
                  <a:lnTo>
                    <a:pt x="6587887" y="734734"/>
                  </a:lnTo>
                  <a:lnTo>
                    <a:pt x="6630532" y="732343"/>
                  </a:lnTo>
                  <a:lnTo>
                    <a:pt x="6672534" y="729536"/>
                  </a:lnTo>
                  <a:lnTo>
                    <a:pt x="6733771" y="724670"/>
                  </a:lnTo>
                  <a:lnTo>
                    <a:pt x="6794724" y="718984"/>
                  </a:lnTo>
                  <a:lnTo>
                    <a:pt x="6855382" y="712508"/>
                  </a:lnTo>
                  <a:lnTo>
                    <a:pt x="6915734" y="705268"/>
                  </a:lnTo>
                  <a:lnTo>
                    <a:pt x="6975770" y="697294"/>
                  </a:lnTo>
                  <a:lnTo>
                    <a:pt x="7035479" y="688613"/>
                  </a:lnTo>
                  <a:lnTo>
                    <a:pt x="7094851" y="679253"/>
                  </a:lnTo>
                  <a:lnTo>
                    <a:pt x="7153874" y="669243"/>
                  </a:lnTo>
                  <a:lnTo>
                    <a:pt x="7212539" y="658611"/>
                  </a:lnTo>
                  <a:lnTo>
                    <a:pt x="7270835" y="647385"/>
                  </a:lnTo>
                  <a:lnTo>
                    <a:pt x="7328751" y="635593"/>
                  </a:lnTo>
                  <a:lnTo>
                    <a:pt x="7386277" y="623263"/>
                  </a:lnTo>
                  <a:lnTo>
                    <a:pt x="7443402" y="610423"/>
                  </a:lnTo>
                  <a:lnTo>
                    <a:pt x="7500115" y="597102"/>
                  </a:lnTo>
                  <a:lnTo>
                    <a:pt x="7556406" y="583328"/>
                  </a:lnTo>
                  <a:lnTo>
                    <a:pt x="7612264" y="569129"/>
                  </a:lnTo>
                  <a:lnTo>
                    <a:pt x="7667679" y="554532"/>
                  </a:lnTo>
                  <a:lnTo>
                    <a:pt x="7722640" y="539567"/>
                  </a:lnTo>
                  <a:lnTo>
                    <a:pt x="7777137" y="524261"/>
                  </a:lnTo>
                  <a:lnTo>
                    <a:pt x="7831158" y="508643"/>
                  </a:lnTo>
                  <a:lnTo>
                    <a:pt x="7884694" y="492740"/>
                  </a:lnTo>
                  <a:lnTo>
                    <a:pt x="7937733" y="476581"/>
                  </a:lnTo>
                  <a:lnTo>
                    <a:pt x="7990265" y="460194"/>
                  </a:lnTo>
                  <a:lnTo>
                    <a:pt x="8042280" y="443607"/>
                  </a:lnTo>
                  <a:lnTo>
                    <a:pt x="8093767" y="426848"/>
                  </a:lnTo>
                  <a:lnTo>
                    <a:pt x="8144716" y="409946"/>
                  </a:lnTo>
                  <a:lnTo>
                    <a:pt x="8195115" y="392928"/>
                  </a:lnTo>
                  <a:lnTo>
                    <a:pt x="8244954" y="375823"/>
                  </a:lnTo>
                  <a:lnTo>
                    <a:pt x="8294223" y="358659"/>
                  </a:lnTo>
                  <a:lnTo>
                    <a:pt x="8342910" y="341464"/>
                  </a:lnTo>
                  <a:lnTo>
                    <a:pt x="8391006" y="324267"/>
                  </a:lnTo>
                  <a:lnTo>
                    <a:pt x="8438500" y="307094"/>
                  </a:lnTo>
                  <a:lnTo>
                    <a:pt x="8485381" y="289975"/>
                  </a:lnTo>
                  <a:lnTo>
                    <a:pt x="8531639" y="272938"/>
                  </a:lnTo>
                  <a:lnTo>
                    <a:pt x="8577263" y="256011"/>
                  </a:lnTo>
                  <a:lnTo>
                    <a:pt x="8622242" y="239221"/>
                  </a:lnTo>
                  <a:lnTo>
                    <a:pt x="8666566" y="222598"/>
                  </a:lnTo>
                  <a:lnTo>
                    <a:pt x="8710224" y="206169"/>
                  </a:lnTo>
                  <a:lnTo>
                    <a:pt x="8753206" y="189962"/>
                  </a:lnTo>
                  <a:lnTo>
                    <a:pt x="8795501" y="174007"/>
                  </a:lnTo>
                  <a:lnTo>
                    <a:pt x="8837098" y="158329"/>
                  </a:lnTo>
                  <a:lnTo>
                    <a:pt x="8877987" y="142959"/>
                  </a:lnTo>
                  <a:lnTo>
                    <a:pt x="8918158" y="127924"/>
                  </a:lnTo>
                  <a:lnTo>
                    <a:pt x="8957599" y="113252"/>
                  </a:lnTo>
                  <a:lnTo>
                    <a:pt x="8996300" y="98971"/>
                  </a:lnTo>
                  <a:lnTo>
                    <a:pt x="9034251" y="85110"/>
                  </a:lnTo>
                  <a:lnTo>
                    <a:pt x="9071440" y="71697"/>
                  </a:lnTo>
                  <a:lnTo>
                    <a:pt x="9107858" y="58760"/>
                  </a:lnTo>
                  <a:lnTo>
                    <a:pt x="9178337" y="34425"/>
                  </a:lnTo>
                  <a:lnTo>
                    <a:pt x="9245602" y="12331"/>
                  </a:lnTo>
                  <a:lnTo>
                    <a:pt x="9278003" y="2196"/>
                  </a:lnTo>
                  <a:lnTo>
                    <a:pt x="9285306" y="0"/>
                  </a:lnTo>
                </a:path>
              </a:pathLst>
            </a:custGeom>
            <a:ln w="10774">
              <a:solidFill>
                <a:srgbClr val="09B6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" y="56967"/>
              <a:ext cx="9361170" cy="892810"/>
            </a:xfrm>
            <a:custGeom>
              <a:avLst/>
              <a:gdLst/>
              <a:ahLst/>
              <a:cxnLst/>
              <a:rect l="l" t="t" r="r" b="b"/>
              <a:pathLst>
                <a:path w="9361170" h="892810">
                  <a:moveTo>
                    <a:pt x="0" y="892461"/>
                  </a:moveTo>
                  <a:lnTo>
                    <a:pt x="52739" y="883117"/>
                  </a:lnTo>
                  <a:lnTo>
                    <a:pt x="110819" y="871834"/>
                  </a:lnTo>
                  <a:lnTo>
                    <a:pt x="174040" y="858780"/>
                  </a:lnTo>
                  <a:lnTo>
                    <a:pt x="242202" y="844126"/>
                  </a:lnTo>
                  <a:lnTo>
                    <a:pt x="315104" y="828038"/>
                  </a:lnTo>
                  <a:lnTo>
                    <a:pt x="353271" y="819510"/>
                  </a:lnTo>
                  <a:lnTo>
                    <a:pt x="392548" y="810687"/>
                  </a:lnTo>
                  <a:lnTo>
                    <a:pt x="432910" y="801590"/>
                  </a:lnTo>
                  <a:lnTo>
                    <a:pt x="474332" y="792241"/>
                  </a:lnTo>
                  <a:lnTo>
                    <a:pt x="516790" y="782660"/>
                  </a:lnTo>
                  <a:lnTo>
                    <a:pt x="560258" y="772868"/>
                  </a:lnTo>
                  <a:lnTo>
                    <a:pt x="604711" y="762887"/>
                  </a:lnTo>
                  <a:lnTo>
                    <a:pt x="650124" y="752737"/>
                  </a:lnTo>
                  <a:lnTo>
                    <a:pt x="696473" y="742440"/>
                  </a:lnTo>
                  <a:lnTo>
                    <a:pt x="743731" y="732017"/>
                  </a:lnTo>
                  <a:lnTo>
                    <a:pt x="791875" y="721489"/>
                  </a:lnTo>
                  <a:lnTo>
                    <a:pt x="840880" y="710877"/>
                  </a:lnTo>
                  <a:lnTo>
                    <a:pt x="890719" y="700202"/>
                  </a:lnTo>
                  <a:lnTo>
                    <a:pt x="941369" y="689485"/>
                  </a:lnTo>
                  <a:lnTo>
                    <a:pt x="992804" y="678747"/>
                  </a:lnTo>
                  <a:lnTo>
                    <a:pt x="1044999" y="668010"/>
                  </a:lnTo>
                  <a:lnTo>
                    <a:pt x="1097929" y="657294"/>
                  </a:lnTo>
                  <a:lnTo>
                    <a:pt x="1151570" y="646621"/>
                  </a:lnTo>
                  <a:lnTo>
                    <a:pt x="1205896" y="636011"/>
                  </a:lnTo>
                  <a:lnTo>
                    <a:pt x="1260882" y="625486"/>
                  </a:lnTo>
                  <a:lnTo>
                    <a:pt x="1316504" y="615067"/>
                  </a:lnTo>
                  <a:lnTo>
                    <a:pt x="1372735" y="604774"/>
                  </a:lnTo>
                  <a:lnTo>
                    <a:pt x="1429552" y="594630"/>
                  </a:lnTo>
                  <a:lnTo>
                    <a:pt x="1486930" y="584654"/>
                  </a:lnTo>
                  <a:lnTo>
                    <a:pt x="1544842" y="574869"/>
                  </a:lnTo>
                  <a:lnTo>
                    <a:pt x="1603265" y="565295"/>
                  </a:lnTo>
                  <a:lnTo>
                    <a:pt x="1662173" y="555953"/>
                  </a:lnTo>
                  <a:lnTo>
                    <a:pt x="1721541" y="546864"/>
                  </a:lnTo>
                  <a:lnTo>
                    <a:pt x="1781345" y="538050"/>
                  </a:lnTo>
                  <a:lnTo>
                    <a:pt x="1841558" y="529532"/>
                  </a:lnTo>
                  <a:lnTo>
                    <a:pt x="1902157" y="521330"/>
                  </a:lnTo>
                  <a:lnTo>
                    <a:pt x="1963117" y="513466"/>
                  </a:lnTo>
                  <a:lnTo>
                    <a:pt x="2024411" y="505961"/>
                  </a:lnTo>
                  <a:lnTo>
                    <a:pt x="2086016" y="498836"/>
                  </a:lnTo>
                  <a:lnTo>
                    <a:pt x="2147906" y="492112"/>
                  </a:lnTo>
                  <a:lnTo>
                    <a:pt x="2210057" y="485810"/>
                  </a:lnTo>
                  <a:lnTo>
                    <a:pt x="2272442" y="479951"/>
                  </a:lnTo>
                  <a:lnTo>
                    <a:pt x="2335038" y="474556"/>
                  </a:lnTo>
                  <a:lnTo>
                    <a:pt x="2397820" y="469647"/>
                  </a:lnTo>
                  <a:lnTo>
                    <a:pt x="2460761" y="465244"/>
                  </a:lnTo>
                  <a:lnTo>
                    <a:pt x="2523838" y="461369"/>
                  </a:lnTo>
                  <a:lnTo>
                    <a:pt x="2587025" y="458042"/>
                  </a:lnTo>
                  <a:lnTo>
                    <a:pt x="2650297" y="455286"/>
                  </a:lnTo>
                  <a:lnTo>
                    <a:pt x="2692566" y="453810"/>
                  </a:lnTo>
                  <a:lnTo>
                    <a:pt x="2735478" y="452644"/>
                  </a:lnTo>
                  <a:lnTo>
                    <a:pt x="2779019" y="451778"/>
                  </a:lnTo>
                  <a:lnTo>
                    <a:pt x="2823171" y="451206"/>
                  </a:lnTo>
                  <a:lnTo>
                    <a:pt x="2867917" y="450918"/>
                  </a:lnTo>
                  <a:lnTo>
                    <a:pt x="2913242" y="450906"/>
                  </a:lnTo>
                  <a:lnTo>
                    <a:pt x="2959129" y="451162"/>
                  </a:lnTo>
                  <a:lnTo>
                    <a:pt x="3005560" y="451677"/>
                  </a:lnTo>
                  <a:lnTo>
                    <a:pt x="3052521" y="452443"/>
                  </a:lnTo>
                  <a:lnTo>
                    <a:pt x="3099993" y="453452"/>
                  </a:lnTo>
                  <a:lnTo>
                    <a:pt x="3147962" y="454696"/>
                  </a:lnTo>
                  <a:lnTo>
                    <a:pt x="3196409" y="456165"/>
                  </a:lnTo>
                  <a:lnTo>
                    <a:pt x="3245319" y="457853"/>
                  </a:lnTo>
                  <a:lnTo>
                    <a:pt x="3294675" y="459750"/>
                  </a:lnTo>
                  <a:lnTo>
                    <a:pt x="3344461" y="461848"/>
                  </a:lnTo>
                  <a:lnTo>
                    <a:pt x="3394659" y="464139"/>
                  </a:lnTo>
                  <a:lnTo>
                    <a:pt x="3445254" y="466615"/>
                  </a:lnTo>
                  <a:lnTo>
                    <a:pt x="3496230" y="469267"/>
                  </a:lnTo>
                  <a:lnTo>
                    <a:pt x="3547568" y="472087"/>
                  </a:lnTo>
                  <a:lnTo>
                    <a:pt x="3599254" y="475066"/>
                  </a:lnTo>
                  <a:lnTo>
                    <a:pt x="3651270" y="478197"/>
                  </a:lnTo>
                  <a:lnTo>
                    <a:pt x="3703600" y="481470"/>
                  </a:lnTo>
                  <a:lnTo>
                    <a:pt x="3756227" y="484878"/>
                  </a:lnTo>
                  <a:lnTo>
                    <a:pt x="3809135" y="488413"/>
                  </a:lnTo>
                  <a:lnTo>
                    <a:pt x="3862308" y="492065"/>
                  </a:lnTo>
                  <a:lnTo>
                    <a:pt x="3915728" y="495827"/>
                  </a:lnTo>
                  <a:lnTo>
                    <a:pt x="3969380" y="499691"/>
                  </a:lnTo>
                  <a:lnTo>
                    <a:pt x="4023247" y="503647"/>
                  </a:lnTo>
                  <a:lnTo>
                    <a:pt x="4077311" y="507689"/>
                  </a:lnTo>
                  <a:lnTo>
                    <a:pt x="4131558" y="511806"/>
                  </a:lnTo>
                  <a:lnTo>
                    <a:pt x="4185970" y="515992"/>
                  </a:lnTo>
                  <a:lnTo>
                    <a:pt x="4240530" y="520237"/>
                  </a:lnTo>
                  <a:lnTo>
                    <a:pt x="4295223" y="524534"/>
                  </a:lnTo>
                  <a:lnTo>
                    <a:pt x="4350031" y="528874"/>
                  </a:lnTo>
                  <a:lnTo>
                    <a:pt x="4404939" y="533248"/>
                  </a:lnTo>
                  <a:lnTo>
                    <a:pt x="4459929" y="537649"/>
                  </a:lnTo>
                  <a:lnTo>
                    <a:pt x="4514985" y="542069"/>
                  </a:lnTo>
                  <a:lnTo>
                    <a:pt x="4570091" y="546498"/>
                  </a:lnTo>
                  <a:lnTo>
                    <a:pt x="4625230" y="550928"/>
                  </a:lnTo>
                  <a:lnTo>
                    <a:pt x="4680385" y="555352"/>
                  </a:lnTo>
                  <a:lnTo>
                    <a:pt x="4735541" y="559760"/>
                  </a:lnTo>
                  <a:lnTo>
                    <a:pt x="4790680" y="564145"/>
                  </a:lnTo>
                  <a:lnTo>
                    <a:pt x="4845785" y="568498"/>
                  </a:lnTo>
                  <a:lnTo>
                    <a:pt x="4900842" y="572812"/>
                  </a:lnTo>
                  <a:lnTo>
                    <a:pt x="4955832" y="577076"/>
                  </a:lnTo>
                  <a:lnTo>
                    <a:pt x="5010740" y="581284"/>
                  </a:lnTo>
                  <a:lnTo>
                    <a:pt x="5065549" y="585427"/>
                  </a:lnTo>
                  <a:lnTo>
                    <a:pt x="5120242" y="589496"/>
                  </a:lnTo>
                  <a:lnTo>
                    <a:pt x="5174802" y="593484"/>
                  </a:lnTo>
                  <a:lnTo>
                    <a:pt x="5229215" y="597382"/>
                  </a:lnTo>
                  <a:lnTo>
                    <a:pt x="5283462" y="601181"/>
                  </a:lnTo>
                  <a:lnTo>
                    <a:pt x="5337527" y="604874"/>
                  </a:lnTo>
                  <a:lnTo>
                    <a:pt x="5391394" y="608451"/>
                  </a:lnTo>
                  <a:lnTo>
                    <a:pt x="5445046" y="611905"/>
                  </a:lnTo>
                  <a:lnTo>
                    <a:pt x="5498467" y="615228"/>
                  </a:lnTo>
                  <a:lnTo>
                    <a:pt x="5551641" y="618411"/>
                  </a:lnTo>
                  <a:lnTo>
                    <a:pt x="5604550" y="621445"/>
                  </a:lnTo>
                  <a:lnTo>
                    <a:pt x="5657178" y="624323"/>
                  </a:lnTo>
                  <a:lnTo>
                    <a:pt x="5709509" y="627036"/>
                  </a:lnTo>
                  <a:lnTo>
                    <a:pt x="5761526" y="629575"/>
                  </a:lnTo>
                  <a:lnTo>
                    <a:pt x="5813212" y="631933"/>
                  </a:lnTo>
                  <a:lnTo>
                    <a:pt x="5864552" y="634101"/>
                  </a:lnTo>
                  <a:lnTo>
                    <a:pt x="5915528" y="636071"/>
                  </a:lnTo>
                  <a:lnTo>
                    <a:pt x="5966124" y="637834"/>
                  </a:lnTo>
                  <a:lnTo>
                    <a:pt x="6016324" y="639383"/>
                  </a:lnTo>
                  <a:lnTo>
                    <a:pt x="6066111" y="640708"/>
                  </a:lnTo>
                  <a:lnTo>
                    <a:pt x="6115468" y="641802"/>
                  </a:lnTo>
                  <a:lnTo>
                    <a:pt x="6164379" y="642656"/>
                  </a:lnTo>
                  <a:lnTo>
                    <a:pt x="6212828" y="643262"/>
                  </a:lnTo>
                  <a:lnTo>
                    <a:pt x="6260797" y="643611"/>
                  </a:lnTo>
                  <a:lnTo>
                    <a:pt x="6308271" y="643696"/>
                  </a:lnTo>
                  <a:lnTo>
                    <a:pt x="6355233" y="643507"/>
                  </a:lnTo>
                  <a:lnTo>
                    <a:pt x="6401666" y="643037"/>
                  </a:lnTo>
                  <a:lnTo>
                    <a:pt x="6447554" y="642277"/>
                  </a:lnTo>
                  <a:lnTo>
                    <a:pt x="6492881" y="641220"/>
                  </a:lnTo>
                  <a:lnTo>
                    <a:pt x="6537629" y="639856"/>
                  </a:lnTo>
                  <a:lnTo>
                    <a:pt x="6581782" y="638177"/>
                  </a:lnTo>
                  <a:lnTo>
                    <a:pt x="6625325" y="636175"/>
                  </a:lnTo>
                  <a:lnTo>
                    <a:pt x="6668239" y="633842"/>
                  </a:lnTo>
                  <a:lnTo>
                    <a:pt x="6710509" y="631169"/>
                  </a:lnTo>
                  <a:lnTo>
                    <a:pt x="6772503" y="626599"/>
                  </a:lnTo>
                  <a:lnTo>
                    <a:pt x="6834201" y="621338"/>
                  </a:lnTo>
                  <a:lnTo>
                    <a:pt x="6895595" y="615410"/>
                  </a:lnTo>
                  <a:lnTo>
                    <a:pt x="6956671" y="608839"/>
                  </a:lnTo>
                  <a:lnTo>
                    <a:pt x="7017420" y="601649"/>
                  </a:lnTo>
                  <a:lnTo>
                    <a:pt x="7077830" y="593866"/>
                  </a:lnTo>
                  <a:lnTo>
                    <a:pt x="7137889" y="585513"/>
                  </a:lnTo>
                  <a:lnTo>
                    <a:pt x="7197588" y="576615"/>
                  </a:lnTo>
                  <a:lnTo>
                    <a:pt x="7256914" y="567197"/>
                  </a:lnTo>
                  <a:lnTo>
                    <a:pt x="7315856" y="557281"/>
                  </a:lnTo>
                  <a:lnTo>
                    <a:pt x="7374405" y="546894"/>
                  </a:lnTo>
                  <a:lnTo>
                    <a:pt x="7432547" y="536060"/>
                  </a:lnTo>
                  <a:lnTo>
                    <a:pt x="7490273" y="524802"/>
                  </a:lnTo>
                  <a:lnTo>
                    <a:pt x="7547571" y="513145"/>
                  </a:lnTo>
                  <a:lnTo>
                    <a:pt x="7604430" y="501115"/>
                  </a:lnTo>
                  <a:lnTo>
                    <a:pt x="7660839" y="488734"/>
                  </a:lnTo>
                  <a:lnTo>
                    <a:pt x="7716787" y="476027"/>
                  </a:lnTo>
                  <a:lnTo>
                    <a:pt x="7772262" y="463020"/>
                  </a:lnTo>
                  <a:lnTo>
                    <a:pt x="7827254" y="449735"/>
                  </a:lnTo>
                  <a:lnTo>
                    <a:pt x="7881752" y="436198"/>
                  </a:lnTo>
                  <a:lnTo>
                    <a:pt x="7935743" y="422434"/>
                  </a:lnTo>
                  <a:lnTo>
                    <a:pt x="7989219" y="408465"/>
                  </a:lnTo>
                  <a:lnTo>
                    <a:pt x="8042166" y="394318"/>
                  </a:lnTo>
                  <a:lnTo>
                    <a:pt x="8094574" y="380016"/>
                  </a:lnTo>
                  <a:lnTo>
                    <a:pt x="8146432" y="365583"/>
                  </a:lnTo>
                  <a:lnTo>
                    <a:pt x="8197729" y="351045"/>
                  </a:lnTo>
                  <a:lnTo>
                    <a:pt x="8248454" y="336424"/>
                  </a:lnTo>
                  <a:lnTo>
                    <a:pt x="8298595" y="321747"/>
                  </a:lnTo>
                  <a:lnTo>
                    <a:pt x="8348142" y="307037"/>
                  </a:lnTo>
                  <a:lnTo>
                    <a:pt x="8397083" y="292319"/>
                  </a:lnTo>
                  <a:lnTo>
                    <a:pt x="8445408" y="277616"/>
                  </a:lnTo>
                  <a:lnTo>
                    <a:pt x="8493105" y="262954"/>
                  </a:lnTo>
                  <a:lnTo>
                    <a:pt x="8540162" y="248357"/>
                  </a:lnTo>
                  <a:lnTo>
                    <a:pt x="8586570" y="233849"/>
                  </a:lnTo>
                  <a:lnTo>
                    <a:pt x="8632316" y="219455"/>
                  </a:lnTo>
                  <a:lnTo>
                    <a:pt x="8677390" y="205198"/>
                  </a:lnTo>
                  <a:lnTo>
                    <a:pt x="8721781" y="191104"/>
                  </a:lnTo>
                  <a:lnTo>
                    <a:pt x="8765477" y="177197"/>
                  </a:lnTo>
                  <a:lnTo>
                    <a:pt x="8808467" y="163501"/>
                  </a:lnTo>
                  <a:lnTo>
                    <a:pt x="8850741" y="150041"/>
                  </a:lnTo>
                  <a:lnTo>
                    <a:pt x="8892287" y="136841"/>
                  </a:lnTo>
                  <a:lnTo>
                    <a:pt x="8933094" y="123925"/>
                  </a:lnTo>
                  <a:lnTo>
                    <a:pt x="8973151" y="111318"/>
                  </a:lnTo>
                  <a:lnTo>
                    <a:pt x="9012447" y="99044"/>
                  </a:lnTo>
                  <a:lnTo>
                    <a:pt x="9050970" y="87128"/>
                  </a:lnTo>
                  <a:lnTo>
                    <a:pt x="9088710" y="75593"/>
                  </a:lnTo>
                  <a:lnTo>
                    <a:pt x="9125655" y="64465"/>
                  </a:lnTo>
                  <a:lnTo>
                    <a:pt x="9197118" y="43527"/>
                  </a:lnTo>
                  <a:lnTo>
                    <a:pt x="9265270" y="24506"/>
                  </a:lnTo>
                  <a:lnTo>
                    <a:pt x="9330021" y="7599"/>
                  </a:lnTo>
                  <a:lnTo>
                    <a:pt x="9361094" y="0"/>
                  </a:lnTo>
                </a:path>
              </a:pathLst>
            </a:custGeom>
            <a:ln w="9524">
              <a:solidFill>
                <a:srgbClr val="10CE9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0" y="6081486"/>
            <a:ext cx="2095499" cy="776513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584158" y="1318034"/>
            <a:ext cx="6105524" cy="3963968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5387" y="0"/>
            <a:ext cx="9371330" cy="6863715"/>
            <a:chOff x="-5387" y="0"/>
            <a:chExt cx="9371330" cy="68637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361475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9359899" cy="102742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04744" y="0"/>
              <a:ext cx="4855155" cy="600066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0" y="0"/>
              <a:ext cx="9285605" cy="1015365"/>
            </a:xfrm>
            <a:custGeom>
              <a:avLst/>
              <a:gdLst/>
              <a:ahLst/>
              <a:cxnLst/>
              <a:rect l="l" t="t" r="r" b="b"/>
              <a:pathLst>
                <a:path w="9285605" h="1015365">
                  <a:moveTo>
                    <a:pt x="0" y="1015121"/>
                  </a:moveTo>
                  <a:lnTo>
                    <a:pt x="52568" y="996451"/>
                  </a:lnTo>
                  <a:lnTo>
                    <a:pt x="110812" y="976136"/>
                  </a:lnTo>
                  <a:lnTo>
                    <a:pt x="173659" y="954649"/>
                  </a:lnTo>
                  <a:lnTo>
                    <a:pt x="240950" y="932137"/>
                  </a:lnTo>
                  <a:lnTo>
                    <a:pt x="312528" y="908748"/>
                  </a:lnTo>
                  <a:lnTo>
                    <a:pt x="349876" y="896771"/>
                  </a:lnTo>
                  <a:lnTo>
                    <a:pt x="388235" y="884630"/>
                  </a:lnTo>
                  <a:lnTo>
                    <a:pt x="427588" y="872343"/>
                  </a:lnTo>
                  <a:lnTo>
                    <a:pt x="467913" y="859929"/>
                  </a:lnTo>
                  <a:lnTo>
                    <a:pt x="509192" y="847406"/>
                  </a:lnTo>
                  <a:lnTo>
                    <a:pt x="551404" y="834793"/>
                  </a:lnTo>
                  <a:lnTo>
                    <a:pt x="594530" y="822108"/>
                  </a:lnTo>
                  <a:lnTo>
                    <a:pt x="638549" y="809370"/>
                  </a:lnTo>
                  <a:lnTo>
                    <a:pt x="683443" y="796597"/>
                  </a:lnTo>
                  <a:lnTo>
                    <a:pt x="729192" y="783807"/>
                  </a:lnTo>
                  <a:lnTo>
                    <a:pt x="775775" y="771019"/>
                  </a:lnTo>
                  <a:lnTo>
                    <a:pt x="823172" y="758251"/>
                  </a:lnTo>
                  <a:lnTo>
                    <a:pt x="871366" y="745522"/>
                  </a:lnTo>
                  <a:lnTo>
                    <a:pt x="920334" y="732850"/>
                  </a:lnTo>
                  <a:lnTo>
                    <a:pt x="970058" y="720254"/>
                  </a:lnTo>
                  <a:lnTo>
                    <a:pt x="1020518" y="707751"/>
                  </a:lnTo>
                  <a:lnTo>
                    <a:pt x="1071694" y="695362"/>
                  </a:lnTo>
                  <a:lnTo>
                    <a:pt x="1123567" y="683102"/>
                  </a:lnTo>
                  <a:lnTo>
                    <a:pt x="1176116" y="670993"/>
                  </a:lnTo>
                  <a:lnTo>
                    <a:pt x="1229322" y="659050"/>
                  </a:lnTo>
                  <a:lnTo>
                    <a:pt x="1283165" y="647294"/>
                  </a:lnTo>
                  <a:lnTo>
                    <a:pt x="1337626" y="635743"/>
                  </a:lnTo>
                  <a:lnTo>
                    <a:pt x="1392684" y="624414"/>
                  </a:lnTo>
                  <a:lnTo>
                    <a:pt x="1448320" y="613327"/>
                  </a:lnTo>
                  <a:lnTo>
                    <a:pt x="1504514" y="602500"/>
                  </a:lnTo>
                  <a:lnTo>
                    <a:pt x="1561247" y="591951"/>
                  </a:lnTo>
                  <a:lnTo>
                    <a:pt x="1618498" y="581699"/>
                  </a:lnTo>
                  <a:lnTo>
                    <a:pt x="1676248" y="571762"/>
                  </a:lnTo>
                  <a:lnTo>
                    <a:pt x="1734477" y="562158"/>
                  </a:lnTo>
                  <a:lnTo>
                    <a:pt x="1793166" y="552906"/>
                  </a:lnTo>
                  <a:lnTo>
                    <a:pt x="1852294" y="544025"/>
                  </a:lnTo>
                  <a:lnTo>
                    <a:pt x="1911842" y="535532"/>
                  </a:lnTo>
                  <a:lnTo>
                    <a:pt x="1971790" y="527447"/>
                  </a:lnTo>
                  <a:lnTo>
                    <a:pt x="2032118" y="519788"/>
                  </a:lnTo>
                  <a:lnTo>
                    <a:pt x="2092807" y="512572"/>
                  </a:lnTo>
                  <a:lnTo>
                    <a:pt x="2153837" y="505819"/>
                  </a:lnTo>
                  <a:lnTo>
                    <a:pt x="2215188" y="499547"/>
                  </a:lnTo>
                  <a:lnTo>
                    <a:pt x="2276840" y="493775"/>
                  </a:lnTo>
                  <a:lnTo>
                    <a:pt x="2338773" y="488520"/>
                  </a:lnTo>
                  <a:lnTo>
                    <a:pt x="2400969" y="483802"/>
                  </a:lnTo>
                  <a:lnTo>
                    <a:pt x="2463406" y="479638"/>
                  </a:lnTo>
                  <a:lnTo>
                    <a:pt x="2526066" y="476047"/>
                  </a:lnTo>
                  <a:lnTo>
                    <a:pt x="2588928" y="473048"/>
                  </a:lnTo>
                  <a:lnTo>
                    <a:pt x="2630455" y="471480"/>
                  </a:lnTo>
                  <a:lnTo>
                    <a:pt x="2672637" y="470297"/>
                  </a:lnTo>
                  <a:lnTo>
                    <a:pt x="2715457" y="469491"/>
                  </a:lnTo>
                  <a:lnTo>
                    <a:pt x="2758899" y="469050"/>
                  </a:lnTo>
                  <a:lnTo>
                    <a:pt x="2802946" y="468965"/>
                  </a:lnTo>
                  <a:lnTo>
                    <a:pt x="2847583" y="469226"/>
                  </a:lnTo>
                  <a:lnTo>
                    <a:pt x="2892791" y="469821"/>
                  </a:lnTo>
                  <a:lnTo>
                    <a:pt x="2938556" y="470742"/>
                  </a:lnTo>
                  <a:lnTo>
                    <a:pt x="2984861" y="471978"/>
                  </a:lnTo>
                  <a:lnTo>
                    <a:pt x="3031689" y="473518"/>
                  </a:lnTo>
                  <a:lnTo>
                    <a:pt x="3079024" y="475353"/>
                  </a:lnTo>
                  <a:lnTo>
                    <a:pt x="3126850" y="477473"/>
                  </a:lnTo>
                  <a:lnTo>
                    <a:pt x="3175150" y="479866"/>
                  </a:lnTo>
                  <a:lnTo>
                    <a:pt x="3223907" y="482524"/>
                  </a:lnTo>
                  <a:lnTo>
                    <a:pt x="3273105" y="485436"/>
                  </a:lnTo>
                  <a:lnTo>
                    <a:pt x="3322728" y="488592"/>
                  </a:lnTo>
                  <a:lnTo>
                    <a:pt x="3372760" y="491981"/>
                  </a:lnTo>
                  <a:lnTo>
                    <a:pt x="3423183" y="495593"/>
                  </a:lnTo>
                  <a:lnTo>
                    <a:pt x="3473982" y="499419"/>
                  </a:lnTo>
                  <a:lnTo>
                    <a:pt x="3525140" y="503448"/>
                  </a:lnTo>
                  <a:lnTo>
                    <a:pt x="3576641" y="507670"/>
                  </a:lnTo>
                  <a:lnTo>
                    <a:pt x="3628467" y="512075"/>
                  </a:lnTo>
                  <a:lnTo>
                    <a:pt x="3680604" y="516652"/>
                  </a:lnTo>
                  <a:lnTo>
                    <a:pt x="3733034" y="521391"/>
                  </a:lnTo>
                  <a:lnTo>
                    <a:pt x="3785741" y="526283"/>
                  </a:lnTo>
                  <a:lnTo>
                    <a:pt x="3838709" y="531317"/>
                  </a:lnTo>
                  <a:lnTo>
                    <a:pt x="3891920" y="536483"/>
                  </a:lnTo>
                  <a:lnTo>
                    <a:pt x="3945359" y="541771"/>
                  </a:lnTo>
                  <a:lnTo>
                    <a:pt x="3999010" y="547170"/>
                  </a:lnTo>
                  <a:lnTo>
                    <a:pt x="4052855" y="552671"/>
                  </a:lnTo>
                  <a:lnTo>
                    <a:pt x="4106879" y="558263"/>
                  </a:lnTo>
                  <a:lnTo>
                    <a:pt x="4161065" y="563936"/>
                  </a:lnTo>
                  <a:lnTo>
                    <a:pt x="4215396" y="569680"/>
                  </a:lnTo>
                  <a:lnTo>
                    <a:pt x="4269856" y="575485"/>
                  </a:lnTo>
                  <a:lnTo>
                    <a:pt x="4324429" y="581340"/>
                  </a:lnTo>
                  <a:lnTo>
                    <a:pt x="4379099" y="587236"/>
                  </a:lnTo>
                  <a:lnTo>
                    <a:pt x="4433848" y="593162"/>
                  </a:lnTo>
                  <a:lnTo>
                    <a:pt x="4488661" y="599108"/>
                  </a:lnTo>
                  <a:lnTo>
                    <a:pt x="4543520" y="605064"/>
                  </a:lnTo>
                  <a:lnTo>
                    <a:pt x="4598410" y="611020"/>
                  </a:lnTo>
                  <a:lnTo>
                    <a:pt x="4653315" y="616966"/>
                  </a:lnTo>
                  <a:lnTo>
                    <a:pt x="4708217" y="622891"/>
                  </a:lnTo>
                  <a:lnTo>
                    <a:pt x="4763100" y="628785"/>
                  </a:lnTo>
                  <a:lnTo>
                    <a:pt x="4817948" y="634638"/>
                  </a:lnTo>
                  <a:lnTo>
                    <a:pt x="4872745" y="640440"/>
                  </a:lnTo>
                  <a:lnTo>
                    <a:pt x="4927474" y="646181"/>
                  </a:lnTo>
                  <a:lnTo>
                    <a:pt x="4982118" y="651851"/>
                  </a:lnTo>
                  <a:lnTo>
                    <a:pt x="5036662" y="657438"/>
                  </a:lnTo>
                  <a:lnTo>
                    <a:pt x="5091088" y="662935"/>
                  </a:lnTo>
                  <a:lnTo>
                    <a:pt x="5145381" y="668329"/>
                  </a:lnTo>
                  <a:lnTo>
                    <a:pt x="5199523" y="673611"/>
                  </a:lnTo>
                  <a:lnTo>
                    <a:pt x="5253499" y="678771"/>
                  </a:lnTo>
                  <a:lnTo>
                    <a:pt x="5307292" y="683799"/>
                  </a:lnTo>
                  <a:lnTo>
                    <a:pt x="5360886" y="688684"/>
                  </a:lnTo>
                  <a:lnTo>
                    <a:pt x="5414263" y="693416"/>
                  </a:lnTo>
                  <a:lnTo>
                    <a:pt x="5467409" y="697985"/>
                  </a:lnTo>
                  <a:lnTo>
                    <a:pt x="5520306" y="702382"/>
                  </a:lnTo>
                  <a:lnTo>
                    <a:pt x="5572938" y="706595"/>
                  </a:lnTo>
                  <a:lnTo>
                    <a:pt x="5625288" y="710614"/>
                  </a:lnTo>
                  <a:lnTo>
                    <a:pt x="5677341" y="714430"/>
                  </a:lnTo>
                  <a:lnTo>
                    <a:pt x="5729079" y="718032"/>
                  </a:lnTo>
                  <a:lnTo>
                    <a:pt x="5780486" y="721411"/>
                  </a:lnTo>
                  <a:lnTo>
                    <a:pt x="5831546" y="724555"/>
                  </a:lnTo>
                  <a:lnTo>
                    <a:pt x="5882243" y="727455"/>
                  </a:lnTo>
                  <a:lnTo>
                    <a:pt x="5932559" y="730101"/>
                  </a:lnTo>
                  <a:lnTo>
                    <a:pt x="5982479" y="732482"/>
                  </a:lnTo>
                  <a:lnTo>
                    <a:pt x="6031987" y="734588"/>
                  </a:lnTo>
                  <a:lnTo>
                    <a:pt x="6081064" y="736410"/>
                  </a:lnTo>
                  <a:lnTo>
                    <a:pt x="6129696" y="737936"/>
                  </a:lnTo>
                  <a:lnTo>
                    <a:pt x="6177866" y="739157"/>
                  </a:lnTo>
                  <a:lnTo>
                    <a:pt x="6225557" y="740063"/>
                  </a:lnTo>
                  <a:lnTo>
                    <a:pt x="6272754" y="740643"/>
                  </a:lnTo>
                  <a:lnTo>
                    <a:pt x="6319439" y="740887"/>
                  </a:lnTo>
                  <a:lnTo>
                    <a:pt x="6365595" y="740786"/>
                  </a:lnTo>
                  <a:lnTo>
                    <a:pt x="6411208" y="740328"/>
                  </a:lnTo>
                  <a:lnTo>
                    <a:pt x="6456260" y="739504"/>
                  </a:lnTo>
                  <a:lnTo>
                    <a:pt x="6500735" y="738304"/>
                  </a:lnTo>
                  <a:lnTo>
                    <a:pt x="6544616" y="736717"/>
                  </a:lnTo>
                  <a:lnTo>
                    <a:pt x="6587887" y="734734"/>
                  </a:lnTo>
                  <a:lnTo>
                    <a:pt x="6630532" y="732343"/>
                  </a:lnTo>
                  <a:lnTo>
                    <a:pt x="6672534" y="729536"/>
                  </a:lnTo>
                  <a:lnTo>
                    <a:pt x="6733771" y="724670"/>
                  </a:lnTo>
                  <a:lnTo>
                    <a:pt x="6794724" y="718984"/>
                  </a:lnTo>
                  <a:lnTo>
                    <a:pt x="6855382" y="712508"/>
                  </a:lnTo>
                  <a:lnTo>
                    <a:pt x="6915734" y="705268"/>
                  </a:lnTo>
                  <a:lnTo>
                    <a:pt x="6975770" y="697294"/>
                  </a:lnTo>
                  <a:lnTo>
                    <a:pt x="7035479" y="688613"/>
                  </a:lnTo>
                  <a:lnTo>
                    <a:pt x="7094851" y="679253"/>
                  </a:lnTo>
                  <a:lnTo>
                    <a:pt x="7153874" y="669243"/>
                  </a:lnTo>
                  <a:lnTo>
                    <a:pt x="7212539" y="658611"/>
                  </a:lnTo>
                  <a:lnTo>
                    <a:pt x="7270835" y="647385"/>
                  </a:lnTo>
                  <a:lnTo>
                    <a:pt x="7328751" y="635593"/>
                  </a:lnTo>
                  <a:lnTo>
                    <a:pt x="7386277" y="623263"/>
                  </a:lnTo>
                  <a:lnTo>
                    <a:pt x="7443402" y="610423"/>
                  </a:lnTo>
                  <a:lnTo>
                    <a:pt x="7500115" y="597102"/>
                  </a:lnTo>
                  <a:lnTo>
                    <a:pt x="7556406" y="583328"/>
                  </a:lnTo>
                  <a:lnTo>
                    <a:pt x="7612264" y="569129"/>
                  </a:lnTo>
                  <a:lnTo>
                    <a:pt x="7667679" y="554532"/>
                  </a:lnTo>
                  <a:lnTo>
                    <a:pt x="7722640" y="539567"/>
                  </a:lnTo>
                  <a:lnTo>
                    <a:pt x="7777137" y="524261"/>
                  </a:lnTo>
                  <a:lnTo>
                    <a:pt x="7831158" y="508643"/>
                  </a:lnTo>
                  <a:lnTo>
                    <a:pt x="7884694" y="492740"/>
                  </a:lnTo>
                  <a:lnTo>
                    <a:pt x="7937733" y="476581"/>
                  </a:lnTo>
                  <a:lnTo>
                    <a:pt x="7990265" y="460194"/>
                  </a:lnTo>
                  <a:lnTo>
                    <a:pt x="8042280" y="443607"/>
                  </a:lnTo>
                  <a:lnTo>
                    <a:pt x="8093767" y="426848"/>
                  </a:lnTo>
                  <a:lnTo>
                    <a:pt x="8144716" y="409946"/>
                  </a:lnTo>
                  <a:lnTo>
                    <a:pt x="8195115" y="392928"/>
                  </a:lnTo>
                  <a:lnTo>
                    <a:pt x="8244954" y="375823"/>
                  </a:lnTo>
                  <a:lnTo>
                    <a:pt x="8294223" y="358659"/>
                  </a:lnTo>
                  <a:lnTo>
                    <a:pt x="8342910" y="341464"/>
                  </a:lnTo>
                  <a:lnTo>
                    <a:pt x="8391006" y="324267"/>
                  </a:lnTo>
                  <a:lnTo>
                    <a:pt x="8438500" y="307094"/>
                  </a:lnTo>
                  <a:lnTo>
                    <a:pt x="8485381" y="289975"/>
                  </a:lnTo>
                  <a:lnTo>
                    <a:pt x="8531639" y="272938"/>
                  </a:lnTo>
                  <a:lnTo>
                    <a:pt x="8577263" y="256011"/>
                  </a:lnTo>
                  <a:lnTo>
                    <a:pt x="8622242" y="239221"/>
                  </a:lnTo>
                  <a:lnTo>
                    <a:pt x="8666566" y="222598"/>
                  </a:lnTo>
                  <a:lnTo>
                    <a:pt x="8710224" y="206169"/>
                  </a:lnTo>
                  <a:lnTo>
                    <a:pt x="8753206" y="189962"/>
                  </a:lnTo>
                  <a:lnTo>
                    <a:pt x="8795501" y="174007"/>
                  </a:lnTo>
                  <a:lnTo>
                    <a:pt x="8837098" y="158329"/>
                  </a:lnTo>
                  <a:lnTo>
                    <a:pt x="8877987" y="142959"/>
                  </a:lnTo>
                  <a:lnTo>
                    <a:pt x="8918158" y="127924"/>
                  </a:lnTo>
                  <a:lnTo>
                    <a:pt x="8957599" y="113252"/>
                  </a:lnTo>
                  <a:lnTo>
                    <a:pt x="8996300" y="98971"/>
                  </a:lnTo>
                  <a:lnTo>
                    <a:pt x="9034251" y="85110"/>
                  </a:lnTo>
                  <a:lnTo>
                    <a:pt x="9071440" y="71697"/>
                  </a:lnTo>
                  <a:lnTo>
                    <a:pt x="9107858" y="58760"/>
                  </a:lnTo>
                  <a:lnTo>
                    <a:pt x="9178337" y="34425"/>
                  </a:lnTo>
                  <a:lnTo>
                    <a:pt x="9245602" y="12331"/>
                  </a:lnTo>
                  <a:lnTo>
                    <a:pt x="9278003" y="2196"/>
                  </a:lnTo>
                  <a:lnTo>
                    <a:pt x="9285306" y="0"/>
                  </a:lnTo>
                </a:path>
              </a:pathLst>
            </a:custGeom>
            <a:ln w="10774">
              <a:solidFill>
                <a:srgbClr val="09B6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" y="56967"/>
              <a:ext cx="9361170" cy="892810"/>
            </a:xfrm>
            <a:custGeom>
              <a:avLst/>
              <a:gdLst/>
              <a:ahLst/>
              <a:cxnLst/>
              <a:rect l="l" t="t" r="r" b="b"/>
              <a:pathLst>
                <a:path w="9361170" h="892810">
                  <a:moveTo>
                    <a:pt x="0" y="892461"/>
                  </a:moveTo>
                  <a:lnTo>
                    <a:pt x="52739" y="883117"/>
                  </a:lnTo>
                  <a:lnTo>
                    <a:pt x="110819" y="871834"/>
                  </a:lnTo>
                  <a:lnTo>
                    <a:pt x="174040" y="858780"/>
                  </a:lnTo>
                  <a:lnTo>
                    <a:pt x="242202" y="844126"/>
                  </a:lnTo>
                  <a:lnTo>
                    <a:pt x="315104" y="828038"/>
                  </a:lnTo>
                  <a:lnTo>
                    <a:pt x="353271" y="819510"/>
                  </a:lnTo>
                  <a:lnTo>
                    <a:pt x="392548" y="810687"/>
                  </a:lnTo>
                  <a:lnTo>
                    <a:pt x="432910" y="801590"/>
                  </a:lnTo>
                  <a:lnTo>
                    <a:pt x="474332" y="792241"/>
                  </a:lnTo>
                  <a:lnTo>
                    <a:pt x="516790" y="782660"/>
                  </a:lnTo>
                  <a:lnTo>
                    <a:pt x="560258" y="772868"/>
                  </a:lnTo>
                  <a:lnTo>
                    <a:pt x="604711" y="762887"/>
                  </a:lnTo>
                  <a:lnTo>
                    <a:pt x="650124" y="752737"/>
                  </a:lnTo>
                  <a:lnTo>
                    <a:pt x="696473" y="742440"/>
                  </a:lnTo>
                  <a:lnTo>
                    <a:pt x="743731" y="732017"/>
                  </a:lnTo>
                  <a:lnTo>
                    <a:pt x="791875" y="721489"/>
                  </a:lnTo>
                  <a:lnTo>
                    <a:pt x="840880" y="710877"/>
                  </a:lnTo>
                  <a:lnTo>
                    <a:pt x="890719" y="700202"/>
                  </a:lnTo>
                  <a:lnTo>
                    <a:pt x="941369" y="689485"/>
                  </a:lnTo>
                  <a:lnTo>
                    <a:pt x="992804" y="678747"/>
                  </a:lnTo>
                  <a:lnTo>
                    <a:pt x="1044999" y="668010"/>
                  </a:lnTo>
                  <a:lnTo>
                    <a:pt x="1097929" y="657294"/>
                  </a:lnTo>
                  <a:lnTo>
                    <a:pt x="1151570" y="646621"/>
                  </a:lnTo>
                  <a:lnTo>
                    <a:pt x="1205896" y="636011"/>
                  </a:lnTo>
                  <a:lnTo>
                    <a:pt x="1260882" y="625486"/>
                  </a:lnTo>
                  <a:lnTo>
                    <a:pt x="1316504" y="615067"/>
                  </a:lnTo>
                  <a:lnTo>
                    <a:pt x="1372735" y="604774"/>
                  </a:lnTo>
                  <a:lnTo>
                    <a:pt x="1429552" y="594630"/>
                  </a:lnTo>
                  <a:lnTo>
                    <a:pt x="1486930" y="584654"/>
                  </a:lnTo>
                  <a:lnTo>
                    <a:pt x="1544842" y="574869"/>
                  </a:lnTo>
                  <a:lnTo>
                    <a:pt x="1603265" y="565295"/>
                  </a:lnTo>
                  <a:lnTo>
                    <a:pt x="1662173" y="555953"/>
                  </a:lnTo>
                  <a:lnTo>
                    <a:pt x="1721541" y="546864"/>
                  </a:lnTo>
                  <a:lnTo>
                    <a:pt x="1781345" y="538050"/>
                  </a:lnTo>
                  <a:lnTo>
                    <a:pt x="1841558" y="529532"/>
                  </a:lnTo>
                  <a:lnTo>
                    <a:pt x="1902157" y="521330"/>
                  </a:lnTo>
                  <a:lnTo>
                    <a:pt x="1963117" y="513466"/>
                  </a:lnTo>
                  <a:lnTo>
                    <a:pt x="2024411" y="505961"/>
                  </a:lnTo>
                  <a:lnTo>
                    <a:pt x="2086016" y="498836"/>
                  </a:lnTo>
                  <a:lnTo>
                    <a:pt x="2147906" y="492112"/>
                  </a:lnTo>
                  <a:lnTo>
                    <a:pt x="2210057" y="485810"/>
                  </a:lnTo>
                  <a:lnTo>
                    <a:pt x="2272442" y="479951"/>
                  </a:lnTo>
                  <a:lnTo>
                    <a:pt x="2335038" y="474556"/>
                  </a:lnTo>
                  <a:lnTo>
                    <a:pt x="2397820" y="469647"/>
                  </a:lnTo>
                  <a:lnTo>
                    <a:pt x="2460761" y="465244"/>
                  </a:lnTo>
                  <a:lnTo>
                    <a:pt x="2523838" y="461369"/>
                  </a:lnTo>
                  <a:lnTo>
                    <a:pt x="2587025" y="458042"/>
                  </a:lnTo>
                  <a:lnTo>
                    <a:pt x="2650297" y="455286"/>
                  </a:lnTo>
                  <a:lnTo>
                    <a:pt x="2692566" y="453810"/>
                  </a:lnTo>
                  <a:lnTo>
                    <a:pt x="2735478" y="452644"/>
                  </a:lnTo>
                  <a:lnTo>
                    <a:pt x="2779019" y="451778"/>
                  </a:lnTo>
                  <a:lnTo>
                    <a:pt x="2823171" y="451206"/>
                  </a:lnTo>
                  <a:lnTo>
                    <a:pt x="2867917" y="450918"/>
                  </a:lnTo>
                  <a:lnTo>
                    <a:pt x="2913242" y="450906"/>
                  </a:lnTo>
                  <a:lnTo>
                    <a:pt x="2959129" y="451162"/>
                  </a:lnTo>
                  <a:lnTo>
                    <a:pt x="3005560" y="451677"/>
                  </a:lnTo>
                  <a:lnTo>
                    <a:pt x="3052521" y="452443"/>
                  </a:lnTo>
                  <a:lnTo>
                    <a:pt x="3099993" y="453452"/>
                  </a:lnTo>
                  <a:lnTo>
                    <a:pt x="3147962" y="454696"/>
                  </a:lnTo>
                  <a:lnTo>
                    <a:pt x="3196409" y="456165"/>
                  </a:lnTo>
                  <a:lnTo>
                    <a:pt x="3245319" y="457853"/>
                  </a:lnTo>
                  <a:lnTo>
                    <a:pt x="3294675" y="459750"/>
                  </a:lnTo>
                  <a:lnTo>
                    <a:pt x="3344461" y="461848"/>
                  </a:lnTo>
                  <a:lnTo>
                    <a:pt x="3394659" y="464139"/>
                  </a:lnTo>
                  <a:lnTo>
                    <a:pt x="3445254" y="466615"/>
                  </a:lnTo>
                  <a:lnTo>
                    <a:pt x="3496230" y="469267"/>
                  </a:lnTo>
                  <a:lnTo>
                    <a:pt x="3547568" y="472087"/>
                  </a:lnTo>
                  <a:lnTo>
                    <a:pt x="3599254" y="475066"/>
                  </a:lnTo>
                  <a:lnTo>
                    <a:pt x="3651270" y="478197"/>
                  </a:lnTo>
                  <a:lnTo>
                    <a:pt x="3703600" y="481470"/>
                  </a:lnTo>
                  <a:lnTo>
                    <a:pt x="3756227" y="484878"/>
                  </a:lnTo>
                  <a:lnTo>
                    <a:pt x="3809135" y="488413"/>
                  </a:lnTo>
                  <a:lnTo>
                    <a:pt x="3862308" y="492065"/>
                  </a:lnTo>
                  <a:lnTo>
                    <a:pt x="3915728" y="495827"/>
                  </a:lnTo>
                  <a:lnTo>
                    <a:pt x="3969380" y="499691"/>
                  </a:lnTo>
                  <a:lnTo>
                    <a:pt x="4023247" y="503647"/>
                  </a:lnTo>
                  <a:lnTo>
                    <a:pt x="4077311" y="507689"/>
                  </a:lnTo>
                  <a:lnTo>
                    <a:pt x="4131558" y="511806"/>
                  </a:lnTo>
                  <a:lnTo>
                    <a:pt x="4185970" y="515992"/>
                  </a:lnTo>
                  <a:lnTo>
                    <a:pt x="4240530" y="520237"/>
                  </a:lnTo>
                  <a:lnTo>
                    <a:pt x="4295223" y="524534"/>
                  </a:lnTo>
                  <a:lnTo>
                    <a:pt x="4350031" y="528874"/>
                  </a:lnTo>
                  <a:lnTo>
                    <a:pt x="4404939" y="533248"/>
                  </a:lnTo>
                  <a:lnTo>
                    <a:pt x="4459929" y="537649"/>
                  </a:lnTo>
                  <a:lnTo>
                    <a:pt x="4514985" y="542069"/>
                  </a:lnTo>
                  <a:lnTo>
                    <a:pt x="4570091" y="546498"/>
                  </a:lnTo>
                  <a:lnTo>
                    <a:pt x="4625230" y="550928"/>
                  </a:lnTo>
                  <a:lnTo>
                    <a:pt x="4680385" y="555352"/>
                  </a:lnTo>
                  <a:lnTo>
                    <a:pt x="4735541" y="559760"/>
                  </a:lnTo>
                  <a:lnTo>
                    <a:pt x="4790680" y="564145"/>
                  </a:lnTo>
                  <a:lnTo>
                    <a:pt x="4845785" y="568498"/>
                  </a:lnTo>
                  <a:lnTo>
                    <a:pt x="4900842" y="572812"/>
                  </a:lnTo>
                  <a:lnTo>
                    <a:pt x="4955832" y="577076"/>
                  </a:lnTo>
                  <a:lnTo>
                    <a:pt x="5010740" y="581284"/>
                  </a:lnTo>
                  <a:lnTo>
                    <a:pt x="5065549" y="585427"/>
                  </a:lnTo>
                  <a:lnTo>
                    <a:pt x="5120242" y="589496"/>
                  </a:lnTo>
                  <a:lnTo>
                    <a:pt x="5174802" y="593484"/>
                  </a:lnTo>
                  <a:lnTo>
                    <a:pt x="5229215" y="597382"/>
                  </a:lnTo>
                  <a:lnTo>
                    <a:pt x="5283462" y="601181"/>
                  </a:lnTo>
                  <a:lnTo>
                    <a:pt x="5337527" y="604874"/>
                  </a:lnTo>
                  <a:lnTo>
                    <a:pt x="5391394" y="608451"/>
                  </a:lnTo>
                  <a:lnTo>
                    <a:pt x="5445046" y="611905"/>
                  </a:lnTo>
                  <a:lnTo>
                    <a:pt x="5498467" y="615228"/>
                  </a:lnTo>
                  <a:lnTo>
                    <a:pt x="5551641" y="618411"/>
                  </a:lnTo>
                  <a:lnTo>
                    <a:pt x="5604550" y="621445"/>
                  </a:lnTo>
                  <a:lnTo>
                    <a:pt x="5657178" y="624323"/>
                  </a:lnTo>
                  <a:lnTo>
                    <a:pt x="5709509" y="627036"/>
                  </a:lnTo>
                  <a:lnTo>
                    <a:pt x="5761526" y="629575"/>
                  </a:lnTo>
                  <a:lnTo>
                    <a:pt x="5813212" y="631933"/>
                  </a:lnTo>
                  <a:lnTo>
                    <a:pt x="5864552" y="634101"/>
                  </a:lnTo>
                  <a:lnTo>
                    <a:pt x="5915528" y="636071"/>
                  </a:lnTo>
                  <a:lnTo>
                    <a:pt x="5966124" y="637834"/>
                  </a:lnTo>
                  <a:lnTo>
                    <a:pt x="6016324" y="639383"/>
                  </a:lnTo>
                  <a:lnTo>
                    <a:pt x="6066111" y="640708"/>
                  </a:lnTo>
                  <a:lnTo>
                    <a:pt x="6115468" y="641802"/>
                  </a:lnTo>
                  <a:lnTo>
                    <a:pt x="6164379" y="642656"/>
                  </a:lnTo>
                  <a:lnTo>
                    <a:pt x="6212828" y="643262"/>
                  </a:lnTo>
                  <a:lnTo>
                    <a:pt x="6260797" y="643611"/>
                  </a:lnTo>
                  <a:lnTo>
                    <a:pt x="6308271" y="643696"/>
                  </a:lnTo>
                  <a:lnTo>
                    <a:pt x="6355233" y="643507"/>
                  </a:lnTo>
                  <a:lnTo>
                    <a:pt x="6401666" y="643037"/>
                  </a:lnTo>
                  <a:lnTo>
                    <a:pt x="6447554" y="642277"/>
                  </a:lnTo>
                  <a:lnTo>
                    <a:pt x="6492881" y="641220"/>
                  </a:lnTo>
                  <a:lnTo>
                    <a:pt x="6537629" y="639856"/>
                  </a:lnTo>
                  <a:lnTo>
                    <a:pt x="6581782" y="638177"/>
                  </a:lnTo>
                  <a:lnTo>
                    <a:pt x="6625325" y="636175"/>
                  </a:lnTo>
                  <a:lnTo>
                    <a:pt x="6668239" y="633842"/>
                  </a:lnTo>
                  <a:lnTo>
                    <a:pt x="6710509" y="631169"/>
                  </a:lnTo>
                  <a:lnTo>
                    <a:pt x="6772503" y="626599"/>
                  </a:lnTo>
                  <a:lnTo>
                    <a:pt x="6834201" y="621338"/>
                  </a:lnTo>
                  <a:lnTo>
                    <a:pt x="6895595" y="615410"/>
                  </a:lnTo>
                  <a:lnTo>
                    <a:pt x="6956671" y="608839"/>
                  </a:lnTo>
                  <a:lnTo>
                    <a:pt x="7017420" y="601649"/>
                  </a:lnTo>
                  <a:lnTo>
                    <a:pt x="7077830" y="593866"/>
                  </a:lnTo>
                  <a:lnTo>
                    <a:pt x="7137889" y="585513"/>
                  </a:lnTo>
                  <a:lnTo>
                    <a:pt x="7197588" y="576615"/>
                  </a:lnTo>
                  <a:lnTo>
                    <a:pt x="7256914" y="567197"/>
                  </a:lnTo>
                  <a:lnTo>
                    <a:pt x="7315856" y="557281"/>
                  </a:lnTo>
                  <a:lnTo>
                    <a:pt x="7374405" y="546894"/>
                  </a:lnTo>
                  <a:lnTo>
                    <a:pt x="7432547" y="536060"/>
                  </a:lnTo>
                  <a:lnTo>
                    <a:pt x="7490273" y="524802"/>
                  </a:lnTo>
                  <a:lnTo>
                    <a:pt x="7547571" y="513145"/>
                  </a:lnTo>
                  <a:lnTo>
                    <a:pt x="7604430" y="501115"/>
                  </a:lnTo>
                  <a:lnTo>
                    <a:pt x="7660839" y="488734"/>
                  </a:lnTo>
                  <a:lnTo>
                    <a:pt x="7716787" y="476027"/>
                  </a:lnTo>
                  <a:lnTo>
                    <a:pt x="7772262" y="463020"/>
                  </a:lnTo>
                  <a:lnTo>
                    <a:pt x="7827254" y="449735"/>
                  </a:lnTo>
                  <a:lnTo>
                    <a:pt x="7881752" y="436198"/>
                  </a:lnTo>
                  <a:lnTo>
                    <a:pt x="7935743" y="422434"/>
                  </a:lnTo>
                  <a:lnTo>
                    <a:pt x="7989219" y="408465"/>
                  </a:lnTo>
                  <a:lnTo>
                    <a:pt x="8042166" y="394318"/>
                  </a:lnTo>
                  <a:lnTo>
                    <a:pt x="8094574" y="380016"/>
                  </a:lnTo>
                  <a:lnTo>
                    <a:pt x="8146432" y="365583"/>
                  </a:lnTo>
                  <a:lnTo>
                    <a:pt x="8197729" y="351045"/>
                  </a:lnTo>
                  <a:lnTo>
                    <a:pt x="8248454" y="336424"/>
                  </a:lnTo>
                  <a:lnTo>
                    <a:pt x="8298595" y="321747"/>
                  </a:lnTo>
                  <a:lnTo>
                    <a:pt x="8348142" y="307037"/>
                  </a:lnTo>
                  <a:lnTo>
                    <a:pt x="8397083" y="292319"/>
                  </a:lnTo>
                  <a:lnTo>
                    <a:pt x="8445408" y="277616"/>
                  </a:lnTo>
                  <a:lnTo>
                    <a:pt x="8493105" y="262954"/>
                  </a:lnTo>
                  <a:lnTo>
                    <a:pt x="8540162" y="248357"/>
                  </a:lnTo>
                  <a:lnTo>
                    <a:pt x="8586570" y="233849"/>
                  </a:lnTo>
                  <a:lnTo>
                    <a:pt x="8632316" y="219455"/>
                  </a:lnTo>
                  <a:lnTo>
                    <a:pt x="8677390" y="205198"/>
                  </a:lnTo>
                  <a:lnTo>
                    <a:pt x="8721781" y="191104"/>
                  </a:lnTo>
                  <a:lnTo>
                    <a:pt x="8765477" y="177197"/>
                  </a:lnTo>
                  <a:lnTo>
                    <a:pt x="8808467" y="163501"/>
                  </a:lnTo>
                  <a:lnTo>
                    <a:pt x="8850741" y="150041"/>
                  </a:lnTo>
                  <a:lnTo>
                    <a:pt x="8892287" y="136841"/>
                  </a:lnTo>
                  <a:lnTo>
                    <a:pt x="8933094" y="123925"/>
                  </a:lnTo>
                  <a:lnTo>
                    <a:pt x="8973151" y="111318"/>
                  </a:lnTo>
                  <a:lnTo>
                    <a:pt x="9012447" y="99044"/>
                  </a:lnTo>
                  <a:lnTo>
                    <a:pt x="9050970" y="87128"/>
                  </a:lnTo>
                  <a:lnTo>
                    <a:pt x="9088710" y="75593"/>
                  </a:lnTo>
                  <a:lnTo>
                    <a:pt x="9125655" y="64465"/>
                  </a:lnTo>
                  <a:lnTo>
                    <a:pt x="9197118" y="43527"/>
                  </a:lnTo>
                  <a:lnTo>
                    <a:pt x="9265270" y="24506"/>
                  </a:lnTo>
                  <a:lnTo>
                    <a:pt x="9330021" y="7599"/>
                  </a:lnTo>
                  <a:lnTo>
                    <a:pt x="9361094" y="0"/>
                  </a:lnTo>
                </a:path>
              </a:pathLst>
            </a:custGeom>
            <a:ln w="9524">
              <a:solidFill>
                <a:srgbClr val="10CE9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0" y="6081486"/>
            <a:ext cx="2095499" cy="776513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108038" y="1333387"/>
            <a:ext cx="6535082" cy="4163769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5387" y="0"/>
            <a:ext cx="9371330" cy="6863715"/>
            <a:chOff x="-5387" y="0"/>
            <a:chExt cx="9371330" cy="68637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361475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9359899" cy="102742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04744" y="0"/>
              <a:ext cx="4855155" cy="600066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0" y="0"/>
              <a:ext cx="9285605" cy="1015365"/>
            </a:xfrm>
            <a:custGeom>
              <a:avLst/>
              <a:gdLst/>
              <a:ahLst/>
              <a:cxnLst/>
              <a:rect l="l" t="t" r="r" b="b"/>
              <a:pathLst>
                <a:path w="9285605" h="1015365">
                  <a:moveTo>
                    <a:pt x="0" y="1015121"/>
                  </a:moveTo>
                  <a:lnTo>
                    <a:pt x="52568" y="996451"/>
                  </a:lnTo>
                  <a:lnTo>
                    <a:pt x="110812" y="976136"/>
                  </a:lnTo>
                  <a:lnTo>
                    <a:pt x="173659" y="954649"/>
                  </a:lnTo>
                  <a:lnTo>
                    <a:pt x="240950" y="932137"/>
                  </a:lnTo>
                  <a:lnTo>
                    <a:pt x="312528" y="908748"/>
                  </a:lnTo>
                  <a:lnTo>
                    <a:pt x="349876" y="896771"/>
                  </a:lnTo>
                  <a:lnTo>
                    <a:pt x="388235" y="884630"/>
                  </a:lnTo>
                  <a:lnTo>
                    <a:pt x="427588" y="872343"/>
                  </a:lnTo>
                  <a:lnTo>
                    <a:pt x="467913" y="859929"/>
                  </a:lnTo>
                  <a:lnTo>
                    <a:pt x="509192" y="847406"/>
                  </a:lnTo>
                  <a:lnTo>
                    <a:pt x="551404" y="834793"/>
                  </a:lnTo>
                  <a:lnTo>
                    <a:pt x="594530" y="822108"/>
                  </a:lnTo>
                  <a:lnTo>
                    <a:pt x="638549" y="809370"/>
                  </a:lnTo>
                  <a:lnTo>
                    <a:pt x="683443" y="796597"/>
                  </a:lnTo>
                  <a:lnTo>
                    <a:pt x="729192" y="783807"/>
                  </a:lnTo>
                  <a:lnTo>
                    <a:pt x="775775" y="771019"/>
                  </a:lnTo>
                  <a:lnTo>
                    <a:pt x="823172" y="758251"/>
                  </a:lnTo>
                  <a:lnTo>
                    <a:pt x="871366" y="745522"/>
                  </a:lnTo>
                  <a:lnTo>
                    <a:pt x="920334" y="732850"/>
                  </a:lnTo>
                  <a:lnTo>
                    <a:pt x="970058" y="720254"/>
                  </a:lnTo>
                  <a:lnTo>
                    <a:pt x="1020518" y="707751"/>
                  </a:lnTo>
                  <a:lnTo>
                    <a:pt x="1071694" y="695362"/>
                  </a:lnTo>
                  <a:lnTo>
                    <a:pt x="1123567" y="683102"/>
                  </a:lnTo>
                  <a:lnTo>
                    <a:pt x="1176116" y="670993"/>
                  </a:lnTo>
                  <a:lnTo>
                    <a:pt x="1229322" y="659050"/>
                  </a:lnTo>
                  <a:lnTo>
                    <a:pt x="1283165" y="647294"/>
                  </a:lnTo>
                  <a:lnTo>
                    <a:pt x="1337626" y="635743"/>
                  </a:lnTo>
                  <a:lnTo>
                    <a:pt x="1392684" y="624414"/>
                  </a:lnTo>
                  <a:lnTo>
                    <a:pt x="1448320" y="613327"/>
                  </a:lnTo>
                  <a:lnTo>
                    <a:pt x="1504514" y="602500"/>
                  </a:lnTo>
                  <a:lnTo>
                    <a:pt x="1561247" y="591951"/>
                  </a:lnTo>
                  <a:lnTo>
                    <a:pt x="1618498" y="581699"/>
                  </a:lnTo>
                  <a:lnTo>
                    <a:pt x="1676248" y="571762"/>
                  </a:lnTo>
                  <a:lnTo>
                    <a:pt x="1734477" y="562158"/>
                  </a:lnTo>
                  <a:lnTo>
                    <a:pt x="1793166" y="552906"/>
                  </a:lnTo>
                  <a:lnTo>
                    <a:pt x="1852294" y="544025"/>
                  </a:lnTo>
                  <a:lnTo>
                    <a:pt x="1911842" y="535532"/>
                  </a:lnTo>
                  <a:lnTo>
                    <a:pt x="1971790" y="527447"/>
                  </a:lnTo>
                  <a:lnTo>
                    <a:pt x="2032118" y="519788"/>
                  </a:lnTo>
                  <a:lnTo>
                    <a:pt x="2092807" y="512572"/>
                  </a:lnTo>
                  <a:lnTo>
                    <a:pt x="2153837" y="505819"/>
                  </a:lnTo>
                  <a:lnTo>
                    <a:pt x="2215188" y="499547"/>
                  </a:lnTo>
                  <a:lnTo>
                    <a:pt x="2276840" y="493775"/>
                  </a:lnTo>
                  <a:lnTo>
                    <a:pt x="2338773" y="488520"/>
                  </a:lnTo>
                  <a:lnTo>
                    <a:pt x="2400969" y="483802"/>
                  </a:lnTo>
                  <a:lnTo>
                    <a:pt x="2463406" y="479638"/>
                  </a:lnTo>
                  <a:lnTo>
                    <a:pt x="2526066" y="476047"/>
                  </a:lnTo>
                  <a:lnTo>
                    <a:pt x="2588928" y="473048"/>
                  </a:lnTo>
                  <a:lnTo>
                    <a:pt x="2630455" y="471480"/>
                  </a:lnTo>
                  <a:lnTo>
                    <a:pt x="2672637" y="470297"/>
                  </a:lnTo>
                  <a:lnTo>
                    <a:pt x="2715457" y="469491"/>
                  </a:lnTo>
                  <a:lnTo>
                    <a:pt x="2758899" y="469050"/>
                  </a:lnTo>
                  <a:lnTo>
                    <a:pt x="2802946" y="468965"/>
                  </a:lnTo>
                  <a:lnTo>
                    <a:pt x="2847583" y="469226"/>
                  </a:lnTo>
                  <a:lnTo>
                    <a:pt x="2892791" y="469821"/>
                  </a:lnTo>
                  <a:lnTo>
                    <a:pt x="2938556" y="470742"/>
                  </a:lnTo>
                  <a:lnTo>
                    <a:pt x="2984861" y="471978"/>
                  </a:lnTo>
                  <a:lnTo>
                    <a:pt x="3031689" y="473518"/>
                  </a:lnTo>
                  <a:lnTo>
                    <a:pt x="3079024" y="475353"/>
                  </a:lnTo>
                  <a:lnTo>
                    <a:pt x="3126850" y="477473"/>
                  </a:lnTo>
                  <a:lnTo>
                    <a:pt x="3175150" y="479866"/>
                  </a:lnTo>
                  <a:lnTo>
                    <a:pt x="3223907" y="482524"/>
                  </a:lnTo>
                  <a:lnTo>
                    <a:pt x="3273105" y="485436"/>
                  </a:lnTo>
                  <a:lnTo>
                    <a:pt x="3322728" y="488592"/>
                  </a:lnTo>
                  <a:lnTo>
                    <a:pt x="3372760" y="491981"/>
                  </a:lnTo>
                  <a:lnTo>
                    <a:pt x="3423183" y="495593"/>
                  </a:lnTo>
                  <a:lnTo>
                    <a:pt x="3473982" y="499419"/>
                  </a:lnTo>
                  <a:lnTo>
                    <a:pt x="3525140" y="503448"/>
                  </a:lnTo>
                  <a:lnTo>
                    <a:pt x="3576641" y="507670"/>
                  </a:lnTo>
                  <a:lnTo>
                    <a:pt x="3628467" y="512075"/>
                  </a:lnTo>
                  <a:lnTo>
                    <a:pt x="3680604" y="516652"/>
                  </a:lnTo>
                  <a:lnTo>
                    <a:pt x="3733034" y="521391"/>
                  </a:lnTo>
                  <a:lnTo>
                    <a:pt x="3785741" y="526283"/>
                  </a:lnTo>
                  <a:lnTo>
                    <a:pt x="3838709" y="531317"/>
                  </a:lnTo>
                  <a:lnTo>
                    <a:pt x="3891920" y="536483"/>
                  </a:lnTo>
                  <a:lnTo>
                    <a:pt x="3945359" y="541771"/>
                  </a:lnTo>
                  <a:lnTo>
                    <a:pt x="3999010" y="547170"/>
                  </a:lnTo>
                  <a:lnTo>
                    <a:pt x="4052855" y="552671"/>
                  </a:lnTo>
                  <a:lnTo>
                    <a:pt x="4106879" y="558263"/>
                  </a:lnTo>
                  <a:lnTo>
                    <a:pt x="4161065" y="563936"/>
                  </a:lnTo>
                  <a:lnTo>
                    <a:pt x="4215396" y="569680"/>
                  </a:lnTo>
                  <a:lnTo>
                    <a:pt x="4269856" y="575485"/>
                  </a:lnTo>
                  <a:lnTo>
                    <a:pt x="4324429" y="581340"/>
                  </a:lnTo>
                  <a:lnTo>
                    <a:pt x="4379099" y="587236"/>
                  </a:lnTo>
                  <a:lnTo>
                    <a:pt x="4433848" y="593162"/>
                  </a:lnTo>
                  <a:lnTo>
                    <a:pt x="4488661" y="599108"/>
                  </a:lnTo>
                  <a:lnTo>
                    <a:pt x="4543520" y="605064"/>
                  </a:lnTo>
                  <a:lnTo>
                    <a:pt x="4598410" y="611020"/>
                  </a:lnTo>
                  <a:lnTo>
                    <a:pt x="4653315" y="616966"/>
                  </a:lnTo>
                  <a:lnTo>
                    <a:pt x="4708217" y="622891"/>
                  </a:lnTo>
                  <a:lnTo>
                    <a:pt x="4763100" y="628785"/>
                  </a:lnTo>
                  <a:lnTo>
                    <a:pt x="4817948" y="634638"/>
                  </a:lnTo>
                  <a:lnTo>
                    <a:pt x="4872745" y="640440"/>
                  </a:lnTo>
                  <a:lnTo>
                    <a:pt x="4927474" y="646181"/>
                  </a:lnTo>
                  <a:lnTo>
                    <a:pt x="4982118" y="651851"/>
                  </a:lnTo>
                  <a:lnTo>
                    <a:pt x="5036662" y="657438"/>
                  </a:lnTo>
                  <a:lnTo>
                    <a:pt x="5091088" y="662935"/>
                  </a:lnTo>
                  <a:lnTo>
                    <a:pt x="5145381" y="668329"/>
                  </a:lnTo>
                  <a:lnTo>
                    <a:pt x="5199523" y="673611"/>
                  </a:lnTo>
                  <a:lnTo>
                    <a:pt x="5253499" y="678771"/>
                  </a:lnTo>
                  <a:lnTo>
                    <a:pt x="5307292" y="683799"/>
                  </a:lnTo>
                  <a:lnTo>
                    <a:pt x="5360886" y="688684"/>
                  </a:lnTo>
                  <a:lnTo>
                    <a:pt x="5414263" y="693416"/>
                  </a:lnTo>
                  <a:lnTo>
                    <a:pt x="5467409" y="697985"/>
                  </a:lnTo>
                  <a:lnTo>
                    <a:pt x="5520306" y="702382"/>
                  </a:lnTo>
                  <a:lnTo>
                    <a:pt x="5572938" y="706595"/>
                  </a:lnTo>
                  <a:lnTo>
                    <a:pt x="5625288" y="710614"/>
                  </a:lnTo>
                  <a:lnTo>
                    <a:pt x="5677341" y="714430"/>
                  </a:lnTo>
                  <a:lnTo>
                    <a:pt x="5729079" y="718032"/>
                  </a:lnTo>
                  <a:lnTo>
                    <a:pt x="5780486" y="721411"/>
                  </a:lnTo>
                  <a:lnTo>
                    <a:pt x="5831546" y="724555"/>
                  </a:lnTo>
                  <a:lnTo>
                    <a:pt x="5882243" y="727455"/>
                  </a:lnTo>
                  <a:lnTo>
                    <a:pt x="5932559" y="730101"/>
                  </a:lnTo>
                  <a:lnTo>
                    <a:pt x="5982479" y="732482"/>
                  </a:lnTo>
                  <a:lnTo>
                    <a:pt x="6031987" y="734588"/>
                  </a:lnTo>
                  <a:lnTo>
                    <a:pt x="6081064" y="736410"/>
                  </a:lnTo>
                  <a:lnTo>
                    <a:pt x="6129696" y="737936"/>
                  </a:lnTo>
                  <a:lnTo>
                    <a:pt x="6177866" y="739157"/>
                  </a:lnTo>
                  <a:lnTo>
                    <a:pt x="6225557" y="740063"/>
                  </a:lnTo>
                  <a:lnTo>
                    <a:pt x="6272754" y="740643"/>
                  </a:lnTo>
                  <a:lnTo>
                    <a:pt x="6319439" y="740887"/>
                  </a:lnTo>
                  <a:lnTo>
                    <a:pt x="6365595" y="740786"/>
                  </a:lnTo>
                  <a:lnTo>
                    <a:pt x="6411208" y="740328"/>
                  </a:lnTo>
                  <a:lnTo>
                    <a:pt x="6456260" y="739504"/>
                  </a:lnTo>
                  <a:lnTo>
                    <a:pt x="6500735" y="738304"/>
                  </a:lnTo>
                  <a:lnTo>
                    <a:pt x="6544616" y="736717"/>
                  </a:lnTo>
                  <a:lnTo>
                    <a:pt x="6587887" y="734734"/>
                  </a:lnTo>
                  <a:lnTo>
                    <a:pt x="6630532" y="732343"/>
                  </a:lnTo>
                  <a:lnTo>
                    <a:pt x="6672534" y="729536"/>
                  </a:lnTo>
                  <a:lnTo>
                    <a:pt x="6733771" y="724670"/>
                  </a:lnTo>
                  <a:lnTo>
                    <a:pt x="6794724" y="718984"/>
                  </a:lnTo>
                  <a:lnTo>
                    <a:pt x="6855382" y="712508"/>
                  </a:lnTo>
                  <a:lnTo>
                    <a:pt x="6915734" y="705268"/>
                  </a:lnTo>
                  <a:lnTo>
                    <a:pt x="6975770" y="697294"/>
                  </a:lnTo>
                  <a:lnTo>
                    <a:pt x="7035479" y="688613"/>
                  </a:lnTo>
                  <a:lnTo>
                    <a:pt x="7094851" y="679253"/>
                  </a:lnTo>
                  <a:lnTo>
                    <a:pt x="7153874" y="669243"/>
                  </a:lnTo>
                  <a:lnTo>
                    <a:pt x="7212539" y="658611"/>
                  </a:lnTo>
                  <a:lnTo>
                    <a:pt x="7270835" y="647385"/>
                  </a:lnTo>
                  <a:lnTo>
                    <a:pt x="7328751" y="635593"/>
                  </a:lnTo>
                  <a:lnTo>
                    <a:pt x="7386277" y="623263"/>
                  </a:lnTo>
                  <a:lnTo>
                    <a:pt x="7443402" y="610423"/>
                  </a:lnTo>
                  <a:lnTo>
                    <a:pt x="7500115" y="597102"/>
                  </a:lnTo>
                  <a:lnTo>
                    <a:pt x="7556406" y="583328"/>
                  </a:lnTo>
                  <a:lnTo>
                    <a:pt x="7612264" y="569129"/>
                  </a:lnTo>
                  <a:lnTo>
                    <a:pt x="7667679" y="554532"/>
                  </a:lnTo>
                  <a:lnTo>
                    <a:pt x="7722640" y="539567"/>
                  </a:lnTo>
                  <a:lnTo>
                    <a:pt x="7777137" y="524261"/>
                  </a:lnTo>
                  <a:lnTo>
                    <a:pt x="7831158" y="508643"/>
                  </a:lnTo>
                  <a:lnTo>
                    <a:pt x="7884694" y="492740"/>
                  </a:lnTo>
                  <a:lnTo>
                    <a:pt x="7937733" y="476581"/>
                  </a:lnTo>
                  <a:lnTo>
                    <a:pt x="7990265" y="460194"/>
                  </a:lnTo>
                  <a:lnTo>
                    <a:pt x="8042280" y="443607"/>
                  </a:lnTo>
                  <a:lnTo>
                    <a:pt x="8093767" y="426848"/>
                  </a:lnTo>
                  <a:lnTo>
                    <a:pt x="8144716" y="409946"/>
                  </a:lnTo>
                  <a:lnTo>
                    <a:pt x="8195115" y="392928"/>
                  </a:lnTo>
                  <a:lnTo>
                    <a:pt x="8244954" y="375823"/>
                  </a:lnTo>
                  <a:lnTo>
                    <a:pt x="8294223" y="358659"/>
                  </a:lnTo>
                  <a:lnTo>
                    <a:pt x="8342910" y="341464"/>
                  </a:lnTo>
                  <a:lnTo>
                    <a:pt x="8391006" y="324267"/>
                  </a:lnTo>
                  <a:lnTo>
                    <a:pt x="8438500" y="307094"/>
                  </a:lnTo>
                  <a:lnTo>
                    <a:pt x="8485381" y="289975"/>
                  </a:lnTo>
                  <a:lnTo>
                    <a:pt x="8531639" y="272938"/>
                  </a:lnTo>
                  <a:lnTo>
                    <a:pt x="8577263" y="256011"/>
                  </a:lnTo>
                  <a:lnTo>
                    <a:pt x="8622242" y="239221"/>
                  </a:lnTo>
                  <a:lnTo>
                    <a:pt x="8666566" y="222598"/>
                  </a:lnTo>
                  <a:lnTo>
                    <a:pt x="8710224" y="206169"/>
                  </a:lnTo>
                  <a:lnTo>
                    <a:pt x="8753206" y="189962"/>
                  </a:lnTo>
                  <a:lnTo>
                    <a:pt x="8795501" y="174007"/>
                  </a:lnTo>
                  <a:lnTo>
                    <a:pt x="8837098" y="158329"/>
                  </a:lnTo>
                  <a:lnTo>
                    <a:pt x="8877987" y="142959"/>
                  </a:lnTo>
                  <a:lnTo>
                    <a:pt x="8918158" y="127924"/>
                  </a:lnTo>
                  <a:lnTo>
                    <a:pt x="8957599" y="113252"/>
                  </a:lnTo>
                  <a:lnTo>
                    <a:pt x="8996300" y="98971"/>
                  </a:lnTo>
                  <a:lnTo>
                    <a:pt x="9034251" y="85110"/>
                  </a:lnTo>
                  <a:lnTo>
                    <a:pt x="9071440" y="71697"/>
                  </a:lnTo>
                  <a:lnTo>
                    <a:pt x="9107858" y="58760"/>
                  </a:lnTo>
                  <a:lnTo>
                    <a:pt x="9178337" y="34425"/>
                  </a:lnTo>
                  <a:lnTo>
                    <a:pt x="9245602" y="12331"/>
                  </a:lnTo>
                  <a:lnTo>
                    <a:pt x="9278003" y="2196"/>
                  </a:lnTo>
                  <a:lnTo>
                    <a:pt x="9285306" y="0"/>
                  </a:lnTo>
                </a:path>
              </a:pathLst>
            </a:custGeom>
            <a:ln w="10774">
              <a:solidFill>
                <a:srgbClr val="09B6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" y="56967"/>
              <a:ext cx="9361170" cy="892810"/>
            </a:xfrm>
            <a:custGeom>
              <a:avLst/>
              <a:gdLst/>
              <a:ahLst/>
              <a:cxnLst/>
              <a:rect l="l" t="t" r="r" b="b"/>
              <a:pathLst>
                <a:path w="9361170" h="892810">
                  <a:moveTo>
                    <a:pt x="0" y="892461"/>
                  </a:moveTo>
                  <a:lnTo>
                    <a:pt x="52739" y="883117"/>
                  </a:lnTo>
                  <a:lnTo>
                    <a:pt x="110819" y="871834"/>
                  </a:lnTo>
                  <a:lnTo>
                    <a:pt x="174040" y="858780"/>
                  </a:lnTo>
                  <a:lnTo>
                    <a:pt x="242202" y="844126"/>
                  </a:lnTo>
                  <a:lnTo>
                    <a:pt x="315104" y="828038"/>
                  </a:lnTo>
                  <a:lnTo>
                    <a:pt x="353271" y="819510"/>
                  </a:lnTo>
                  <a:lnTo>
                    <a:pt x="392548" y="810687"/>
                  </a:lnTo>
                  <a:lnTo>
                    <a:pt x="432910" y="801590"/>
                  </a:lnTo>
                  <a:lnTo>
                    <a:pt x="474332" y="792241"/>
                  </a:lnTo>
                  <a:lnTo>
                    <a:pt x="516790" y="782660"/>
                  </a:lnTo>
                  <a:lnTo>
                    <a:pt x="560258" y="772868"/>
                  </a:lnTo>
                  <a:lnTo>
                    <a:pt x="604711" y="762887"/>
                  </a:lnTo>
                  <a:lnTo>
                    <a:pt x="650124" y="752737"/>
                  </a:lnTo>
                  <a:lnTo>
                    <a:pt x="696473" y="742440"/>
                  </a:lnTo>
                  <a:lnTo>
                    <a:pt x="743731" y="732017"/>
                  </a:lnTo>
                  <a:lnTo>
                    <a:pt x="791875" y="721489"/>
                  </a:lnTo>
                  <a:lnTo>
                    <a:pt x="840880" y="710877"/>
                  </a:lnTo>
                  <a:lnTo>
                    <a:pt x="890719" y="700202"/>
                  </a:lnTo>
                  <a:lnTo>
                    <a:pt x="941369" y="689485"/>
                  </a:lnTo>
                  <a:lnTo>
                    <a:pt x="992804" y="678747"/>
                  </a:lnTo>
                  <a:lnTo>
                    <a:pt x="1044999" y="668010"/>
                  </a:lnTo>
                  <a:lnTo>
                    <a:pt x="1097929" y="657294"/>
                  </a:lnTo>
                  <a:lnTo>
                    <a:pt x="1151570" y="646621"/>
                  </a:lnTo>
                  <a:lnTo>
                    <a:pt x="1205896" y="636011"/>
                  </a:lnTo>
                  <a:lnTo>
                    <a:pt x="1260882" y="625486"/>
                  </a:lnTo>
                  <a:lnTo>
                    <a:pt x="1316504" y="615067"/>
                  </a:lnTo>
                  <a:lnTo>
                    <a:pt x="1372735" y="604774"/>
                  </a:lnTo>
                  <a:lnTo>
                    <a:pt x="1429552" y="594630"/>
                  </a:lnTo>
                  <a:lnTo>
                    <a:pt x="1486930" y="584654"/>
                  </a:lnTo>
                  <a:lnTo>
                    <a:pt x="1544842" y="574869"/>
                  </a:lnTo>
                  <a:lnTo>
                    <a:pt x="1603265" y="565295"/>
                  </a:lnTo>
                  <a:lnTo>
                    <a:pt x="1662173" y="555953"/>
                  </a:lnTo>
                  <a:lnTo>
                    <a:pt x="1721541" y="546864"/>
                  </a:lnTo>
                  <a:lnTo>
                    <a:pt x="1781345" y="538050"/>
                  </a:lnTo>
                  <a:lnTo>
                    <a:pt x="1841558" y="529532"/>
                  </a:lnTo>
                  <a:lnTo>
                    <a:pt x="1902157" y="521330"/>
                  </a:lnTo>
                  <a:lnTo>
                    <a:pt x="1963117" y="513466"/>
                  </a:lnTo>
                  <a:lnTo>
                    <a:pt x="2024411" y="505961"/>
                  </a:lnTo>
                  <a:lnTo>
                    <a:pt x="2086016" y="498836"/>
                  </a:lnTo>
                  <a:lnTo>
                    <a:pt x="2147906" y="492112"/>
                  </a:lnTo>
                  <a:lnTo>
                    <a:pt x="2210057" y="485810"/>
                  </a:lnTo>
                  <a:lnTo>
                    <a:pt x="2272442" y="479951"/>
                  </a:lnTo>
                  <a:lnTo>
                    <a:pt x="2335038" y="474556"/>
                  </a:lnTo>
                  <a:lnTo>
                    <a:pt x="2397820" y="469647"/>
                  </a:lnTo>
                  <a:lnTo>
                    <a:pt x="2460761" y="465244"/>
                  </a:lnTo>
                  <a:lnTo>
                    <a:pt x="2523838" y="461369"/>
                  </a:lnTo>
                  <a:lnTo>
                    <a:pt x="2587025" y="458042"/>
                  </a:lnTo>
                  <a:lnTo>
                    <a:pt x="2650297" y="455286"/>
                  </a:lnTo>
                  <a:lnTo>
                    <a:pt x="2692566" y="453810"/>
                  </a:lnTo>
                  <a:lnTo>
                    <a:pt x="2735478" y="452644"/>
                  </a:lnTo>
                  <a:lnTo>
                    <a:pt x="2779019" y="451778"/>
                  </a:lnTo>
                  <a:lnTo>
                    <a:pt x="2823171" y="451206"/>
                  </a:lnTo>
                  <a:lnTo>
                    <a:pt x="2867917" y="450918"/>
                  </a:lnTo>
                  <a:lnTo>
                    <a:pt x="2913242" y="450906"/>
                  </a:lnTo>
                  <a:lnTo>
                    <a:pt x="2959129" y="451162"/>
                  </a:lnTo>
                  <a:lnTo>
                    <a:pt x="3005560" y="451677"/>
                  </a:lnTo>
                  <a:lnTo>
                    <a:pt x="3052521" y="452443"/>
                  </a:lnTo>
                  <a:lnTo>
                    <a:pt x="3099993" y="453452"/>
                  </a:lnTo>
                  <a:lnTo>
                    <a:pt x="3147962" y="454696"/>
                  </a:lnTo>
                  <a:lnTo>
                    <a:pt x="3196409" y="456165"/>
                  </a:lnTo>
                  <a:lnTo>
                    <a:pt x="3245319" y="457853"/>
                  </a:lnTo>
                  <a:lnTo>
                    <a:pt x="3294675" y="459750"/>
                  </a:lnTo>
                  <a:lnTo>
                    <a:pt x="3344461" y="461848"/>
                  </a:lnTo>
                  <a:lnTo>
                    <a:pt x="3394659" y="464139"/>
                  </a:lnTo>
                  <a:lnTo>
                    <a:pt x="3445254" y="466615"/>
                  </a:lnTo>
                  <a:lnTo>
                    <a:pt x="3496230" y="469267"/>
                  </a:lnTo>
                  <a:lnTo>
                    <a:pt x="3547568" y="472087"/>
                  </a:lnTo>
                  <a:lnTo>
                    <a:pt x="3599254" y="475066"/>
                  </a:lnTo>
                  <a:lnTo>
                    <a:pt x="3651270" y="478197"/>
                  </a:lnTo>
                  <a:lnTo>
                    <a:pt x="3703600" y="481470"/>
                  </a:lnTo>
                  <a:lnTo>
                    <a:pt x="3756227" y="484878"/>
                  </a:lnTo>
                  <a:lnTo>
                    <a:pt x="3809135" y="488413"/>
                  </a:lnTo>
                  <a:lnTo>
                    <a:pt x="3862308" y="492065"/>
                  </a:lnTo>
                  <a:lnTo>
                    <a:pt x="3915728" y="495827"/>
                  </a:lnTo>
                  <a:lnTo>
                    <a:pt x="3969380" y="499691"/>
                  </a:lnTo>
                  <a:lnTo>
                    <a:pt x="4023247" y="503647"/>
                  </a:lnTo>
                  <a:lnTo>
                    <a:pt x="4077311" y="507689"/>
                  </a:lnTo>
                  <a:lnTo>
                    <a:pt x="4131558" y="511806"/>
                  </a:lnTo>
                  <a:lnTo>
                    <a:pt x="4185970" y="515992"/>
                  </a:lnTo>
                  <a:lnTo>
                    <a:pt x="4240530" y="520237"/>
                  </a:lnTo>
                  <a:lnTo>
                    <a:pt x="4295223" y="524534"/>
                  </a:lnTo>
                  <a:lnTo>
                    <a:pt x="4350031" y="528874"/>
                  </a:lnTo>
                  <a:lnTo>
                    <a:pt x="4404939" y="533248"/>
                  </a:lnTo>
                  <a:lnTo>
                    <a:pt x="4459929" y="537649"/>
                  </a:lnTo>
                  <a:lnTo>
                    <a:pt x="4514985" y="542069"/>
                  </a:lnTo>
                  <a:lnTo>
                    <a:pt x="4570091" y="546498"/>
                  </a:lnTo>
                  <a:lnTo>
                    <a:pt x="4625230" y="550928"/>
                  </a:lnTo>
                  <a:lnTo>
                    <a:pt x="4680385" y="555352"/>
                  </a:lnTo>
                  <a:lnTo>
                    <a:pt x="4735541" y="559760"/>
                  </a:lnTo>
                  <a:lnTo>
                    <a:pt x="4790680" y="564145"/>
                  </a:lnTo>
                  <a:lnTo>
                    <a:pt x="4845785" y="568498"/>
                  </a:lnTo>
                  <a:lnTo>
                    <a:pt x="4900842" y="572812"/>
                  </a:lnTo>
                  <a:lnTo>
                    <a:pt x="4955832" y="577076"/>
                  </a:lnTo>
                  <a:lnTo>
                    <a:pt x="5010740" y="581284"/>
                  </a:lnTo>
                  <a:lnTo>
                    <a:pt x="5065549" y="585427"/>
                  </a:lnTo>
                  <a:lnTo>
                    <a:pt x="5120242" y="589496"/>
                  </a:lnTo>
                  <a:lnTo>
                    <a:pt x="5174802" y="593484"/>
                  </a:lnTo>
                  <a:lnTo>
                    <a:pt x="5229215" y="597382"/>
                  </a:lnTo>
                  <a:lnTo>
                    <a:pt x="5283462" y="601181"/>
                  </a:lnTo>
                  <a:lnTo>
                    <a:pt x="5337527" y="604874"/>
                  </a:lnTo>
                  <a:lnTo>
                    <a:pt x="5391394" y="608451"/>
                  </a:lnTo>
                  <a:lnTo>
                    <a:pt x="5445046" y="611905"/>
                  </a:lnTo>
                  <a:lnTo>
                    <a:pt x="5498467" y="615228"/>
                  </a:lnTo>
                  <a:lnTo>
                    <a:pt x="5551641" y="618411"/>
                  </a:lnTo>
                  <a:lnTo>
                    <a:pt x="5604550" y="621445"/>
                  </a:lnTo>
                  <a:lnTo>
                    <a:pt x="5657178" y="624323"/>
                  </a:lnTo>
                  <a:lnTo>
                    <a:pt x="5709509" y="627036"/>
                  </a:lnTo>
                  <a:lnTo>
                    <a:pt x="5761526" y="629575"/>
                  </a:lnTo>
                  <a:lnTo>
                    <a:pt x="5813212" y="631933"/>
                  </a:lnTo>
                  <a:lnTo>
                    <a:pt x="5864552" y="634101"/>
                  </a:lnTo>
                  <a:lnTo>
                    <a:pt x="5915528" y="636071"/>
                  </a:lnTo>
                  <a:lnTo>
                    <a:pt x="5966124" y="637834"/>
                  </a:lnTo>
                  <a:lnTo>
                    <a:pt x="6016324" y="639383"/>
                  </a:lnTo>
                  <a:lnTo>
                    <a:pt x="6066111" y="640708"/>
                  </a:lnTo>
                  <a:lnTo>
                    <a:pt x="6115468" y="641802"/>
                  </a:lnTo>
                  <a:lnTo>
                    <a:pt x="6164379" y="642656"/>
                  </a:lnTo>
                  <a:lnTo>
                    <a:pt x="6212828" y="643262"/>
                  </a:lnTo>
                  <a:lnTo>
                    <a:pt x="6260797" y="643611"/>
                  </a:lnTo>
                  <a:lnTo>
                    <a:pt x="6308271" y="643696"/>
                  </a:lnTo>
                  <a:lnTo>
                    <a:pt x="6355233" y="643507"/>
                  </a:lnTo>
                  <a:lnTo>
                    <a:pt x="6401666" y="643037"/>
                  </a:lnTo>
                  <a:lnTo>
                    <a:pt x="6447554" y="642277"/>
                  </a:lnTo>
                  <a:lnTo>
                    <a:pt x="6492881" y="641220"/>
                  </a:lnTo>
                  <a:lnTo>
                    <a:pt x="6537629" y="639856"/>
                  </a:lnTo>
                  <a:lnTo>
                    <a:pt x="6581782" y="638177"/>
                  </a:lnTo>
                  <a:lnTo>
                    <a:pt x="6625325" y="636175"/>
                  </a:lnTo>
                  <a:lnTo>
                    <a:pt x="6668239" y="633842"/>
                  </a:lnTo>
                  <a:lnTo>
                    <a:pt x="6710509" y="631169"/>
                  </a:lnTo>
                  <a:lnTo>
                    <a:pt x="6772503" y="626599"/>
                  </a:lnTo>
                  <a:lnTo>
                    <a:pt x="6834201" y="621338"/>
                  </a:lnTo>
                  <a:lnTo>
                    <a:pt x="6895595" y="615410"/>
                  </a:lnTo>
                  <a:lnTo>
                    <a:pt x="6956671" y="608839"/>
                  </a:lnTo>
                  <a:lnTo>
                    <a:pt x="7017420" y="601649"/>
                  </a:lnTo>
                  <a:lnTo>
                    <a:pt x="7077830" y="593866"/>
                  </a:lnTo>
                  <a:lnTo>
                    <a:pt x="7137889" y="585513"/>
                  </a:lnTo>
                  <a:lnTo>
                    <a:pt x="7197588" y="576615"/>
                  </a:lnTo>
                  <a:lnTo>
                    <a:pt x="7256914" y="567197"/>
                  </a:lnTo>
                  <a:lnTo>
                    <a:pt x="7315856" y="557281"/>
                  </a:lnTo>
                  <a:lnTo>
                    <a:pt x="7374405" y="546894"/>
                  </a:lnTo>
                  <a:lnTo>
                    <a:pt x="7432547" y="536060"/>
                  </a:lnTo>
                  <a:lnTo>
                    <a:pt x="7490273" y="524802"/>
                  </a:lnTo>
                  <a:lnTo>
                    <a:pt x="7547571" y="513145"/>
                  </a:lnTo>
                  <a:lnTo>
                    <a:pt x="7604430" y="501115"/>
                  </a:lnTo>
                  <a:lnTo>
                    <a:pt x="7660839" y="488734"/>
                  </a:lnTo>
                  <a:lnTo>
                    <a:pt x="7716787" y="476027"/>
                  </a:lnTo>
                  <a:lnTo>
                    <a:pt x="7772262" y="463020"/>
                  </a:lnTo>
                  <a:lnTo>
                    <a:pt x="7827254" y="449735"/>
                  </a:lnTo>
                  <a:lnTo>
                    <a:pt x="7881752" y="436198"/>
                  </a:lnTo>
                  <a:lnTo>
                    <a:pt x="7935743" y="422434"/>
                  </a:lnTo>
                  <a:lnTo>
                    <a:pt x="7989219" y="408465"/>
                  </a:lnTo>
                  <a:lnTo>
                    <a:pt x="8042166" y="394318"/>
                  </a:lnTo>
                  <a:lnTo>
                    <a:pt x="8094574" y="380016"/>
                  </a:lnTo>
                  <a:lnTo>
                    <a:pt x="8146432" y="365583"/>
                  </a:lnTo>
                  <a:lnTo>
                    <a:pt x="8197729" y="351045"/>
                  </a:lnTo>
                  <a:lnTo>
                    <a:pt x="8248454" y="336424"/>
                  </a:lnTo>
                  <a:lnTo>
                    <a:pt x="8298595" y="321747"/>
                  </a:lnTo>
                  <a:lnTo>
                    <a:pt x="8348142" y="307037"/>
                  </a:lnTo>
                  <a:lnTo>
                    <a:pt x="8397083" y="292319"/>
                  </a:lnTo>
                  <a:lnTo>
                    <a:pt x="8445408" y="277616"/>
                  </a:lnTo>
                  <a:lnTo>
                    <a:pt x="8493105" y="262954"/>
                  </a:lnTo>
                  <a:lnTo>
                    <a:pt x="8540162" y="248357"/>
                  </a:lnTo>
                  <a:lnTo>
                    <a:pt x="8586570" y="233849"/>
                  </a:lnTo>
                  <a:lnTo>
                    <a:pt x="8632316" y="219455"/>
                  </a:lnTo>
                  <a:lnTo>
                    <a:pt x="8677390" y="205198"/>
                  </a:lnTo>
                  <a:lnTo>
                    <a:pt x="8721781" y="191104"/>
                  </a:lnTo>
                  <a:lnTo>
                    <a:pt x="8765477" y="177197"/>
                  </a:lnTo>
                  <a:lnTo>
                    <a:pt x="8808467" y="163501"/>
                  </a:lnTo>
                  <a:lnTo>
                    <a:pt x="8850741" y="150041"/>
                  </a:lnTo>
                  <a:lnTo>
                    <a:pt x="8892287" y="136841"/>
                  </a:lnTo>
                  <a:lnTo>
                    <a:pt x="8933094" y="123925"/>
                  </a:lnTo>
                  <a:lnTo>
                    <a:pt x="8973151" y="111318"/>
                  </a:lnTo>
                  <a:lnTo>
                    <a:pt x="9012447" y="99044"/>
                  </a:lnTo>
                  <a:lnTo>
                    <a:pt x="9050970" y="87128"/>
                  </a:lnTo>
                  <a:lnTo>
                    <a:pt x="9088710" y="75593"/>
                  </a:lnTo>
                  <a:lnTo>
                    <a:pt x="9125655" y="64465"/>
                  </a:lnTo>
                  <a:lnTo>
                    <a:pt x="9197118" y="43527"/>
                  </a:lnTo>
                  <a:lnTo>
                    <a:pt x="9265270" y="24506"/>
                  </a:lnTo>
                  <a:lnTo>
                    <a:pt x="9330021" y="7599"/>
                  </a:lnTo>
                  <a:lnTo>
                    <a:pt x="9361094" y="0"/>
                  </a:lnTo>
                </a:path>
              </a:pathLst>
            </a:custGeom>
            <a:ln w="9524">
              <a:solidFill>
                <a:srgbClr val="10CE9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0" y="6081486"/>
            <a:ext cx="2095499" cy="776513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527586" y="1492231"/>
            <a:ext cx="5938220" cy="3606892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5387" y="0"/>
            <a:ext cx="9371330" cy="6863715"/>
            <a:chOff x="-5387" y="0"/>
            <a:chExt cx="9371330" cy="68637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361475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9359899" cy="102742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04744" y="0"/>
              <a:ext cx="4855155" cy="600066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0" y="0"/>
              <a:ext cx="9285605" cy="1015365"/>
            </a:xfrm>
            <a:custGeom>
              <a:avLst/>
              <a:gdLst/>
              <a:ahLst/>
              <a:cxnLst/>
              <a:rect l="l" t="t" r="r" b="b"/>
              <a:pathLst>
                <a:path w="9285605" h="1015365">
                  <a:moveTo>
                    <a:pt x="0" y="1015121"/>
                  </a:moveTo>
                  <a:lnTo>
                    <a:pt x="52568" y="996451"/>
                  </a:lnTo>
                  <a:lnTo>
                    <a:pt x="110812" y="976136"/>
                  </a:lnTo>
                  <a:lnTo>
                    <a:pt x="173659" y="954649"/>
                  </a:lnTo>
                  <a:lnTo>
                    <a:pt x="240950" y="932137"/>
                  </a:lnTo>
                  <a:lnTo>
                    <a:pt x="312528" y="908748"/>
                  </a:lnTo>
                  <a:lnTo>
                    <a:pt x="349876" y="896771"/>
                  </a:lnTo>
                  <a:lnTo>
                    <a:pt x="388235" y="884630"/>
                  </a:lnTo>
                  <a:lnTo>
                    <a:pt x="427588" y="872343"/>
                  </a:lnTo>
                  <a:lnTo>
                    <a:pt x="467913" y="859929"/>
                  </a:lnTo>
                  <a:lnTo>
                    <a:pt x="509192" y="847406"/>
                  </a:lnTo>
                  <a:lnTo>
                    <a:pt x="551404" y="834793"/>
                  </a:lnTo>
                  <a:lnTo>
                    <a:pt x="594530" y="822108"/>
                  </a:lnTo>
                  <a:lnTo>
                    <a:pt x="638549" y="809370"/>
                  </a:lnTo>
                  <a:lnTo>
                    <a:pt x="683443" y="796597"/>
                  </a:lnTo>
                  <a:lnTo>
                    <a:pt x="729192" y="783807"/>
                  </a:lnTo>
                  <a:lnTo>
                    <a:pt x="775775" y="771019"/>
                  </a:lnTo>
                  <a:lnTo>
                    <a:pt x="823172" y="758251"/>
                  </a:lnTo>
                  <a:lnTo>
                    <a:pt x="871366" y="745522"/>
                  </a:lnTo>
                  <a:lnTo>
                    <a:pt x="920334" y="732850"/>
                  </a:lnTo>
                  <a:lnTo>
                    <a:pt x="970058" y="720254"/>
                  </a:lnTo>
                  <a:lnTo>
                    <a:pt x="1020518" y="707751"/>
                  </a:lnTo>
                  <a:lnTo>
                    <a:pt x="1071694" y="695362"/>
                  </a:lnTo>
                  <a:lnTo>
                    <a:pt x="1123567" y="683102"/>
                  </a:lnTo>
                  <a:lnTo>
                    <a:pt x="1176116" y="670993"/>
                  </a:lnTo>
                  <a:lnTo>
                    <a:pt x="1229322" y="659050"/>
                  </a:lnTo>
                  <a:lnTo>
                    <a:pt x="1283165" y="647294"/>
                  </a:lnTo>
                  <a:lnTo>
                    <a:pt x="1337626" y="635743"/>
                  </a:lnTo>
                  <a:lnTo>
                    <a:pt x="1392684" y="624414"/>
                  </a:lnTo>
                  <a:lnTo>
                    <a:pt x="1448320" y="613327"/>
                  </a:lnTo>
                  <a:lnTo>
                    <a:pt x="1504514" y="602500"/>
                  </a:lnTo>
                  <a:lnTo>
                    <a:pt x="1561247" y="591951"/>
                  </a:lnTo>
                  <a:lnTo>
                    <a:pt x="1618498" y="581699"/>
                  </a:lnTo>
                  <a:lnTo>
                    <a:pt x="1676248" y="571762"/>
                  </a:lnTo>
                  <a:lnTo>
                    <a:pt x="1734477" y="562158"/>
                  </a:lnTo>
                  <a:lnTo>
                    <a:pt x="1793166" y="552906"/>
                  </a:lnTo>
                  <a:lnTo>
                    <a:pt x="1852294" y="544025"/>
                  </a:lnTo>
                  <a:lnTo>
                    <a:pt x="1911842" y="535532"/>
                  </a:lnTo>
                  <a:lnTo>
                    <a:pt x="1971790" y="527447"/>
                  </a:lnTo>
                  <a:lnTo>
                    <a:pt x="2032118" y="519788"/>
                  </a:lnTo>
                  <a:lnTo>
                    <a:pt x="2092807" y="512572"/>
                  </a:lnTo>
                  <a:lnTo>
                    <a:pt x="2153837" y="505819"/>
                  </a:lnTo>
                  <a:lnTo>
                    <a:pt x="2215188" y="499547"/>
                  </a:lnTo>
                  <a:lnTo>
                    <a:pt x="2276840" y="493775"/>
                  </a:lnTo>
                  <a:lnTo>
                    <a:pt x="2338773" y="488520"/>
                  </a:lnTo>
                  <a:lnTo>
                    <a:pt x="2400969" y="483802"/>
                  </a:lnTo>
                  <a:lnTo>
                    <a:pt x="2463406" y="479638"/>
                  </a:lnTo>
                  <a:lnTo>
                    <a:pt x="2526066" y="476047"/>
                  </a:lnTo>
                  <a:lnTo>
                    <a:pt x="2588928" y="473048"/>
                  </a:lnTo>
                  <a:lnTo>
                    <a:pt x="2630455" y="471480"/>
                  </a:lnTo>
                  <a:lnTo>
                    <a:pt x="2672637" y="470297"/>
                  </a:lnTo>
                  <a:lnTo>
                    <a:pt x="2715457" y="469491"/>
                  </a:lnTo>
                  <a:lnTo>
                    <a:pt x="2758899" y="469050"/>
                  </a:lnTo>
                  <a:lnTo>
                    <a:pt x="2802946" y="468965"/>
                  </a:lnTo>
                  <a:lnTo>
                    <a:pt x="2847583" y="469226"/>
                  </a:lnTo>
                  <a:lnTo>
                    <a:pt x="2892791" y="469821"/>
                  </a:lnTo>
                  <a:lnTo>
                    <a:pt x="2938556" y="470742"/>
                  </a:lnTo>
                  <a:lnTo>
                    <a:pt x="2984861" y="471978"/>
                  </a:lnTo>
                  <a:lnTo>
                    <a:pt x="3031689" y="473518"/>
                  </a:lnTo>
                  <a:lnTo>
                    <a:pt x="3079024" y="475353"/>
                  </a:lnTo>
                  <a:lnTo>
                    <a:pt x="3126850" y="477473"/>
                  </a:lnTo>
                  <a:lnTo>
                    <a:pt x="3175150" y="479866"/>
                  </a:lnTo>
                  <a:lnTo>
                    <a:pt x="3223907" y="482524"/>
                  </a:lnTo>
                  <a:lnTo>
                    <a:pt x="3273105" y="485436"/>
                  </a:lnTo>
                  <a:lnTo>
                    <a:pt x="3322728" y="488592"/>
                  </a:lnTo>
                  <a:lnTo>
                    <a:pt x="3372760" y="491981"/>
                  </a:lnTo>
                  <a:lnTo>
                    <a:pt x="3423183" y="495593"/>
                  </a:lnTo>
                  <a:lnTo>
                    <a:pt x="3473982" y="499419"/>
                  </a:lnTo>
                  <a:lnTo>
                    <a:pt x="3525140" y="503448"/>
                  </a:lnTo>
                  <a:lnTo>
                    <a:pt x="3576641" y="507670"/>
                  </a:lnTo>
                  <a:lnTo>
                    <a:pt x="3628467" y="512075"/>
                  </a:lnTo>
                  <a:lnTo>
                    <a:pt x="3680604" y="516652"/>
                  </a:lnTo>
                  <a:lnTo>
                    <a:pt x="3733034" y="521391"/>
                  </a:lnTo>
                  <a:lnTo>
                    <a:pt x="3785741" y="526283"/>
                  </a:lnTo>
                  <a:lnTo>
                    <a:pt x="3838709" y="531317"/>
                  </a:lnTo>
                  <a:lnTo>
                    <a:pt x="3891920" y="536483"/>
                  </a:lnTo>
                  <a:lnTo>
                    <a:pt x="3945359" y="541771"/>
                  </a:lnTo>
                  <a:lnTo>
                    <a:pt x="3999010" y="547170"/>
                  </a:lnTo>
                  <a:lnTo>
                    <a:pt x="4052855" y="552671"/>
                  </a:lnTo>
                  <a:lnTo>
                    <a:pt x="4106879" y="558263"/>
                  </a:lnTo>
                  <a:lnTo>
                    <a:pt x="4161065" y="563936"/>
                  </a:lnTo>
                  <a:lnTo>
                    <a:pt x="4215396" y="569680"/>
                  </a:lnTo>
                  <a:lnTo>
                    <a:pt x="4269856" y="575485"/>
                  </a:lnTo>
                  <a:lnTo>
                    <a:pt x="4324429" y="581340"/>
                  </a:lnTo>
                  <a:lnTo>
                    <a:pt x="4379099" y="587236"/>
                  </a:lnTo>
                  <a:lnTo>
                    <a:pt x="4433848" y="593162"/>
                  </a:lnTo>
                  <a:lnTo>
                    <a:pt x="4488661" y="599108"/>
                  </a:lnTo>
                  <a:lnTo>
                    <a:pt x="4543520" y="605064"/>
                  </a:lnTo>
                  <a:lnTo>
                    <a:pt x="4598410" y="611020"/>
                  </a:lnTo>
                  <a:lnTo>
                    <a:pt x="4653315" y="616966"/>
                  </a:lnTo>
                  <a:lnTo>
                    <a:pt x="4708217" y="622891"/>
                  </a:lnTo>
                  <a:lnTo>
                    <a:pt x="4763100" y="628785"/>
                  </a:lnTo>
                  <a:lnTo>
                    <a:pt x="4817948" y="634638"/>
                  </a:lnTo>
                  <a:lnTo>
                    <a:pt x="4872745" y="640440"/>
                  </a:lnTo>
                  <a:lnTo>
                    <a:pt x="4927474" y="646181"/>
                  </a:lnTo>
                  <a:lnTo>
                    <a:pt x="4982118" y="651851"/>
                  </a:lnTo>
                  <a:lnTo>
                    <a:pt x="5036662" y="657438"/>
                  </a:lnTo>
                  <a:lnTo>
                    <a:pt x="5091088" y="662935"/>
                  </a:lnTo>
                  <a:lnTo>
                    <a:pt x="5145381" y="668329"/>
                  </a:lnTo>
                  <a:lnTo>
                    <a:pt x="5199523" y="673611"/>
                  </a:lnTo>
                  <a:lnTo>
                    <a:pt x="5253499" y="678771"/>
                  </a:lnTo>
                  <a:lnTo>
                    <a:pt x="5307292" y="683799"/>
                  </a:lnTo>
                  <a:lnTo>
                    <a:pt x="5360886" y="688684"/>
                  </a:lnTo>
                  <a:lnTo>
                    <a:pt x="5414263" y="693416"/>
                  </a:lnTo>
                  <a:lnTo>
                    <a:pt x="5467409" y="697985"/>
                  </a:lnTo>
                  <a:lnTo>
                    <a:pt x="5520306" y="702382"/>
                  </a:lnTo>
                  <a:lnTo>
                    <a:pt x="5572938" y="706595"/>
                  </a:lnTo>
                  <a:lnTo>
                    <a:pt x="5625288" y="710614"/>
                  </a:lnTo>
                  <a:lnTo>
                    <a:pt x="5677341" y="714430"/>
                  </a:lnTo>
                  <a:lnTo>
                    <a:pt x="5729079" y="718032"/>
                  </a:lnTo>
                  <a:lnTo>
                    <a:pt x="5780486" y="721411"/>
                  </a:lnTo>
                  <a:lnTo>
                    <a:pt x="5831546" y="724555"/>
                  </a:lnTo>
                  <a:lnTo>
                    <a:pt x="5882243" y="727455"/>
                  </a:lnTo>
                  <a:lnTo>
                    <a:pt x="5932559" y="730101"/>
                  </a:lnTo>
                  <a:lnTo>
                    <a:pt x="5982479" y="732482"/>
                  </a:lnTo>
                  <a:lnTo>
                    <a:pt x="6031987" y="734588"/>
                  </a:lnTo>
                  <a:lnTo>
                    <a:pt x="6081064" y="736410"/>
                  </a:lnTo>
                  <a:lnTo>
                    <a:pt x="6129696" y="737936"/>
                  </a:lnTo>
                  <a:lnTo>
                    <a:pt x="6177866" y="739157"/>
                  </a:lnTo>
                  <a:lnTo>
                    <a:pt x="6225557" y="740063"/>
                  </a:lnTo>
                  <a:lnTo>
                    <a:pt x="6272754" y="740643"/>
                  </a:lnTo>
                  <a:lnTo>
                    <a:pt x="6319439" y="740887"/>
                  </a:lnTo>
                  <a:lnTo>
                    <a:pt x="6365595" y="740786"/>
                  </a:lnTo>
                  <a:lnTo>
                    <a:pt x="6411208" y="740328"/>
                  </a:lnTo>
                  <a:lnTo>
                    <a:pt x="6456260" y="739504"/>
                  </a:lnTo>
                  <a:lnTo>
                    <a:pt x="6500735" y="738304"/>
                  </a:lnTo>
                  <a:lnTo>
                    <a:pt x="6544616" y="736717"/>
                  </a:lnTo>
                  <a:lnTo>
                    <a:pt x="6587887" y="734734"/>
                  </a:lnTo>
                  <a:lnTo>
                    <a:pt x="6630532" y="732343"/>
                  </a:lnTo>
                  <a:lnTo>
                    <a:pt x="6672534" y="729536"/>
                  </a:lnTo>
                  <a:lnTo>
                    <a:pt x="6733771" y="724670"/>
                  </a:lnTo>
                  <a:lnTo>
                    <a:pt x="6794724" y="718984"/>
                  </a:lnTo>
                  <a:lnTo>
                    <a:pt x="6855382" y="712508"/>
                  </a:lnTo>
                  <a:lnTo>
                    <a:pt x="6915734" y="705268"/>
                  </a:lnTo>
                  <a:lnTo>
                    <a:pt x="6975770" y="697294"/>
                  </a:lnTo>
                  <a:lnTo>
                    <a:pt x="7035479" y="688613"/>
                  </a:lnTo>
                  <a:lnTo>
                    <a:pt x="7094851" y="679253"/>
                  </a:lnTo>
                  <a:lnTo>
                    <a:pt x="7153874" y="669243"/>
                  </a:lnTo>
                  <a:lnTo>
                    <a:pt x="7212539" y="658611"/>
                  </a:lnTo>
                  <a:lnTo>
                    <a:pt x="7270835" y="647385"/>
                  </a:lnTo>
                  <a:lnTo>
                    <a:pt x="7328751" y="635593"/>
                  </a:lnTo>
                  <a:lnTo>
                    <a:pt x="7386277" y="623263"/>
                  </a:lnTo>
                  <a:lnTo>
                    <a:pt x="7443402" y="610423"/>
                  </a:lnTo>
                  <a:lnTo>
                    <a:pt x="7500115" y="597102"/>
                  </a:lnTo>
                  <a:lnTo>
                    <a:pt x="7556406" y="583328"/>
                  </a:lnTo>
                  <a:lnTo>
                    <a:pt x="7612264" y="569129"/>
                  </a:lnTo>
                  <a:lnTo>
                    <a:pt x="7667679" y="554532"/>
                  </a:lnTo>
                  <a:lnTo>
                    <a:pt x="7722640" y="539567"/>
                  </a:lnTo>
                  <a:lnTo>
                    <a:pt x="7777137" y="524261"/>
                  </a:lnTo>
                  <a:lnTo>
                    <a:pt x="7831158" y="508643"/>
                  </a:lnTo>
                  <a:lnTo>
                    <a:pt x="7884694" y="492740"/>
                  </a:lnTo>
                  <a:lnTo>
                    <a:pt x="7937733" y="476581"/>
                  </a:lnTo>
                  <a:lnTo>
                    <a:pt x="7990265" y="460194"/>
                  </a:lnTo>
                  <a:lnTo>
                    <a:pt x="8042280" y="443607"/>
                  </a:lnTo>
                  <a:lnTo>
                    <a:pt x="8093767" y="426848"/>
                  </a:lnTo>
                  <a:lnTo>
                    <a:pt x="8144716" y="409946"/>
                  </a:lnTo>
                  <a:lnTo>
                    <a:pt x="8195115" y="392928"/>
                  </a:lnTo>
                  <a:lnTo>
                    <a:pt x="8244954" y="375823"/>
                  </a:lnTo>
                  <a:lnTo>
                    <a:pt x="8294223" y="358659"/>
                  </a:lnTo>
                  <a:lnTo>
                    <a:pt x="8342910" y="341464"/>
                  </a:lnTo>
                  <a:lnTo>
                    <a:pt x="8391006" y="324267"/>
                  </a:lnTo>
                  <a:lnTo>
                    <a:pt x="8438500" y="307094"/>
                  </a:lnTo>
                  <a:lnTo>
                    <a:pt x="8485381" y="289975"/>
                  </a:lnTo>
                  <a:lnTo>
                    <a:pt x="8531639" y="272938"/>
                  </a:lnTo>
                  <a:lnTo>
                    <a:pt x="8577263" y="256011"/>
                  </a:lnTo>
                  <a:lnTo>
                    <a:pt x="8622242" y="239221"/>
                  </a:lnTo>
                  <a:lnTo>
                    <a:pt x="8666566" y="222598"/>
                  </a:lnTo>
                  <a:lnTo>
                    <a:pt x="8710224" y="206169"/>
                  </a:lnTo>
                  <a:lnTo>
                    <a:pt x="8753206" y="189962"/>
                  </a:lnTo>
                  <a:lnTo>
                    <a:pt x="8795501" y="174007"/>
                  </a:lnTo>
                  <a:lnTo>
                    <a:pt x="8837098" y="158329"/>
                  </a:lnTo>
                  <a:lnTo>
                    <a:pt x="8877987" y="142959"/>
                  </a:lnTo>
                  <a:lnTo>
                    <a:pt x="8918158" y="127924"/>
                  </a:lnTo>
                  <a:lnTo>
                    <a:pt x="8957599" y="113252"/>
                  </a:lnTo>
                  <a:lnTo>
                    <a:pt x="8996300" y="98971"/>
                  </a:lnTo>
                  <a:lnTo>
                    <a:pt x="9034251" y="85110"/>
                  </a:lnTo>
                  <a:lnTo>
                    <a:pt x="9071440" y="71697"/>
                  </a:lnTo>
                  <a:lnTo>
                    <a:pt x="9107858" y="58760"/>
                  </a:lnTo>
                  <a:lnTo>
                    <a:pt x="9178337" y="34425"/>
                  </a:lnTo>
                  <a:lnTo>
                    <a:pt x="9245602" y="12331"/>
                  </a:lnTo>
                  <a:lnTo>
                    <a:pt x="9278003" y="2196"/>
                  </a:lnTo>
                  <a:lnTo>
                    <a:pt x="9285306" y="0"/>
                  </a:lnTo>
                </a:path>
              </a:pathLst>
            </a:custGeom>
            <a:ln w="10774">
              <a:solidFill>
                <a:srgbClr val="09B6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" y="56967"/>
              <a:ext cx="9361170" cy="892810"/>
            </a:xfrm>
            <a:custGeom>
              <a:avLst/>
              <a:gdLst/>
              <a:ahLst/>
              <a:cxnLst/>
              <a:rect l="l" t="t" r="r" b="b"/>
              <a:pathLst>
                <a:path w="9361170" h="892810">
                  <a:moveTo>
                    <a:pt x="0" y="892461"/>
                  </a:moveTo>
                  <a:lnTo>
                    <a:pt x="52739" y="883117"/>
                  </a:lnTo>
                  <a:lnTo>
                    <a:pt x="110819" y="871834"/>
                  </a:lnTo>
                  <a:lnTo>
                    <a:pt x="174040" y="858780"/>
                  </a:lnTo>
                  <a:lnTo>
                    <a:pt x="242202" y="844126"/>
                  </a:lnTo>
                  <a:lnTo>
                    <a:pt x="315104" y="828038"/>
                  </a:lnTo>
                  <a:lnTo>
                    <a:pt x="353271" y="819510"/>
                  </a:lnTo>
                  <a:lnTo>
                    <a:pt x="392548" y="810687"/>
                  </a:lnTo>
                  <a:lnTo>
                    <a:pt x="432910" y="801590"/>
                  </a:lnTo>
                  <a:lnTo>
                    <a:pt x="474332" y="792241"/>
                  </a:lnTo>
                  <a:lnTo>
                    <a:pt x="516790" y="782660"/>
                  </a:lnTo>
                  <a:lnTo>
                    <a:pt x="560258" y="772868"/>
                  </a:lnTo>
                  <a:lnTo>
                    <a:pt x="604711" y="762887"/>
                  </a:lnTo>
                  <a:lnTo>
                    <a:pt x="650124" y="752737"/>
                  </a:lnTo>
                  <a:lnTo>
                    <a:pt x="696473" y="742440"/>
                  </a:lnTo>
                  <a:lnTo>
                    <a:pt x="743731" y="732017"/>
                  </a:lnTo>
                  <a:lnTo>
                    <a:pt x="791875" y="721489"/>
                  </a:lnTo>
                  <a:lnTo>
                    <a:pt x="840880" y="710877"/>
                  </a:lnTo>
                  <a:lnTo>
                    <a:pt x="890719" y="700202"/>
                  </a:lnTo>
                  <a:lnTo>
                    <a:pt x="941369" y="689485"/>
                  </a:lnTo>
                  <a:lnTo>
                    <a:pt x="992804" y="678747"/>
                  </a:lnTo>
                  <a:lnTo>
                    <a:pt x="1044999" y="668010"/>
                  </a:lnTo>
                  <a:lnTo>
                    <a:pt x="1097929" y="657294"/>
                  </a:lnTo>
                  <a:lnTo>
                    <a:pt x="1151570" y="646621"/>
                  </a:lnTo>
                  <a:lnTo>
                    <a:pt x="1205896" y="636011"/>
                  </a:lnTo>
                  <a:lnTo>
                    <a:pt x="1260882" y="625486"/>
                  </a:lnTo>
                  <a:lnTo>
                    <a:pt x="1316504" y="615067"/>
                  </a:lnTo>
                  <a:lnTo>
                    <a:pt x="1372735" y="604774"/>
                  </a:lnTo>
                  <a:lnTo>
                    <a:pt x="1429552" y="594630"/>
                  </a:lnTo>
                  <a:lnTo>
                    <a:pt x="1486930" y="584654"/>
                  </a:lnTo>
                  <a:lnTo>
                    <a:pt x="1544842" y="574869"/>
                  </a:lnTo>
                  <a:lnTo>
                    <a:pt x="1603265" y="565295"/>
                  </a:lnTo>
                  <a:lnTo>
                    <a:pt x="1662173" y="555953"/>
                  </a:lnTo>
                  <a:lnTo>
                    <a:pt x="1721541" y="546864"/>
                  </a:lnTo>
                  <a:lnTo>
                    <a:pt x="1781345" y="538050"/>
                  </a:lnTo>
                  <a:lnTo>
                    <a:pt x="1841558" y="529532"/>
                  </a:lnTo>
                  <a:lnTo>
                    <a:pt x="1902157" y="521330"/>
                  </a:lnTo>
                  <a:lnTo>
                    <a:pt x="1963117" y="513466"/>
                  </a:lnTo>
                  <a:lnTo>
                    <a:pt x="2024411" y="505961"/>
                  </a:lnTo>
                  <a:lnTo>
                    <a:pt x="2086016" y="498836"/>
                  </a:lnTo>
                  <a:lnTo>
                    <a:pt x="2147906" y="492112"/>
                  </a:lnTo>
                  <a:lnTo>
                    <a:pt x="2210057" y="485810"/>
                  </a:lnTo>
                  <a:lnTo>
                    <a:pt x="2272442" y="479951"/>
                  </a:lnTo>
                  <a:lnTo>
                    <a:pt x="2335038" y="474556"/>
                  </a:lnTo>
                  <a:lnTo>
                    <a:pt x="2397820" y="469647"/>
                  </a:lnTo>
                  <a:lnTo>
                    <a:pt x="2460761" y="465244"/>
                  </a:lnTo>
                  <a:lnTo>
                    <a:pt x="2523838" y="461369"/>
                  </a:lnTo>
                  <a:lnTo>
                    <a:pt x="2587025" y="458042"/>
                  </a:lnTo>
                  <a:lnTo>
                    <a:pt x="2650297" y="455286"/>
                  </a:lnTo>
                  <a:lnTo>
                    <a:pt x="2692566" y="453810"/>
                  </a:lnTo>
                  <a:lnTo>
                    <a:pt x="2735478" y="452644"/>
                  </a:lnTo>
                  <a:lnTo>
                    <a:pt x="2779019" y="451778"/>
                  </a:lnTo>
                  <a:lnTo>
                    <a:pt x="2823171" y="451206"/>
                  </a:lnTo>
                  <a:lnTo>
                    <a:pt x="2867917" y="450918"/>
                  </a:lnTo>
                  <a:lnTo>
                    <a:pt x="2913242" y="450906"/>
                  </a:lnTo>
                  <a:lnTo>
                    <a:pt x="2959129" y="451162"/>
                  </a:lnTo>
                  <a:lnTo>
                    <a:pt x="3005560" y="451677"/>
                  </a:lnTo>
                  <a:lnTo>
                    <a:pt x="3052521" y="452443"/>
                  </a:lnTo>
                  <a:lnTo>
                    <a:pt x="3099993" y="453452"/>
                  </a:lnTo>
                  <a:lnTo>
                    <a:pt x="3147962" y="454696"/>
                  </a:lnTo>
                  <a:lnTo>
                    <a:pt x="3196409" y="456165"/>
                  </a:lnTo>
                  <a:lnTo>
                    <a:pt x="3245319" y="457853"/>
                  </a:lnTo>
                  <a:lnTo>
                    <a:pt x="3294675" y="459750"/>
                  </a:lnTo>
                  <a:lnTo>
                    <a:pt x="3344461" y="461848"/>
                  </a:lnTo>
                  <a:lnTo>
                    <a:pt x="3394659" y="464139"/>
                  </a:lnTo>
                  <a:lnTo>
                    <a:pt x="3445254" y="466615"/>
                  </a:lnTo>
                  <a:lnTo>
                    <a:pt x="3496230" y="469267"/>
                  </a:lnTo>
                  <a:lnTo>
                    <a:pt x="3547568" y="472087"/>
                  </a:lnTo>
                  <a:lnTo>
                    <a:pt x="3599254" y="475066"/>
                  </a:lnTo>
                  <a:lnTo>
                    <a:pt x="3651270" y="478197"/>
                  </a:lnTo>
                  <a:lnTo>
                    <a:pt x="3703600" y="481470"/>
                  </a:lnTo>
                  <a:lnTo>
                    <a:pt x="3756227" y="484878"/>
                  </a:lnTo>
                  <a:lnTo>
                    <a:pt x="3809135" y="488413"/>
                  </a:lnTo>
                  <a:lnTo>
                    <a:pt x="3862308" y="492065"/>
                  </a:lnTo>
                  <a:lnTo>
                    <a:pt x="3915728" y="495827"/>
                  </a:lnTo>
                  <a:lnTo>
                    <a:pt x="3969380" y="499691"/>
                  </a:lnTo>
                  <a:lnTo>
                    <a:pt x="4023247" y="503647"/>
                  </a:lnTo>
                  <a:lnTo>
                    <a:pt x="4077311" y="507689"/>
                  </a:lnTo>
                  <a:lnTo>
                    <a:pt x="4131558" y="511806"/>
                  </a:lnTo>
                  <a:lnTo>
                    <a:pt x="4185970" y="515992"/>
                  </a:lnTo>
                  <a:lnTo>
                    <a:pt x="4240530" y="520237"/>
                  </a:lnTo>
                  <a:lnTo>
                    <a:pt x="4295223" y="524534"/>
                  </a:lnTo>
                  <a:lnTo>
                    <a:pt x="4350031" y="528874"/>
                  </a:lnTo>
                  <a:lnTo>
                    <a:pt x="4404939" y="533248"/>
                  </a:lnTo>
                  <a:lnTo>
                    <a:pt x="4459929" y="537649"/>
                  </a:lnTo>
                  <a:lnTo>
                    <a:pt x="4514985" y="542069"/>
                  </a:lnTo>
                  <a:lnTo>
                    <a:pt x="4570091" y="546498"/>
                  </a:lnTo>
                  <a:lnTo>
                    <a:pt x="4625230" y="550928"/>
                  </a:lnTo>
                  <a:lnTo>
                    <a:pt x="4680385" y="555352"/>
                  </a:lnTo>
                  <a:lnTo>
                    <a:pt x="4735541" y="559760"/>
                  </a:lnTo>
                  <a:lnTo>
                    <a:pt x="4790680" y="564145"/>
                  </a:lnTo>
                  <a:lnTo>
                    <a:pt x="4845785" y="568498"/>
                  </a:lnTo>
                  <a:lnTo>
                    <a:pt x="4900842" y="572812"/>
                  </a:lnTo>
                  <a:lnTo>
                    <a:pt x="4955832" y="577076"/>
                  </a:lnTo>
                  <a:lnTo>
                    <a:pt x="5010740" y="581284"/>
                  </a:lnTo>
                  <a:lnTo>
                    <a:pt x="5065549" y="585427"/>
                  </a:lnTo>
                  <a:lnTo>
                    <a:pt x="5120242" y="589496"/>
                  </a:lnTo>
                  <a:lnTo>
                    <a:pt x="5174802" y="593484"/>
                  </a:lnTo>
                  <a:lnTo>
                    <a:pt x="5229215" y="597382"/>
                  </a:lnTo>
                  <a:lnTo>
                    <a:pt x="5283462" y="601181"/>
                  </a:lnTo>
                  <a:lnTo>
                    <a:pt x="5337527" y="604874"/>
                  </a:lnTo>
                  <a:lnTo>
                    <a:pt x="5391394" y="608451"/>
                  </a:lnTo>
                  <a:lnTo>
                    <a:pt x="5445046" y="611905"/>
                  </a:lnTo>
                  <a:lnTo>
                    <a:pt x="5498467" y="615228"/>
                  </a:lnTo>
                  <a:lnTo>
                    <a:pt x="5551641" y="618411"/>
                  </a:lnTo>
                  <a:lnTo>
                    <a:pt x="5604550" y="621445"/>
                  </a:lnTo>
                  <a:lnTo>
                    <a:pt x="5657178" y="624323"/>
                  </a:lnTo>
                  <a:lnTo>
                    <a:pt x="5709509" y="627036"/>
                  </a:lnTo>
                  <a:lnTo>
                    <a:pt x="5761526" y="629575"/>
                  </a:lnTo>
                  <a:lnTo>
                    <a:pt x="5813212" y="631933"/>
                  </a:lnTo>
                  <a:lnTo>
                    <a:pt x="5864552" y="634101"/>
                  </a:lnTo>
                  <a:lnTo>
                    <a:pt x="5915528" y="636071"/>
                  </a:lnTo>
                  <a:lnTo>
                    <a:pt x="5966124" y="637834"/>
                  </a:lnTo>
                  <a:lnTo>
                    <a:pt x="6016324" y="639383"/>
                  </a:lnTo>
                  <a:lnTo>
                    <a:pt x="6066111" y="640708"/>
                  </a:lnTo>
                  <a:lnTo>
                    <a:pt x="6115468" y="641802"/>
                  </a:lnTo>
                  <a:lnTo>
                    <a:pt x="6164379" y="642656"/>
                  </a:lnTo>
                  <a:lnTo>
                    <a:pt x="6212828" y="643262"/>
                  </a:lnTo>
                  <a:lnTo>
                    <a:pt x="6260797" y="643611"/>
                  </a:lnTo>
                  <a:lnTo>
                    <a:pt x="6308271" y="643696"/>
                  </a:lnTo>
                  <a:lnTo>
                    <a:pt x="6355233" y="643507"/>
                  </a:lnTo>
                  <a:lnTo>
                    <a:pt x="6401666" y="643037"/>
                  </a:lnTo>
                  <a:lnTo>
                    <a:pt x="6447554" y="642277"/>
                  </a:lnTo>
                  <a:lnTo>
                    <a:pt x="6492881" y="641220"/>
                  </a:lnTo>
                  <a:lnTo>
                    <a:pt x="6537629" y="639856"/>
                  </a:lnTo>
                  <a:lnTo>
                    <a:pt x="6581782" y="638177"/>
                  </a:lnTo>
                  <a:lnTo>
                    <a:pt x="6625325" y="636175"/>
                  </a:lnTo>
                  <a:lnTo>
                    <a:pt x="6668239" y="633842"/>
                  </a:lnTo>
                  <a:lnTo>
                    <a:pt x="6710509" y="631169"/>
                  </a:lnTo>
                  <a:lnTo>
                    <a:pt x="6772503" y="626599"/>
                  </a:lnTo>
                  <a:lnTo>
                    <a:pt x="6834201" y="621338"/>
                  </a:lnTo>
                  <a:lnTo>
                    <a:pt x="6895595" y="615410"/>
                  </a:lnTo>
                  <a:lnTo>
                    <a:pt x="6956671" y="608839"/>
                  </a:lnTo>
                  <a:lnTo>
                    <a:pt x="7017420" y="601649"/>
                  </a:lnTo>
                  <a:lnTo>
                    <a:pt x="7077830" y="593866"/>
                  </a:lnTo>
                  <a:lnTo>
                    <a:pt x="7137889" y="585513"/>
                  </a:lnTo>
                  <a:lnTo>
                    <a:pt x="7197588" y="576615"/>
                  </a:lnTo>
                  <a:lnTo>
                    <a:pt x="7256914" y="567197"/>
                  </a:lnTo>
                  <a:lnTo>
                    <a:pt x="7315856" y="557281"/>
                  </a:lnTo>
                  <a:lnTo>
                    <a:pt x="7374405" y="546894"/>
                  </a:lnTo>
                  <a:lnTo>
                    <a:pt x="7432547" y="536060"/>
                  </a:lnTo>
                  <a:lnTo>
                    <a:pt x="7490273" y="524802"/>
                  </a:lnTo>
                  <a:lnTo>
                    <a:pt x="7547571" y="513145"/>
                  </a:lnTo>
                  <a:lnTo>
                    <a:pt x="7604430" y="501115"/>
                  </a:lnTo>
                  <a:lnTo>
                    <a:pt x="7660839" y="488734"/>
                  </a:lnTo>
                  <a:lnTo>
                    <a:pt x="7716787" y="476027"/>
                  </a:lnTo>
                  <a:lnTo>
                    <a:pt x="7772262" y="463020"/>
                  </a:lnTo>
                  <a:lnTo>
                    <a:pt x="7827254" y="449735"/>
                  </a:lnTo>
                  <a:lnTo>
                    <a:pt x="7881752" y="436198"/>
                  </a:lnTo>
                  <a:lnTo>
                    <a:pt x="7935743" y="422434"/>
                  </a:lnTo>
                  <a:lnTo>
                    <a:pt x="7989219" y="408465"/>
                  </a:lnTo>
                  <a:lnTo>
                    <a:pt x="8042166" y="394318"/>
                  </a:lnTo>
                  <a:lnTo>
                    <a:pt x="8094574" y="380016"/>
                  </a:lnTo>
                  <a:lnTo>
                    <a:pt x="8146432" y="365583"/>
                  </a:lnTo>
                  <a:lnTo>
                    <a:pt x="8197729" y="351045"/>
                  </a:lnTo>
                  <a:lnTo>
                    <a:pt x="8248454" y="336424"/>
                  </a:lnTo>
                  <a:lnTo>
                    <a:pt x="8298595" y="321747"/>
                  </a:lnTo>
                  <a:lnTo>
                    <a:pt x="8348142" y="307037"/>
                  </a:lnTo>
                  <a:lnTo>
                    <a:pt x="8397083" y="292319"/>
                  </a:lnTo>
                  <a:lnTo>
                    <a:pt x="8445408" y="277616"/>
                  </a:lnTo>
                  <a:lnTo>
                    <a:pt x="8493105" y="262954"/>
                  </a:lnTo>
                  <a:lnTo>
                    <a:pt x="8540162" y="248357"/>
                  </a:lnTo>
                  <a:lnTo>
                    <a:pt x="8586570" y="233849"/>
                  </a:lnTo>
                  <a:lnTo>
                    <a:pt x="8632316" y="219455"/>
                  </a:lnTo>
                  <a:lnTo>
                    <a:pt x="8677390" y="205198"/>
                  </a:lnTo>
                  <a:lnTo>
                    <a:pt x="8721781" y="191104"/>
                  </a:lnTo>
                  <a:lnTo>
                    <a:pt x="8765477" y="177197"/>
                  </a:lnTo>
                  <a:lnTo>
                    <a:pt x="8808467" y="163501"/>
                  </a:lnTo>
                  <a:lnTo>
                    <a:pt x="8850741" y="150041"/>
                  </a:lnTo>
                  <a:lnTo>
                    <a:pt x="8892287" y="136841"/>
                  </a:lnTo>
                  <a:lnTo>
                    <a:pt x="8933094" y="123925"/>
                  </a:lnTo>
                  <a:lnTo>
                    <a:pt x="8973151" y="111318"/>
                  </a:lnTo>
                  <a:lnTo>
                    <a:pt x="9012447" y="99044"/>
                  </a:lnTo>
                  <a:lnTo>
                    <a:pt x="9050970" y="87128"/>
                  </a:lnTo>
                  <a:lnTo>
                    <a:pt x="9088710" y="75593"/>
                  </a:lnTo>
                  <a:lnTo>
                    <a:pt x="9125655" y="64465"/>
                  </a:lnTo>
                  <a:lnTo>
                    <a:pt x="9197118" y="43527"/>
                  </a:lnTo>
                  <a:lnTo>
                    <a:pt x="9265270" y="24506"/>
                  </a:lnTo>
                  <a:lnTo>
                    <a:pt x="9330021" y="7599"/>
                  </a:lnTo>
                  <a:lnTo>
                    <a:pt x="9361094" y="0"/>
                  </a:lnTo>
                </a:path>
              </a:pathLst>
            </a:custGeom>
            <a:ln w="9524">
              <a:solidFill>
                <a:srgbClr val="10CE9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0" y="6081486"/>
            <a:ext cx="2095499" cy="776513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452282" y="1503437"/>
            <a:ext cx="5787613" cy="3864628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5387" y="0"/>
            <a:ext cx="9371330" cy="6863715"/>
            <a:chOff x="-5387" y="0"/>
            <a:chExt cx="9371330" cy="68637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361475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9359899" cy="102742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04744" y="0"/>
              <a:ext cx="4855155" cy="600066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0" y="0"/>
              <a:ext cx="9285605" cy="1015365"/>
            </a:xfrm>
            <a:custGeom>
              <a:avLst/>
              <a:gdLst/>
              <a:ahLst/>
              <a:cxnLst/>
              <a:rect l="l" t="t" r="r" b="b"/>
              <a:pathLst>
                <a:path w="9285605" h="1015365">
                  <a:moveTo>
                    <a:pt x="0" y="1015121"/>
                  </a:moveTo>
                  <a:lnTo>
                    <a:pt x="52568" y="996451"/>
                  </a:lnTo>
                  <a:lnTo>
                    <a:pt x="110812" y="976136"/>
                  </a:lnTo>
                  <a:lnTo>
                    <a:pt x="173659" y="954649"/>
                  </a:lnTo>
                  <a:lnTo>
                    <a:pt x="240950" y="932137"/>
                  </a:lnTo>
                  <a:lnTo>
                    <a:pt x="312528" y="908748"/>
                  </a:lnTo>
                  <a:lnTo>
                    <a:pt x="349876" y="896771"/>
                  </a:lnTo>
                  <a:lnTo>
                    <a:pt x="388235" y="884630"/>
                  </a:lnTo>
                  <a:lnTo>
                    <a:pt x="427588" y="872343"/>
                  </a:lnTo>
                  <a:lnTo>
                    <a:pt x="467913" y="859929"/>
                  </a:lnTo>
                  <a:lnTo>
                    <a:pt x="509192" y="847406"/>
                  </a:lnTo>
                  <a:lnTo>
                    <a:pt x="551404" y="834793"/>
                  </a:lnTo>
                  <a:lnTo>
                    <a:pt x="594530" y="822108"/>
                  </a:lnTo>
                  <a:lnTo>
                    <a:pt x="638549" y="809370"/>
                  </a:lnTo>
                  <a:lnTo>
                    <a:pt x="683443" y="796597"/>
                  </a:lnTo>
                  <a:lnTo>
                    <a:pt x="729192" y="783807"/>
                  </a:lnTo>
                  <a:lnTo>
                    <a:pt x="775775" y="771019"/>
                  </a:lnTo>
                  <a:lnTo>
                    <a:pt x="823172" y="758251"/>
                  </a:lnTo>
                  <a:lnTo>
                    <a:pt x="871366" y="745522"/>
                  </a:lnTo>
                  <a:lnTo>
                    <a:pt x="920334" y="732850"/>
                  </a:lnTo>
                  <a:lnTo>
                    <a:pt x="970058" y="720254"/>
                  </a:lnTo>
                  <a:lnTo>
                    <a:pt x="1020518" y="707751"/>
                  </a:lnTo>
                  <a:lnTo>
                    <a:pt x="1071694" y="695362"/>
                  </a:lnTo>
                  <a:lnTo>
                    <a:pt x="1123567" y="683102"/>
                  </a:lnTo>
                  <a:lnTo>
                    <a:pt x="1176116" y="670993"/>
                  </a:lnTo>
                  <a:lnTo>
                    <a:pt x="1229322" y="659050"/>
                  </a:lnTo>
                  <a:lnTo>
                    <a:pt x="1283165" y="647294"/>
                  </a:lnTo>
                  <a:lnTo>
                    <a:pt x="1337626" y="635743"/>
                  </a:lnTo>
                  <a:lnTo>
                    <a:pt x="1392684" y="624414"/>
                  </a:lnTo>
                  <a:lnTo>
                    <a:pt x="1448320" y="613327"/>
                  </a:lnTo>
                  <a:lnTo>
                    <a:pt x="1504514" y="602500"/>
                  </a:lnTo>
                  <a:lnTo>
                    <a:pt x="1561247" y="591951"/>
                  </a:lnTo>
                  <a:lnTo>
                    <a:pt x="1618498" y="581699"/>
                  </a:lnTo>
                  <a:lnTo>
                    <a:pt x="1676248" y="571762"/>
                  </a:lnTo>
                  <a:lnTo>
                    <a:pt x="1734477" y="562158"/>
                  </a:lnTo>
                  <a:lnTo>
                    <a:pt x="1793166" y="552906"/>
                  </a:lnTo>
                  <a:lnTo>
                    <a:pt x="1852294" y="544025"/>
                  </a:lnTo>
                  <a:lnTo>
                    <a:pt x="1911842" y="535532"/>
                  </a:lnTo>
                  <a:lnTo>
                    <a:pt x="1971790" y="527447"/>
                  </a:lnTo>
                  <a:lnTo>
                    <a:pt x="2032118" y="519788"/>
                  </a:lnTo>
                  <a:lnTo>
                    <a:pt x="2092807" y="512572"/>
                  </a:lnTo>
                  <a:lnTo>
                    <a:pt x="2153837" y="505819"/>
                  </a:lnTo>
                  <a:lnTo>
                    <a:pt x="2215188" y="499547"/>
                  </a:lnTo>
                  <a:lnTo>
                    <a:pt x="2276840" y="493775"/>
                  </a:lnTo>
                  <a:lnTo>
                    <a:pt x="2338773" y="488520"/>
                  </a:lnTo>
                  <a:lnTo>
                    <a:pt x="2400969" y="483802"/>
                  </a:lnTo>
                  <a:lnTo>
                    <a:pt x="2463406" y="479638"/>
                  </a:lnTo>
                  <a:lnTo>
                    <a:pt x="2526066" y="476047"/>
                  </a:lnTo>
                  <a:lnTo>
                    <a:pt x="2588928" y="473048"/>
                  </a:lnTo>
                  <a:lnTo>
                    <a:pt x="2630455" y="471480"/>
                  </a:lnTo>
                  <a:lnTo>
                    <a:pt x="2672637" y="470297"/>
                  </a:lnTo>
                  <a:lnTo>
                    <a:pt x="2715457" y="469491"/>
                  </a:lnTo>
                  <a:lnTo>
                    <a:pt x="2758899" y="469050"/>
                  </a:lnTo>
                  <a:lnTo>
                    <a:pt x="2802946" y="468965"/>
                  </a:lnTo>
                  <a:lnTo>
                    <a:pt x="2847583" y="469226"/>
                  </a:lnTo>
                  <a:lnTo>
                    <a:pt x="2892791" y="469821"/>
                  </a:lnTo>
                  <a:lnTo>
                    <a:pt x="2938556" y="470742"/>
                  </a:lnTo>
                  <a:lnTo>
                    <a:pt x="2984861" y="471978"/>
                  </a:lnTo>
                  <a:lnTo>
                    <a:pt x="3031689" y="473518"/>
                  </a:lnTo>
                  <a:lnTo>
                    <a:pt x="3079024" y="475353"/>
                  </a:lnTo>
                  <a:lnTo>
                    <a:pt x="3126850" y="477473"/>
                  </a:lnTo>
                  <a:lnTo>
                    <a:pt x="3175150" y="479866"/>
                  </a:lnTo>
                  <a:lnTo>
                    <a:pt x="3223907" y="482524"/>
                  </a:lnTo>
                  <a:lnTo>
                    <a:pt x="3273105" y="485436"/>
                  </a:lnTo>
                  <a:lnTo>
                    <a:pt x="3322728" y="488592"/>
                  </a:lnTo>
                  <a:lnTo>
                    <a:pt x="3372760" y="491981"/>
                  </a:lnTo>
                  <a:lnTo>
                    <a:pt x="3423183" y="495593"/>
                  </a:lnTo>
                  <a:lnTo>
                    <a:pt x="3473982" y="499419"/>
                  </a:lnTo>
                  <a:lnTo>
                    <a:pt x="3525140" y="503448"/>
                  </a:lnTo>
                  <a:lnTo>
                    <a:pt x="3576641" y="507670"/>
                  </a:lnTo>
                  <a:lnTo>
                    <a:pt x="3628467" y="512075"/>
                  </a:lnTo>
                  <a:lnTo>
                    <a:pt x="3680604" y="516652"/>
                  </a:lnTo>
                  <a:lnTo>
                    <a:pt x="3733034" y="521391"/>
                  </a:lnTo>
                  <a:lnTo>
                    <a:pt x="3785741" y="526283"/>
                  </a:lnTo>
                  <a:lnTo>
                    <a:pt x="3838709" y="531317"/>
                  </a:lnTo>
                  <a:lnTo>
                    <a:pt x="3891920" y="536483"/>
                  </a:lnTo>
                  <a:lnTo>
                    <a:pt x="3945359" y="541771"/>
                  </a:lnTo>
                  <a:lnTo>
                    <a:pt x="3999010" y="547170"/>
                  </a:lnTo>
                  <a:lnTo>
                    <a:pt x="4052855" y="552671"/>
                  </a:lnTo>
                  <a:lnTo>
                    <a:pt x="4106879" y="558263"/>
                  </a:lnTo>
                  <a:lnTo>
                    <a:pt x="4161065" y="563936"/>
                  </a:lnTo>
                  <a:lnTo>
                    <a:pt x="4215396" y="569680"/>
                  </a:lnTo>
                  <a:lnTo>
                    <a:pt x="4269856" y="575485"/>
                  </a:lnTo>
                  <a:lnTo>
                    <a:pt x="4324429" y="581340"/>
                  </a:lnTo>
                  <a:lnTo>
                    <a:pt x="4379099" y="587236"/>
                  </a:lnTo>
                  <a:lnTo>
                    <a:pt x="4433848" y="593162"/>
                  </a:lnTo>
                  <a:lnTo>
                    <a:pt x="4488661" y="599108"/>
                  </a:lnTo>
                  <a:lnTo>
                    <a:pt x="4543520" y="605064"/>
                  </a:lnTo>
                  <a:lnTo>
                    <a:pt x="4598410" y="611020"/>
                  </a:lnTo>
                  <a:lnTo>
                    <a:pt x="4653315" y="616966"/>
                  </a:lnTo>
                  <a:lnTo>
                    <a:pt x="4708217" y="622891"/>
                  </a:lnTo>
                  <a:lnTo>
                    <a:pt x="4763100" y="628785"/>
                  </a:lnTo>
                  <a:lnTo>
                    <a:pt x="4817948" y="634638"/>
                  </a:lnTo>
                  <a:lnTo>
                    <a:pt x="4872745" y="640440"/>
                  </a:lnTo>
                  <a:lnTo>
                    <a:pt x="4927474" y="646181"/>
                  </a:lnTo>
                  <a:lnTo>
                    <a:pt x="4982118" y="651851"/>
                  </a:lnTo>
                  <a:lnTo>
                    <a:pt x="5036662" y="657438"/>
                  </a:lnTo>
                  <a:lnTo>
                    <a:pt x="5091088" y="662935"/>
                  </a:lnTo>
                  <a:lnTo>
                    <a:pt x="5145381" y="668329"/>
                  </a:lnTo>
                  <a:lnTo>
                    <a:pt x="5199523" y="673611"/>
                  </a:lnTo>
                  <a:lnTo>
                    <a:pt x="5253499" y="678771"/>
                  </a:lnTo>
                  <a:lnTo>
                    <a:pt x="5307292" y="683799"/>
                  </a:lnTo>
                  <a:lnTo>
                    <a:pt x="5360886" y="688684"/>
                  </a:lnTo>
                  <a:lnTo>
                    <a:pt x="5414263" y="693416"/>
                  </a:lnTo>
                  <a:lnTo>
                    <a:pt x="5467409" y="697985"/>
                  </a:lnTo>
                  <a:lnTo>
                    <a:pt x="5520306" y="702382"/>
                  </a:lnTo>
                  <a:lnTo>
                    <a:pt x="5572938" y="706595"/>
                  </a:lnTo>
                  <a:lnTo>
                    <a:pt x="5625288" y="710614"/>
                  </a:lnTo>
                  <a:lnTo>
                    <a:pt x="5677341" y="714430"/>
                  </a:lnTo>
                  <a:lnTo>
                    <a:pt x="5729079" y="718032"/>
                  </a:lnTo>
                  <a:lnTo>
                    <a:pt x="5780486" y="721411"/>
                  </a:lnTo>
                  <a:lnTo>
                    <a:pt x="5831546" y="724555"/>
                  </a:lnTo>
                  <a:lnTo>
                    <a:pt x="5882243" y="727455"/>
                  </a:lnTo>
                  <a:lnTo>
                    <a:pt x="5932559" y="730101"/>
                  </a:lnTo>
                  <a:lnTo>
                    <a:pt x="5982479" y="732482"/>
                  </a:lnTo>
                  <a:lnTo>
                    <a:pt x="6031987" y="734588"/>
                  </a:lnTo>
                  <a:lnTo>
                    <a:pt x="6081064" y="736410"/>
                  </a:lnTo>
                  <a:lnTo>
                    <a:pt x="6129696" y="737936"/>
                  </a:lnTo>
                  <a:lnTo>
                    <a:pt x="6177866" y="739157"/>
                  </a:lnTo>
                  <a:lnTo>
                    <a:pt x="6225557" y="740063"/>
                  </a:lnTo>
                  <a:lnTo>
                    <a:pt x="6272754" y="740643"/>
                  </a:lnTo>
                  <a:lnTo>
                    <a:pt x="6319439" y="740887"/>
                  </a:lnTo>
                  <a:lnTo>
                    <a:pt x="6365595" y="740786"/>
                  </a:lnTo>
                  <a:lnTo>
                    <a:pt x="6411208" y="740328"/>
                  </a:lnTo>
                  <a:lnTo>
                    <a:pt x="6456260" y="739504"/>
                  </a:lnTo>
                  <a:lnTo>
                    <a:pt x="6500735" y="738304"/>
                  </a:lnTo>
                  <a:lnTo>
                    <a:pt x="6544616" y="736717"/>
                  </a:lnTo>
                  <a:lnTo>
                    <a:pt x="6587887" y="734734"/>
                  </a:lnTo>
                  <a:lnTo>
                    <a:pt x="6630532" y="732343"/>
                  </a:lnTo>
                  <a:lnTo>
                    <a:pt x="6672534" y="729536"/>
                  </a:lnTo>
                  <a:lnTo>
                    <a:pt x="6733771" y="724670"/>
                  </a:lnTo>
                  <a:lnTo>
                    <a:pt x="6794724" y="718984"/>
                  </a:lnTo>
                  <a:lnTo>
                    <a:pt x="6855382" y="712508"/>
                  </a:lnTo>
                  <a:lnTo>
                    <a:pt x="6915734" y="705268"/>
                  </a:lnTo>
                  <a:lnTo>
                    <a:pt x="6975770" y="697294"/>
                  </a:lnTo>
                  <a:lnTo>
                    <a:pt x="7035479" y="688613"/>
                  </a:lnTo>
                  <a:lnTo>
                    <a:pt x="7094851" y="679253"/>
                  </a:lnTo>
                  <a:lnTo>
                    <a:pt x="7153874" y="669243"/>
                  </a:lnTo>
                  <a:lnTo>
                    <a:pt x="7212539" y="658611"/>
                  </a:lnTo>
                  <a:lnTo>
                    <a:pt x="7270835" y="647385"/>
                  </a:lnTo>
                  <a:lnTo>
                    <a:pt x="7328751" y="635593"/>
                  </a:lnTo>
                  <a:lnTo>
                    <a:pt x="7386277" y="623263"/>
                  </a:lnTo>
                  <a:lnTo>
                    <a:pt x="7443402" y="610423"/>
                  </a:lnTo>
                  <a:lnTo>
                    <a:pt x="7500115" y="597102"/>
                  </a:lnTo>
                  <a:lnTo>
                    <a:pt x="7556406" y="583328"/>
                  </a:lnTo>
                  <a:lnTo>
                    <a:pt x="7612264" y="569129"/>
                  </a:lnTo>
                  <a:lnTo>
                    <a:pt x="7667679" y="554532"/>
                  </a:lnTo>
                  <a:lnTo>
                    <a:pt x="7722640" y="539567"/>
                  </a:lnTo>
                  <a:lnTo>
                    <a:pt x="7777137" y="524261"/>
                  </a:lnTo>
                  <a:lnTo>
                    <a:pt x="7831158" y="508643"/>
                  </a:lnTo>
                  <a:lnTo>
                    <a:pt x="7884694" y="492740"/>
                  </a:lnTo>
                  <a:lnTo>
                    <a:pt x="7937733" y="476581"/>
                  </a:lnTo>
                  <a:lnTo>
                    <a:pt x="7990265" y="460194"/>
                  </a:lnTo>
                  <a:lnTo>
                    <a:pt x="8042280" y="443607"/>
                  </a:lnTo>
                  <a:lnTo>
                    <a:pt x="8093767" y="426848"/>
                  </a:lnTo>
                  <a:lnTo>
                    <a:pt x="8144716" y="409946"/>
                  </a:lnTo>
                  <a:lnTo>
                    <a:pt x="8195115" y="392928"/>
                  </a:lnTo>
                  <a:lnTo>
                    <a:pt x="8244954" y="375823"/>
                  </a:lnTo>
                  <a:lnTo>
                    <a:pt x="8294223" y="358659"/>
                  </a:lnTo>
                  <a:lnTo>
                    <a:pt x="8342910" y="341464"/>
                  </a:lnTo>
                  <a:lnTo>
                    <a:pt x="8391006" y="324267"/>
                  </a:lnTo>
                  <a:lnTo>
                    <a:pt x="8438500" y="307094"/>
                  </a:lnTo>
                  <a:lnTo>
                    <a:pt x="8485381" y="289975"/>
                  </a:lnTo>
                  <a:lnTo>
                    <a:pt x="8531639" y="272938"/>
                  </a:lnTo>
                  <a:lnTo>
                    <a:pt x="8577263" y="256011"/>
                  </a:lnTo>
                  <a:lnTo>
                    <a:pt x="8622242" y="239221"/>
                  </a:lnTo>
                  <a:lnTo>
                    <a:pt x="8666566" y="222598"/>
                  </a:lnTo>
                  <a:lnTo>
                    <a:pt x="8710224" y="206169"/>
                  </a:lnTo>
                  <a:lnTo>
                    <a:pt x="8753206" y="189962"/>
                  </a:lnTo>
                  <a:lnTo>
                    <a:pt x="8795501" y="174007"/>
                  </a:lnTo>
                  <a:lnTo>
                    <a:pt x="8837098" y="158329"/>
                  </a:lnTo>
                  <a:lnTo>
                    <a:pt x="8877987" y="142959"/>
                  </a:lnTo>
                  <a:lnTo>
                    <a:pt x="8918158" y="127924"/>
                  </a:lnTo>
                  <a:lnTo>
                    <a:pt x="8957599" y="113252"/>
                  </a:lnTo>
                  <a:lnTo>
                    <a:pt x="8996300" y="98971"/>
                  </a:lnTo>
                  <a:lnTo>
                    <a:pt x="9034251" y="85110"/>
                  </a:lnTo>
                  <a:lnTo>
                    <a:pt x="9071440" y="71697"/>
                  </a:lnTo>
                  <a:lnTo>
                    <a:pt x="9107858" y="58760"/>
                  </a:lnTo>
                  <a:lnTo>
                    <a:pt x="9178337" y="34425"/>
                  </a:lnTo>
                  <a:lnTo>
                    <a:pt x="9245602" y="12331"/>
                  </a:lnTo>
                  <a:lnTo>
                    <a:pt x="9278003" y="2196"/>
                  </a:lnTo>
                  <a:lnTo>
                    <a:pt x="9285306" y="0"/>
                  </a:lnTo>
                </a:path>
              </a:pathLst>
            </a:custGeom>
            <a:ln w="10774">
              <a:solidFill>
                <a:srgbClr val="09B6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" y="56967"/>
              <a:ext cx="9361170" cy="892810"/>
            </a:xfrm>
            <a:custGeom>
              <a:avLst/>
              <a:gdLst/>
              <a:ahLst/>
              <a:cxnLst/>
              <a:rect l="l" t="t" r="r" b="b"/>
              <a:pathLst>
                <a:path w="9361170" h="892810">
                  <a:moveTo>
                    <a:pt x="0" y="892461"/>
                  </a:moveTo>
                  <a:lnTo>
                    <a:pt x="52739" y="883117"/>
                  </a:lnTo>
                  <a:lnTo>
                    <a:pt x="110819" y="871834"/>
                  </a:lnTo>
                  <a:lnTo>
                    <a:pt x="174040" y="858780"/>
                  </a:lnTo>
                  <a:lnTo>
                    <a:pt x="242202" y="844126"/>
                  </a:lnTo>
                  <a:lnTo>
                    <a:pt x="315104" y="828038"/>
                  </a:lnTo>
                  <a:lnTo>
                    <a:pt x="353271" y="819510"/>
                  </a:lnTo>
                  <a:lnTo>
                    <a:pt x="392548" y="810687"/>
                  </a:lnTo>
                  <a:lnTo>
                    <a:pt x="432910" y="801590"/>
                  </a:lnTo>
                  <a:lnTo>
                    <a:pt x="474332" y="792241"/>
                  </a:lnTo>
                  <a:lnTo>
                    <a:pt x="516790" y="782660"/>
                  </a:lnTo>
                  <a:lnTo>
                    <a:pt x="560258" y="772868"/>
                  </a:lnTo>
                  <a:lnTo>
                    <a:pt x="604711" y="762887"/>
                  </a:lnTo>
                  <a:lnTo>
                    <a:pt x="650124" y="752737"/>
                  </a:lnTo>
                  <a:lnTo>
                    <a:pt x="696473" y="742440"/>
                  </a:lnTo>
                  <a:lnTo>
                    <a:pt x="743731" y="732017"/>
                  </a:lnTo>
                  <a:lnTo>
                    <a:pt x="791875" y="721489"/>
                  </a:lnTo>
                  <a:lnTo>
                    <a:pt x="840880" y="710877"/>
                  </a:lnTo>
                  <a:lnTo>
                    <a:pt x="890719" y="700202"/>
                  </a:lnTo>
                  <a:lnTo>
                    <a:pt x="941369" y="689485"/>
                  </a:lnTo>
                  <a:lnTo>
                    <a:pt x="992804" y="678747"/>
                  </a:lnTo>
                  <a:lnTo>
                    <a:pt x="1044999" y="668010"/>
                  </a:lnTo>
                  <a:lnTo>
                    <a:pt x="1097929" y="657294"/>
                  </a:lnTo>
                  <a:lnTo>
                    <a:pt x="1151570" y="646621"/>
                  </a:lnTo>
                  <a:lnTo>
                    <a:pt x="1205896" y="636011"/>
                  </a:lnTo>
                  <a:lnTo>
                    <a:pt x="1260882" y="625486"/>
                  </a:lnTo>
                  <a:lnTo>
                    <a:pt x="1316504" y="615067"/>
                  </a:lnTo>
                  <a:lnTo>
                    <a:pt x="1372735" y="604774"/>
                  </a:lnTo>
                  <a:lnTo>
                    <a:pt x="1429552" y="594630"/>
                  </a:lnTo>
                  <a:lnTo>
                    <a:pt x="1486930" y="584654"/>
                  </a:lnTo>
                  <a:lnTo>
                    <a:pt x="1544842" y="574869"/>
                  </a:lnTo>
                  <a:lnTo>
                    <a:pt x="1603265" y="565295"/>
                  </a:lnTo>
                  <a:lnTo>
                    <a:pt x="1662173" y="555953"/>
                  </a:lnTo>
                  <a:lnTo>
                    <a:pt x="1721541" y="546864"/>
                  </a:lnTo>
                  <a:lnTo>
                    <a:pt x="1781345" y="538050"/>
                  </a:lnTo>
                  <a:lnTo>
                    <a:pt x="1841558" y="529532"/>
                  </a:lnTo>
                  <a:lnTo>
                    <a:pt x="1902157" y="521330"/>
                  </a:lnTo>
                  <a:lnTo>
                    <a:pt x="1963117" y="513466"/>
                  </a:lnTo>
                  <a:lnTo>
                    <a:pt x="2024411" y="505961"/>
                  </a:lnTo>
                  <a:lnTo>
                    <a:pt x="2086016" y="498836"/>
                  </a:lnTo>
                  <a:lnTo>
                    <a:pt x="2147906" y="492112"/>
                  </a:lnTo>
                  <a:lnTo>
                    <a:pt x="2210057" y="485810"/>
                  </a:lnTo>
                  <a:lnTo>
                    <a:pt x="2272442" y="479951"/>
                  </a:lnTo>
                  <a:lnTo>
                    <a:pt x="2335038" y="474556"/>
                  </a:lnTo>
                  <a:lnTo>
                    <a:pt x="2397820" y="469647"/>
                  </a:lnTo>
                  <a:lnTo>
                    <a:pt x="2460761" y="465244"/>
                  </a:lnTo>
                  <a:lnTo>
                    <a:pt x="2523838" y="461369"/>
                  </a:lnTo>
                  <a:lnTo>
                    <a:pt x="2587025" y="458042"/>
                  </a:lnTo>
                  <a:lnTo>
                    <a:pt x="2650297" y="455286"/>
                  </a:lnTo>
                  <a:lnTo>
                    <a:pt x="2692566" y="453810"/>
                  </a:lnTo>
                  <a:lnTo>
                    <a:pt x="2735478" y="452644"/>
                  </a:lnTo>
                  <a:lnTo>
                    <a:pt x="2779019" y="451778"/>
                  </a:lnTo>
                  <a:lnTo>
                    <a:pt x="2823171" y="451206"/>
                  </a:lnTo>
                  <a:lnTo>
                    <a:pt x="2867917" y="450918"/>
                  </a:lnTo>
                  <a:lnTo>
                    <a:pt x="2913242" y="450906"/>
                  </a:lnTo>
                  <a:lnTo>
                    <a:pt x="2959129" y="451162"/>
                  </a:lnTo>
                  <a:lnTo>
                    <a:pt x="3005560" y="451677"/>
                  </a:lnTo>
                  <a:lnTo>
                    <a:pt x="3052521" y="452443"/>
                  </a:lnTo>
                  <a:lnTo>
                    <a:pt x="3099993" y="453452"/>
                  </a:lnTo>
                  <a:lnTo>
                    <a:pt x="3147962" y="454696"/>
                  </a:lnTo>
                  <a:lnTo>
                    <a:pt x="3196409" y="456165"/>
                  </a:lnTo>
                  <a:lnTo>
                    <a:pt x="3245319" y="457853"/>
                  </a:lnTo>
                  <a:lnTo>
                    <a:pt x="3294675" y="459750"/>
                  </a:lnTo>
                  <a:lnTo>
                    <a:pt x="3344461" y="461848"/>
                  </a:lnTo>
                  <a:lnTo>
                    <a:pt x="3394659" y="464139"/>
                  </a:lnTo>
                  <a:lnTo>
                    <a:pt x="3445254" y="466615"/>
                  </a:lnTo>
                  <a:lnTo>
                    <a:pt x="3496230" y="469267"/>
                  </a:lnTo>
                  <a:lnTo>
                    <a:pt x="3547568" y="472087"/>
                  </a:lnTo>
                  <a:lnTo>
                    <a:pt x="3599254" y="475066"/>
                  </a:lnTo>
                  <a:lnTo>
                    <a:pt x="3651270" y="478197"/>
                  </a:lnTo>
                  <a:lnTo>
                    <a:pt x="3703600" y="481470"/>
                  </a:lnTo>
                  <a:lnTo>
                    <a:pt x="3756227" y="484878"/>
                  </a:lnTo>
                  <a:lnTo>
                    <a:pt x="3809135" y="488413"/>
                  </a:lnTo>
                  <a:lnTo>
                    <a:pt x="3862308" y="492065"/>
                  </a:lnTo>
                  <a:lnTo>
                    <a:pt x="3915728" y="495827"/>
                  </a:lnTo>
                  <a:lnTo>
                    <a:pt x="3969380" y="499691"/>
                  </a:lnTo>
                  <a:lnTo>
                    <a:pt x="4023247" y="503647"/>
                  </a:lnTo>
                  <a:lnTo>
                    <a:pt x="4077311" y="507689"/>
                  </a:lnTo>
                  <a:lnTo>
                    <a:pt x="4131558" y="511806"/>
                  </a:lnTo>
                  <a:lnTo>
                    <a:pt x="4185970" y="515992"/>
                  </a:lnTo>
                  <a:lnTo>
                    <a:pt x="4240530" y="520237"/>
                  </a:lnTo>
                  <a:lnTo>
                    <a:pt x="4295223" y="524534"/>
                  </a:lnTo>
                  <a:lnTo>
                    <a:pt x="4350031" y="528874"/>
                  </a:lnTo>
                  <a:lnTo>
                    <a:pt x="4404939" y="533248"/>
                  </a:lnTo>
                  <a:lnTo>
                    <a:pt x="4459929" y="537649"/>
                  </a:lnTo>
                  <a:lnTo>
                    <a:pt x="4514985" y="542069"/>
                  </a:lnTo>
                  <a:lnTo>
                    <a:pt x="4570091" y="546498"/>
                  </a:lnTo>
                  <a:lnTo>
                    <a:pt x="4625230" y="550928"/>
                  </a:lnTo>
                  <a:lnTo>
                    <a:pt x="4680385" y="555352"/>
                  </a:lnTo>
                  <a:lnTo>
                    <a:pt x="4735541" y="559760"/>
                  </a:lnTo>
                  <a:lnTo>
                    <a:pt x="4790680" y="564145"/>
                  </a:lnTo>
                  <a:lnTo>
                    <a:pt x="4845785" y="568498"/>
                  </a:lnTo>
                  <a:lnTo>
                    <a:pt x="4900842" y="572812"/>
                  </a:lnTo>
                  <a:lnTo>
                    <a:pt x="4955832" y="577076"/>
                  </a:lnTo>
                  <a:lnTo>
                    <a:pt x="5010740" y="581284"/>
                  </a:lnTo>
                  <a:lnTo>
                    <a:pt x="5065549" y="585427"/>
                  </a:lnTo>
                  <a:lnTo>
                    <a:pt x="5120242" y="589496"/>
                  </a:lnTo>
                  <a:lnTo>
                    <a:pt x="5174802" y="593484"/>
                  </a:lnTo>
                  <a:lnTo>
                    <a:pt x="5229215" y="597382"/>
                  </a:lnTo>
                  <a:lnTo>
                    <a:pt x="5283462" y="601181"/>
                  </a:lnTo>
                  <a:lnTo>
                    <a:pt x="5337527" y="604874"/>
                  </a:lnTo>
                  <a:lnTo>
                    <a:pt x="5391394" y="608451"/>
                  </a:lnTo>
                  <a:lnTo>
                    <a:pt x="5445046" y="611905"/>
                  </a:lnTo>
                  <a:lnTo>
                    <a:pt x="5498467" y="615228"/>
                  </a:lnTo>
                  <a:lnTo>
                    <a:pt x="5551641" y="618411"/>
                  </a:lnTo>
                  <a:lnTo>
                    <a:pt x="5604550" y="621445"/>
                  </a:lnTo>
                  <a:lnTo>
                    <a:pt x="5657178" y="624323"/>
                  </a:lnTo>
                  <a:lnTo>
                    <a:pt x="5709509" y="627036"/>
                  </a:lnTo>
                  <a:lnTo>
                    <a:pt x="5761526" y="629575"/>
                  </a:lnTo>
                  <a:lnTo>
                    <a:pt x="5813212" y="631933"/>
                  </a:lnTo>
                  <a:lnTo>
                    <a:pt x="5864552" y="634101"/>
                  </a:lnTo>
                  <a:lnTo>
                    <a:pt x="5915528" y="636071"/>
                  </a:lnTo>
                  <a:lnTo>
                    <a:pt x="5966124" y="637834"/>
                  </a:lnTo>
                  <a:lnTo>
                    <a:pt x="6016324" y="639383"/>
                  </a:lnTo>
                  <a:lnTo>
                    <a:pt x="6066111" y="640708"/>
                  </a:lnTo>
                  <a:lnTo>
                    <a:pt x="6115468" y="641802"/>
                  </a:lnTo>
                  <a:lnTo>
                    <a:pt x="6164379" y="642656"/>
                  </a:lnTo>
                  <a:lnTo>
                    <a:pt x="6212828" y="643262"/>
                  </a:lnTo>
                  <a:lnTo>
                    <a:pt x="6260797" y="643611"/>
                  </a:lnTo>
                  <a:lnTo>
                    <a:pt x="6308271" y="643696"/>
                  </a:lnTo>
                  <a:lnTo>
                    <a:pt x="6355233" y="643507"/>
                  </a:lnTo>
                  <a:lnTo>
                    <a:pt x="6401666" y="643037"/>
                  </a:lnTo>
                  <a:lnTo>
                    <a:pt x="6447554" y="642277"/>
                  </a:lnTo>
                  <a:lnTo>
                    <a:pt x="6492881" y="641220"/>
                  </a:lnTo>
                  <a:lnTo>
                    <a:pt x="6537629" y="639856"/>
                  </a:lnTo>
                  <a:lnTo>
                    <a:pt x="6581782" y="638177"/>
                  </a:lnTo>
                  <a:lnTo>
                    <a:pt x="6625325" y="636175"/>
                  </a:lnTo>
                  <a:lnTo>
                    <a:pt x="6668239" y="633842"/>
                  </a:lnTo>
                  <a:lnTo>
                    <a:pt x="6710509" y="631169"/>
                  </a:lnTo>
                  <a:lnTo>
                    <a:pt x="6772503" y="626599"/>
                  </a:lnTo>
                  <a:lnTo>
                    <a:pt x="6834201" y="621338"/>
                  </a:lnTo>
                  <a:lnTo>
                    <a:pt x="6895595" y="615410"/>
                  </a:lnTo>
                  <a:lnTo>
                    <a:pt x="6956671" y="608839"/>
                  </a:lnTo>
                  <a:lnTo>
                    <a:pt x="7017420" y="601649"/>
                  </a:lnTo>
                  <a:lnTo>
                    <a:pt x="7077830" y="593866"/>
                  </a:lnTo>
                  <a:lnTo>
                    <a:pt x="7137889" y="585513"/>
                  </a:lnTo>
                  <a:lnTo>
                    <a:pt x="7197588" y="576615"/>
                  </a:lnTo>
                  <a:lnTo>
                    <a:pt x="7256914" y="567197"/>
                  </a:lnTo>
                  <a:lnTo>
                    <a:pt x="7315856" y="557281"/>
                  </a:lnTo>
                  <a:lnTo>
                    <a:pt x="7374405" y="546894"/>
                  </a:lnTo>
                  <a:lnTo>
                    <a:pt x="7432547" y="536060"/>
                  </a:lnTo>
                  <a:lnTo>
                    <a:pt x="7490273" y="524802"/>
                  </a:lnTo>
                  <a:lnTo>
                    <a:pt x="7547571" y="513145"/>
                  </a:lnTo>
                  <a:lnTo>
                    <a:pt x="7604430" y="501115"/>
                  </a:lnTo>
                  <a:lnTo>
                    <a:pt x="7660839" y="488734"/>
                  </a:lnTo>
                  <a:lnTo>
                    <a:pt x="7716787" y="476027"/>
                  </a:lnTo>
                  <a:lnTo>
                    <a:pt x="7772262" y="463020"/>
                  </a:lnTo>
                  <a:lnTo>
                    <a:pt x="7827254" y="449735"/>
                  </a:lnTo>
                  <a:lnTo>
                    <a:pt x="7881752" y="436198"/>
                  </a:lnTo>
                  <a:lnTo>
                    <a:pt x="7935743" y="422434"/>
                  </a:lnTo>
                  <a:lnTo>
                    <a:pt x="7989219" y="408465"/>
                  </a:lnTo>
                  <a:lnTo>
                    <a:pt x="8042166" y="394318"/>
                  </a:lnTo>
                  <a:lnTo>
                    <a:pt x="8094574" y="380016"/>
                  </a:lnTo>
                  <a:lnTo>
                    <a:pt x="8146432" y="365583"/>
                  </a:lnTo>
                  <a:lnTo>
                    <a:pt x="8197729" y="351045"/>
                  </a:lnTo>
                  <a:lnTo>
                    <a:pt x="8248454" y="336424"/>
                  </a:lnTo>
                  <a:lnTo>
                    <a:pt x="8298595" y="321747"/>
                  </a:lnTo>
                  <a:lnTo>
                    <a:pt x="8348142" y="307037"/>
                  </a:lnTo>
                  <a:lnTo>
                    <a:pt x="8397083" y="292319"/>
                  </a:lnTo>
                  <a:lnTo>
                    <a:pt x="8445408" y="277616"/>
                  </a:lnTo>
                  <a:lnTo>
                    <a:pt x="8493105" y="262954"/>
                  </a:lnTo>
                  <a:lnTo>
                    <a:pt x="8540162" y="248357"/>
                  </a:lnTo>
                  <a:lnTo>
                    <a:pt x="8586570" y="233849"/>
                  </a:lnTo>
                  <a:lnTo>
                    <a:pt x="8632316" y="219455"/>
                  </a:lnTo>
                  <a:lnTo>
                    <a:pt x="8677390" y="205198"/>
                  </a:lnTo>
                  <a:lnTo>
                    <a:pt x="8721781" y="191104"/>
                  </a:lnTo>
                  <a:lnTo>
                    <a:pt x="8765477" y="177197"/>
                  </a:lnTo>
                  <a:lnTo>
                    <a:pt x="8808467" y="163501"/>
                  </a:lnTo>
                  <a:lnTo>
                    <a:pt x="8850741" y="150041"/>
                  </a:lnTo>
                  <a:lnTo>
                    <a:pt x="8892287" y="136841"/>
                  </a:lnTo>
                  <a:lnTo>
                    <a:pt x="8933094" y="123925"/>
                  </a:lnTo>
                  <a:lnTo>
                    <a:pt x="8973151" y="111318"/>
                  </a:lnTo>
                  <a:lnTo>
                    <a:pt x="9012447" y="99044"/>
                  </a:lnTo>
                  <a:lnTo>
                    <a:pt x="9050970" y="87128"/>
                  </a:lnTo>
                  <a:lnTo>
                    <a:pt x="9088710" y="75593"/>
                  </a:lnTo>
                  <a:lnTo>
                    <a:pt x="9125655" y="64465"/>
                  </a:lnTo>
                  <a:lnTo>
                    <a:pt x="9197118" y="43527"/>
                  </a:lnTo>
                  <a:lnTo>
                    <a:pt x="9265270" y="24506"/>
                  </a:lnTo>
                  <a:lnTo>
                    <a:pt x="9330021" y="7599"/>
                  </a:lnTo>
                  <a:lnTo>
                    <a:pt x="9361094" y="0"/>
                  </a:lnTo>
                </a:path>
              </a:pathLst>
            </a:custGeom>
            <a:ln w="9524">
              <a:solidFill>
                <a:srgbClr val="10CE9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0" y="6081486"/>
            <a:ext cx="2095499" cy="776513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20761" y="1254218"/>
            <a:ext cx="7584140" cy="3941726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5387" y="0"/>
            <a:ext cx="9371330" cy="6863715"/>
            <a:chOff x="-5387" y="0"/>
            <a:chExt cx="9371330" cy="68637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361475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9359899" cy="102742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04744" y="0"/>
              <a:ext cx="4855155" cy="600066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0" y="0"/>
              <a:ext cx="9285605" cy="1015365"/>
            </a:xfrm>
            <a:custGeom>
              <a:avLst/>
              <a:gdLst/>
              <a:ahLst/>
              <a:cxnLst/>
              <a:rect l="l" t="t" r="r" b="b"/>
              <a:pathLst>
                <a:path w="9285605" h="1015365">
                  <a:moveTo>
                    <a:pt x="0" y="1015121"/>
                  </a:moveTo>
                  <a:lnTo>
                    <a:pt x="52568" y="996451"/>
                  </a:lnTo>
                  <a:lnTo>
                    <a:pt x="110812" y="976136"/>
                  </a:lnTo>
                  <a:lnTo>
                    <a:pt x="173659" y="954649"/>
                  </a:lnTo>
                  <a:lnTo>
                    <a:pt x="240950" y="932137"/>
                  </a:lnTo>
                  <a:lnTo>
                    <a:pt x="312528" y="908748"/>
                  </a:lnTo>
                  <a:lnTo>
                    <a:pt x="349876" y="896771"/>
                  </a:lnTo>
                  <a:lnTo>
                    <a:pt x="388235" y="884630"/>
                  </a:lnTo>
                  <a:lnTo>
                    <a:pt x="427588" y="872343"/>
                  </a:lnTo>
                  <a:lnTo>
                    <a:pt x="467913" y="859929"/>
                  </a:lnTo>
                  <a:lnTo>
                    <a:pt x="509192" y="847406"/>
                  </a:lnTo>
                  <a:lnTo>
                    <a:pt x="551404" y="834793"/>
                  </a:lnTo>
                  <a:lnTo>
                    <a:pt x="594530" y="822108"/>
                  </a:lnTo>
                  <a:lnTo>
                    <a:pt x="638549" y="809370"/>
                  </a:lnTo>
                  <a:lnTo>
                    <a:pt x="683443" y="796597"/>
                  </a:lnTo>
                  <a:lnTo>
                    <a:pt x="729192" y="783807"/>
                  </a:lnTo>
                  <a:lnTo>
                    <a:pt x="775775" y="771019"/>
                  </a:lnTo>
                  <a:lnTo>
                    <a:pt x="823172" y="758251"/>
                  </a:lnTo>
                  <a:lnTo>
                    <a:pt x="871366" y="745522"/>
                  </a:lnTo>
                  <a:lnTo>
                    <a:pt x="920334" y="732850"/>
                  </a:lnTo>
                  <a:lnTo>
                    <a:pt x="970058" y="720254"/>
                  </a:lnTo>
                  <a:lnTo>
                    <a:pt x="1020518" y="707751"/>
                  </a:lnTo>
                  <a:lnTo>
                    <a:pt x="1071694" y="695362"/>
                  </a:lnTo>
                  <a:lnTo>
                    <a:pt x="1123567" y="683102"/>
                  </a:lnTo>
                  <a:lnTo>
                    <a:pt x="1176116" y="670993"/>
                  </a:lnTo>
                  <a:lnTo>
                    <a:pt x="1229322" y="659050"/>
                  </a:lnTo>
                  <a:lnTo>
                    <a:pt x="1283165" y="647294"/>
                  </a:lnTo>
                  <a:lnTo>
                    <a:pt x="1337626" y="635743"/>
                  </a:lnTo>
                  <a:lnTo>
                    <a:pt x="1392684" y="624414"/>
                  </a:lnTo>
                  <a:lnTo>
                    <a:pt x="1448320" y="613327"/>
                  </a:lnTo>
                  <a:lnTo>
                    <a:pt x="1504514" y="602500"/>
                  </a:lnTo>
                  <a:lnTo>
                    <a:pt x="1561247" y="591951"/>
                  </a:lnTo>
                  <a:lnTo>
                    <a:pt x="1618498" y="581699"/>
                  </a:lnTo>
                  <a:lnTo>
                    <a:pt x="1676248" y="571762"/>
                  </a:lnTo>
                  <a:lnTo>
                    <a:pt x="1734477" y="562158"/>
                  </a:lnTo>
                  <a:lnTo>
                    <a:pt x="1793166" y="552906"/>
                  </a:lnTo>
                  <a:lnTo>
                    <a:pt x="1852294" y="544025"/>
                  </a:lnTo>
                  <a:lnTo>
                    <a:pt x="1911842" y="535532"/>
                  </a:lnTo>
                  <a:lnTo>
                    <a:pt x="1971790" y="527447"/>
                  </a:lnTo>
                  <a:lnTo>
                    <a:pt x="2032118" y="519788"/>
                  </a:lnTo>
                  <a:lnTo>
                    <a:pt x="2092807" y="512572"/>
                  </a:lnTo>
                  <a:lnTo>
                    <a:pt x="2153837" y="505819"/>
                  </a:lnTo>
                  <a:lnTo>
                    <a:pt x="2215188" y="499547"/>
                  </a:lnTo>
                  <a:lnTo>
                    <a:pt x="2276840" y="493775"/>
                  </a:lnTo>
                  <a:lnTo>
                    <a:pt x="2338773" y="488520"/>
                  </a:lnTo>
                  <a:lnTo>
                    <a:pt x="2400969" y="483802"/>
                  </a:lnTo>
                  <a:lnTo>
                    <a:pt x="2463406" y="479638"/>
                  </a:lnTo>
                  <a:lnTo>
                    <a:pt x="2526066" y="476047"/>
                  </a:lnTo>
                  <a:lnTo>
                    <a:pt x="2588928" y="473048"/>
                  </a:lnTo>
                  <a:lnTo>
                    <a:pt x="2630455" y="471480"/>
                  </a:lnTo>
                  <a:lnTo>
                    <a:pt x="2672637" y="470297"/>
                  </a:lnTo>
                  <a:lnTo>
                    <a:pt x="2715457" y="469491"/>
                  </a:lnTo>
                  <a:lnTo>
                    <a:pt x="2758899" y="469050"/>
                  </a:lnTo>
                  <a:lnTo>
                    <a:pt x="2802946" y="468965"/>
                  </a:lnTo>
                  <a:lnTo>
                    <a:pt x="2847583" y="469226"/>
                  </a:lnTo>
                  <a:lnTo>
                    <a:pt x="2892791" y="469821"/>
                  </a:lnTo>
                  <a:lnTo>
                    <a:pt x="2938556" y="470742"/>
                  </a:lnTo>
                  <a:lnTo>
                    <a:pt x="2984861" y="471978"/>
                  </a:lnTo>
                  <a:lnTo>
                    <a:pt x="3031689" y="473518"/>
                  </a:lnTo>
                  <a:lnTo>
                    <a:pt x="3079024" y="475353"/>
                  </a:lnTo>
                  <a:lnTo>
                    <a:pt x="3126850" y="477473"/>
                  </a:lnTo>
                  <a:lnTo>
                    <a:pt x="3175150" y="479866"/>
                  </a:lnTo>
                  <a:lnTo>
                    <a:pt x="3223907" y="482524"/>
                  </a:lnTo>
                  <a:lnTo>
                    <a:pt x="3273105" y="485436"/>
                  </a:lnTo>
                  <a:lnTo>
                    <a:pt x="3322728" y="488592"/>
                  </a:lnTo>
                  <a:lnTo>
                    <a:pt x="3372760" y="491981"/>
                  </a:lnTo>
                  <a:lnTo>
                    <a:pt x="3423183" y="495593"/>
                  </a:lnTo>
                  <a:lnTo>
                    <a:pt x="3473982" y="499419"/>
                  </a:lnTo>
                  <a:lnTo>
                    <a:pt x="3525140" y="503448"/>
                  </a:lnTo>
                  <a:lnTo>
                    <a:pt x="3576641" y="507670"/>
                  </a:lnTo>
                  <a:lnTo>
                    <a:pt x="3628467" y="512075"/>
                  </a:lnTo>
                  <a:lnTo>
                    <a:pt x="3680604" y="516652"/>
                  </a:lnTo>
                  <a:lnTo>
                    <a:pt x="3733034" y="521391"/>
                  </a:lnTo>
                  <a:lnTo>
                    <a:pt x="3785741" y="526283"/>
                  </a:lnTo>
                  <a:lnTo>
                    <a:pt x="3838709" y="531317"/>
                  </a:lnTo>
                  <a:lnTo>
                    <a:pt x="3891920" y="536483"/>
                  </a:lnTo>
                  <a:lnTo>
                    <a:pt x="3945359" y="541771"/>
                  </a:lnTo>
                  <a:lnTo>
                    <a:pt x="3999010" y="547170"/>
                  </a:lnTo>
                  <a:lnTo>
                    <a:pt x="4052855" y="552671"/>
                  </a:lnTo>
                  <a:lnTo>
                    <a:pt x="4106879" y="558263"/>
                  </a:lnTo>
                  <a:lnTo>
                    <a:pt x="4161065" y="563936"/>
                  </a:lnTo>
                  <a:lnTo>
                    <a:pt x="4215396" y="569680"/>
                  </a:lnTo>
                  <a:lnTo>
                    <a:pt x="4269856" y="575485"/>
                  </a:lnTo>
                  <a:lnTo>
                    <a:pt x="4324429" y="581340"/>
                  </a:lnTo>
                  <a:lnTo>
                    <a:pt x="4379099" y="587236"/>
                  </a:lnTo>
                  <a:lnTo>
                    <a:pt x="4433848" y="593162"/>
                  </a:lnTo>
                  <a:lnTo>
                    <a:pt x="4488661" y="599108"/>
                  </a:lnTo>
                  <a:lnTo>
                    <a:pt x="4543520" y="605064"/>
                  </a:lnTo>
                  <a:lnTo>
                    <a:pt x="4598410" y="611020"/>
                  </a:lnTo>
                  <a:lnTo>
                    <a:pt x="4653315" y="616966"/>
                  </a:lnTo>
                  <a:lnTo>
                    <a:pt x="4708217" y="622891"/>
                  </a:lnTo>
                  <a:lnTo>
                    <a:pt x="4763100" y="628785"/>
                  </a:lnTo>
                  <a:lnTo>
                    <a:pt x="4817948" y="634638"/>
                  </a:lnTo>
                  <a:lnTo>
                    <a:pt x="4872745" y="640440"/>
                  </a:lnTo>
                  <a:lnTo>
                    <a:pt x="4927474" y="646181"/>
                  </a:lnTo>
                  <a:lnTo>
                    <a:pt x="4982118" y="651851"/>
                  </a:lnTo>
                  <a:lnTo>
                    <a:pt x="5036662" y="657438"/>
                  </a:lnTo>
                  <a:lnTo>
                    <a:pt x="5091088" y="662935"/>
                  </a:lnTo>
                  <a:lnTo>
                    <a:pt x="5145381" y="668329"/>
                  </a:lnTo>
                  <a:lnTo>
                    <a:pt x="5199523" y="673611"/>
                  </a:lnTo>
                  <a:lnTo>
                    <a:pt x="5253499" y="678771"/>
                  </a:lnTo>
                  <a:lnTo>
                    <a:pt x="5307292" y="683799"/>
                  </a:lnTo>
                  <a:lnTo>
                    <a:pt x="5360886" y="688684"/>
                  </a:lnTo>
                  <a:lnTo>
                    <a:pt x="5414263" y="693416"/>
                  </a:lnTo>
                  <a:lnTo>
                    <a:pt x="5467409" y="697985"/>
                  </a:lnTo>
                  <a:lnTo>
                    <a:pt x="5520306" y="702382"/>
                  </a:lnTo>
                  <a:lnTo>
                    <a:pt x="5572938" y="706595"/>
                  </a:lnTo>
                  <a:lnTo>
                    <a:pt x="5625288" y="710614"/>
                  </a:lnTo>
                  <a:lnTo>
                    <a:pt x="5677341" y="714430"/>
                  </a:lnTo>
                  <a:lnTo>
                    <a:pt x="5729079" y="718032"/>
                  </a:lnTo>
                  <a:lnTo>
                    <a:pt x="5780486" y="721411"/>
                  </a:lnTo>
                  <a:lnTo>
                    <a:pt x="5831546" y="724555"/>
                  </a:lnTo>
                  <a:lnTo>
                    <a:pt x="5882243" y="727455"/>
                  </a:lnTo>
                  <a:lnTo>
                    <a:pt x="5932559" y="730101"/>
                  </a:lnTo>
                  <a:lnTo>
                    <a:pt x="5982479" y="732482"/>
                  </a:lnTo>
                  <a:lnTo>
                    <a:pt x="6031987" y="734588"/>
                  </a:lnTo>
                  <a:lnTo>
                    <a:pt x="6081064" y="736410"/>
                  </a:lnTo>
                  <a:lnTo>
                    <a:pt x="6129696" y="737936"/>
                  </a:lnTo>
                  <a:lnTo>
                    <a:pt x="6177866" y="739157"/>
                  </a:lnTo>
                  <a:lnTo>
                    <a:pt x="6225557" y="740063"/>
                  </a:lnTo>
                  <a:lnTo>
                    <a:pt x="6272754" y="740643"/>
                  </a:lnTo>
                  <a:lnTo>
                    <a:pt x="6319439" y="740887"/>
                  </a:lnTo>
                  <a:lnTo>
                    <a:pt x="6365595" y="740786"/>
                  </a:lnTo>
                  <a:lnTo>
                    <a:pt x="6411208" y="740328"/>
                  </a:lnTo>
                  <a:lnTo>
                    <a:pt x="6456260" y="739504"/>
                  </a:lnTo>
                  <a:lnTo>
                    <a:pt x="6500735" y="738304"/>
                  </a:lnTo>
                  <a:lnTo>
                    <a:pt x="6544616" y="736717"/>
                  </a:lnTo>
                  <a:lnTo>
                    <a:pt x="6587887" y="734734"/>
                  </a:lnTo>
                  <a:lnTo>
                    <a:pt x="6630532" y="732343"/>
                  </a:lnTo>
                  <a:lnTo>
                    <a:pt x="6672534" y="729536"/>
                  </a:lnTo>
                  <a:lnTo>
                    <a:pt x="6733771" y="724670"/>
                  </a:lnTo>
                  <a:lnTo>
                    <a:pt x="6794724" y="718984"/>
                  </a:lnTo>
                  <a:lnTo>
                    <a:pt x="6855382" y="712508"/>
                  </a:lnTo>
                  <a:lnTo>
                    <a:pt x="6915734" y="705268"/>
                  </a:lnTo>
                  <a:lnTo>
                    <a:pt x="6975770" y="697294"/>
                  </a:lnTo>
                  <a:lnTo>
                    <a:pt x="7035479" y="688613"/>
                  </a:lnTo>
                  <a:lnTo>
                    <a:pt x="7094851" y="679253"/>
                  </a:lnTo>
                  <a:lnTo>
                    <a:pt x="7153874" y="669243"/>
                  </a:lnTo>
                  <a:lnTo>
                    <a:pt x="7212539" y="658611"/>
                  </a:lnTo>
                  <a:lnTo>
                    <a:pt x="7270835" y="647385"/>
                  </a:lnTo>
                  <a:lnTo>
                    <a:pt x="7328751" y="635593"/>
                  </a:lnTo>
                  <a:lnTo>
                    <a:pt x="7386277" y="623263"/>
                  </a:lnTo>
                  <a:lnTo>
                    <a:pt x="7443402" y="610423"/>
                  </a:lnTo>
                  <a:lnTo>
                    <a:pt x="7500115" y="597102"/>
                  </a:lnTo>
                  <a:lnTo>
                    <a:pt x="7556406" y="583328"/>
                  </a:lnTo>
                  <a:lnTo>
                    <a:pt x="7612264" y="569129"/>
                  </a:lnTo>
                  <a:lnTo>
                    <a:pt x="7667679" y="554532"/>
                  </a:lnTo>
                  <a:lnTo>
                    <a:pt x="7722640" y="539567"/>
                  </a:lnTo>
                  <a:lnTo>
                    <a:pt x="7777137" y="524261"/>
                  </a:lnTo>
                  <a:lnTo>
                    <a:pt x="7831158" y="508643"/>
                  </a:lnTo>
                  <a:lnTo>
                    <a:pt x="7884694" y="492740"/>
                  </a:lnTo>
                  <a:lnTo>
                    <a:pt x="7937733" y="476581"/>
                  </a:lnTo>
                  <a:lnTo>
                    <a:pt x="7990265" y="460194"/>
                  </a:lnTo>
                  <a:lnTo>
                    <a:pt x="8042280" y="443607"/>
                  </a:lnTo>
                  <a:lnTo>
                    <a:pt x="8093767" y="426848"/>
                  </a:lnTo>
                  <a:lnTo>
                    <a:pt x="8144716" y="409946"/>
                  </a:lnTo>
                  <a:lnTo>
                    <a:pt x="8195115" y="392928"/>
                  </a:lnTo>
                  <a:lnTo>
                    <a:pt x="8244954" y="375823"/>
                  </a:lnTo>
                  <a:lnTo>
                    <a:pt x="8294223" y="358659"/>
                  </a:lnTo>
                  <a:lnTo>
                    <a:pt x="8342910" y="341464"/>
                  </a:lnTo>
                  <a:lnTo>
                    <a:pt x="8391006" y="324267"/>
                  </a:lnTo>
                  <a:lnTo>
                    <a:pt x="8438500" y="307094"/>
                  </a:lnTo>
                  <a:lnTo>
                    <a:pt x="8485381" y="289975"/>
                  </a:lnTo>
                  <a:lnTo>
                    <a:pt x="8531639" y="272938"/>
                  </a:lnTo>
                  <a:lnTo>
                    <a:pt x="8577263" y="256011"/>
                  </a:lnTo>
                  <a:lnTo>
                    <a:pt x="8622242" y="239221"/>
                  </a:lnTo>
                  <a:lnTo>
                    <a:pt x="8666566" y="222598"/>
                  </a:lnTo>
                  <a:lnTo>
                    <a:pt x="8710224" y="206169"/>
                  </a:lnTo>
                  <a:lnTo>
                    <a:pt x="8753206" y="189962"/>
                  </a:lnTo>
                  <a:lnTo>
                    <a:pt x="8795501" y="174007"/>
                  </a:lnTo>
                  <a:lnTo>
                    <a:pt x="8837098" y="158329"/>
                  </a:lnTo>
                  <a:lnTo>
                    <a:pt x="8877987" y="142959"/>
                  </a:lnTo>
                  <a:lnTo>
                    <a:pt x="8918158" y="127924"/>
                  </a:lnTo>
                  <a:lnTo>
                    <a:pt x="8957599" y="113252"/>
                  </a:lnTo>
                  <a:lnTo>
                    <a:pt x="8996300" y="98971"/>
                  </a:lnTo>
                  <a:lnTo>
                    <a:pt x="9034251" y="85110"/>
                  </a:lnTo>
                  <a:lnTo>
                    <a:pt x="9071440" y="71697"/>
                  </a:lnTo>
                  <a:lnTo>
                    <a:pt x="9107858" y="58760"/>
                  </a:lnTo>
                  <a:lnTo>
                    <a:pt x="9178337" y="34425"/>
                  </a:lnTo>
                  <a:lnTo>
                    <a:pt x="9245602" y="12331"/>
                  </a:lnTo>
                  <a:lnTo>
                    <a:pt x="9278003" y="2196"/>
                  </a:lnTo>
                  <a:lnTo>
                    <a:pt x="9285306" y="0"/>
                  </a:lnTo>
                </a:path>
              </a:pathLst>
            </a:custGeom>
            <a:ln w="10774">
              <a:solidFill>
                <a:srgbClr val="09B6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" y="56967"/>
              <a:ext cx="9361170" cy="892810"/>
            </a:xfrm>
            <a:custGeom>
              <a:avLst/>
              <a:gdLst/>
              <a:ahLst/>
              <a:cxnLst/>
              <a:rect l="l" t="t" r="r" b="b"/>
              <a:pathLst>
                <a:path w="9361170" h="892810">
                  <a:moveTo>
                    <a:pt x="0" y="892461"/>
                  </a:moveTo>
                  <a:lnTo>
                    <a:pt x="52739" y="883117"/>
                  </a:lnTo>
                  <a:lnTo>
                    <a:pt x="110819" y="871834"/>
                  </a:lnTo>
                  <a:lnTo>
                    <a:pt x="174040" y="858780"/>
                  </a:lnTo>
                  <a:lnTo>
                    <a:pt x="242202" y="844126"/>
                  </a:lnTo>
                  <a:lnTo>
                    <a:pt x="315104" y="828038"/>
                  </a:lnTo>
                  <a:lnTo>
                    <a:pt x="353271" y="819510"/>
                  </a:lnTo>
                  <a:lnTo>
                    <a:pt x="392548" y="810687"/>
                  </a:lnTo>
                  <a:lnTo>
                    <a:pt x="432910" y="801590"/>
                  </a:lnTo>
                  <a:lnTo>
                    <a:pt x="474332" y="792241"/>
                  </a:lnTo>
                  <a:lnTo>
                    <a:pt x="516790" y="782660"/>
                  </a:lnTo>
                  <a:lnTo>
                    <a:pt x="560258" y="772868"/>
                  </a:lnTo>
                  <a:lnTo>
                    <a:pt x="604711" y="762887"/>
                  </a:lnTo>
                  <a:lnTo>
                    <a:pt x="650124" y="752737"/>
                  </a:lnTo>
                  <a:lnTo>
                    <a:pt x="696473" y="742440"/>
                  </a:lnTo>
                  <a:lnTo>
                    <a:pt x="743731" y="732017"/>
                  </a:lnTo>
                  <a:lnTo>
                    <a:pt x="791875" y="721489"/>
                  </a:lnTo>
                  <a:lnTo>
                    <a:pt x="840880" y="710877"/>
                  </a:lnTo>
                  <a:lnTo>
                    <a:pt x="890719" y="700202"/>
                  </a:lnTo>
                  <a:lnTo>
                    <a:pt x="941369" y="689485"/>
                  </a:lnTo>
                  <a:lnTo>
                    <a:pt x="992804" y="678747"/>
                  </a:lnTo>
                  <a:lnTo>
                    <a:pt x="1044999" y="668010"/>
                  </a:lnTo>
                  <a:lnTo>
                    <a:pt x="1097929" y="657294"/>
                  </a:lnTo>
                  <a:lnTo>
                    <a:pt x="1151570" y="646621"/>
                  </a:lnTo>
                  <a:lnTo>
                    <a:pt x="1205896" y="636011"/>
                  </a:lnTo>
                  <a:lnTo>
                    <a:pt x="1260882" y="625486"/>
                  </a:lnTo>
                  <a:lnTo>
                    <a:pt x="1316504" y="615067"/>
                  </a:lnTo>
                  <a:lnTo>
                    <a:pt x="1372735" y="604774"/>
                  </a:lnTo>
                  <a:lnTo>
                    <a:pt x="1429552" y="594630"/>
                  </a:lnTo>
                  <a:lnTo>
                    <a:pt x="1486930" y="584654"/>
                  </a:lnTo>
                  <a:lnTo>
                    <a:pt x="1544842" y="574869"/>
                  </a:lnTo>
                  <a:lnTo>
                    <a:pt x="1603265" y="565295"/>
                  </a:lnTo>
                  <a:lnTo>
                    <a:pt x="1662173" y="555953"/>
                  </a:lnTo>
                  <a:lnTo>
                    <a:pt x="1721541" y="546864"/>
                  </a:lnTo>
                  <a:lnTo>
                    <a:pt x="1781345" y="538050"/>
                  </a:lnTo>
                  <a:lnTo>
                    <a:pt x="1841558" y="529532"/>
                  </a:lnTo>
                  <a:lnTo>
                    <a:pt x="1902157" y="521330"/>
                  </a:lnTo>
                  <a:lnTo>
                    <a:pt x="1963117" y="513466"/>
                  </a:lnTo>
                  <a:lnTo>
                    <a:pt x="2024411" y="505961"/>
                  </a:lnTo>
                  <a:lnTo>
                    <a:pt x="2086016" y="498836"/>
                  </a:lnTo>
                  <a:lnTo>
                    <a:pt x="2147906" y="492112"/>
                  </a:lnTo>
                  <a:lnTo>
                    <a:pt x="2210057" y="485810"/>
                  </a:lnTo>
                  <a:lnTo>
                    <a:pt x="2272442" y="479951"/>
                  </a:lnTo>
                  <a:lnTo>
                    <a:pt x="2335038" y="474556"/>
                  </a:lnTo>
                  <a:lnTo>
                    <a:pt x="2397820" y="469647"/>
                  </a:lnTo>
                  <a:lnTo>
                    <a:pt x="2460761" y="465244"/>
                  </a:lnTo>
                  <a:lnTo>
                    <a:pt x="2523838" y="461369"/>
                  </a:lnTo>
                  <a:lnTo>
                    <a:pt x="2587025" y="458042"/>
                  </a:lnTo>
                  <a:lnTo>
                    <a:pt x="2650297" y="455286"/>
                  </a:lnTo>
                  <a:lnTo>
                    <a:pt x="2692566" y="453810"/>
                  </a:lnTo>
                  <a:lnTo>
                    <a:pt x="2735478" y="452644"/>
                  </a:lnTo>
                  <a:lnTo>
                    <a:pt x="2779019" y="451778"/>
                  </a:lnTo>
                  <a:lnTo>
                    <a:pt x="2823171" y="451206"/>
                  </a:lnTo>
                  <a:lnTo>
                    <a:pt x="2867917" y="450918"/>
                  </a:lnTo>
                  <a:lnTo>
                    <a:pt x="2913242" y="450906"/>
                  </a:lnTo>
                  <a:lnTo>
                    <a:pt x="2959129" y="451162"/>
                  </a:lnTo>
                  <a:lnTo>
                    <a:pt x="3005560" y="451677"/>
                  </a:lnTo>
                  <a:lnTo>
                    <a:pt x="3052521" y="452443"/>
                  </a:lnTo>
                  <a:lnTo>
                    <a:pt x="3099993" y="453452"/>
                  </a:lnTo>
                  <a:lnTo>
                    <a:pt x="3147962" y="454696"/>
                  </a:lnTo>
                  <a:lnTo>
                    <a:pt x="3196409" y="456165"/>
                  </a:lnTo>
                  <a:lnTo>
                    <a:pt x="3245319" y="457853"/>
                  </a:lnTo>
                  <a:lnTo>
                    <a:pt x="3294675" y="459750"/>
                  </a:lnTo>
                  <a:lnTo>
                    <a:pt x="3344461" y="461848"/>
                  </a:lnTo>
                  <a:lnTo>
                    <a:pt x="3394659" y="464139"/>
                  </a:lnTo>
                  <a:lnTo>
                    <a:pt x="3445254" y="466615"/>
                  </a:lnTo>
                  <a:lnTo>
                    <a:pt x="3496230" y="469267"/>
                  </a:lnTo>
                  <a:lnTo>
                    <a:pt x="3547568" y="472087"/>
                  </a:lnTo>
                  <a:lnTo>
                    <a:pt x="3599254" y="475066"/>
                  </a:lnTo>
                  <a:lnTo>
                    <a:pt x="3651270" y="478197"/>
                  </a:lnTo>
                  <a:lnTo>
                    <a:pt x="3703600" y="481470"/>
                  </a:lnTo>
                  <a:lnTo>
                    <a:pt x="3756227" y="484878"/>
                  </a:lnTo>
                  <a:lnTo>
                    <a:pt x="3809135" y="488413"/>
                  </a:lnTo>
                  <a:lnTo>
                    <a:pt x="3862308" y="492065"/>
                  </a:lnTo>
                  <a:lnTo>
                    <a:pt x="3915728" y="495827"/>
                  </a:lnTo>
                  <a:lnTo>
                    <a:pt x="3969380" y="499691"/>
                  </a:lnTo>
                  <a:lnTo>
                    <a:pt x="4023247" y="503647"/>
                  </a:lnTo>
                  <a:lnTo>
                    <a:pt x="4077311" y="507689"/>
                  </a:lnTo>
                  <a:lnTo>
                    <a:pt x="4131558" y="511806"/>
                  </a:lnTo>
                  <a:lnTo>
                    <a:pt x="4185970" y="515992"/>
                  </a:lnTo>
                  <a:lnTo>
                    <a:pt x="4240530" y="520237"/>
                  </a:lnTo>
                  <a:lnTo>
                    <a:pt x="4295223" y="524534"/>
                  </a:lnTo>
                  <a:lnTo>
                    <a:pt x="4350031" y="528874"/>
                  </a:lnTo>
                  <a:lnTo>
                    <a:pt x="4404939" y="533248"/>
                  </a:lnTo>
                  <a:lnTo>
                    <a:pt x="4459929" y="537649"/>
                  </a:lnTo>
                  <a:lnTo>
                    <a:pt x="4514985" y="542069"/>
                  </a:lnTo>
                  <a:lnTo>
                    <a:pt x="4570091" y="546498"/>
                  </a:lnTo>
                  <a:lnTo>
                    <a:pt x="4625230" y="550928"/>
                  </a:lnTo>
                  <a:lnTo>
                    <a:pt x="4680385" y="555352"/>
                  </a:lnTo>
                  <a:lnTo>
                    <a:pt x="4735541" y="559760"/>
                  </a:lnTo>
                  <a:lnTo>
                    <a:pt x="4790680" y="564145"/>
                  </a:lnTo>
                  <a:lnTo>
                    <a:pt x="4845785" y="568498"/>
                  </a:lnTo>
                  <a:lnTo>
                    <a:pt x="4900842" y="572812"/>
                  </a:lnTo>
                  <a:lnTo>
                    <a:pt x="4955832" y="577076"/>
                  </a:lnTo>
                  <a:lnTo>
                    <a:pt x="5010740" y="581284"/>
                  </a:lnTo>
                  <a:lnTo>
                    <a:pt x="5065549" y="585427"/>
                  </a:lnTo>
                  <a:lnTo>
                    <a:pt x="5120242" y="589496"/>
                  </a:lnTo>
                  <a:lnTo>
                    <a:pt x="5174802" y="593484"/>
                  </a:lnTo>
                  <a:lnTo>
                    <a:pt x="5229215" y="597382"/>
                  </a:lnTo>
                  <a:lnTo>
                    <a:pt x="5283462" y="601181"/>
                  </a:lnTo>
                  <a:lnTo>
                    <a:pt x="5337527" y="604874"/>
                  </a:lnTo>
                  <a:lnTo>
                    <a:pt x="5391394" y="608451"/>
                  </a:lnTo>
                  <a:lnTo>
                    <a:pt x="5445046" y="611905"/>
                  </a:lnTo>
                  <a:lnTo>
                    <a:pt x="5498467" y="615228"/>
                  </a:lnTo>
                  <a:lnTo>
                    <a:pt x="5551641" y="618411"/>
                  </a:lnTo>
                  <a:lnTo>
                    <a:pt x="5604550" y="621445"/>
                  </a:lnTo>
                  <a:lnTo>
                    <a:pt x="5657178" y="624323"/>
                  </a:lnTo>
                  <a:lnTo>
                    <a:pt x="5709509" y="627036"/>
                  </a:lnTo>
                  <a:lnTo>
                    <a:pt x="5761526" y="629575"/>
                  </a:lnTo>
                  <a:lnTo>
                    <a:pt x="5813212" y="631933"/>
                  </a:lnTo>
                  <a:lnTo>
                    <a:pt x="5864552" y="634101"/>
                  </a:lnTo>
                  <a:lnTo>
                    <a:pt x="5915528" y="636071"/>
                  </a:lnTo>
                  <a:lnTo>
                    <a:pt x="5966124" y="637834"/>
                  </a:lnTo>
                  <a:lnTo>
                    <a:pt x="6016324" y="639383"/>
                  </a:lnTo>
                  <a:lnTo>
                    <a:pt x="6066111" y="640708"/>
                  </a:lnTo>
                  <a:lnTo>
                    <a:pt x="6115468" y="641802"/>
                  </a:lnTo>
                  <a:lnTo>
                    <a:pt x="6164379" y="642656"/>
                  </a:lnTo>
                  <a:lnTo>
                    <a:pt x="6212828" y="643262"/>
                  </a:lnTo>
                  <a:lnTo>
                    <a:pt x="6260797" y="643611"/>
                  </a:lnTo>
                  <a:lnTo>
                    <a:pt x="6308271" y="643696"/>
                  </a:lnTo>
                  <a:lnTo>
                    <a:pt x="6355233" y="643507"/>
                  </a:lnTo>
                  <a:lnTo>
                    <a:pt x="6401666" y="643037"/>
                  </a:lnTo>
                  <a:lnTo>
                    <a:pt x="6447554" y="642277"/>
                  </a:lnTo>
                  <a:lnTo>
                    <a:pt x="6492881" y="641220"/>
                  </a:lnTo>
                  <a:lnTo>
                    <a:pt x="6537629" y="639856"/>
                  </a:lnTo>
                  <a:lnTo>
                    <a:pt x="6581782" y="638177"/>
                  </a:lnTo>
                  <a:lnTo>
                    <a:pt x="6625325" y="636175"/>
                  </a:lnTo>
                  <a:lnTo>
                    <a:pt x="6668239" y="633842"/>
                  </a:lnTo>
                  <a:lnTo>
                    <a:pt x="6710509" y="631169"/>
                  </a:lnTo>
                  <a:lnTo>
                    <a:pt x="6772503" y="626599"/>
                  </a:lnTo>
                  <a:lnTo>
                    <a:pt x="6834201" y="621338"/>
                  </a:lnTo>
                  <a:lnTo>
                    <a:pt x="6895595" y="615410"/>
                  </a:lnTo>
                  <a:lnTo>
                    <a:pt x="6956671" y="608839"/>
                  </a:lnTo>
                  <a:lnTo>
                    <a:pt x="7017420" y="601649"/>
                  </a:lnTo>
                  <a:lnTo>
                    <a:pt x="7077830" y="593866"/>
                  </a:lnTo>
                  <a:lnTo>
                    <a:pt x="7137889" y="585513"/>
                  </a:lnTo>
                  <a:lnTo>
                    <a:pt x="7197588" y="576615"/>
                  </a:lnTo>
                  <a:lnTo>
                    <a:pt x="7256914" y="567197"/>
                  </a:lnTo>
                  <a:lnTo>
                    <a:pt x="7315856" y="557281"/>
                  </a:lnTo>
                  <a:lnTo>
                    <a:pt x="7374405" y="546894"/>
                  </a:lnTo>
                  <a:lnTo>
                    <a:pt x="7432547" y="536060"/>
                  </a:lnTo>
                  <a:lnTo>
                    <a:pt x="7490273" y="524802"/>
                  </a:lnTo>
                  <a:lnTo>
                    <a:pt x="7547571" y="513145"/>
                  </a:lnTo>
                  <a:lnTo>
                    <a:pt x="7604430" y="501115"/>
                  </a:lnTo>
                  <a:lnTo>
                    <a:pt x="7660839" y="488734"/>
                  </a:lnTo>
                  <a:lnTo>
                    <a:pt x="7716787" y="476027"/>
                  </a:lnTo>
                  <a:lnTo>
                    <a:pt x="7772262" y="463020"/>
                  </a:lnTo>
                  <a:lnTo>
                    <a:pt x="7827254" y="449735"/>
                  </a:lnTo>
                  <a:lnTo>
                    <a:pt x="7881752" y="436198"/>
                  </a:lnTo>
                  <a:lnTo>
                    <a:pt x="7935743" y="422434"/>
                  </a:lnTo>
                  <a:lnTo>
                    <a:pt x="7989219" y="408465"/>
                  </a:lnTo>
                  <a:lnTo>
                    <a:pt x="8042166" y="394318"/>
                  </a:lnTo>
                  <a:lnTo>
                    <a:pt x="8094574" y="380016"/>
                  </a:lnTo>
                  <a:lnTo>
                    <a:pt x="8146432" y="365583"/>
                  </a:lnTo>
                  <a:lnTo>
                    <a:pt x="8197729" y="351045"/>
                  </a:lnTo>
                  <a:lnTo>
                    <a:pt x="8248454" y="336424"/>
                  </a:lnTo>
                  <a:lnTo>
                    <a:pt x="8298595" y="321747"/>
                  </a:lnTo>
                  <a:lnTo>
                    <a:pt x="8348142" y="307037"/>
                  </a:lnTo>
                  <a:lnTo>
                    <a:pt x="8397083" y="292319"/>
                  </a:lnTo>
                  <a:lnTo>
                    <a:pt x="8445408" y="277616"/>
                  </a:lnTo>
                  <a:lnTo>
                    <a:pt x="8493105" y="262954"/>
                  </a:lnTo>
                  <a:lnTo>
                    <a:pt x="8540162" y="248357"/>
                  </a:lnTo>
                  <a:lnTo>
                    <a:pt x="8586570" y="233849"/>
                  </a:lnTo>
                  <a:lnTo>
                    <a:pt x="8632316" y="219455"/>
                  </a:lnTo>
                  <a:lnTo>
                    <a:pt x="8677390" y="205198"/>
                  </a:lnTo>
                  <a:lnTo>
                    <a:pt x="8721781" y="191104"/>
                  </a:lnTo>
                  <a:lnTo>
                    <a:pt x="8765477" y="177197"/>
                  </a:lnTo>
                  <a:lnTo>
                    <a:pt x="8808467" y="163501"/>
                  </a:lnTo>
                  <a:lnTo>
                    <a:pt x="8850741" y="150041"/>
                  </a:lnTo>
                  <a:lnTo>
                    <a:pt x="8892287" y="136841"/>
                  </a:lnTo>
                  <a:lnTo>
                    <a:pt x="8933094" y="123925"/>
                  </a:lnTo>
                  <a:lnTo>
                    <a:pt x="8973151" y="111318"/>
                  </a:lnTo>
                  <a:lnTo>
                    <a:pt x="9012447" y="99044"/>
                  </a:lnTo>
                  <a:lnTo>
                    <a:pt x="9050970" y="87128"/>
                  </a:lnTo>
                  <a:lnTo>
                    <a:pt x="9088710" y="75593"/>
                  </a:lnTo>
                  <a:lnTo>
                    <a:pt x="9125655" y="64465"/>
                  </a:lnTo>
                  <a:lnTo>
                    <a:pt x="9197118" y="43527"/>
                  </a:lnTo>
                  <a:lnTo>
                    <a:pt x="9265270" y="24506"/>
                  </a:lnTo>
                  <a:lnTo>
                    <a:pt x="9330021" y="7599"/>
                  </a:lnTo>
                  <a:lnTo>
                    <a:pt x="9361094" y="0"/>
                  </a:lnTo>
                </a:path>
              </a:pathLst>
            </a:custGeom>
            <a:ln w="9524">
              <a:solidFill>
                <a:srgbClr val="10CE9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0" y="6081486"/>
            <a:ext cx="2095499" cy="776513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000461" y="1403089"/>
            <a:ext cx="7207623" cy="3749823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5387" y="0"/>
            <a:ext cx="9371330" cy="6863715"/>
            <a:chOff x="-5387" y="0"/>
            <a:chExt cx="9371330" cy="68637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361475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9359899" cy="102742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04744" y="0"/>
              <a:ext cx="4855155" cy="600066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0" y="0"/>
              <a:ext cx="9285605" cy="1015365"/>
            </a:xfrm>
            <a:custGeom>
              <a:avLst/>
              <a:gdLst/>
              <a:ahLst/>
              <a:cxnLst/>
              <a:rect l="l" t="t" r="r" b="b"/>
              <a:pathLst>
                <a:path w="9285605" h="1015365">
                  <a:moveTo>
                    <a:pt x="0" y="1015121"/>
                  </a:moveTo>
                  <a:lnTo>
                    <a:pt x="52568" y="996451"/>
                  </a:lnTo>
                  <a:lnTo>
                    <a:pt x="110812" y="976136"/>
                  </a:lnTo>
                  <a:lnTo>
                    <a:pt x="173659" y="954649"/>
                  </a:lnTo>
                  <a:lnTo>
                    <a:pt x="240950" y="932137"/>
                  </a:lnTo>
                  <a:lnTo>
                    <a:pt x="312528" y="908748"/>
                  </a:lnTo>
                  <a:lnTo>
                    <a:pt x="349876" y="896771"/>
                  </a:lnTo>
                  <a:lnTo>
                    <a:pt x="388235" y="884630"/>
                  </a:lnTo>
                  <a:lnTo>
                    <a:pt x="427588" y="872343"/>
                  </a:lnTo>
                  <a:lnTo>
                    <a:pt x="467913" y="859929"/>
                  </a:lnTo>
                  <a:lnTo>
                    <a:pt x="509192" y="847406"/>
                  </a:lnTo>
                  <a:lnTo>
                    <a:pt x="551404" y="834793"/>
                  </a:lnTo>
                  <a:lnTo>
                    <a:pt x="594530" y="822108"/>
                  </a:lnTo>
                  <a:lnTo>
                    <a:pt x="638549" y="809370"/>
                  </a:lnTo>
                  <a:lnTo>
                    <a:pt x="683443" y="796597"/>
                  </a:lnTo>
                  <a:lnTo>
                    <a:pt x="729192" y="783807"/>
                  </a:lnTo>
                  <a:lnTo>
                    <a:pt x="775775" y="771019"/>
                  </a:lnTo>
                  <a:lnTo>
                    <a:pt x="823172" y="758251"/>
                  </a:lnTo>
                  <a:lnTo>
                    <a:pt x="871366" y="745522"/>
                  </a:lnTo>
                  <a:lnTo>
                    <a:pt x="920334" y="732850"/>
                  </a:lnTo>
                  <a:lnTo>
                    <a:pt x="970058" y="720254"/>
                  </a:lnTo>
                  <a:lnTo>
                    <a:pt x="1020518" y="707751"/>
                  </a:lnTo>
                  <a:lnTo>
                    <a:pt x="1071694" y="695362"/>
                  </a:lnTo>
                  <a:lnTo>
                    <a:pt x="1123567" y="683102"/>
                  </a:lnTo>
                  <a:lnTo>
                    <a:pt x="1176116" y="670993"/>
                  </a:lnTo>
                  <a:lnTo>
                    <a:pt x="1229322" y="659050"/>
                  </a:lnTo>
                  <a:lnTo>
                    <a:pt x="1283165" y="647294"/>
                  </a:lnTo>
                  <a:lnTo>
                    <a:pt x="1337626" y="635743"/>
                  </a:lnTo>
                  <a:lnTo>
                    <a:pt x="1392684" y="624414"/>
                  </a:lnTo>
                  <a:lnTo>
                    <a:pt x="1448320" y="613327"/>
                  </a:lnTo>
                  <a:lnTo>
                    <a:pt x="1504514" y="602500"/>
                  </a:lnTo>
                  <a:lnTo>
                    <a:pt x="1561247" y="591951"/>
                  </a:lnTo>
                  <a:lnTo>
                    <a:pt x="1618498" y="581699"/>
                  </a:lnTo>
                  <a:lnTo>
                    <a:pt x="1676248" y="571762"/>
                  </a:lnTo>
                  <a:lnTo>
                    <a:pt x="1734477" y="562158"/>
                  </a:lnTo>
                  <a:lnTo>
                    <a:pt x="1793166" y="552906"/>
                  </a:lnTo>
                  <a:lnTo>
                    <a:pt x="1852294" y="544025"/>
                  </a:lnTo>
                  <a:lnTo>
                    <a:pt x="1911842" y="535532"/>
                  </a:lnTo>
                  <a:lnTo>
                    <a:pt x="1971790" y="527447"/>
                  </a:lnTo>
                  <a:lnTo>
                    <a:pt x="2032118" y="519788"/>
                  </a:lnTo>
                  <a:lnTo>
                    <a:pt x="2092807" y="512572"/>
                  </a:lnTo>
                  <a:lnTo>
                    <a:pt x="2153837" y="505819"/>
                  </a:lnTo>
                  <a:lnTo>
                    <a:pt x="2215188" y="499547"/>
                  </a:lnTo>
                  <a:lnTo>
                    <a:pt x="2276840" y="493775"/>
                  </a:lnTo>
                  <a:lnTo>
                    <a:pt x="2338773" y="488520"/>
                  </a:lnTo>
                  <a:lnTo>
                    <a:pt x="2400969" y="483802"/>
                  </a:lnTo>
                  <a:lnTo>
                    <a:pt x="2463406" y="479638"/>
                  </a:lnTo>
                  <a:lnTo>
                    <a:pt x="2526066" y="476047"/>
                  </a:lnTo>
                  <a:lnTo>
                    <a:pt x="2588928" y="473048"/>
                  </a:lnTo>
                  <a:lnTo>
                    <a:pt x="2630455" y="471480"/>
                  </a:lnTo>
                  <a:lnTo>
                    <a:pt x="2672637" y="470297"/>
                  </a:lnTo>
                  <a:lnTo>
                    <a:pt x="2715457" y="469491"/>
                  </a:lnTo>
                  <a:lnTo>
                    <a:pt x="2758899" y="469050"/>
                  </a:lnTo>
                  <a:lnTo>
                    <a:pt x="2802946" y="468965"/>
                  </a:lnTo>
                  <a:lnTo>
                    <a:pt x="2847583" y="469226"/>
                  </a:lnTo>
                  <a:lnTo>
                    <a:pt x="2892791" y="469821"/>
                  </a:lnTo>
                  <a:lnTo>
                    <a:pt x="2938556" y="470742"/>
                  </a:lnTo>
                  <a:lnTo>
                    <a:pt x="2984861" y="471978"/>
                  </a:lnTo>
                  <a:lnTo>
                    <a:pt x="3031689" y="473518"/>
                  </a:lnTo>
                  <a:lnTo>
                    <a:pt x="3079024" y="475353"/>
                  </a:lnTo>
                  <a:lnTo>
                    <a:pt x="3126850" y="477473"/>
                  </a:lnTo>
                  <a:lnTo>
                    <a:pt x="3175150" y="479866"/>
                  </a:lnTo>
                  <a:lnTo>
                    <a:pt x="3223907" y="482524"/>
                  </a:lnTo>
                  <a:lnTo>
                    <a:pt x="3273105" y="485436"/>
                  </a:lnTo>
                  <a:lnTo>
                    <a:pt x="3322728" y="488592"/>
                  </a:lnTo>
                  <a:lnTo>
                    <a:pt x="3372760" y="491981"/>
                  </a:lnTo>
                  <a:lnTo>
                    <a:pt x="3423183" y="495593"/>
                  </a:lnTo>
                  <a:lnTo>
                    <a:pt x="3473982" y="499419"/>
                  </a:lnTo>
                  <a:lnTo>
                    <a:pt x="3525140" y="503448"/>
                  </a:lnTo>
                  <a:lnTo>
                    <a:pt x="3576641" y="507670"/>
                  </a:lnTo>
                  <a:lnTo>
                    <a:pt x="3628467" y="512075"/>
                  </a:lnTo>
                  <a:lnTo>
                    <a:pt x="3680604" y="516652"/>
                  </a:lnTo>
                  <a:lnTo>
                    <a:pt x="3733034" y="521391"/>
                  </a:lnTo>
                  <a:lnTo>
                    <a:pt x="3785741" y="526283"/>
                  </a:lnTo>
                  <a:lnTo>
                    <a:pt x="3838709" y="531317"/>
                  </a:lnTo>
                  <a:lnTo>
                    <a:pt x="3891920" y="536483"/>
                  </a:lnTo>
                  <a:lnTo>
                    <a:pt x="3945359" y="541771"/>
                  </a:lnTo>
                  <a:lnTo>
                    <a:pt x="3999010" y="547170"/>
                  </a:lnTo>
                  <a:lnTo>
                    <a:pt x="4052855" y="552671"/>
                  </a:lnTo>
                  <a:lnTo>
                    <a:pt x="4106879" y="558263"/>
                  </a:lnTo>
                  <a:lnTo>
                    <a:pt x="4161065" y="563936"/>
                  </a:lnTo>
                  <a:lnTo>
                    <a:pt x="4215396" y="569680"/>
                  </a:lnTo>
                  <a:lnTo>
                    <a:pt x="4269856" y="575485"/>
                  </a:lnTo>
                  <a:lnTo>
                    <a:pt x="4324429" y="581340"/>
                  </a:lnTo>
                  <a:lnTo>
                    <a:pt x="4379099" y="587236"/>
                  </a:lnTo>
                  <a:lnTo>
                    <a:pt x="4433848" y="593162"/>
                  </a:lnTo>
                  <a:lnTo>
                    <a:pt x="4488661" y="599108"/>
                  </a:lnTo>
                  <a:lnTo>
                    <a:pt x="4543520" y="605064"/>
                  </a:lnTo>
                  <a:lnTo>
                    <a:pt x="4598410" y="611020"/>
                  </a:lnTo>
                  <a:lnTo>
                    <a:pt x="4653315" y="616966"/>
                  </a:lnTo>
                  <a:lnTo>
                    <a:pt x="4708217" y="622891"/>
                  </a:lnTo>
                  <a:lnTo>
                    <a:pt x="4763100" y="628785"/>
                  </a:lnTo>
                  <a:lnTo>
                    <a:pt x="4817948" y="634638"/>
                  </a:lnTo>
                  <a:lnTo>
                    <a:pt x="4872745" y="640440"/>
                  </a:lnTo>
                  <a:lnTo>
                    <a:pt x="4927474" y="646181"/>
                  </a:lnTo>
                  <a:lnTo>
                    <a:pt x="4982118" y="651851"/>
                  </a:lnTo>
                  <a:lnTo>
                    <a:pt x="5036662" y="657438"/>
                  </a:lnTo>
                  <a:lnTo>
                    <a:pt x="5091088" y="662935"/>
                  </a:lnTo>
                  <a:lnTo>
                    <a:pt x="5145381" y="668329"/>
                  </a:lnTo>
                  <a:lnTo>
                    <a:pt x="5199523" y="673611"/>
                  </a:lnTo>
                  <a:lnTo>
                    <a:pt x="5253499" y="678771"/>
                  </a:lnTo>
                  <a:lnTo>
                    <a:pt x="5307292" y="683799"/>
                  </a:lnTo>
                  <a:lnTo>
                    <a:pt x="5360886" y="688684"/>
                  </a:lnTo>
                  <a:lnTo>
                    <a:pt x="5414263" y="693416"/>
                  </a:lnTo>
                  <a:lnTo>
                    <a:pt x="5467409" y="697985"/>
                  </a:lnTo>
                  <a:lnTo>
                    <a:pt x="5520306" y="702382"/>
                  </a:lnTo>
                  <a:lnTo>
                    <a:pt x="5572938" y="706595"/>
                  </a:lnTo>
                  <a:lnTo>
                    <a:pt x="5625288" y="710614"/>
                  </a:lnTo>
                  <a:lnTo>
                    <a:pt x="5677341" y="714430"/>
                  </a:lnTo>
                  <a:lnTo>
                    <a:pt x="5729079" y="718032"/>
                  </a:lnTo>
                  <a:lnTo>
                    <a:pt x="5780486" y="721411"/>
                  </a:lnTo>
                  <a:lnTo>
                    <a:pt x="5831546" y="724555"/>
                  </a:lnTo>
                  <a:lnTo>
                    <a:pt x="5882243" y="727455"/>
                  </a:lnTo>
                  <a:lnTo>
                    <a:pt x="5932559" y="730101"/>
                  </a:lnTo>
                  <a:lnTo>
                    <a:pt x="5982479" y="732482"/>
                  </a:lnTo>
                  <a:lnTo>
                    <a:pt x="6031987" y="734588"/>
                  </a:lnTo>
                  <a:lnTo>
                    <a:pt x="6081064" y="736410"/>
                  </a:lnTo>
                  <a:lnTo>
                    <a:pt x="6129696" y="737936"/>
                  </a:lnTo>
                  <a:lnTo>
                    <a:pt x="6177866" y="739157"/>
                  </a:lnTo>
                  <a:lnTo>
                    <a:pt x="6225557" y="740063"/>
                  </a:lnTo>
                  <a:lnTo>
                    <a:pt x="6272754" y="740643"/>
                  </a:lnTo>
                  <a:lnTo>
                    <a:pt x="6319439" y="740887"/>
                  </a:lnTo>
                  <a:lnTo>
                    <a:pt x="6365595" y="740786"/>
                  </a:lnTo>
                  <a:lnTo>
                    <a:pt x="6411208" y="740328"/>
                  </a:lnTo>
                  <a:lnTo>
                    <a:pt x="6456260" y="739504"/>
                  </a:lnTo>
                  <a:lnTo>
                    <a:pt x="6500735" y="738304"/>
                  </a:lnTo>
                  <a:lnTo>
                    <a:pt x="6544616" y="736717"/>
                  </a:lnTo>
                  <a:lnTo>
                    <a:pt x="6587887" y="734734"/>
                  </a:lnTo>
                  <a:lnTo>
                    <a:pt x="6630532" y="732343"/>
                  </a:lnTo>
                  <a:lnTo>
                    <a:pt x="6672534" y="729536"/>
                  </a:lnTo>
                  <a:lnTo>
                    <a:pt x="6733771" y="724670"/>
                  </a:lnTo>
                  <a:lnTo>
                    <a:pt x="6794724" y="718984"/>
                  </a:lnTo>
                  <a:lnTo>
                    <a:pt x="6855382" y="712508"/>
                  </a:lnTo>
                  <a:lnTo>
                    <a:pt x="6915734" y="705268"/>
                  </a:lnTo>
                  <a:lnTo>
                    <a:pt x="6975770" y="697294"/>
                  </a:lnTo>
                  <a:lnTo>
                    <a:pt x="7035479" y="688613"/>
                  </a:lnTo>
                  <a:lnTo>
                    <a:pt x="7094851" y="679253"/>
                  </a:lnTo>
                  <a:lnTo>
                    <a:pt x="7153874" y="669243"/>
                  </a:lnTo>
                  <a:lnTo>
                    <a:pt x="7212539" y="658611"/>
                  </a:lnTo>
                  <a:lnTo>
                    <a:pt x="7270835" y="647385"/>
                  </a:lnTo>
                  <a:lnTo>
                    <a:pt x="7328751" y="635593"/>
                  </a:lnTo>
                  <a:lnTo>
                    <a:pt x="7386277" y="623263"/>
                  </a:lnTo>
                  <a:lnTo>
                    <a:pt x="7443402" y="610423"/>
                  </a:lnTo>
                  <a:lnTo>
                    <a:pt x="7500115" y="597102"/>
                  </a:lnTo>
                  <a:lnTo>
                    <a:pt x="7556406" y="583328"/>
                  </a:lnTo>
                  <a:lnTo>
                    <a:pt x="7612264" y="569129"/>
                  </a:lnTo>
                  <a:lnTo>
                    <a:pt x="7667679" y="554532"/>
                  </a:lnTo>
                  <a:lnTo>
                    <a:pt x="7722640" y="539567"/>
                  </a:lnTo>
                  <a:lnTo>
                    <a:pt x="7777137" y="524261"/>
                  </a:lnTo>
                  <a:lnTo>
                    <a:pt x="7831158" y="508643"/>
                  </a:lnTo>
                  <a:lnTo>
                    <a:pt x="7884694" y="492740"/>
                  </a:lnTo>
                  <a:lnTo>
                    <a:pt x="7937733" y="476581"/>
                  </a:lnTo>
                  <a:lnTo>
                    <a:pt x="7990265" y="460194"/>
                  </a:lnTo>
                  <a:lnTo>
                    <a:pt x="8042280" y="443607"/>
                  </a:lnTo>
                  <a:lnTo>
                    <a:pt x="8093767" y="426848"/>
                  </a:lnTo>
                  <a:lnTo>
                    <a:pt x="8144716" y="409946"/>
                  </a:lnTo>
                  <a:lnTo>
                    <a:pt x="8195115" y="392928"/>
                  </a:lnTo>
                  <a:lnTo>
                    <a:pt x="8244954" y="375823"/>
                  </a:lnTo>
                  <a:lnTo>
                    <a:pt x="8294223" y="358659"/>
                  </a:lnTo>
                  <a:lnTo>
                    <a:pt x="8342910" y="341464"/>
                  </a:lnTo>
                  <a:lnTo>
                    <a:pt x="8391006" y="324267"/>
                  </a:lnTo>
                  <a:lnTo>
                    <a:pt x="8438500" y="307094"/>
                  </a:lnTo>
                  <a:lnTo>
                    <a:pt x="8485381" y="289975"/>
                  </a:lnTo>
                  <a:lnTo>
                    <a:pt x="8531639" y="272938"/>
                  </a:lnTo>
                  <a:lnTo>
                    <a:pt x="8577263" y="256011"/>
                  </a:lnTo>
                  <a:lnTo>
                    <a:pt x="8622242" y="239221"/>
                  </a:lnTo>
                  <a:lnTo>
                    <a:pt x="8666566" y="222598"/>
                  </a:lnTo>
                  <a:lnTo>
                    <a:pt x="8710224" y="206169"/>
                  </a:lnTo>
                  <a:lnTo>
                    <a:pt x="8753206" y="189962"/>
                  </a:lnTo>
                  <a:lnTo>
                    <a:pt x="8795501" y="174007"/>
                  </a:lnTo>
                  <a:lnTo>
                    <a:pt x="8837098" y="158329"/>
                  </a:lnTo>
                  <a:lnTo>
                    <a:pt x="8877987" y="142959"/>
                  </a:lnTo>
                  <a:lnTo>
                    <a:pt x="8918158" y="127924"/>
                  </a:lnTo>
                  <a:lnTo>
                    <a:pt x="8957599" y="113252"/>
                  </a:lnTo>
                  <a:lnTo>
                    <a:pt x="8996300" y="98971"/>
                  </a:lnTo>
                  <a:lnTo>
                    <a:pt x="9034251" y="85110"/>
                  </a:lnTo>
                  <a:lnTo>
                    <a:pt x="9071440" y="71697"/>
                  </a:lnTo>
                  <a:lnTo>
                    <a:pt x="9107858" y="58760"/>
                  </a:lnTo>
                  <a:lnTo>
                    <a:pt x="9178337" y="34425"/>
                  </a:lnTo>
                  <a:lnTo>
                    <a:pt x="9245602" y="12331"/>
                  </a:lnTo>
                  <a:lnTo>
                    <a:pt x="9278003" y="2196"/>
                  </a:lnTo>
                  <a:lnTo>
                    <a:pt x="9285306" y="0"/>
                  </a:lnTo>
                </a:path>
              </a:pathLst>
            </a:custGeom>
            <a:ln w="10774">
              <a:solidFill>
                <a:srgbClr val="09B6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" y="56967"/>
              <a:ext cx="9361170" cy="892810"/>
            </a:xfrm>
            <a:custGeom>
              <a:avLst/>
              <a:gdLst/>
              <a:ahLst/>
              <a:cxnLst/>
              <a:rect l="l" t="t" r="r" b="b"/>
              <a:pathLst>
                <a:path w="9361170" h="892810">
                  <a:moveTo>
                    <a:pt x="0" y="892461"/>
                  </a:moveTo>
                  <a:lnTo>
                    <a:pt x="52739" y="883117"/>
                  </a:lnTo>
                  <a:lnTo>
                    <a:pt x="110819" y="871834"/>
                  </a:lnTo>
                  <a:lnTo>
                    <a:pt x="174040" y="858780"/>
                  </a:lnTo>
                  <a:lnTo>
                    <a:pt x="242202" y="844126"/>
                  </a:lnTo>
                  <a:lnTo>
                    <a:pt x="315104" y="828038"/>
                  </a:lnTo>
                  <a:lnTo>
                    <a:pt x="353271" y="819510"/>
                  </a:lnTo>
                  <a:lnTo>
                    <a:pt x="392548" y="810687"/>
                  </a:lnTo>
                  <a:lnTo>
                    <a:pt x="432910" y="801590"/>
                  </a:lnTo>
                  <a:lnTo>
                    <a:pt x="474332" y="792241"/>
                  </a:lnTo>
                  <a:lnTo>
                    <a:pt x="516790" y="782660"/>
                  </a:lnTo>
                  <a:lnTo>
                    <a:pt x="560258" y="772868"/>
                  </a:lnTo>
                  <a:lnTo>
                    <a:pt x="604711" y="762887"/>
                  </a:lnTo>
                  <a:lnTo>
                    <a:pt x="650124" y="752737"/>
                  </a:lnTo>
                  <a:lnTo>
                    <a:pt x="696473" y="742440"/>
                  </a:lnTo>
                  <a:lnTo>
                    <a:pt x="743731" y="732017"/>
                  </a:lnTo>
                  <a:lnTo>
                    <a:pt x="791875" y="721489"/>
                  </a:lnTo>
                  <a:lnTo>
                    <a:pt x="840880" y="710877"/>
                  </a:lnTo>
                  <a:lnTo>
                    <a:pt x="890719" y="700202"/>
                  </a:lnTo>
                  <a:lnTo>
                    <a:pt x="941369" y="689485"/>
                  </a:lnTo>
                  <a:lnTo>
                    <a:pt x="992804" y="678747"/>
                  </a:lnTo>
                  <a:lnTo>
                    <a:pt x="1044999" y="668010"/>
                  </a:lnTo>
                  <a:lnTo>
                    <a:pt x="1097929" y="657294"/>
                  </a:lnTo>
                  <a:lnTo>
                    <a:pt x="1151570" y="646621"/>
                  </a:lnTo>
                  <a:lnTo>
                    <a:pt x="1205896" y="636011"/>
                  </a:lnTo>
                  <a:lnTo>
                    <a:pt x="1260882" y="625486"/>
                  </a:lnTo>
                  <a:lnTo>
                    <a:pt x="1316504" y="615067"/>
                  </a:lnTo>
                  <a:lnTo>
                    <a:pt x="1372735" y="604774"/>
                  </a:lnTo>
                  <a:lnTo>
                    <a:pt x="1429552" y="594630"/>
                  </a:lnTo>
                  <a:lnTo>
                    <a:pt x="1486930" y="584654"/>
                  </a:lnTo>
                  <a:lnTo>
                    <a:pt x="1544842" y="574869"/>
                  </a:lnTo>
                  <a:lnTo>
                    <a:pt x="1603265" y="565295"/>
                  </a:lnTo>
                  <a:lnTo>
                    <a:pt x="1662173" y="555953"/>
                  </a:lnTo>
                  <a:lnTo>
                    <a:pt x="1721541" y="546864"/>
                  </a:lnTo>
                  <a:lnTo>
                    <a:pt x="1781345" y="538050"/>
                  </a:lnTo>
                  <a:lnTo>
                    <a:pt x="1841558" y="529532"/>
                  </a:lnTo>
                  <a:lnTo>
                    <a:pt x="1902157" y="521330"/>
                  </a:lnTo>
                  <a:lnTo>
                    <a:pt x="1963117" y="513466"/>
                  </a:lnTo>
                  <a:lnTo>
                    <a:pt x="2024411" y="505961"/>
                  </a:lnTo>
                  <a:lnTo>
                    <a:pt x="2086016" y="498836"/>
                  </a:lnTo>
                  <a:lnTo>
                    <a:pt x="2147906" y="492112"/>
                  </a:lnTo>
                  <a:lnTo>
                    <a:pt x="2210057" y="485810"/>
                  </a:lnTo>
                  <a:lnTo>
                    <a:pt x="2272442" y="479951"/>
                  </a:lnTo>
                  <a:lnTo>
                    <a:pt x="2335038" y="474556"/>
                  </a:lnTo>
                  <a:lnTo>
                    <a:pt x="2397820" y="469647"/>
                  </a:lnTo>
                  <a:lnTo>
                    <a:pt x="2460761" y="465244"/>
                  </a:lnTo>
                  <a:lnTo>
                    <a:pt x="2523838" y="461369"/>
                  </a:lnTo>
                  <a:lnTo>
                    <a:pt x="2587025" y="458042"/>
                  </a:lnTo>
                  <a:lnTo>
                    <a:pt x="2650297" y="455286"/>
                  </a:lnTo>
                  <a:lnTo>
                    <a:pt x="2692566" y="453810"/>
                  </a:lnTo>
                  <a:lnTo>
                    <a:pt x="2735478" y="452644"/>
                  </a:lnTo>
                  <a:lnTo>
                    <a:pt x="2779019" y="451778"/>
                  </a:lnTo>
                  <a:lnTo>
                    <a:pt x="2823171" y="451206"/>
                  </a:lnTo>
                  <a:lnTo>
                    <a:pt x="2867917" y="450918"/>
                  </a:lnTo>
                  <a:lnTo>
                    <a:pt x="2913242" y="450906"/>
                  </a:lnTo>
                  <a:lnTo>
                    <a:pt x="2959129" y="451162"/>
                  </a:lnTo>
                  <a:lnTo>
                    <a:pt x="3005560" y="451677"/>
                  </a:lnTo>
                  <a:lnTo>
                    <a:pt x="3052521" y="452443"/>
                  </a:lnTo>
                  <a:lnTo>
                    <a:pt x="3099993" y="453452"/>
                  </a:lnTo>
                  <a:lnTo>
                    <a:pt x="3147962" y="454696"/>
                  </a:lnTo>
                  <a:lnTo>
                    <a:pt x="3196409" y="456165"/>
                  </a:lnTo>
                  <a:lnTo>
                    <a:pt x="3245319" y="457853"/>
                  </a:lnTo>
                  <a:lnTo>
                    <a:pt x="3294675" y="459750"/>
                  </a:lnTo>
                  <a:lnTo>
                    <a:pt x="3344461" y="461848"/>
                  </a:lnTo>
                  <a:lnTo>
                    <a:pt x="3394659" y="464139"/>
                  </a:lnTo>
                  <a:lnTo>
                    <a:pt x="3445254" y="466615"/>
                  </a:lnTo>
                  <a:lnTo>
                    <a:pt x="3496230" y="469267"/>
                  </a:lnTo>
                  <a:lnTo>
                    <a:pt x="3547568" y="472087"/>
                  </a:lnTo>
                  <a:lnTo>
                    <a:pt x="3599254" y="475066"/>
                  </a:lnTo>
                  <a:lnTo>
                    <a:pt x="3651270" y="478197"/>
                  </a:lnTo>
                  <a:lnTo>
                    <a:pt x="3703600" y="481470"/>
                  </a:lnTo>
                  <a:lnTo>
                    <a:pt x="3756227" y="484878"/>
                  </a:lnTo>
                  <a:lnTo>
                    <a:pt x="3809135" y="488413"/>
                  </a:lnTo>
                  <a:lnTo>
                    <a:pt x="3862308" y="492065"/>
                  </a:lnTo>
                  <a:lnTo>
                    <a:pt x="3915728" y="495827"/>
                  </a:lnTo>
                  <a:lnTo>
                    <a:pt x="3969380" y="499691"/>
                  </a:lnTo>
                  <a:lnTo>
                    <a:pt x="4023247" y="503647"/>
                  </a:lnTo>
                  <a:lnTo>
                    <a:pt x="4077311" y="507689"/>
                  </a:lnTo>
                  <a:lnTo>
                    <a:pt x="4131558" y="511806"/>
                  </a:lnTo>
                  <a:lnTo>
                    <a:pt x="4185970" y="515992"/>
                  </a:lnTo>
                  <a:lnTo>
                    <a:pt x="4240530" y="520237"/>
                  </a:lnTo>
                  <a:lnTo>
                    <a:pt x="4295223" y="524534"/>
                  </a:lnTo>
                  <a:lnTo>
                    <a:pt x="4350031" y="528874"/>
                  </a:lnTo>
                  <a:lnTo>
                    <a:pt x="4404939" y="533248"/>
                  </a:lnTo>
                  <a:lnTo>
                    <a:pt x="4459929" y="537649"/>
                  </a:lnTo>
                  <a:lnTo>
                    <a:pt x="4514985" y="542069"/>
                  </a:lnTo>
                  <a:lnTo>
                    <a:pt x="4570091" y="546498"/>
                  </a:lnTo>
                  <a:lnTo>
                    <a:pt x="4625230" y="550928"/>
                  </a:lnTo>
                  <a:lnTo>
                    <a:pt x="4680385" y="555352"/>
                  </a:lnTo>
                  <a:lnTo>
                    <a:pt x="4735541" y="559760"/>
                  </a:lnTo>
                  <a:lnTo>
                    <a:pt x="4790680" y="564145"/>
                  </a:lnTo>
                  <a:lnTo>
                    <a:pt x="4845785" y="568498"/>
                  </a:lnTo>
                  <a:lnTo>
                    <a:pt x="4900842" y="572812"/>
                  </a:lnTo>
                  <a:lnTo>
                    <a:pt x="4955832" y="577076"/>
                  </a:lnTo>
                  <a:lnTo>
                    <a:pt x="5010740" y="581284"/>
                  </a:lnTo>
                  <a:lnTo>
                    <a:pt x="5065549" y="585427"/>
                  </a:lnTo>
                  <a:lnTo>
                    <a:pt x="5120242" y="589496"/>
                  </a:lnTo>
                  <a:lnTo>
                    <a:pt x="5174802" y="593484"/>
                  </a:lnTo>
                  <a:lnTo>
                    <a:pt x="5229215" y="597382"/>
                  </a:lnTo>
                  <a:lnTo>
                    <a:pt x="5283462" y="601181"/>
                  </a:lnTo>
                  <a:lnTo>
                    <a:pt x="5337527" y="604874"/>
                  </a:lnTo>
                  <a:lnTo>
                    <a:pt x="5391394" y="608451"/>
                  </a:lnTo>
                  <a:lnTo>
                    <a:pt x="5445046" y="611905"/>
                  </a:lnTo>
                  <a:lnTo>
                    <a:pt x="5498467" y="615228"/>
                  </a:lnTo>
                  <a:lnTo>
                    <a:pt x="5551641" y="618411"/>
                  </a:lnTo>
                  <a:lnTo>
                    <a:pt x="5604550" y="621445"/>
                  </a:lnTo>
                  <a:lnTo>
                    <a:pt x="5657178" y="624323"/>
                  </a:lnTo>
                  <a:lnTo>
                    <a:pt x="5709509" y="627036"/>
                  </a:lnTo>
                  <a:lnTo>
                    <a:pt x="5761526" y="629575"/>
                  </a:lnTo>
                  <a:lnTo>
                    <a:pt x="5813212" y="631933"/>
                  </a:lnTo>
                  <a:lnTo>
                    <a:pt x="5864552" y="634101"/>
                  </a:lnTo>
                  <a:lnTo>
                    <a:pt x="5915528" y="636071"/>
                  </a:lnTo>
                  <a:lnTo>
                    <a:pt x="5966124" y="637834"/>
                  </a:lnTo>
                  <a:lnTo>
                    <a:pt x="6016324" y="639383"/>
                  </a:lnTo>
                  <a:lnTo>
                    <a:pt x="6066111" y="640708"/>
                  </a:lnTo>
                  <a:lnTo>
                    <a:pt x="6115468" y="641802"/>
                  </a:lnTo>
                  <a:lnTo>
                    <a:pt x="6164379" y="642656"/>
                  </a:lnTo>
                  <a:lnTo>
                    <a:pt x="6212828" y="643262"/>
                  </a:lnTo>
                  <a:lnTo>
                    <a:pt x="6260797" y="643611"/>
                  </a:lnTo>
                  <a:lnTo>
                    <a:pt x="6308271" y="643696"/>
                  </a:lnTo>
                  <a:lnTo>
                    <a:pt x="6355233" y="643507"/>
                  </a:lnTo>
                  <a:lnTo>
                    <a:pt x="6401666" y="643037"/>
                  </a:lnTo>
                  <a:lnTo>
                    <a:pt x="6447554" y="642277"/>
                  </a:lnTo>
                  <a:lnTo>
                    <a:pt x="6492881" y="641220"/>
                  </a:lnTo>
                  <a:lnTo>
                    <a:pt x="6537629" y="639856"/>
                  </a:lnTo>
                  <a:lnTo>
                    <a:pt x="6581782" y="638177"/>
                  </a:lnTo>
                  <a:lnTo>
                    <a:pt x="6625325" y="636175"/>
                  </a:lnTo>
                  <a:lnTo>
                    <a:pt x="6668239" y="633842"/>
                  </a:lnTo>
                  <a:lnTo>
                    <a:pt x="6710509" y="631169"/>
                  </a:lnTo>
                  <a:lnTo>
                    <a:pt x="6772503" y="626599"/>
                  </a:lnTo>
                  <a:lnTo>
                    <a:pt x="6834201" y="621338"/>
                  </a:lnTo>
                  <a:lnTo>
                    <a:pt x="6895595" y="615410"/>
                  </a:lnTo>
                  <a:lnTo>
                    <a:pt x="6956671" y="608839"/>
                  </a:lnTo>
                  <a:lnTo>
                    <a:pt x="7017420" y="601649"/>
                  </a:lnTo>
                  <a:lnTo>
                    <a:pt x="7077830" y="593866"/>
                  </a:lnTo>
                  <a:lnTo>
                    <a:pt x="7137889" y="585513"/>
                  </a:lnTo>
                  <a:lnTo>
                    <a:pt x="7197588" y="576615"/>
                  </a:lnTo>
                  <a:lnTo>
                    <a:pt x="7256914" y="567197"/>
                  </a:lnTo>
                  <a:lnTo>
                    <a:pt x="7315856" y="557281"/>
                  </a:lnTo>
                  <a:lnTo>
                    <a:pt x="7374405" y="546894"/>
                  </a:lnTo>
                  <a:lnTo>
                    <a:pt x="7432547" y="536060"/>
                  </a:lnTo>
                  <a:lnTo>
                    <a:pt x="7490273" y="524802"/>
                  </a:lnTo>
                  <a:lnTo>
                    <a:pt x="7547571" y="513145"/>
                  </a:lnTo>
                  <a:lnTo>
                    <a:pt x="7604430" y="501115"/>
                  </a:lnTo>
                  <a:lnTo>
                    <a:pt x="7660839" y="488734"/>
                  </a:lnTo>
                  <a:lnTo>
                    <a:pt x="7716787" y="476027"/>
                  </a:lnTo>
                  <a:lnTo>
                    <a:pt x="7772262" y="463020"/>
                  </a:lnTo>
                  <a:lnTo>
                    <a:pt x="7827254" y="449735"/>
                  </a:lnTo>
                  <a:lnTo>
                    <a:pt x="7881752" y="436198"/>
                  </a:lnTo>
                  <a:lnTo>
                    <a:pt x="7935743" y="422434"/>
                  </a:lnTo>
                  <a:lnTo>
                    <a:pt x="7989219" y="408465"/>
                  </a:lnTo>
                  <a:lnTo>
                    <a:pt x="8042166" y="394318"/>
                  </a:lnTo>
                  <a:lnTo>
                    <a:pt x="8094574" y="380016"/>
                  </a:lnTo>
                  <a:lnTo>
                    <a:pt x="8146432" y="365583"/>
                  </a:lnTo>
                  <a:lnTo>
                    <a:pt x="8197729" y="351045"/>
                  </a:lnTo>
                  <a:lnTo>
                    <a:pt x="8248454" y="336424"/>
                  </a:lnTo>
                  <a:lnTo>
                    <a:pt x="8298595" y="321747"/>
                  </a:lnTo>
                  <a:lnTo>
                    <a:pt x="8348142" y="307037"/>
                  </a:lnTo>
                  <a:lnTo>
                    <a:pt x="8397083" y="292319"/>
                  </a:lnTo>
                  <a:lnTo>
                    <a:pt x="8445408" y="277616"/>
                  </a:lnTo>
                  <a:lnTo>
                    <a:pt x="8493105" y="262954"/>
                  </a:lnTo>
                  <a:lnTo>
                    <a:pt x="8540162" y="248357"/>
                  </a:lnTo>
                  <a:lnTo>
                    <a:pt x="8586570" y="233849"/>
                  </a:lnTo>
                  <a:lnTo>
                    <a:pt x="8632316" y="219455"/>
                  </a:lnTo>
                  <a:lnTo>
                    <a:pt x="8677390" y="205198"/>
                  </a:lnTo>
                  <a:lnTo>
                    <a:pt x="8721781" y="191104"/>
                  </a:lnTo>
                  <a:lnTo>
                    <a:pt x="8765477" y="177197"/>
                  </a:lnTo>
                  <a:lnTo>
                    <a:pt x="8808467" y="163501"/>
                  </a:lnTo>
                  <a:lnTo>
                    <a:pt x="8850741" y="150041"/>
                  </a:lnTo>
                  <a:lnTo>
                    <a:pt x="8892287" y="136841"/>
                  </a:lnTo>
                  <a:lnTo>
                    <a:pt x="8933094" y="123925"/>
                  </a:lnTo>
                  <a:lnTo>
                    <a:pt x="8973151" y="111318"/>
                  </a:lnTo>
                  <a:lnTo>
                    <a:pt x="9012447" y="99044"/>
                  </a:lnTo>
                  <a:lnTo>
                    <a:pt x="9050970" y="87128"/>
                  </a:lnTo>
                  <a:lnTo>
                    <a:pt x="9088710" y="75593"/>
                  </a:lnTo>
                  <a:lnTo>
                    <a:pt x="9125655" y="64465"/>
                  </a:lnTo>
                  <a:lnTo>
                    <a:pt x="9197118" y="43527"/>
                  </a:lnTo>
                  <a:lnTo>
                    <a:pt x="9265270" y="24506"/>
                  </a:lnTo>
                  <a:lnTo>
                    <a:pt x="9330021" y="7599"/>
                  </a:lnTo>
                  <a:lnTo>
                    <a:pt x="9361094" y="0"/>
                  </a:lnTo>
                </a:path>
              </a:pathLst>
            </a:custGeom>
            <a:ln w="9524">
              <a:solidFill>
                <a:srgbClr val="10CE9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0" y="6081486"/>
            <a:ext cx="2095499" cy="776513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247887" y="1458614"/>
            <a:ext cx="7089290" cy="3715813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5387" y="0"/>
            <a:ext cx="9371330" cy="6863715"/>
            <a:chOff x="-5387" y="0"/>
            <a:chExt cx="9371330" cy="68637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361475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9359899" cy="102742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04744" y="0"/>
              <a:ext cx="4855155" cy="600066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0" y="0"/>
              <a:ext cx="9285605" cy="1015365"/>
            </a:xfrm>
            <a:custGeom>
              <a:avLst/>
              <a:gdLst/>
              <a:ahLst/>
              <a:cxnLst/>
              <a:rect l="l" t="t" r="r" b="b"/>
              <a:pathLst>
                <a:path w="9285605" h="1015365">
                  <a:moveTo>
                    <a:pt x="0" y="1015121"/>
                  </a:moveTo>
                  <a:lnTo>
                    <a:pt x="52568" y="996451"/>
                  </a:lnTo>
                  <a:lnTo>
                    <a:pt x="110812" y="976136"/>
                  </a:lnTo>
                  <a:lnTo>
                    <a:pt x="173659" y="954649"/>
                  </a:lnTo>
                  <a:lnTo>
                    <a:pt x="240950" y="932137"/>
                  </a:lnTo>
                  <a:lnTo>
                    <a:pt x="312528" y="908748"/>
                  </a:lnTo>
                  <a:lnTo>
                    <a:pt x="349876" y="896771"/>
                  </a:lnTo>
                  <a:lnTo>
                    <a:pt x="388235" y="884630"/>
                  </a:lnTo>
                  <a:lnTo>
                    <a:pt x="427588" y="872343"/>
                  </a:lnTo>
                  <a:lnTo>
                    <a:pt x="467913" y="859929"/>
                  </a:lnTo>
                  <a:lnTo>
                    <a:pt x="509192" y="847406"/>
                  </a:lnTo>
                  <a:lnTo>
                    <a:pt x="551404" y="834793"/>
                  </a:lnTo>
                  <a:lnTo>
                    <a:pt x="594530" y="822108"/>
                  </a:lnTo>
                  <a:lnTo>
                    <a:pt x="638549" y="809370"/>
                  </a:lnTo>
                  <a:lnTo>
                    <a:pt x="683443" y="796597"/>
                  </a:lnTo>
                  <a:lnTo>
                    <a:pt x="729192" y="783807"/>
                  </a:lnTo>
                  <a:lnTo>
                    <a:pt x="775775" y="771019"/>
                  </a:lnTo>
                  <a:lnTo>
                    <a:pt x="823172" y="758251"/>
                  </a:lnTo>
                  <a:lnTo>
                    <a:pt x="871366" y="745522"/>
                  </a:lnTo>
                  <a:lnTo>
                    <a:pt x="920334" y="732850"/>
                  </a:lnTo>
                  <a:lnTo>
                    <a:pt x="970058" y="720254"/>
                  </a:lnTo>
                  <a:lnTo>
                    <a:pt x="1020518" y="707751"/>
                  </a:lnTo>
                  <a:lnTo>
                    <a:pt x="1071694" y="695362"/>
                  </a:lnTo>
                  <a:lnTo>
                    <a:pt x="1123567" y="683102"/>
                  </a:lnTo>
                  <a:lnTo>
                    <a:pt x="1176116" y="670993"/>
                  </a:lnTo>
                  <a:lnTo>
                    <a:pt x="1229322" y="659050"/>
                  </a:lnTo>
                  <a:lnTo>
                    <a:pt x="1283165" y="647294"/>
                  </a:lnTo>
                  <a:lnTo>
                    <a:pt x="1337626" y="635743"/>
                  </a:lnTo>
                  <a:lnTo>
                    <a:pt x="1392684" y="624414"/>
                  </a:lnTo>
                  <a:lnTo>
                    <a:pt x="1448320" y="613327"/>
                  </a:lnTo>
                  <a:lnTo>
                    <a:pt x="1504514" y="602500"/>
                  </a:lnTo>
                  <a:lnTo>
                    <a:pt x="1561247" y="591951"/>
                  </a:lnTo>
                  <a:lnTo>
                    <a:pt x="1618498" y="581699"/>
                  </a:lnTo>
                  <a:lnTo>
                    <a:pt x="1676248" y="571762"/>
                  </a:lnTo>
                  <a:lnTo>
                    <a:pt x="1734477" y="562158"/>
                  </a:lnTo>
                  <a:lnTo>
                    <a:pt x="1793166" y="552906"/>
                  </a:lnTo>
                  <a:lnTo>
                    <a:pt x="1852294" y="544025"/>
                  </a:lnTo>
                  <a:lnTo>
                    <a:pt x="1911842" y="535532"/>
                  </a:lnTo>
                  <a:lnTo>
                    <a:pt x="1971790" y="527447"/>
                  </a:lnTo>
                  <a:lnTo>
                    <a:pt x="2032118" y="519788"/>
                  </a:lnTo>
                  <a:lnTo>
                    <a:pt x="2092807" y="512572"/>
                  </a:lnTo>
                  <a:lnTo>
                    <a:pt x="2153837" y="505819"/>
                  </a:lnTo>
                  <a:lnTo>
                    <a:pt x="2215188" y="499547"/>
                  </a:lnTo>
                  <a:lnTo>
                    <a:pt x="2276840" y="493775"/>
                  </a:lnTo>
                  <a:lnTo>
                    <a:pt x="2338773" y="488520"/>
                  </a:lnTo>
                  <a:lnTo>
                    <a:pt x="2400969" y="483802"/>
                  </a:lnTo>
                  <a:lnTo>
                    <a:pt x="2463406" y="479638"/>
                  </a:lnTo>
                  <a:lnTo>
                    <a:pt x="2526066" y="476047"/>
                  </a:lnTo>
                  <a:lnTo>
                    <a:pt x="2588928" y="473048"/>
                  </a:lnTo>
                  <a:lnTo>
                    <a:pt x="2630455" y="471480"/>
                  </a:lnTo>
                  <a:lnTo>
                    <a:pt x="2672637" y="470297"/>
                  </a:lnTo>
                  <a:lnTo>
                    <a:pt x="2715457" y="469491"/>
                  </a:lnTo>
                  <a:lnTo>
                    <a:pt x="2758899" y="469050"/>
                  </a:lnTo>
                  <a:lnTo>
                    <a:pt x="2802946" y="468965"/>
                  </a:lnTo>
                  <a:lnTo>
                    <a:pt x="2847583" y="469226"/>
                  </a:lnTo>
                  <a:lnTo>
                    <a:pt x="2892791" y="469821"/>
                  </a:lnTo>
                  <a:lnTo>
                    <a:pt x="2938556" y="470742"/>
                  </a:lnTo>
                  <a:lnTo>
                    <a:pt x="2984861" y="471978"/>
                  </a:lnTo>
                  <a:lnTo>
                    <a:pt x="3031689" y="473518"/>
                  </a:lnTo>
                  <a:lnTo>
                    <a:pt x="3079024" y="475353"/>
                  </a:lnTo>
                  <a:lnTo>
                    <a:pt x="3126850" y="477473"/>
                  </a:lnTo>
                  <a:lnTo>
                    <a:pt x="3175150" y="479866"/>
                  </a:lnTo>
                  <a:lnTo>
                    <a:pt x="3223907" y="482524"/>
                  </a:lnTo>
                  <a:lnTo>
                    <a:pt x="3273105" y="485436"/>
                  </a:lnTo>
                  <a:lnTo>
                    <a:pt x="3322728" y="488592"/>
                  </a:lnTo>
                  <a:lnTo>
                    <a:pt x="3372760" y="491981"/>
                  </a:lnTo>
                  <a:lnTo>
                    <a:pt x="3423183" y="495593"/>
                  </a:lnTo>
                  <a:lnTo>
                    <a:pt x="3473982" y="499419"/>
                  </a:lnTo>
                  <a:lnTo>
                    <a:pt x="3525140" y="503448"/>
                  </a:lnTo>
                  <a:lnTo>
                    <a:pt x="3576641" y="507670"/>
                  </a:lnTo>
                  <a:lnTo>
                    <a:pt x="3628467" y="512075"/>
                  </a:lnTo>
                  <a:lnTo>
                    <a:pt x="3680604" y="516652"/>
                  </a:lnTo>
                  <a:lnTo>
                    <a:pt x="3733034" y="521391"/>
                  </a:lnTo>
                  <a:lnTo>
                    <a:pt x="3785741" y="526283"/>
                  </a:lnTo>
                  <a:lnTo>
                    <a:pt x="3838709" y="531317"/>
                  </a:lnTo>
                  <a:lnTo>
                    <a:pt x="3891920" y="536483"/>
                  </a:lnTo>
                  <a:lnTo>
                    <a:pt x="3945359" y="541771"/>
                  </a:lnTo>
                  <a:lnTo>
                    <a:pt x="3999010" y="547170"/>
                  </a:lnTo>
                  <a:lnTo>
                    <a:pt x="4052855" y="552671"/>
                  </a:lnTo>
                  <a:lnTo>
                    <a:pt x="4106879" y="558263"/>
                  </a:lnTo>
                  <a:lnTo>
                    <a:pt x="4161065" y="563936"/>
                  </a:lnTo>
                  <a:lnTo>
                    <a:pt x="4215396" y="569680"/>
                  </a:lnTo>
                  <a:lnTo>
                    <a:pt x="4269856" y="575485"/>
                  </a:lnTo>
                  <a:lnTo>
                    <a:pt x="4324429" y="581340"/>
                  </a:lnTo>
                  <a:lnTo>
                    <a:pt x="4379099" y="587236"/>
                  </a:lnTo>
                  <a:lnTo>
                    <a:pt x="4433848" y="593162"/>
                  </a:lnTo>
                  <a:lnTo>
                    <a:pt x="4488661" y="599108"/>
                  </a:lnTo>
                  <a:lnTo>
                    <a:pt x="4543520" y="605064"/>
                  </a:lnTo>
                  <a:lnTo>
                    <a:pt x="4598410" y="611020"/>
                  </a:lnTo>
                  <a:lnTo>
                    <a:pt x="4653315" y="616966"/>
                  </a:lnTo>
                  <a:lnTo>
                    <a:pt x="4708217" y="622891"/>
                  </a:lnTo>
                  <a:lnTo>
                    <a:pt x="4763100" y="628785"/>
                  </a:lnTo>
                  <a:lnTo>
                    <a:pt x="4817948" y="634638"/>
                  </a:lnTo>
                  <a:lnTo>
                    <a:pt x="4872745" y="640440"/>
                  </a:lnTo>
                  <a:lnTo>
                    <a:pt x="4927474" y="646181"/>
                  </a:lnTo>
                  <a:lnTo>
                    <a:pt x="4982118" y="651851"/>
                  </a:lnTo>
                  <a:lnTo>
                    <a:pt x="5036662" y="657438"/>
                  </a:lnTo>
                  <a:lnTo>
                    <a:pt x="5091088" y="662935"/>
                  </a:lnTo>
                  <a:lnTo>
                    <a:pt x="5145381" y="668329"/>
                  </a:lnTo>
                  <a:lnTo>
                    <a:pt x="5199523" y="673611"/>
                  </a:lnTo>
                  <a:lnTo>
                    <a:pt x="5253499" y="678771"/>
                  </a:lnTo>
                  <a:lnTo>
                    <a:pt x="5307292" y="683799"/>
                  </a:lnTo>
                  <a:lnTo>
                    <a:pt x="5360886" y="688684"/>
                  </a:lnTo>
                  <a:lnTo>
                    <a:pt x="5414263" y="693416"/>
                  </a:lnTo>
                  <a:lnTo>
                    <a:pt x="5467409" y="697985"/>
                  </a:lnTo>
                  <a:lnTo>
                    <a:pt x="5520306" y="702382"/>
                  </a:lnTo>
                  <a:lnTo>
                    <a:pt x="5572938" y="706595"/>
                  </a:lnTo>
                  <a:lnTo>
                    <a:pt x="5625288" y="710614"/>
                  </a:lnTo>
                  <a:lnTo>
                    <a:pt x="5677341" y="714430"/>
                  </a:lnTo>
                  <a:lnTo>
                    <a:pt x="5729079" y="718032"/>
                  </a:lnTo>
                  <a:lnTo>
                    <a:pt x="5780486" y="721411"/>
                  </a:lnTo>
                  <a:lnTo>
                    <a:pt x="5831546" y="724555"/>
                  </a:lnTo>
                  <a:lnTo>
                    <a:pt x="5882243" y="727455"/>
                  </a:lnTo>
                  <a:lnTo>
                    <a:pt x="5932559" y="730101"/>
                  </a:lnTo>
                  <a:lnTo>
                    <a:pt x="5982479" y="732482"/>
                  </a:lnTo>
                  <a:lnTo>
                    <a:pt x="6031987" y="734588"/>
                  </a:lnTo>
                  <a:lnTo>
                    <a:pt x="6081064" y="736410"/>
                  </a:lnTo>
                  <a:lnTo>
                    <a:pt x="6129696" y="737936"/>
                  </a:lnTo>
                  <a:lnTo>
                    <a:pt x="6177866" y="739157"/>
                  </a:lnTo>
                  <a:lnTo>
                    <a:pt x="6225557" y="740063"/>
                  </a:lnTo>
                  <a:lnTo>
                    <a:pt x="6272754" y="740643"/>
                  </a:lnTo>
                  <a:lnTo>
                    <a:pt x="6319439" y="740887"/>
                  </a:lnTo>
                  <a:lnTo>
                    <a:pt x="6365595" y="740786"/>
                  </a:lnTo>
                  <a:lnTo>
                    <a:pt x="6411208" y="740328"/>
                  </a:lnTo>
                  <a:lnTo>
                    <a:pt x="6456260" y="739504"/>
                  </a:lnTo>
                  <a:lnTo>
                    <a:pt x="6500735" y="738304"/>
                  </a:lnTo>
                  <a:lnTo>
                    <a:pt x="6544616" y="736717"/>
                  </a:lnTo>
                  <a:lnTo>
                    <a:pt x="6587887" y="734734"/>
                  </a:lnTo>
                  <a:lnTo>
                    <a:pt x="6630532" y="732343"/>
                  </a:lnTo>
                  <a:lnTo>
                    <a:pt x="6672534" y="729536"/>
                  </a:lnTo>
                  <a:lnTo>
                    <a:pt x="6733771" y="724670"/>
                  </a:lnTo>
                  <a:lnTo>
                    <a:pt x="6794724" y="718984"/>
                  </a:lnTo>
                  <a:lnTo>
                    <a:pt x="6855382" y="712508"/>
                  </a:lnTo>
                  <a:lnTo>
                    <a:pt x="6915734" y="705268"/>
                  </a:lnTo>
                  <a:lnTo>
                    <a:pt x="6975770" y="697294"/>
                  </a:lnTo>
                  <a:lnTo>
                    <a:pt x="7035479" y="688613"/>
                  </a:lnTo>
                  <a:lnTo>
                    <a:pt x="7094851" y="679253"/>
                  </a:lnTo>
                  <a:lnTo>
                    <a:pt x="7153874" y="669243"/>
                  </a:lnTo>
                  <a:lnTo>
                    <a:pt x="7212539" y="658611"/>
                  </a:lnTo>
                  <a:lnTo>
                    <a:pt x="7270835" y="647385"/>
                  </a:lnTo>
                  <a:lnTo>
                    <a:pt x="7328751" y="635593"/>
                  </a:lnTo>
                  <a:lnTo>
                    <a:pt x="7386277" y="623263"/>
                  </a:lnTo>
                  <a:lnTo>
                    <a:pt x="7443402" y="610423"/>
                  </a:lnTo>
                  <a:lnTo>
                    <a:pt x="7500115" y="597102"/>
                  </a:lnTo>
                  <a:lnTo>
                    <a:pt x="7556406" y="583328"/>
                  </a:lnTo>
                  <a:lnTo>
                    <a:pt x="7612264" y="569129"/>
                  </a:lnTo>
                  <a:lnTo>
                    <a:pt x="7667679" y="554532"/>
                  </a:lnTo>
                  <a:lnTo>
                    <a:pt x="7722640" y="539567"/>
                  </a:lnTo>
                  <a:lnTo>
                    <a:pt x="7777137" y="524261"/>
                  </a:lnTo>
                  <a:lnTo>
                    <a:pt x="7831158" y="508643"/>
                  </a:lnTo>
                  <a:lnTo>
                    <a:pt x="7884694" y="492740"/>
                  </a:lnTo>
                  <a:lnTo>
                    <a:pt x="7937733" y="476581"/>
                  </a:lnTo>
                  <a:lnTo>
                    <a:pt x="7990265" y="460194"/>
                  </a:lnTo>
                  <a:lnTo>
                    <a:pt x="8042280" y="443607"/>
                  </a:lnTo>
                  <a:lnTo>
                    <a:pt x="8093767" y="426848"/>
                  </a:lnTo>
                  <a:lnTo>
                    <a:pt x="8144716" y="409946"/>
                  </a:lnTo>
                  <a:lnTo>
                    <a:pt x="8195115" y="392928"/>
                  </a:lnTo>
                  <a:lnTo>
                    <a:pt x="8244954" y="375823"/>
                  </a:lnTo>
                  <a:lnTo>
                    <a:pt x="8294223" y="358659"/>
                  </a:lnTo>
                  <a:lnTo>
                    <a:pt x="8342910" y="341464"/>
                  </a:lnTo>
                  <a:lnTo>
                    <a:pt x="8391006" y="324267"/>
                  </a:lnTo>
                  <a:lnTo>
                    <a:pt x="8438500" y="307094"/>
                  </a:lnTo>
                  <a:lnTo>
                    <a:pt x="8485381" y="289975"/>
                  </a:lnTo>
                  <a:lnTo>
                    <a:pt x="8531639" y="272938"/>
                  </a:lnTo>
                  <a:lnTo>
                    <a:pt x="8577263" y="256011"/>
                  </a:lnTo>
                  <a:lnTo>
                    <a:pt x="8622242" y="239221"/>
                  </a:lnTo>
                  <a:lnTo>
                    <a:pt x="8666566" y="222598"/>
                  </a:lnTo>
                  <a:lnTo>
                    <a:pt x="8710224" y="206169"/>
                  </a:lnTo>
                  <a:lnTo>
                    <a:pt x="8753206" y="189962"/>
                  </a:lnTo>
                  <a:lnTo>
                    <a:pt x="8795501" y="174007"/>
                  </a:lnTo>
                  <a:lnTo>
                    <a:pt x="8837098" y="158329"/>
                  </a:lnTo>
                  <a:lnTo>
                    <a:pt x="8877987" y="142959"/>
                  </a:lnTo>
                  <a:lnTo>
                    <a:pt x="8918158" y="127924"/>
                  </a:lnTo>
                  <a:lnTo>
                    <a:pt x="8957599" y="113252"/>
                  </a:lnTo>
                  <a:lnTo>
                    <a:pt x="8996300" y="98971"/>
                  </a:lnTo>
                  <a:lnTo>
                    <a:pt x="9034251" y="85110"/>
                  </a:lnTo>
                  <a:lnTo>
                    <a:pt x="9071440" y="71697"/>
                  </a:lnTo>
                  <a:lnTo>
                    <a:pt x="9107858" y="58760"/>
                  </a:lnTo>
                  <a:lnTo>
                    <a:pt x="9178337" y="34425"/>
                  </a:lnTo>
                  <a:lnTo>
                    <a:pt x="9245602" y="12331"/>
                  </a:lnTo>
                  <a:lnTo>
                    <a:pt x="9278003" y="2196"/>
                  </a:lnTo>
                  <a:lnTo>
                    <a:pt x="9285306" y="0"/>
                  </a:lnTo>
                </a:path>
              </a:pathLst>
            </a:custGeom>
            <a:ln w="10774">
              <a:solidFill>
                <a:srgbClr val="09B6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" y="56967"/>
              <a:ext cx="9361170" cy="892810"/>
            </a:xfrm>
            <a:custGeom>
              <a:avLst/>
              <a:gdLst/>
              <a:ahLst/>
              <a:cxnLst/>
              <a:rect l="l" t="t" r="r" b="b"/>
              <a:pathLst>
                <a:path w="9361170" h="892810">
                  <a:moveTo>
                    <a:pt x="0" y="892461"/>
                  </a:moveTo>
                  <a:lnTo>
                    <a:pt x="52739" y="883117"/>
                  </a:lnTo>
                  <a:lnTo>
                    <a:pt x="110819" y="871834"/>
                  </a:lnTo>
                  <a:lnTo>
                    <a:pt x="174040" y="858780"/>
                  </a:lnTo>
                  <a:lnTo>
                    <a:pt x="242202" y="844126"/>
                  </a:lnTo>
                  <a:lnTo>
                    <a:pt x="315104" y="828038"/>
                  </a:lnTo>
                  <a:lnTo>
                    <a:pt x="353271" y="819510"/>
                  </a:lnTo>
                  <a:lnTo>
                    <a:pt x="392548" y="810687"/>
                  </a:lnTo>
                  <a:lnTo>
                    <a:pt x="432910" y="801590"/>
                  </a:lnTo>
                  <a:lnTo>
                    <a:pt x="474332" y="792241"/>
                  </a:lnTo>
                  <a:lnTo>
                    <a:pt x="516790" y="782660"/>
                  </a:lnTo>
                  <a:lnTo>
                    <a:pt x="560258" y="772868"/>
                  </a:lnTo>
                  <a:lnTo>
                    <a:pt x="604711" y="762887"/>
                  </a:lnTo>
                  <a:lnTo>
                    <a:pt x="650124" y="752737"/>
                  </a:lnTo>
                  <a:lnTo>
                    <a:pt x="696473" y="742440"/>
                  </a:lnTo>
                  <a:lnTo>
                    <a:pt x="743731" y="732017"/>
                  </a:lnTo>
                  <a:lnTo>
                    <a:pt x="791875" y="721489"/>
                  </a:lnTo>
                  <a:lnTo>
                    <a:pt x="840880" y="710877"/>
                  </a:lnTo>
                  <a:lnTo>
                    <a:pt x="890719" y="700202"/>
                  </a:lnTo>
                  <a:lnTo>
                    <a:pt x="941369" y="689485"/>
                  </a:lnTo>
                  <a:lnTo>
                    <a:pt x="992804" y="678747"/>
                  </a:lnTo>
                  <a:lnTo>
                    <a:pt x="1044999" y="668010"/>
                  </a:lnTo>
                  <a:lnTo>
                    <a:pt x="1097929" y="657294"/>
                  </a:lnTo>
                  <a:lnTo>
                    <a:pt x="1151570" y="646621"/>
                  </a:lnTo>
                  <a:lnTo>
                    <a:pt x="1205896" y="636011"/>
                  </a:lnTo>
                  <a:lnTo>
                    <a:pt x="1260882" y="625486"/>
                  </a:lnTo>
                  <a:lnTo>
                    <a:pt x="1316504" y="615067"/>
                  </a:lnTo>
                  <a:lnTo>
                    <a:pt x="1372735" y="604774"/>
                  </a:lnTo>
                  <a:lnTo>
                    <a:pt x="1429552" y="594630"/>
                  </a:lnTo>
                  <a:lnTo>
                    <a:pt x="1486930" y="584654"/>
                  </a:lnTo>
                  <a:lnTo>
                    <a:pt x="1544842" y="574869"/>
                  </a:lnTo>
                  <a:lnTo>
                    <a:pt x="1603265" y="565295"/>
                  </a:lnTo>
                  <a:lnTo>
                    <a:pt x="1662173" y="555953"/>
                  </a:lnTo>
                  <a:lnTo>
                    <a:pt x="1721541" y="546864"/>
                  </a:lnTo>
                  <a:lnTo>
                    <a:pt x="1781345" y="538050"/>
                  </a:lnTo>
                  <a:lnTo>
                    <a:pt x="1841558" y="529532"/>
                  </a:lnTo>
                  <a:lnTo>
                    <a:pt x="1902157" y="521330"/>
                  </a:lnTo>
                  <a:lnTo>
                    <a:pt x="1963117" y="513466"/>
                  </a:lnTo>
                  <a:lnTo>
                    <a:pt x="2024411" y="505961"/>
                  </a:lnTo>
                  <a:lnTo>
                    <a:pt x="2086016" y="498836"/>
                  </a:lnTo>
                  <a:lnTo>
                    <a:pt x="2147906" y="492112"/>
                  </a:lnTo>
                  <a:lnTo>
                    <a:pt x="2210057" y="485810"/>
                  </a:lnTo>
                  <a:lnTo>
                    <a:pt x="2272442" y="479951"/>
                  </a:lnTo>
                  <a:lnTo>
                    <a:pt x="2335038" y="474556"/>
                  </a:lnTo>
                  <a:lnTo>
                    <a:pt x="2397820" y="469647"/>
                  </a:lnTo>
                  <a:lnTo>
                    <a:pt x="2460761" y="465244"/>
                  </a:lnTo>
                  <a:lnTo>
                    <a:pt x="2523838" y="461369"/>
                  </a:lnTo>
                  <a:lnTo>
                    <a:pt x="2587025" y="458042"/>
                  </a:lnTo>
                  <a:lnTo>
                    <a:pt x="2650297" y="455286"/>
                  </a:lnTo>
                  <a:lnTo>
                    <a:pt x="2692566" y="453810"/>
                  </a:lnTo>
                  <a:lnTo>
                    <a:pt x="2735478" y="452644"/>
                  </a:lnTo>
                  <a:lnTo>
                    <a:pt x="2779019" y="451778"/>
                  </a:lnTo>
                  <a:lnTo>
                    <a:pt x="2823171" y="451206"/>
                  </a:lnTo>
                  <a:lnTo>
                    <a:pt x="2867917" y="450918"/>
                  </a:lnTo>
                  <a:lnTo>
                    <a:pt x="2913242" y="450906"/>
                  </a:lnTo>
                  <a:lnTo>
                    <a:pt x="2959129" y="451162"/>
                  </a:lnTo>
                  <a:lnTo>
                    <a:pt x="3005560" y="451677"/>
                  </a:lnTo>
                  <a:lnTo>
                    <a:pt x="3052521" y="452443"/>
                  </a:lnTo>
                  <a:lnTo>
                    <a:pt x="3099993" y="453452"/>
                  </a:lnTo>
                  <a:lnTo>
                    <a:pt x="3147962" y="454696"/>
                  </a:lnTo>
                  <a:lnTo>
                    <a:pt x="3196409" y="456165"/>
                  </a:lnTo>
                  <a:lnTo>
                    <a:pt x="3245319" y="457853"/>
                  </a:lnTo>
                  <a:lnTo>
                    <a:pt x="3294675" y="459750"/>
                  </a:lnTo>
                  <a:lnTo>
                    <a:pt x="3344461" y="461848"/>
                  </a:lnTo>
                  <a:lnTo>
                    <a:pt x="3394659" y="464139"/>
                  </a:lnTo>
                  <a:lnTo>
                    <a:pt x="3445254" y="466615"/>
                  </a:lnTo>
                  <a:lnTo>
                    <a:pt x="3496230" y="469267"/>
                  </a:lnTo>
                  <a:lnTo>
                    <a:pt x="3547568" y="472087"/>
                  </a:lnTo>
                  <a:lnTo>
                    <a:pt x="3599254" y="475066"/>
                  </a:lnTo>
                  <a:lnTo>
                    <a:pt x="3651270" y="478197"/>
                  </a:lnTo>
                  <a:lnTo>
                    <a:pt x="3703600" y="481470"/>
                  </a:lnTo>
                  <a:lnTo>
                    <a:pt x="3756227" y="484878"/>
                  </a:lnTo>
                  <a:lnTo>
                    <a:pt x="3809135" y="488413"/>
                  </a:lnTo>
                  <a:lnTo>
                    <a:pt x="3862308" y="492065"/>
                  </a:lnTo>
                  <a:lnTo>
                    <a:pt x="3915728" y="495827"/>
                  </a:lnTo>
                  <a:lnTo>
                    <a:pt x="3969380" y="499691"/>
                  </a:lnTo>
                  <a:lnTo>
                    <a:pt x="4023247" y="503647"/>
                  </a:lnTo>
                  <a:lnTo>
                    <a:pt x="4077311" y="507689"/>
                  </a:lnTo>
                  <a:lnTo>
                    <a:pt x="4131558" y="511806"/>
                  </a:lnTo>
                  <a:lnTo>
                    <a:pt x="4185970" y="515992"/>
                  </a:lnTo>
                  <a:lnTo>
                    <a:pt x="4240530" y="520237"/>
                  </a:lnTo>
                  <a:lnTo>
                    <a:pt x="4295223" y="524534"/>
                  </a:lnTo>
                  <a:lnTo>
                    <a:pt x="4350031" y="528874"/>
                  </a:lnTo>
                  <a:lnTo>
                    <a:pt x="4404939" y="533248"/>
                  </a:lnTo>
                  <a:lnTo>
                    <a:pt x="4459929" y="537649"/>
                  </a:lnTo>
                  <a:lnTo>
                    <a:pt x="4514985" y="542069"/>
                  </a:lnTo>
                  <a:lnTo>
                    <a:pt x="4570091" y="546498"/>
                  </a:lnTo>
                  <a:lnTo>
                    <a:pt x="4625230" y="550928"/>
                  </a:lnTo>
                  <a:lnTo>
                    <a:pt x="4680385" y="555352"/>
                  </a:lnTo>
                  <a:lnTo>
                    <a:pt x="4735541" y="559760"/>
                  </a:lnTo>
                  <a:lnTo>
                    <a:pt x="4790680" y="564145"/>
                  </a:lnTo>
                  <a:lnTo>
                    <a:pt x="4845785" y="568498"/>
                  </a:lnTo>
                  <a:lnTo>
                    <a:pt x="4900842" y="572812"/>
                  </a:lnTo>
                  <a:lnTo>
                    <a:pt x="4955832" y="577076"/>
                  </a:lnTo>
                  <a:lnTo>
                    <a:pt x="5010740" y="581284"/>
                  </a:lnTo>
                  <a:lnTo>
                    <a:pt x="5065549" y="585427"/>
                  </a:lnTo>
                  <a:lnTo>
                    <a:pt x="5120242" y="589496"/>
                  </a:lnTo>
                  <a:lnTo>
                    <a:pt x="5174802" y="593484"/>
                  </a:lnTo>
                  <a:lnTo>
                    <a:pt x="5229215" y="597382"/>
                  </a:lnTo>
                  <a:lnTo>
                    <a:pt x="5283462" y="601181"/>
                  </a:lnTo>
                  <a:lnTo>
                    <a:pt x="5337527" y="604874"/>
                  </a:lnTo>
                  <a:lnTo>
                    <a:pt x="5391394" y="608451"/>
                  </a:lnTo>
                  <a:lnTo>
                    <a:pt x="5445046" y="611905"/>
                  </a:lnTo>
                  <a:lnTo>
                    <a:pt x="5498467" y="615228"/>
                  </a:lnTo>
                  <a:lnTo>
                    <a:pt x="5551641" y="618411"/>
                  </a:lnTo>
                  <a:lnTo>
                    <a:pt x="5604550" y="621445"/>
                  </a:lnTo>
                  <a:lnTo>
                    <a:pt x="5657178" y="624323"/>
                  </a:lnTo>
                  <a:lnTo>
                    <a:pt x="5709509" y="627036"/>
                  </a:lnTo>
                  <a:lnTo>
                    <a:pt x="5761526" y="629575"/>
                  </a:lnTo>
                  <a:lnTo>
                    <a:pt x="5813212" y="631933"/>
                  </a:lnTo>
                  <a:lnTo>
                    <a:pt x="5864552" y="634101"/>
                  </a:lnTo>
                  <a:lnTo>
                    <a:pt x="5915528" y="636071"/>
                  </a:lnTo>
                  <a:lnTo>
                    <a:pt x="5966124" y="637834"/>
                  </a:lnTo>
                  <a:lnTo>
                    <a:pt x="6016324" y="639383"/>
                  </a:lnTo>
                  <a:lnTo>
                    <a:pt x="6066111" y="640708"/>
                  </a:lnTo>
                  <a:lnTo>
                    <a:pt x="6115468" y="641802"/>
                  </a:lnTo>
                  <a:lnTo>
                    <a:pt x="6164379" y="642656"/>
                  </a:lnTo>
                  <a:lnTo>
                    <a:pt x="6212828" y="643262"/>
                  </a:lnTo>
                  <a:lnTo>
                    <a:pt x="6260797" y="643611"/>
                  </a:lnTo>
                  <a:lnTo>
                    <a:pt x="6308271" y="643696"/>
                  </a:lnTo>
                  <a:lnTo>
                    <a:pt x="6355233" y="643507"/>
                  </a:lnTo>
                  <a:lnTo>
                    <a:pt x="6401666" y="643037"/>
                  </a:lnTo>
                  <a:lnTo>
                    <a:pt x="6447554" y="642277"/>
                  </a:lnTo>
                  <a:lnTo>
                    <a:pt x="6492881" y="641220"/>
                  </a:lnTo>
                  <a:lnTo>
                    <a:pt x="6537629" y="639856"/>
                  </a:lnTo>
                  <a:lnTo>
                    <a:pt x="6581782" y="638177"/>
                  </a:lnTo>
                  <a:lnTo>
                    <a:pt x="6625325" y="636175"/>
                  </a:lnTo>
                  <a:lnTo>
                    <a:pt x="6668239" y="633842"/>
                  </a:lnTo>
                  <a:lnTo>
                    <a:pt x="6710509" y="631169"/>
                  </a:lnTo>
                  <a:lnTo>
                    <a:pt x="6772503" y="626599"/>
                  </a:lnTo>
                  <a:lnTo>
                    <a:pt x="6834201" y="621338"/>
                  </a:lnTo>
                  <a:lnTo>
                    <a:pt x="6895595" y="615410"/>
                  </a:lnTo>
                  <a:lnTo>
                    <a:pt x="6956671" y="608839"/>
                  </a:lnTo>
                  <a:lnTo>
                    <a:pt x="7017420" y="601649"/>
                  </a:lnTo>
                  <a:lnTo>
                    <a:pt x="7077830" y="593866"/>
                  </a:lnTo>
                  <a:lnTo>
                    <a:pt x="7137889" y="585513"/>
                  </a:lnTo>
                  <a:lnTo>
                    <a:pt x="7197588" y="576615"/>
                  </a:lnTo>
                  <a:lnTo>
                    <a:pt x="7256914" y="567197"/>
                  </a:lnTo>
                  <a:lnTo>
                    <a:pt x="7315856" y="557281"/>
                  </a:lnTo>
                  <a:lnTo>
                    <a:pt x="7374405" y="546894"/>
                  </a:lnTo>
                  <a:lnTo>
                    <a:pt x="7432547" y="536060"/>
                  </a:lnTo>
                  <a:lnTo>
                    <a:pt x="7490273" y="524802"/>
                  </a:lnTo>
                  <a:lnTo>
                    <a:pt x="7547571" y="513145"/>
                  </a:lnTo>
                  <a:lnTo>
                    <a:pt x="7604430" y="501115"/>
                  </a:lnTo>
                  <a:lnTo>
                    <a:pt x="7660839" y="488734"/>
                  </a:lnTo>
                  <a:lnTo>
                    <a:pt x="7716787" y="476027"/>
                  </a:lnTo>
                  <a:lnTo>
                    <a:pt x="7772262" y="463020"/>
                  </a:lnTo>
                  <a:lnTo>
                    <a:pt x="7827254" y="449735"/>
                  </a:lnTo>
                  <a:lnTo>
                    <a:pt x="7881752" y="436198"/>
                  </a:lnTo>
                  <a:lnTo>
                    <a:pt x="7935743" y="422434"/>
                  </a:lnTo>
                  <a:lnTo>
                    <a:pt x="7989219" y="408465"/>
                  </a:lnTo>
                  <a:lnTo>
                    <a:pt x="8042166" y="394318"/>
                  </a:lnTo>
                  <a:lnTo>
                    <a:pt x="8094574" y="380016"/>
                  </a:lnTo>
                  <a:lnTo>
                    <a:pt x="8146432" y="365583"/>
                  </a:lnTo>
                  <a:lnTo>
                    <a:pt x="8197729" y="351045"/>
                  </a:lnTo>
                  <a:lnTo>
                    <a:pt x="8248454" y="336424"/>
                  </a:lnTo>
                  <a:lnTo>
                    <a:pt x="8298595" y="321747"/>
                  </a:lnTo>
                  <a:lnTo>
                    <a:pt x="8348142" y="307037"/>
                  </a:lnTo>
                  <a:lnTo>
                    <a:pt x="8397083" y="292319"/>
                  </a:lnTo>
                  <a:lnTo>
                    <a:pt x="8445408" y="277616"/>
                  </a:lnTo>
                  <a:lnTo>
                    <a:pt x="8493105" y="262954"/>
                  </a:lnTo>
                  <a:lnTo>
                    <a:pt x="8540162" y="248357"/>
                  </a:lnTo>
                  <a:lnTo>
                    <a:pt x="8586570" y="233849"/>
                  </a:lnTo>
                  <a:lnTo>
                    <a:pt x="8632316" y="219455"/>
                  </a:lnTo>
                  <a:lnTo>
                    <a:pt x="8677390" y="205198"/>
                  </a:lnTo>
                  <a:lnTo>
                    <a:pt x="8721781" y="191104"/>
                  </a:lnTo>
                  <a:lnTo>
                    <a:pt x="8765477" y="177197"/>
                  </a:lnTo>
                  <a:lnTo>
                    <a:pt x="8808467" y="163501"/>
                  </a:lnTo>
                  <a:lnTo>
                    <a:pt x="8850741" y="150041"/>
                  </a:lnTo>
                  <a:lnTo>
                    <a:pt x="8892287" y="136841"/>
                  </a:lnTo>
                  <a:lnTo>
                    <a:pt x="8933094" y="123925"/>
                  </a:lnTo>
                  <a:lnTo>
                    <a:pt x="8973151" y="111318"/>
                  </a:lnTo>
                  <a:lnTo>
                    <a:pt x="9012447" y="99044"/>
                  </a:lnTo>
                  <a:lnTo>
                    <a:pt x="9050970" y="87128"/>
                  </a:lnTo>
                  <a:lnTo>
                    <a:pt x="9088710" y="75593"/>
                  </a:lnTo>
                  <a:lnTo>
                    <a:pt x="9125655" y="64465"/>
                  </a:lnTo>
                  <a:lnTo>
                    <a:pt x="9197118" y="43527"/>
                  </a:lnTo>
                  <a:lnTo>
                    <a:pt x="9265270" y="24506"/>
                  </a:lnTo>
                  <a:lnTo>
                    <a:pt x="9330021" y="7599"/>
                  </a:lnTo>
                  <a:lnTo>
                    <a:pt x="9361094" y="0"/>
                  </a:lnTo>
                </a:path>
              </a:pathLst>
            </a:custGeom>
            <a:ln w="9524">
              <a:solidFill>
                <a:srgbClr val="10CE9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0" y="6081486"/>
            <a:ext cx="2095499" cy="776513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994055" y="880166"/>
            <a:ext cx="6296025" cy="4575175"/>
            <a:chOff x="994055" y="880166"/>
            <a:chExt cx="6296025" cy="4575175"/>
          </a:xfrm>
        </p:grpSpPr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94055" y="880166"/>
              <a:ext cx="6296025" cy="4229715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955575" y="4178561"/>
              <a:ext cx="2286000" cy="1276349"/>
            </a:xfrm>
            <a:prstGeom prst="rect">
              <a:avLst/>
            </a:prstGeom>
          </p:spPr>
        </p:pic>
      </p:grp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5387" y="0"/>
            <a:ext cx="9371330" cy="6863715"/>
            <a:chOff x="-5387" y="0"/>
            <a:chExt cx="9371330" cy="68637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361475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9359899" cy="102742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04744" y="0"/>
              <a:ext cx="4855155" cy="600066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0" y="0"/>
              <a:ext cx="9285605" cy="1015365"/>
            </a:xfrm>
            <a:custGeom>
              <a:avLst/>
              <a:gdLst/>
              <a:ahLst/>
              <a:cxnLst/>
              <a:rect l="l" t="t" r="r" b="b"/>
              <a:pathLst>
                <a:path w="9285605" h="1015365">
                  <a:moveTo>
                    <a:pt x="0" y="1015121"/>
                  </a:moveTo>
                  <a:lnTo>
                    <a:pt x="52568" y="996451"/>
                  </a:lnTo>
                  <a:lnTo>
                    <a:pt x="110812" y="976136"/>
                  </a:lnTo>
                  <a:lnTo>
                    <a:pt x="173659" y="954649"/>
                  </a:lnTo>
                  <a:lnTo>
                    <a:pt x="240950" y="932137"/>
                  </a:lnTo>
                  <a:lnTo>
                    <a:pt x="312528" y="908748"/>
                  </a:lnTo>
                  <a:lnTo>
                    <a:pt x="349876" y="896771"/>
                  </a:lnTo>
                  <a:lnTo>
                    <a:pt x="388235" y="884630"/>
                  </a:lnTo>
                  <a:lnTo>
                    <a:pt x="427588" y="872343"/>
                  </a:lnTo>
                  <a:lnTo>
                    <a:pt x="467913" y="859929"/>
                  </a:lnTo>
                  <a:lnTo>
                    <a:pt x="509192" y="847406"/>
                  </a:lnTo>
                  <a:lnTo>
                    <a:pt x="551404" y="834793"/>
                  </a:lnTo>
                  <a:lnTo>
                    <a:pt x="594530" y="822108"/>
                  </a:lnTo>
                  <a:lnTo>
                    <a:pt x="638549" y="809370"/>
                  </a:lnTo>
                  <a:lnTo>
                    <a:pt x="683443" y="796597"/>
                  </a:lnTo>
                  <a:lnTo>
                    <a:pt x="729192" y="783807"/>
                  </a:lnTo>
                  <a:lnTo>
                    <a:pt x="775775" y="771019"/>
                  </a:lnTo>
                  <a:lnTo>
                    <a:pt x="823172" y="758251"/>
                  </a:lnTo>
                  <a:lnTo>
                    <a:pt x="871366" y="745522"/>
                  </a:lnTo>
                  <a:lnTo>
                    <a:pt x="920334" y="732850"/>
                  </a:lnTo>
                  <a:lnTo>
                    <a:pt x="970058" y="720254"/>
                  </a:lnTo>
                  <a:lnTo>
                    <a:pt x="1020518" y="707751"/>
                  </a:lnTo>
                  <a:lnTo>
                    <a:pt x="1071694" y="695362"/>
                  </a:lnTo>
                  <a:lnTo>
                    <a:pt x="1123567" y="683102"/>
                  </a:lnTo>
                  <a:lnTo>
                    <a:pt x="1176116" y="670993"/>
                  </a:lnTo>
                  <a:lnTo>
                    <a:pt x="1229322" y="659050"/>
                  </a:lnTo>
                  <a:lnTo>
                    <a:pt x="1283165" y="647294"/>
                  </a:lnTo>
                  <a:lnTo>
                    <a:pt x="1337626" y="635743"/>
                  </a:lnTo>
                  <a:lnTo>
                    <a:pt x="1392684" y="624414"/>
                  </a:lnTo>
                  <a:lnTo>
                    <a:pt x="1448320" y="613327"/>
                  </a:lnTo>
                  <a:lnTo>
                    <a:pt x="1504514" y="602500"/>
                  </a:lnTo>
                  <a:lnTo>
                    <a:pt x="1561247" y="591951"/>
                  </a:lnTo>
                  <a:lnTo>
                    <a:pt x="1618498" y="581699"/>
                  </a:lnTo>
                  <a:lnTo>
                    <a:pt x="1676248" y="571762"/>
                  </a:lnTo>
                  <a:lnTo>
                    <a:pt x="1734477" y="562158"/>
                  </a:lnTo>
                  <a:lnTo>
                    <a:pt x="1793166" y="552906"/>
                  </a:lnTo>
                  <a:lnTo>
                    <a:pt x="1852294" y="544025"/>
                  </a:lnTo>
                  <a:lnTo>
                    <a:pt x="1911842" y="535532"/>
                  </a:lnTo>
                  <a:lnTo>
                    <a:pt x="1971790" y="527447"/>
                  </a:lnTo>
                  <a:lnTo>
                    <a:pt x="2032118" y="519788"/>
                  </a:lnTo>
                  <a:lnTo>
                    <a:pt x="2092807" y="512572"/>
                  </a:lnTo>
                  <a:lnTo>
                    <a:pt x="2153837" y="505819"/>
                  </a:lnTo>
                  <a:lnTo>
                    <a:pt x="2215188" y="499547"/>
                  </a:lnTo>
                  <a:lnTo>
                    <a:pt x="2276840" y="493775"/>
                  </a:lnTo>
                  <a:lnTo>
                    <a:pt x="2338773" y="488520"/>
                  </a:lnTo>
                  <a:lnTo>
                    <a:pt x="2400969" y="483802"/>
                  </a:lnTo>
                  <a:lnTo>
                    <a:pt x="2463406" y="479638"/>
                  </a:lnTo>
                  <a:lnTo>
                    <a:pt x="2526066" y="476047"/>
                  </a:lnTo>
                  <a:lnTo>
                    <a:pt x="2588928" y="473048"/>
                  </a:lnTo>
                  <a:lnTo>
                    <a:pt x="2630455" y="471480"/>
                  </a:lnTo>
                  <a:lnTo>
                    <a:pt x="2672637" y="470297"/>
                  </a:lnTo>
                  <a:lnTo>
                    <a:pt x="2715457" y="469491"/>
                  </a:lnTo>
                  <a:lnTo>
                    <a:pt x="2758899" y="469050"/>
                  </a:lnTo>
                  <a:lnTo>
                    <a:pt x="2802946" y="468965"/>
                  </a:lnTo>
                  <a:lnTo>
                    <a:pt x="2847583" y="469226"/>
                  </a:lnTo>
                  <a:lnTo>
                    <a:pt x="2892791" y="469821"/>
                  </a:lnTo>
                  <a:lnTo>
                    <a:pt x="2938556" y="470742"/>
                  </a:lnTo>
                  <a:lnTo>
                    <a:pt x="2984861" y="471978"/>
                  </a:lnTo>
                  <a:lnTo>
                    <a:pt x="3031689" y="473518"/>
                  </a:lnTo>
                  <a:lnTo>
                    <a:pt x="3079024" y="475353"/>
                  </a:lnTo>
                  <a:lnTo>
                    <a:pt x="3126850" y="477473"/>
                  </a:lnTo>
                  <a:lnTo>
                    <a:pt x="3175150" y="479866"/>
                  </a:lnTo>
                  <a:lnTo>
                    <a:pt x="3223907" y="482524"/>
                  </a:lnTo>
                  <a:lnTo>
                    <a:pt x="3273105" y="485436"/>
                  </a:lnTo>
                  <a:lnTo>
                    <a:pt x="3322728" y="488592"/>
                  </a:lnTo>
                  <a:lnTo>
                    <a:pt x="3372760" y="491981"/>
                  </a:lnTo>
                  <a:lnTo>
                    <a:pt x="3423183" y="495593"/>
                  </a:lnTo>
                  <a:lnTo>
                    <a:pt x="3473982" y="499419"/>
                  </a:lnTo>
                  <a:lnTo>
                    <a:pt x="3525140" y="503448"/>
                  </a:lnTo>
                  <a:lnTo>
                    <a:pt x="3576641" y="507670"/>
                  </a:lnTo>
                  <a:lnTo>
                    <a:pt x="3628467" y="512075"/>
                  </a:lnTo>
                  <a:lnTo>
                    <a:pt x="3680604" y="516652"/>
                  </a:lnTo>
                  <a:lnTo>
                    <a:pt x="3733034" y="521391"/>
                  </a:lnTo>
                  <a:lnTo>
                    <a:pt x="3785741" y="526283"/>
                  </a:lnTo>
                  <a:lnTo>
                    <a:pt x="3838709" y="531317"/>
                  </a:lnTo>
                  <a:lnTo>
                    <a:pt x="3891920" y="536483"/>
                  </a:lnTo>
                  <a:lnTo>
                    <a:pt x="3945359" y="541771"/>
                  </a:lnTo>
                  <a:lnTo>
                    <a:pt x="3999010" y="547170"/>
                  </a:lnTo>
                  <a:lnTo>
                    <a:pt x="4052855" y="552671"/>
                  </a:lnTo>
                  <a:lnTo>
                    <a:pt x="4106879" y="558263"/>
                  </a:lnTo>
                  <a:lnTo>
                    <a:pt x="4161065" y="563936"/>
                  </a:lnTo>
                  <a:lnTo>
                    <a:pt x="4215396" y="569680"/>
                  </a:lnTo>
                  <a:lnTo>
                    <a:pt x="4269856" y="575485"/>
                  </a:lnTo>
                  <a:lnTo>
                    <a:pt x="4324429" y="581340"/>
                  </a:lnTo>
                  <a:lnTo>
                    <a:pt x="4379099" y="587236"/>
                  </a:lnTo>
                  <a:lnTo>
                    <a:pt x="4433848" y="593162"/>
                  </a:lnTo>
                  <a:lnTo>
                    <a:pt x="4488661" y="599108"/>
                  </a:lnTo>
                  <a:lnTo>
                    <a:pt x="4543520" y="605064"/>
                  </a:lnTo>
                  <a:lnTo>
                    <a:pt x="4598410" y="611020"/>
                  </a:lnTo>
                  <a:lnTo>
                    <a:pt x="4653315" y="616966"/>
                  </a:lnTo>
                  <a:lnTo>
                    <a:pt x="4708217" y="622891"/>
                  </a:lnTo>
                  <a:lnTo>
                    <a:pt x="4763100" y="628785"/>
                  </a:lnTo>
                  <a:lnTo>
                    <a:pt x="4817948" y="634638"/>
                  </a:lnTo>
                  <a:lnTo>
                    <a:pt x="4872745" y="640440"/>
                  </a:lnTo>
                  <a:lnTo>
                    <a:pt x="4927474" y="646181"/>
                  </a:lnTo>
                  <a:lnTo>
                    <a:pt x="4982118" y="651851"/>
                  </a:lnTo>
                  <a:lnTo>
                    <a:pt x="5036662" y="657438"/>
                  </a:lnTo>
                  <a:lnTo>
                    <a:pt x="5091088" y="662935"/>
                  </a:lnTo>
                  <a:lnTo>
                    <a:pt x="5145381" y="668329"/>
                  </a:lnTo>
                  <a:lnTo>
                    <a:pt x="5199523" y="673611"/>
                  </a:lnTo>
                  <a:lnTo>
                    <a:pt x="5253499" y="678771"/>
                  </a:lnTo>
                  <a:lnTo>
                    <a:pt x="5307292" y="683799"/>
                  </a:lnTo>
                  <a:lnTo>
                    <a:pt x="5360886" y="688684"/>
                  </a:lnTo>
                  <a:lnTo>
                    <a:pt x="5414263" y="693416"/>
                  </a:lnTo>
                  <a:lnTo>
                    <a:pt x="5467409" y="697985"/>
                  </a:lnTo>
                  <a:lnTo>
                    <a:pt x="5520306" y="702382"/>
                  </a:lnTo>
                  <a:lnTo>
                    <a:pt x="5572938" y="706595"/>
                  </a:lnTo>
                  <a:lnTo>
                    <a:pt x="5625288" y="710614"/>
                  </a:lnTo>
                  <a:lnTo>
                    <a:pt x="5677341" y="714430"/>
                  </a:lnTo>
                  <a:lnTo>
                    <a:pt x="5729079" y="718032"/>
                  </a:lnTo>
                  <a:lnTo>
                    <a:pt x="5780486" y="721411"/>
                  </a:lnTo>
                  <a:lnTo>
                    <a:pt x="5831546" y="724555"/>
                  </a:lnTo>
                  <a:lnTo>
                    <a:pt x="5882243" y="727455"/>
                  </a:lnTo>
                  <a:lnTo>
                    <a:pt x="5932559" y="730101"/>
                  </a:lnTo>
                  <a:lnTo>
                    <a:pt x="5982479" y="732482"/>
                  </a:lnTo>
                  <a:lnTo>
                    <a:pt x="6031987" y="734588"/>
                  </a:lnTo>
                  <a:lnTo>
                    <a:pt x="6081064" y="736410"/>
                  </a:lnTo>
                  <a:lnTo>
                    <a:pt x="6129696" y="737936"/>
                  </a:lnTo>
                  <a:lnTo>
                    <a:pt x="6177866" y="739157"/>
                  </a:lnTo>
                  <a:lnTo>
                    <a:pt x="6225557" y="740063"/>
                  </a:lnTo>
                  <a:lnTo>
                    <a:pt x="6272754" y="740643"/>
                  </a:lnTo>
                  <a:lnTo>
                    <a:pt x="6319439" y="740887"/>
                  </a:lnTo>
                  <a:lnTo>
                    <a:pt x="6365595" y="740786"/>
                  </a:lnTo>
                  <a:lnTo>
                    <a:pt x="6411208" y="740328"/>
                  </a:lnTo>
                  <a:lnTo>
                    <a:pt x="6456260" y="739504"/>
                  </a:lnTo>
                  <a:lnTo>
                    <a:pt x="6500735" y="738304"/>
                  </a:lnTo>
                  <a:lnTo>
                    <a:pt x="6544616" y="736717"/>
                  </a:lnTo>
                  <a:lnTo>
                    <a:pt x="6587887" y="734734"/>
                  </a:lnTo>
                  <a:lnTo>
                    <a:pt x="6630532" y="732343"/>
                  </a:lnTo>
                  <a:lnTo>
                    <a:pt x="6672534" y="729536"/>
                  </a:lnTo>
                  <a:lnTo>
                    <a:pt x="6733771" y="724670"/>
                  </a:lnTo>
                  <a:lnTo>
                    <a:pt x="6794724" y="718984"/>
                  </a:lnTo>
                  <a:lnTo>
                    <a:pt x="6855382" y="712508"/>
                  </a:lnTo>
                  <a:lnTo>
                    <a:pt x="6915734" y="705268"/>
                  </a:lnTo>
                  <a:lnTo>
                    <a:pt x="6975770" y="697294"/>
                  </a:lnTo>
                  <a:lnTo>
                    <a:pt x="7035479" y="688613"/>
                  </a:lnTo>
                  <a:lnTo>
                    <a:pt x="7094851" y="679253"/>
                  </a:lnTo>
                  <a:lnTo>
                    <a:pt x="7153874" y="669243"/>
                  </a:lnTo>
                  <a:lnTo>
                    <a:pt x="7212539" y="658611"/>
                  </a:lnTo>
                  <a:lnTo>
                    <a:pt x="7270835" y="647385"/>
                  </a:lnTo>
                  <a:lnTo>
                    <a:pt x="7328751" y="635593"/>
                  </a:lnTo>
                  <a:lnTo>
                    <a:pt x="7386277" y="623263"/>
                  </a:lnTo>
                  <a:lnTo>
                    <a:pt x="7443402" y="610423"/>
                  </a:lnTo>
                  <a:lnTo>
                    <a:pt x="7500115" y="597102"/>
                  </a:lnTo>
                  <a:lnTo>
                    <a:pt x="7556406" y="583328"/>
                  </a:lnTo>
                  <a:lnTo>
                    <a:pt x="7612264" y="569129"/>
                  </a:lnTo>
                  <a:lnTo>
                    <a:pt x="7667679" y="554532"/>
                  </a:lnTo>
                  <a:lnTo>
                    <a:pt x="7722640" y="539567"/>
                  </a:lnTo>
                  <a:lnTo>
                    <a:pt x="7777137" y="524261"/>
                  </a:lnTo>
                  <a:lnTo>
                    <a:pt x="7831158" y="508643"/>
                  </a:lnTo>
                  <a:lnTo>
                    <a:pt x="7884694" y="492740"/>
                  </a:lnTo>
                  <a:lnTo>
                    <a:pt x="7937733" y="476581"/>
                  </a:lnTo>
                  <a:lnTo>
                    <a:pt x="7990265" y="460194"/>
                  </a:lnTo>
                  <a:lnTo>
                    <a:pt x="8042280" y="443607"/>
                  </a:lnTo>
                  <a:lnTo>
                    <a:pt x="8093767" y="426848"/>
                  </a:lnTo>
                  <a:lnTo>
                    <a:pt x="8144716" y="409946"/>
                  </a:lnTo>
                  <a:lnTo>
                    <a:pt x="8195115" y="392928"/>
                  </a:lnTo>
                  <a:lnTo>
                    <a:pt x="8244954" y="375823"/>
                  </a:lnTo>
                  <a:lnTo>
                    <a:pt x="8294223" y="358659"/>
                  </a:lnTo>
                  <a:lnTo>
                    <a:pt x="8342910" y="341464"/>
                  </a:lnTo>
                  <a:lnTo>
                    <a:pt x="8391006" y="324267"/>
                  </a:lnTo>
                  <a:lnTo>
                    <a:pt x="8438500" y="307094"/>
                  </a:lnTo>
                  <a:lnTo>
                    <a:pt x="8485381" y="289975"/>
                  </a:lnTo>
                  <a:lnTo>
                    <a:pt x="8531639" y="272938"/>
                  </a:lnTo>
                  <a:lnTo>
                    <a:pt x="8577263" y="256011"/>
                  </a:lnTo>
                  <a:lnTo>
                    <a:pt x="8622242" y="239221"/>
                  </a:lnTo>
                  <a:lnTo>
                    <a:pt x="8666566" y="222598"/>
                  </a:lnTo>
                  <a:lnTo>
                    <a:pt x="8710224" y="206169"/>
                  </a:lnTo>
                  <a:lnTo>
                    <a:pt x="8753206" y="189962"/>
                  </a:lnTo>
                  <a:lnTo>
                    <a:pt x="8795501" y="174007"/>
                  </a:lnTo>
                  <a:lnTo>
                    <a:pt x="8837098" y="158329"/>
                  </a:lnTo>
                  <a:lnTo>
                    <a:pt x="8877987" y="142959"/>
                  </a:lnTo>
                  <a:lnTo>
                    <a:pt x="8918158" y="127924"/>
                  </a:lnTo>
                  <a:lnTo>
                    <a:pt x="8957599" y="113252"/>
                  </a:lnTo>
                  <a:lnTo>
                    <a:pt x="8996300" y="98971"/>
                  </a:lnTo>
                  <a:lnTo>
                    <a:pt x="9034251" y="85110"/>
                  </a:lnTo>
                  <a:lnTo>
                    <a:pt x="9071440" y="71697"/>
                  </a:lnTo>
                  <a:lnTo>
                    <a:pt x="9107858" y="58760"/>
                  </a:lnTo>
                  <a:lnTo>
                    <a:pt x="9178337" y="34425"/>
                  </a:lnTo>
                  <a:lnTo>
                    <a:pt x="9245602" y="12331"/>
                  </a:lnTo>
                  <a:lnTo>
                    <a:pt x="9278003" y="2196"/>
                  </a:lnTo>
                  <a:lnTo>
                    <a:pt x="9285306" y="0"/>
                  </a:lnTo>
                </a:path>
              </a:pathLst>
            </a:custGeom>
            <a:ln w="10774">
              <a:solidFill>
                <a:srgbClr val="09B6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" y="56967"/>
              <a:ext cx="9361170" cy="892810"/>
            </a:xfrm>
            <a:custGeom>
              <a:avLst/>
              <a:gdLst/>
              <a:ahLst/>
              <a:cxnLst/>
              <a:rect l="l" t="t" r="r" b="b"/>
              <a:pathLst>
                <a:path w="9361170" h="892810">
                  <a:moveTo>
                    <a:pt x="0" y="892461"/>
                  </a:moveTo>
                  <a:lnTo>
                    <a:pt x="52739" y="883117"/>
                  </a:lnTo>
                  <a:lnTo>
                    <a:pt x="110819" y="871834"/>
                  </a:lnTo>
                  <a:lnTo>
                    <a:pt x="174040" y="858780"/>
                  </a:lnTo>
                  <a:lnTo>
                    <a:pt x="242202" y="844126"/>
                  </a:lnTo>
                  <a:lnTo>
                    <a:pt x="315104" y="828038"/>
                  </a:lnTo>
                  <a:lnTo>
                    <a:pt x="353271" y="819510"/>
                  </a:lnTo>
                  <a:lnTo>
                    <a:pt x="392548" y="810687"/>
                  </a:lnTo>
                  <a:lnTo>
                    <a:pt x="432910" y="801590"/>
                  </a:lnTo>
                  <a:lnTo>
                    <a:pt x="474332" y="792241"/>
                  </a:lnTo>
                  <a:lnTo>
                    <a:pt x="516790" y="782660"/>
                  </a:lnTo>
                  <a:lnTo>
                    <a:pt x="560258" y="772868"/>
                  </a:lnTo>
                  <a:lnTo>
                    <a:pt x="604711" y="762887"/>
                  </a:lnTo>
                  <a:lnTo>
                    <a:pt x="650124" y="752737"/>
                  </a:lnTo>
                  <a:lnTo>
                    <a:pt x="696473" y="742440"/>
                  </a:lnTo>
                  <a:lnTo>
                    <a:pt x="743731" y="732017"/>
                  </a:lnTo>
                  <a:lnTo>
                    <a:pt x="791875" y="721489"/>
                  </a:lnTo>
                  <a:lnTo>
                    <a:pt x="840880" y="710877"/>
                  </a:lnTo>
                  <a:lnTo>
                    <a:pt x="890719" y="700202"/>
                  </a:lnTo>
                  <a:lnTo>
                    <a:pt x="941369" y="689485"/>
                  </a:lnTo>
                  <a:lnTo>
                    <a:pt x="992804" y="678747"/>
                  </a:lnTo>
                  <a:lnTo>
                    <a:pt x="1044999" y="668010"/>
                  </a:lnTo>
                  <a:lnTo>
                    <a:pt x="1097929" y="657294"/>
                  </a:lnTo>
                  <a:lnTo>
                    <a:pt x="1151570" y="646621"/>
                  </a:lnTo>
                  <a:lnTo>
                    <a:pt x="1205896" y="636011"/>
                  </a:lnTo>
                  <a:lnTo>
                    <a:pt x="1260882" y="625486"/>
                  </a:lnTo>
                  <a:lnTo>
                    <a:pt x="1316504" y="615067"/>
                  </a:lnTo>
                  <a:lnTo>
                    <a:pt x="1372735" y="604774"/>
                  </a:lnTo>
                  <a:lnTo>
                    <a:pt x="1429552" y="594630"/>
                  </a:lnTo>
                  <a:lnTo>
                    <a:pt x="1486930" y="584654"/>
                  </a:lnTo>
                  <a:lnTo>
                    <a:pt x="1544842" y="574869"/>
                  </a:lnTo>
                  <a:lnTo>
                    <a:pt x="1603265" y="565295"/>
                  </a:lnTo>
                  <a:lnTo>
                    <a:pt x="1662173" y="555953"/>
                  </a:lnTo>
                  <a:lnTo>
                    <a:pt x="1721541" y="546864"/>
                  </a:lnTo>
                  <a:lnTo>
                    <a:pt x="1781345" y="538050"/>
                  </a:lnTo>
                  <a:lnTo>
                    <a:pt x="1841558" y="529532"/>
                  </a:lnTo>
                  <a:lnTo>
                    <a:pt x="1902157" y="521330"/>
                  </a:lnTo>
                  <a:lnTo>
                    <a:pt x="1963117" y="513466"/>
                  </a:lnTo>
                  <a:lnTo>
                    <a:pt x="2024411" y="505961"/>
                  </a:lnTo>
                  <a:lnTo>
                    <a:pt x="2086016" y="498836"/>
                  </a:lnTo>
                  <a:lnTo>
                    <a:pt x="2147906" y="492112"/>
                  </a:lnTo>
                  <a:lnTo>
                    <a:pt x="2210057" y="485810"/>
                  </a:lnTo>
                  <a:lnTo>
                    <a:pt x="2272442" y="479951"/>
                  </a:lnTo>
                  <a:lnTo>
                    <a:pt x="2335038" y="474556"/>
                  </a:lnTo>
                  <a:lnTo>
                    <a:pt x="2397820" y="469647"/>
                  </a:lnTo>
                  <a:lnTo>
                    <a:pt x="2460761" y="465244"/>
                  </a:lnTo>
                  <a:lnTo>
                    <a:pt x="2523838" y="461369"/>
                  </a:lnTo>
                  <a:lnTo>
                    <a:pt x="2587025" y="458042"/>
                  </a:lnTo>
                  <a:lnTo>
                    <a:pt x="2650297" y="455286"/>
                  </a:lnTo>
                  <a:lnTo>
                    <a:pt x="2692566" y="453810"/>
                  </a:lnTo>
                  <a:lnTo>
                    <a:pt x="2735478" y="452644"/>
                  </a:lnTo>
                  <a:lnTo>
                    <a:pt x="2779019" y="451778"/>
                  </a:lnTo>
                  <a:lnTo>
                    <a:pt x="2823171" y="451206"/>
                  </a:lnTo>
                  <a:lnTo>
                    <a:pt x="2867917" y="450918"/>
                  </a:lnTo>
                  <a:lnTo>
                    <a:pt x="2913242" y="450906"/>
                  </a:lnTo>
                  <a:lnTo>
                    <a:pt x="2959129" y="451162"/>
                  </a:lnTo>
                  <a:lnTo>
                    <a:pt x="3005560" y="451677"/>
                  </a:lnTo>
                  <a:lnTo>
                    <a:pt x="3052521" y="452443"/>
                  </a:lnTo>
                  <a:lnTo>
                    <a:pt x="3099993" y="453452"/>
                  </a:lnTo>
                  <a:lnTo>
                    <a:pt x="3147962" y="454696"/>
                  </a:lnTo>
                  <a:lnTo>
                    <a:pt x="3196409" y="456165"/>
                  </a:lnTo>
                  <a:lnTo>
                    <a:pt x="3245319" y="457853"/>
                  </a:lnTo>
                  <a:lnTo>
                    <a:pt x="3294675" y="459750"/>
                  </a:lnTo>
                  <a:lnTo>
                    <a:pt x="3344461" y="461848"/>
                  </a:lnTo>
                  <a:lnTo>
                    <a:pt x="3394659" y="464139"/>
                  </a:lnTo>
                  <a:lnTo>
                    <a:pt x="3445254" y="466615"/>
                  </a:lnTo>
                  <a:lnTo>
                    <a:pt x="3496230" y="469267"/>
                  </a:lnTo>
                  <a:lnTo>
                    <a:pt x="3547568" y="472087"/>
                  </a:lnTo>
                  <a:lnTo>
                    <a:pt x="3599254" y="475066"/>
                  </a:lnTo>
                  <a:lnTo>
                    <a:pt x="3651270" y="478197"/>
                  </a:lnTo>
                  <a:lnTo>
                    <a:pt x="3703600" y="481470"/>
                  </a:lnTo>
                  <a:lnTo>
                    <a:pt x="3756227" y="484878"/>
                  </a:lnTo>
                  <a:lnTo>
                    <a:pt x="3809135" y="488413"/>
                  </a:lnTo>
                  <a:lnTo>
                    <a:pt x="3862308" y="492065"/>
                  </a:lnTo>
                  <a:lnTo>
                    <a:pt x="3915728" y="495827"/>
                  </a:lnTo>
                  <a:lnTo>
                    <a:pt x="3969380" y="499691"/>
                  </a:lnTo>
                  <a:lnTo>
                    <a:pt x="4023247" y="503647"/>
                  </a:lnTo>
                  <a:lnTo>
                    <a:pt x="4077311" y="507689"/>
                  </a:lnTo>
                  <a:lnTo>
                    <a:pt x="4131558" y="511806"/>
                  </a:lnTo>
                  <a:lnTo>
                    <a:pt x="4185970" y="515992"/>
                  </a:lnTo>
                  <a:lnTo>
                    <a:pt x="4240530" y="520237"/>
                  </a:lnTo>
                  <a:lnTo>
                    <a:pt x="4295223" y="524534"/>
                  </a:lnTo>
                  <a:lnTo>
                    <a:pt x="4350031" y="528874"/>
                  </a:lnTo>
                  <a:lnTo>
                    <a:pt x="4404939" y="533248"/>
                  </a:lnTo>
                  <a:lnTo>
                    <a:pt x="4459929" y="537649"/>
                  </a:lnTo>
                  <a:lnTo>
                    <a:pt x="4514985" y="542069"/>
                  </a:lnTo>
                  <a:lnTo>
                    <a:pt x="4570091" y="546498"/>
                  </a:lnTo>
                  <a:lnTo>
                    <a:pt x="4625230" y="550928"/>
                  </a:lnTo>
                  <a:lnTo>
                    <a:pt x="4680385" y="555352"/>
                  </a:lnTo>
                  <a:lnTo>
                    <a:pt x="4735541" y="559760"/>
                  </a:lnTo>
                  <a:lnTo>
                    <a:pt x="4790680" y="564145"/>
                  </a:lnTo>
                  <a:lnTo>
                    <a:pt x="4845785" y="568498"/>
                  </a:lnTo>
                  <a:lnTo>
                    <a:pt x="4900842" y="572812"/>
                  </a:lnTo>
                  <a:lnTo>
                    <a:pt x="4955832" y="577076"/>
                  </a:lnTo>
                  <a:lnTo>
                    <a:pt x="5010740" y="581284"/>
                  </a:lnTo>
                  <a:lnTo>
                    <a:pt x="5065549" y="585427"/>
                  </a:lnTo>
                  <a:lnTo>
                    <a:pt x="5120242" y="589496"/>
                  </a:lnTo>
                  <a:lnTo>
                    <a:pt x="5174802" y="593484"/>
                  </a:lnTo>
                  <a:lnTo>
                    <a:pt x="5229215" y="597382"/>
                  </a:lnTo>
                  <a:lnTo>
                    <a:pt x="5283462" y="601181"/>
                  </a:lnTo>
                  <a:lnTo>
                    <a:pt x="5337527" y="604874"/>
                  </a:lnTo>
                  <a:lnTo>
                    <a:pt x="5391394" y="608451"/>
                  </a:lnTo>
                  <a:lnTo>
                    <a:pt x="5445046" y="611905"/>
                  </a:lnTo>
                  <a:lnTo>
                    <a:pt x="5498467" y="615228"/>
                  </a:lnTo>
                  <a:lnTo>
                    <a:pt x="5551641" y="618411"/>
                  </a:lnTo>
                  <a:lnTo>
                    <a:pt x="5604550" y="621445"/>
                  </a:lnTo>
                  <a:lnTo>
                    <a:pt x="5657178" y="624323"/>
                  </a:lnTo>
                  <a:lnTo>
                    <a:pt x="5709509" y="627036"/>
                  </a:lnTo>
                  <a:lnTo>
                    <a:pt x="5761526" y="629575"/>
                  </a:lnTo>
                  <a:lnTo>
                    <a:pt x="5813212" y="631933"/>
                  </a:lnTo>
                  <a:lnTo>
                    <a:pt x="5864552" y="634101"/>
                  </a:lnTo>
                  <a:lnTo>
                    <a:pt x="5915528" y="636071"/>
                  </a:lnTo>
                  <a:lnTo>
                    <a:pt x="5966124" y="637834"/>
                  </a:lnTo>
                  <a:lnTo>
                    <a:pt x="6016324" y="639383"/>
                  </a:lnTo>
                  <a:lnTo>
                    <a:pt x="6066111" y="640708"/>
                  </a:lnTo>
                  <a:lnTo>
                    <a:pt x="6115468" y="641802"/>
                  </a:lnTo>
                  <a:lnTo>
                    <a:pt x="6164379" y="642656"/>
                  </a:lnTo>
                  <a:lnTo>
                    <a:pt x="6212828" y="643262"/>
                  </a:lnTo>
                  <a:lnTo>
                    <a:pt x="6260797" y="643611"/>
                  </a:lnTo>
                  <a:lnTo>
                    <a:pt x="6308271" y="643696"/>
                  </a:lnTo>
                  <a:lnTo>
                    <a:pt x="6355233" y="643507"/>
                  </a:lnTo>
                  <a:lnTo>
                    <a:pt x="6401666" y="643037"/>
                  </a:lnTo>
                  <a:lnTo>
                    <a:pt x="6447554" y="642277"/>
                  </a:lnTo>
                  <a:lnTo>
                    <a:pt x="6492881" y="641220"/>
                  </a:lnTo>
                  <a:lnTo>
                    <a:pt x="6537629" y="639856"/>
                  </a:lnTo>
                  <a:lnTo>
                    <a:pt x="6581782" y="638177"/>
                  </a:lnTo>
                  <a:lnTo>
                    <a:pt x="6625325" y="636175"/>
                  </a:lnTo>
                  <a:lnTo>
                    <a:pt x="6668239" y="633842"/>
                  </a:lnTo>
                  <a:lnTo>
                    <a:pt x="6710509" y="631169"/>
                  </a:lnTo>
                  <a:lnTo>
                    <a:pt x="6772503" y="626599"/>
                  </a:lnTo>
                  <a:lnTo>
                    <a:pt x="6834201" y="621338"/>
                  </a:lnTo>
                  <a:lnTo>
                    <a:pt x="6895595" y="615410"/>
                  </a:lnTo>
                  <a:lnTo>
                    <a:pt x="6956671" y="608839"/>
                  </a:lnTo>
                  <a:lnTo>
                    <a:pt x="7017420" y="601649"/>
                  </a:lnTo>
                  <a:lnTo>
                    <a:pt x="7077830" y="593866"/>
                  </a:lnTo>
                  <a:lnTo>
                    <a:pt x="7137889" y="585513"/>
                  </a:lnTo>
                  <a:lnTo>
                    <a:pt x="7197588" y="576615"/>
                  </a:lnTo>
                  <a:lnTo>
                    <a:pt x="7256914" y="567197"/>
                  </a:lnTo>
                  <a:lnTo>
                    <a:pt x="7315856" y="557281"/>
                  </a:lnTo>
                  <a:lnTo>
                    <a:pt x="7374405" y="546894"/>
                  </a:lnTo>
                  <a:lnTo>
                    <a:pt x="7432547" y="536060"/>
                  </a:lnTo>
                  <a:lnTo>
                    <a:pt x="7490273" y="524802"/>
                  </a:lnTo>
                  <a:lnTo>
                    <a:pt x="7547571" y="513145"/>
                  </a:lnTo>
                  <a:lnTo>
                    <a:pt x="7604430" y="501115"/>
                  </a:lnTo>
                  <a:lnTo>
                    <a:pt x="7660839" y="488734"/>
                  </a:lnTo>
                  <a:lnTo>
                    <a:pt x="7716787" y="476027"/>
                  </a:lnTo>
                  <a:lnTo>
                    <a:pt x="7772262" y="463020"/>
                  </a:lnTo>
                  <a:lnTo>
                    <a:pt x="7827254" y="449735"/>
                  </a:lnTo>
                  <a:lnTo>
                    <a:pt x="7881752" y="436198"/>
                  </a:lnTo>
                  <a:lnTo>
                    <a:pt x="7935743" y="422434"/>
                  </a:lnTo>
                  <a:lnTo>
                    <a:pt x="7989219" y="408465"/>
                  </a:lnTo>
                  <a:lnTo>
                    <a:pt x="8042166" y="394318"/>
                  </a:lnTo>
                  <a:lnTo>
                    <a:pt x="8094574" y="380016"/>
                  </a:lnTo>
                  <a:lnTo>
                    <a:pt x="8146432" y="365583"/>
                  </a:lnTo>
                  <a:lnTo>
                    <a:pt x="8197729" y="351045"/>
                  </a:lnTo>
                  <a:lnTo>
                    <a:pt x="8248454" y="336424"/>
                  </a:lnTo>
                  <a:lnTo>
                    <a:pt x="8298595" y="321747"/>
                  </a:lnTo>
                  <a:lnTo>
                    <a:pt x="8348142" y="307037"/>
                  </a:lnTo>
                  <a:lnTo>
                    <a:pt x="8397083" y="292319"/>
                  </a:lnTo>
                  <a:lnTo>
                    <a:pt x="8445408" y="277616"/>
                  </a:lnTo>
                  <a:lnTo>
                    <a:pt x="8493105" y="262954"/>
                  </a:lnTo>
                  <a:lnTo>
                    <a:pt x="8540162" y="248357"/>
                  </a:lnTo>
                  <a:lnTo>
                    <a:pt x="8586570" y="233849"/>
                  </a:lnTo>
                  <a:lnTo>
                    <a:pt x="8632316" y="219455"/>
                  </a:lnTo>
                  <a:lnTo>
                    <a:pt x="8677390" y="205198"/>
                  </a:lnTo>
                  <a:lnTo>
                    <a:pt x="8721781" y="191104"/>
                  </a:lnTo>
                  <a:lnTo>
                    <a:pt x="8765477" y="177197"/>
                  </a:lnTo>
                  <a:lnTo>
                    <a:pt x="8808467" y="163501"/>
                  </a:lnTo>
                  <a:lnTo>
                    <a:pt x="8850741" y="150041"/>
                  </a:lnTo>
                  <a:lnTo>
                    <a:pt x="8892287" y="136841"/>
                  </a:lnTo>
                  <a:lnTo>
                    <a:pt x="8933094" y="123925"/>
                  </a:lnTo>
                  <a:lnTo>
                    <a:pt x="8973151" y="111318"/>
                  </a:lnTo>
                  <a:lnTo>
                    <a:pt x="9012447" y="99044"/>
                  </a:lnTo>
                  <a:lnTo>
                    <a:pt x="9050970" y="87128"/>
                  </a:lnTo>
                  <a:lnTo>
                    <a:pt x="9088710" y="75593"/>
                  </a:lnTo>
                  <a:lnTo>
                    <a:pt x="9125655" y="64465"/>
                  </a:lnTo>
                  <a:lnTo>
                    <a:pt x="9197118" y="43527"/>
                  </a:lnTo>
                  <a:lnTo>
                    <a:pt x="9265270" y="24506"/>
                  </a:lnTo>
                  <a:lnTo>
                    <a:pt x="9330021" y="7599"/>
                  </a:lnTo>
                  <a:lnTo>
                    <a:pt x="9361094" y="0"/>
                  </a:lnTo>
                </a:path>
              </a:pathLst>
            </a:custGeom>
            <a:ln w="9524">
              <a:solidFill>
                <a:srgbClr val="10CE9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0" y="6081486"/>
            <a:ext cx="2095499" cy="776513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485042" y="1230911"/>
            <a:ext cx="2495550" cy="1857374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406751" y="1693769"/>
            <a:ext cx="2095499" cy="781049"/>
          </a:xfrm>
          <a:prstGeom prst="rect">
            <a:avLst/>
          </a:prstGeom>
        </p:spPr>
      </p:pic>
      <p:grpSp>
        <p:nvGrpSpPr>
          <p:cNvPr id="11" name="object 11"/>
          <p:cNvGrpSpPr/>
          <p:nvPr/>
        </p:nvGrpSpPr>
        <p:grpSpPr>
          <a:xfrm>
            <a:off x="1085720" y="3318230"/>
            <a:ext cx="5681345" cy="2044700"/>
            <a:chOff x="1085720" y="3318230"/>
            <a:chExt cx="5681345" cy="2044700"/>
          </a:xfrm>
        </p:grpSpPr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85720" y="3410119"/>
              <a:ext cx="3057524" cy="1952624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185378" y="3318230"/>
              <a:ext cx="2581274" cy="2028824"/>
            </a:xfrm>
            <a:prstGeom prst="rect">
              <a:avLst/>
            </a:prstGeom>
          </p:spPr>
        </p:pic>
      </p:grp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5387" y="0"/>
            <a:ext cx="9371330" cy="6863715"/>
            <a:chOff x="-5387" y="0"/>
            <a:chExt cx="9371330" cy="68637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361475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9359899" cy="102742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04744" y="0"/>
              <a:ext cx="4855155" cy="600066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0" y="0"/>
              <a:ext cx="9285605" cy="1015365"/>
            </a:xfrm>
            <a:custGeom>
              <a:avLst/>
              <a:gdLst/>
              <a:ahLst/>
              <a:cxnLst/>
              <a:rect l="l" t="t" r="r" b="b"/>
              <a:pathLst>
                <a:path w="9285605" h="1015365">
                  <a:moveTo>
                    <a:pt x="0" y="1015121"/>
                  </a:moveTo>
                  <a:lnTo>
                    <a:pt x="52568" y="996451"/>
                  </a:lnTo>
                  <a:lnTo>
                    <a:pt x="110812" y="976136"/>
                  </a:lnTo>
                  <a:lnTo>
                    <a:pt x="173659" y="954649"/>
                  </a:lnTo>
                  <a:lnTo>
                    <a:pt x="240950" y="932137"/>
                  </a:lnTo>
                  <a:lnTo>
                    <a:pt x="312528" y="908748"/>
                  </a:lnTo>
                  <a:lnTo>
                    <a:pt x="349876" y="896771"/>
                  </a:lnTo>
                  <a:lnTo>
                    <a:pt x="388235" y="884630"/>
                  </a:lnTo>
                  <a:lnTo>
                    <a:pt x="427588" y="872343"/>
                  </a:lnTo>
                  <a:lnTo>
                    <a:pt x="467913" y="859929"/>
                  </a:lnTo>
                  <a:lnTo>
                    <a:pt x="509192" y="847406"/>
                  </a:lnTo>
                  <a:lnTo>
                    <a:pt x="551404" y="834793"/>
                  </a:lnTo>
                  <a:lnTo>
                    <a:pt x="594530" y="822108"/>
                  </a:lnTo>
                  <a:lnTo>
                    <a:pt x="638549" y="809370"/>
                  </a:lnTo>
                  <a:lnTo>
                    <a:pt x="683443" y="796597"/>
                  </a:lnTo>
                  <a:lnTo>
                    <a:pt x="729192" y="783807"/>
                  </a:lnTo>
                  <a:lnTo>
                    <a:pt x="775775" y="771019"/>
                  </a:lnTo>
                  <a:lnTo>
                    <a:pt x="823172" y="758251"/>
                  </a:lnTo>
                  <a:lnTo>
                    <a:pt x="871366" y="745522"/>
                  </a:lnTo>
                  <a:lnTo>
                    <a:pt x="920334" y="732850"/>
                  </a:lnTo>
                  <a:lnTo>
                    <a:pt x="970058" y="720254"/>
                  </a:lnTo>
                  <a:lnTo>
                    <a:pt x="1020518" y="707751"/>
                  </a:lnTo>
                  <a:lnTo>
                    <a:pt x="1071694" y="695362"/>
                  </a:lnTo>
                  <a:lnTo>
                    <a:pt x="1123567" y="683102"/>
                  </a:lnTo>
                  <a:lnTo>
                    <a:pt x="1176116" y="670993"/>
                  </a:lnTo>
                  <a:lnTo>
                    <a:pt x="1229322" y="659050"/>
                  </a:lnTo>
                  <a:lnTo>
                    <a:pt x="1283165" y="647294"/>
                  </a:lnTo>
                  <a:lnTo>
                    <a:pt x="1337626" y="635743"/>
                  </a:lnTo>
                  <a:lnTo>
                    <a:pt x="1392684" y="624414"/>
                  </a:lnTo>
                  <a:lnTo>
                    <a:pt x="1448320" y="613327"/>
                  </a:lnTo>
                  <a:lnTo>
                    <a:pt x="1504514" y="602500"/>
                  </a:lnTo>
                  <a:lnTo>
                    <a:pt x="1561247" y="591951"/>
                  </a:lnTo>
                  <a:lnTo>
                    <a:pt x="1618498" y="581699"/>
                  </a:lnTo>
                  <a:lnTo>
                    <a:pt x="1676248" y="571762"/>
                  </a:lnTo>
                  <a:lnTo>
                    <a:pt x="1734477" y="562158"/>
                  </a:lnTo>
                  <a:lnTo>
                    <a:pt x="1793166" y="552906"/>
                  </a:lnTo>
                  <a:lnTo>
                    <a:pt x="1852294" y="544025"/>
                  </a:lnTo>
                  <a:lnTo>
                    <a:pt x="1911842" y="535532"/>
                  </a:lnTo>
                  <a:lnTo>
                    <a:pt x="1971790" y="527447"/>
                  </a:lnTo>
                  <a:lnTo>
                    <a:pt x="2032118" y="519788"/>
                  </a:lnTo>
                  <a:lnTo>
                    <a:pt x="2092807" y="512572"/>
                  </a:lnTo>
                  <a:lnTo>
                    <a:pt x="2153837" y="505819"/>
                  </a:lnTo>
                  <a:lnTo>
                    <a:pt x="2215188" y="499547"/>
                  </a:lnTo>
                  <a:lnTo>
                    <a:pt x="2276840" y="493775"/>
                  </a:lnTo>
                  <a:lnTo>
                    <a:pt x="2338773" y="488520"/>
                  </a:lnTo>
                  <a:lnTo>
                    <a:pt x="2400969" y="483802"/>
                  </a:lnTo>
                  <a:lnTo>
                    <a:pt x="2463406" y="479638"/>
                  </a:lnTo>
                  <a:lnTo>
                    <a:pt x="2526066" y="476047"/>
                  </a:lnTo>
                  <a:lnTo>
                    <a:pt x="2588928" y="473048"/>
                  </a:lnTo>
                  <a:lnTo>
                    <a:pt x="2630455" y="471480"/>
                  </a:lnTo>
                  <a:lnTo>
                    <a:pt x="2672637" y="470297"/>
                  </a:lnTo>
                  <a:lnTo>
                    <a:pt x="2715457" y="469491"/>
                  </a:lnTo>
                  <a:lnTo>
                    <a:pt x="2758899" y="469050"/>
                  </a:lnTo>
                  <a:lnTo>
                    <a:pt x="2802946" y="468965"/>
                  </a:lnTo>
                  <a:lnTo>
                    <a:pt x="2847583" y="469226"/>
                  </a:lnTo>
                  <a:lnTo>
                    <a:pt x="2892791" y="469821"/>
                  </a:lnTo>
                  <a:lnTo>
                    <a:pt x="2938556" y="470742"/>
                  </a:lnTo>
                  <a:lnTo>
                    <a:pt x="2984861" y="471978"/>
                  </a:lnTo>
                  <a:lnTo>
                    <a:pt x="3031689" y="473518"/>
                  </a:lnTo>
                  <a:lnTo>
                    <a:pt x="3079024" y="475353"/>
                  </a:lnTo>
                  <a:lnTo>
                    <a:pt x="3126850" y="477473"/>
                  </a:lnTo>
                  <a:lnTo>
                    <a:pt x="3175150" y="479866"/>
                  </a:lnTo>
                  <a:lnTo>
                    <a:pt x="3223907" y="482524"/>
                  </a:lnTo>
                  <a:lnTo>
                    <a:pt x="3273105" y="485436"/>
                  </a:lnTo>
                  <a:lnTo>
                    <a:pt x="3322728" y="488592"/>
                  </a:lnTo>
                  <a:lnTo>
                    <a:pt x="3372760" y="491981"/>
                  </a:lnTo>
                  <a:lnTo>
                    <a:pt x="3423183" y="495593"/>
                  </a:lnTo>
                  <a:lnTo>
                    <a:pt x="3473982" y="499419"/>
                  </a:lnTo>
                  <a:lnTo>
                    <a:pt x="3525140" y="503448"/>
                  </a:lnTo>
                  <a:lnTo>
                    <a:pt x="3576641" y="507670"/>
                  </a:lnTo>
                  <a:lnTo>
                    <a:pt x="3628467" y="512075"/>
                  </a:lnTo>
                  <a:lnTo>
                    <a:pt x="3680604" y="516652"/>
                  </a:lnTo>
                  <a:lnTo>
                    <a:pt x="3733034" y="521391"/>
                  </a:lnTo>
                  <a:lnTo>
                    <a:pt x="3785741" y="526283"/>
                  </a:lnTo>
                  <a:lnTo>
                    <a:pt x="3838709" y="531317"/>
                  </a:lnTo>
                  <a:lnTo>
                    <a:pt x="3891920" y="536483"/>
                  </a:lnTo>
                  <a:lnTo>
                    <a:pt x="3945359" y="541771"/>
                  </a:lnTo>
                  <a:lnTo>
                    <a:pt x="3999010" y="547170"/>
                  </a:lnTo>
                  <a:lnTo>
                    <a:pt x="4052855" y="552671"/>
                  </a:lnTo>
                  <a:lnTo>
                    <a:pt x="4106879" y="558263"/>
                  </a:lnTo>
                  <a:lnTo>
                    <a:pt x="4161065" y="563936"/>
                  </a:lnTo>
                  <a:lnTo>
                    <a:pt x="4215396" y="569680"/>
                  </a:lnTo>
                  <a:lnTo>
                    <a:pt x="4269856" y="575485"/>
                  </a:lnTo>
                  <a:lnTo>
                    <a:pt x="4324429" y="581340"/>
                  </a:lnTo>
                  <a:lnTo>
                    <a:pt x="4379099" y="587236"/>
                  </a:lnTo>
                  <a:lnTo>
                    <a:pt x="4433848" y="593162"/>
                  </a:lnTo>
                  <a:lnTo>
                    <a:pt x="4488661" y="599108"/>
                  </a:lnTo>
                  <a:lnTo>
                    <a:pt x="4543520" y="605064"/>
                  </a:lnTo>
                  <a:lnTo>
                    <a:pt x="4598410" y="611020"/>
                  </a:lnTo>
                  <a:lnTo>
                    <a:pt x="4653315" y="616966"/>
                  </a:lnTo>
                  <a:lnTo>
                    <a:pt x="4708217" y="622891"/>
                  </a:lnTo>
                  <a:lnTo>
                    <a:pt x="4763100" y="628785"/>
                  </a:lnTo>
                  <a:lnTo>
                    <a:pt x="4817948" y="634638"/>
                  </a:lnTo>
                  <a:lnTo>
                    <a:pt x="4872745" y="640440"/>
                  </a:lnTo>
                  <a:lnTo>
                    <a:pt x="4927474" y="646181"/>
                  </a:lnTo>
                  <a:lnTo>
                    <a:pt x="4982118" y="651851"/>
                  </a:lnTo>
                  <a:lnTo>
                    <a:pt x="5036662" y="657438"/>
                  </a:lnTo>
                  <a:lnTo>
                    <a:pt x="5091088" y="662935"/>
                  </a:lnTo>
                  <a:lnTo>
                    <a:pt x="5145381" y="668329"/>
                  </a:lnTo>
                  <a:lnTo>
                    <a:pt x="5199523" y="673611"/>
                  </a:lnTo>
                  <a:lnTo>
                    <a:pt x="5253499" y="678771"/>
                  </a:lnTo>
                  <a:lnTo>
                    <a:pt x="5307292" y="683799"/>
                  </a:lnTo>
                  <a:lnTo>
                    <a:pt x="5360886" y="688684"/>
                  </a:lnTo>
                  <a:lnTo>
                    <a:pt x="5414263" y="693416"/>
                  </a:lnTo>
                  <a:lnTo>
                    <a:pt x="5467409" y="697985"/>
                  </a:lnTo>
                  <a:lnTo>
                    <a:pt x="5520306" y="702382"/>
                  </a:lnTo>
                  <a:lnTo>
                    <a:pt x="5572938" y="706595"/>
                  </a:lnTo>
                  <a:lnTo>
                    <a:pt x="5625288" y="710614"/>
                  </a:lnTo>
                  <a:lnTo>
                    <a:pt x="5677341" y="714430"/>
                  </a:lnTo>
                  <a:lnTo>
                    <a:pt x="5729079" y="718032"/>
                  </a:lnTo>
                  <a:lnTo>
                    <a:pt x="5780486" y="721411"/>
                  </a:lnTo>
                  <a:lnTo>
                    <a:pt x="5831546" y="724555"/>
                  </a:lnTo>
                  <a:lnTo>
                    <a:pt x="5882243" y="727455"/>
                  </a:lnTo>
                  <a:lnTo>
                    <a:pt x="5932559" y="730101"/>
                  </a:lnTo>
                  <a:lnTo>
                    <a:pt x="5982479" y="732482"/>
                  </a:lnTo>
                  <a:lnTo>
                    <a:pt x="6031987" y="734588"/>
                  </a:lnTo>
                  <a:lnTo>
                    <a:pt x="6081064" y="736410"/>
                  </a:lnTo>
                  <a:lnTo>
                    <a:pt x="6129696" y="737936"/>
                  </a:lnTo>
                  <a:lnTo>
                    <a:pt x="6177866" y="739157"/>
                  </a:lnTo>
                  <a:lnTo>
                    <a:pt x="6225557" y="740063"/>
                  </a:lnTo>
                  <a:lnTo>
                    <a:pt x="6272754" y="740643"/>
                  </a:lnTo>
                  <a:lnTo>
                    <a:pt x="6319439" y="740887"/>
                  </a:lnTo>
                  <a:lnTo>
                    <a:pt x="6365595" y="740786"/>
                  </a:lnTo>
                  <a:lnTo>
                    <a:pt x="6411208" y="740328"/>
                  </a:lnTo>
                  <a:lnTo>
                    <a:pt x="6456260" y="739504"/>
                  </a:lnTo>
                  <a:lnTo>
                    <a:pt x="6500735" y="738304"/>
                  </a:lnTo>
                  <a:lnTo>
                    <a:pt x="6544616" y="736717"/>
                  </a:lnTo>
                  <a:lnTo>
                    <a:pt x="6587887" y="734734"/>
                  </a:lnTo>
                  <a:lnTo>
                    <a:pt x="6630532" y="732343"/>
                  </a:lnTo>
                  <a:lnTo>
                    <a:pt x="6672534" y="729536"/>
                  </a:lnTo>
                  <a:lnTo>
                    <a:pt x="6733771" y="724670"/>
                  </a:lnTo>
                  <a:lnTo>
                    <a:pt x="6794724" y="718984"/>
                  </a:lnTo>
                  <a:lnTo>
                    <a:pt x="6855382" y="712508"/>
                  </a:lnTo>
                  <a:lnTo>
                    <a:pt x="6915734" y="705268"/>
                  </a:lnTo>
                  <a:lnTo>
                    <a:pt x="6975770" y="697294"/>
                  </a:lnTo>
                  <a:lnTo>
                    <a:pt x="7035479" y="688613"/>
                  </a:lnTo>
                  <a:lnTo>
                    <a:pt x="7094851" y="679253"/>
                  </a:lnTo>
                  <a:lnTo>
                    <a:pt x="7153874" y="669243"/>
                  </a:lnTo>
                  <a:lnTo>
                    <a:pt x="7212539" y="658611"/>
                  </a:lnTo>
                  <a:lnTo>
                    <a:pt x="7270835" y="647385"/>
                  </a:lnTo>
                  <a:lnTo>
                    <a:pt x="7328751" y="635593"/>
                  </a:lnTo>
                  <a:lnTo>
                    <a:pt x="7386277" y="623263"/>
                  </a:lnTo>
                  <a:lnTo>
                    <a:pt x="7443402" y="610423"/>
                  </a:lnTo>
                  <a:lnTo>
                    <a:pt x="7500115" y="597102"/>
                  </a:lnTo>
                  <a:lnTo>
                    <a:pt x="7556406" y="583328"/>
                  </a:lnTo>
                  <a:lnTo>
                    <a:pt x="7612264" y="569129"/>
                  </a:lnTo>
                  <a:lnTo>
                    <a:pt x="7667679" y="554532"/>
                  </a:lnTo>
                  <a:lnTo>
                    <a:pt x="7722640" y="539567"/>
                  </a:lnTo>
                  <a:lnTo>
                    <a:pt x="7777137" y="524261"/>
                  </a:lnTo>
                  <a:lnTo>
                    <a:pt x="7831158" y="508643"/>
                  </a:lnTo>
                  <a:lnTo>
                    <a:pt x="7884694" y="492740"/>
                  </a:lnTo>
                  <a:lnTo>
                    <a:pt x="7937733" y="476581"/>
                  </a:lnTo>
                  <a:lnTo>
                    <a:pt x="7990265" y="460194"/>
                  </a:lnTo>
                  <a:lnTo>
                    <a:pt x="8042280" y="443607"/>
                  </a:lnTo>
                  <a:lnTo>
                    <a:pt x="8093767" y="426848"/>
                  </a:lnTo>
                  <a:lnTo>
                    <a:pt x="8144716" y="409946"/>
                  </a:lnTo>
                  <a:lnTo>
                    <a:pt x="8195115" y="392928"/>
                  </a:lnTo>
                  <a:lnTo>
                    <a:pt x="8244954" y="375823"/>
                  </a:lnTo>
                  <a:lnTo>
                    <a:pt x="8294223" y="358659"/>
                  </a:lnTo>
                  <a:lnTo>
                    <a:pt x="8342910" y="341464"/>
                  </a:lnTo>
                  <a:lnTo>
                    <a:pt x="8391006" y="324267"/>
                  </a:lnTo>
                  <a:lnTo>
                    <a:pt x="8438500" y="307094"/>
                  </a:lnTo>
                  <a:lnTo>
                    <a:pt x="8485381" y="289975"/>
                  </a:lnTo>
                  <a:lnTo>
                    <a:pt x="8531639" y="272938"/>
                  </a:lnTo>
                  <a:lnTo>
                    <a:pt x="8577263" y="256011"/>
                  </a:lnTo>
                  <a:lnTo>
                    <a:pt x="8622242" y="239221"/>
                  </a:lnTo>
                  <a:lnTo>
                    <a:pt x="8666566" y="222598"/>
                  </a:lnTo>
                  <a:lnTo>
                    <a:pt x="8710224" y="206169"/>
                  </a:lnTo>
                  <a:lnTo>
                    <a:pt x="8753206" y="189962"/>
                  </a:lnTo>
                  <a:lnTo>
                    <a:pt x="8795501" y="174007"/>
                  </a:lnTo>
                  <a:lnTo>
                    <a:pt x="8837098" y="158329"/>
                  </a:lnTo>
                  <a:lnTo>
                    <a:pt x="8877987" y="142959"/>
                  </a:lnTo>
                  <a:lnTo>
                    <a:pt x="8918158" y="127924"/>
                  </a:lnTo>
                  <a:lnTo>
                    <a:pt x="8957599" y="113252"/>
                  </a:lnTo>
                  <a:lnTo>
                    <a:pt x="8996300" y="98971"/>
                  </a:lnTo>
                  <a:lnTo>
                    <a:pt x="9034251" y="85110"/>
                  </a:lnTo>
                  <a:lnTo>
                    <a:pt x="9071440" y="71697"/>
                  </a:lnTo>
                  <a:lnTo>
                    <a:pt x="9107858" y="58760"/>
                  </a:lnTo>
                  <a:lnTo>
                    <a:pt x="9178337" y="34425"/>
                  </a:lnTo>
                  <a:lnTo>
                    <a:pt x="9245602" y="12331"/>
                  </a:lnTo>
                  <a:lnTo>
                    <a:pt x="9278003" y="2196"/>
                  </a:lnTo>
                  <a:lnTo>
                    <a:pt x="9285306" y="0"/>
                  </a:lnTo>
                </a:path>
              </a:pathLst>
            </a:custGeom>
            <a:ln w="10774">
              <a:solidFill>
                <a:srgbClr val="09B6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" y="56967"/>
              <a:ext cx="9361170" cy="892810"/>
            </a:xfrm>
            <a:custGeom>
              <a:avLst/>
              <a:gdLst/>
              <a:ahLst/>
              <a:cxnLst/>
              <a:rect l="l" t="t" r="r" b="b"/>
              <a:pathLst>
                <a:path w="9361170" h="892810">
                  <a:moveTo>
                    <a:pt x="0" y="892461"/>
                  </a:moveTo>
                  <a:lnTo>
                    <a:pt x="52739" y="883117"/>
                  </a:lnTo>
                  <a:lnTo>
                    <a:pt x="110819" y="871834"/>
                  </a:lnTo>
                  <a:lnTo>
                    <a:pt x="174040" y="858780"/>
                  </a:lnTo>
                  <a:lnTo>
                    <a:pt x="242202" y="844126"/>
                  </a:lnTo>
                  <a:lnTo>
                    <a:pt x="315104" y="828038"/>
                  </a:lnTo>
                  <a:lnTo>
                    <a:pt x="353271" y="819510"/>
                  </a:lnTo>
                  <a:lnTo>
                    <a:pt x="392548" y="810687"/>
                  </a:lnTo>
                  <a:lnTo>
                    <a:pt x="432910" y="801590"/>
                  </a:lnTo>
                  <a:lnTo>
                    <a:pt x="474332" y="792241"/>
                  </a:lnTo>
                  <a:lnTo>
                    <a:pt x="516790" y="782660"/>
                  </a:lnTo>
                  <a:lnTo>
                    <a:pt x="560258" y="772868"/>
                  </a:lnTo>
                  <a:lnTo>
                    <a:pt x="604711" y="762887"/>
                  </a:lnTo>
                  <a:lnTo>
                    <a:pt x="650124" y="752737"/>
                  </a:lnTo>
                  <a:lnTo>
                    <a:pt x="696473" y="742440"/>
                  </a:lnTo>
                  <a:lnTo>
                    <a:pt x="743731" y="732017"/>
                  </a:lnTo>
                  <a:lnTo>
                    <a:pt x="791875" y="721489"/>
                  </a:lnTo>
                  <a:lnTo>
                    <a:pt x="840880" y="710877"/>
                  </a:lnTo>
                  <a:lnTo>
                    <a:pt x="890719" y="700202"/>
                  </a:lnTo>
                  <a:lnTo>
                    <a:pt x="941369" y="689485"/>
                  </a:lnTo>
                  <a:lnTo>
                    <a:pt x="992804" y="678747"/>
                  </a:lnTo>
                  <a:lnTo>
                    <a:pt x="1044999" y="668010"/>
                  </a:lnTo>
                  <a:lnTo>
                    <a:pt x="1097929" y="657294"/>
                  </a:lnTo>
                  <a:lnTo>
                    <a:pt x="1151570" y="646621"/>
                  </a:lnTo>
                  <a:lnTo>
                    <a:pt x="1205896" y="636011"/>
                  </a:lnTo>
                  <a:lnTo>
                    <a:pt x="1260882" y="625486"/>
                  </a:lnTo>
                  <a:lnTo>
                    <a:pt x="1316504" y="615067"/>
                  </a:lnTo>
                  <a:lnTo>
                    <a:pt x="1372735" y="604774"/>
                  </a:lnTo>
                  <a:lnTo>
                    <a:pt x="1429552" y="594630"/>
                  </a:lnTo>
                  <a:lnTo>
                    <a:pt x="1486930" y="584654"/>
                  </a:lnTo>
                  <a:lnTo>
                    <a:pt x="1544842" y="574869"/>
                  </a:lnTo>
                  <a:lnTo>
                    <a:pt x="1603265" y="565295"/>
                  </a:lnTo>
                  <a:lnTo>
                    <a:pt x="1662173" y="555953"/>
                  </a:lnTo>
                  <a:lnTo>
                    <a:pt x="1721541" y="546864"/>
                  </a:lnTo>
                  <a:lnTo>
                    <a:pt x="1781345" y="538050"/>
                  </a:lnTo>
                  <a:lnTo>
                    <a:pt x="1841558" y="529532"/>
                  </a:lnTo>
                  <a:lnTo>
                    <a:pt x="1902157" y="521330"/>
                  </a:lnTo>
                  <a:lnTo>
                    <a:pt x="1963117" y="513466"/>
                  </a:lnTo>
                  <a:lnTo>
                    <a:pt x="2024411" y="505961"/>
                  </a:lnTo>
                  <a:lnTo>
                    <a:pt x="2086016" y="498836"/>
                  </a:lnTo>
                  <a:lnTo>
                    <a:pt x="2147906" y="492112"/>
                  </a:lnTo>
                  <a:lnTo>
                    <a:pt x="2210057" y="485810"/>
                  </a:lnTo>
                  <a:lnTo>
                    <a:pt x="2272442" y="479951"/>
                  </a:lnTo>
                  <a:lnTo>
                    <a:pt x="2335038" y="474556"/>
                  </a:lnTo>
                  <a:lnTo>
                    <a:pt x="2397820" y="469647"/>
                  </a:lnTo>
                  <a:lnTo>
                    <a:pt x="2460761" y="465244"/>
                  </a:lnTo>
                  <a:lnTo>
                    <a:pt x="2523838" y="461369"/>
                  </a:lnTo>
                  <a:lnTo>
                    <a:pt x="2587025" y="458042"/>
                  </a:lnTo>
                  <a:lnTo>
                    <a:pt x="2650297" y="455286"/>
                  </a:lnTo>
                  <a:lnTo>
                    <a:pt x="2692566" y="453810"/>
                  </a:lnTo>
                  <a:lnTo>
                    <a:pt x="2735478" y="452644"/>
                  </a:lnTo>
                  <a:lnTo>
                    <a:pt x="2779019" y="451778"/>
                  </a:lnTo>
                  <a:lnTo>
                    <a:pt x="2823171" y="451206"/>
                  </a:lnTo>
                  <a:lnTo>
                    <a:pt x="2867917" y="450918"/>
                  </a:lnTo>
                  <a:lnTo>
                    <a:pt x="2913242" y="450906"/>
                  </a:lnTo>
                  <a:lnTo>
                    <a:pt x="2959129" y="451162"/>
                  </a:lnTo>
                  <a:lnTo>
                    <a:pt x="3005560" y="451677"/>
                  </a:lnTo>
                  <a:lnTo>
                    <a:pt x="3052521" y="452443"/>
                  </a:lnTo>
                  <a:lnTo>
                    <a:pt x="3099993" y="453452"/>
                  </a:lnTo>
                  <a:lnTo>
                    <a:pt x="3147962" y="454696"/>
                  </a:lnTo>
                  <a:lnTo>
                    <a:pt x="3196409" y="456165"/>
                  </a:lnTo>
                  <a:lnTo>
                    <a:pt x="3245319" y="457853"/>
                  </a:lnTo>
                  <a:lnTo>
                    <a:pt x="3294675" y="459750"/>
                  </a:lnTo>
                  <a:lnTo>
                    <a:pt x="3344461" y="461848"/>
                  </a:lnTo>
                  <a:lnTo>
                    <a:pt x="3394659" y="464139"/>
                  </a:lnTo>
                  <a:lnTo>
                    <a:pt x="3445254" y="466615"/>
                  </a:lnTo>
                  <a:lnTo>
                    <a:pt x="3496230" y="469267"/>
                  </a:lnTo>
                  <a:lnTo>
                    <a:pt x="3547568" y="472087"/>
                  </a:lnTo>
                  <a:lnTo>
                    <a:pt x="3599254" y="475066"/>
                  </a:lnTo>
                  <a:lnTo>
                    <a:pt x="3651270" y="478197"/>
                  </a:lnTo>
                  <a:lnTo>
                    <a:pt x="3703600" y="481470"/>
                  </a:lnTo>
                  <a:lnTo>
                    <a:pt x="3756227" y="484878"/>
                  </a:lnTo>
                  <a:lnTo>
                    <a:pt x="3809135" y="488413"/>
                  </a:lnTo>
                  <a:lnTo>
                    <a:pt x="3862308" y="492065"/>
                  </a:lnTo>
                  <a:lnTo>
                    <a:pt x="3915728" y="495827"/>
                  </a:lnTo>
                  <a:lnTo>
                    <a:pt x="3969380" y="499691"/>
                  </a:lnTo>
                  <a:lnTo>
                    <a:pt x="4023247" y="503647"/>
                  </a:lnTo>
                  <a:lnTo>
                    <a:pt x="4077311" y="507689"/>
                  </a:lnTo>
                  <a:lnTo>
                    <a:pt x="4131558" y="511806"/>
                  </a:lnTo>
                  <a:lnTo>
                    <a:pt x="4185970" y="515992"/>
                  </a:lnTo>
                  <a:lnTo>
                    <a:pt x="4240530" y="520237"/>
                  </a:lnTo>
                  <a:lnTo>
                    <a:pt x="4295223" y="524534"/>
                  </a:lnTo>
                  <a:lnTo>
                    <a:pt x="4350031" y="528874"/>
                  </a:lnTo>
                  <a:lnTo>
                    <a:pt x="4404939" y="533248"/>
                  </a:lnTo>
                  <a:lnTo>
                    <a:pt x="4459929" y="537649"/>
                  </a:lnTo>
                  <a:lnTo>
                    <a:pt x="4514985" y="542069"/>
                  </a:lnTo>
                  <a:lnTo>
                    <a:pt x="4570091" y="546498"/>
                  </a:lnTo>
                  <a:lnTo>
                    <a:pt x="4625230" y="550928"/>
                  </a:lnTo>
                  <a:lnTo>
                    <a:pt x="4680385" y="555352"/>
                  </a:lnTo>
                  <a:lnTo>
                    <a:pt x="4735541" y="559760"/>
                  </a:lnTo>
                  <a:lnTo>
                    <a:pt x="4790680" y="564145"/>
                  </a:lnTo>
                  <a:lnTo>
                    <a:pt x="4845785" y="568498"/>
                  </a:lnTo>
                  <a:lnTo>
                    <a:pt x="4900842" y="572812"/>
                  </a:lnTo>
                  <a:lnTo>
                    <a:pt x="4955832" y="577076"/>
                  </a:lnTo>
                  <a:lnTo>
                    <a:pt x="5010740" y="581284"/>
                  </a:lnTo>
                  <a:lnTo>
                    <a:pt x="5065549" y="585427"/>
                  </a:lnTo>
                  <a:lnTo>
                    <a:pt x="5120242" y="589496"/>
                  </a:lnTo>
                  <a:lnTo>
                    <a:pt x="5174802" y="593484"/>
                  </a:lnTo>
                  <a:lnTo>
                    <a:pt x="5229215" y="597382"/>
                  </a:lnTo>
                  <a:lnTo>
                    <a:pt x="5283462" y="601181"/>
                  </a:lnTo>
                  <a:lnTo>
                    <a:pt x="5337527" y="604874"/>
                  </a:lnTo>
                  <a:lnTo>
                    <a:pt x="5391394" y="608451"/>
                  </a:lnTo>
                  <a:lnTo>
                    <a:pt x="5445046" y="611905"/>
                  </a:lnTo>
                  <a:lnTo>
                    <a:pt x="5498467" y="615228"/>
                  </a:lnTo>
                  <a:lnTo>
                    <a:pt x="5551641" y="618411"/>
                  </a:lnTo>
                  <a:lnTo>
                    <a:pt x="5604550" y="621445"/>
                  </a:lnTo>
                  <a:lnTo>
                    <a:pt x="5657178" y="624323"/>
                  </a:lnTo>
                  <a:lnTo>
                    <a:pt x="5709509" y="627036"/>
                  </a:lnTo>
                  <a:lnTo>
                    <a:pt x="5761526" y="629575"/>
                  </a:lnTo>
                  <a:lnTo>
                    <a:pt x="5813212" y="631933"/>
                  </a:lnTo>
                  <a:lnTo>
                    <a:pt x="5864552" y="634101"/>
                  </a:lnTo>
                  <a:lnTo>
                    <a:pt x="5915528" y="636071"/>
                  </a:lnTo>
                  <a:lnTo>
                    <a:pt x="5966124" y="637834"/>
                  </a:lnTo>
                  <a:lnTo>
                    <a:pt x="6016324" y="639383"/>
                  </a:lnTo>
                  <a:lnTo>
                    <a:pt x="6066111" y="640708"/>
                  </a:lnTo>
                  <a:lnTo>
                    <a:pt x="6115468" y="641802"/>
                  </a:lnTo>
                  <a:lnTo>
                    <a:pt x="6164379" y="642656"/>
                  </a:lnTo>
                  <a:lnTo>
                    <a:pt x="6212828" y="643262"/>
                  </a:lnTo>
                  <a:lnTo>
                    <a:pt x="6260797" y="643611"/>
                  </a:lnTo>
                  <a:lnTo>
                    <a:pt x="6308271" y="643696"/>
                  </a:lnTo>
                  <a:lnTo>
                    <a:pt x="6355233" y="643507"/>
                  </a:lnTo>
                  <a:lnTo>
                    <a:pt x="6401666" y="643037"/>
                  </a:lnTo>
                  <a:lnTo>
                    <a:pt x="6447554" y="642277"/>
                  </a:lnTo>
                  <a:lnTo>
                    <a:pt x="6492881" y="641220"/>
                  </a:lnTo>
                  <a:lnTo>
                    <a:pt x="6537629" y="639856"/>
                  </a:lnTo>
                  <a:lnTo>
                    <a:pt x="6581782" y="638177"/>
                  </a:lnTo>
                  <a:lnTo>
                    <a:pt x="6625325" y="636175"/>
                  </a:lnTo>
                  <a:lnTo>
                    <a:pt x="6668239" y="633842"/>
                  </a:lnTo>
                  <a:lnTo>
                    <a:pt x="6710509" y="631169"/>
                  </a:lnTo>
                  <a:lnTo>
                    <a:pt x="6772503" y="626599"/>
                  </a:lnTo>
                  <a:lnTo>
                    <a:pt x="6834201" y="621338"/>
                  </a:lnTo>
                  <a:lnTo>
                    <a:pt x="6895595" y="615410"/>
                  </a:lnTo>
                  <a:lnTo>
                    <a:pt x="6956671" y="608839"/>
                  </a:lnTo>
                  <a:lnTo>
                    <a:pt x="7017420" y="601649"/>
                  </a:lnTo>
                  <a:lnTo>
                    <a:pt x="7077830" y="593866"/>
                  </a:lnTo>
                  <a:lnTo>
                    <a:pt x="7137889" y="585513"/>
                  </a:lnTo>
                  <a:lnTo>
                    <a:pt x="7197588" y="576615"/>
                  </a:lnTo>
                  <a:lnTo>
                    <a:pt x="7256914" y="567197"/>
                  </a:lnTo>
                  <a:lnTo>
                    <a:pt x="7315856" y="557281"/>
                  </a:lnTo>
                  <a:lnTo>
                    <a:pt x="7374405" y="546894"/>
                  </a:lnTo>
                  <a:lnTo>
                    <a:pt x="7432547" y="536060"/>
                  </a:lnTo>
                  <a:lnTo>
                    <a:pt x="7490273" y="524802"/>
                  </a:lnTo>
                  <a:lnTo>
                    <a:pt x="7547571" y="513145"/>
                  </a:lnTo>
                  <a:lnTo>
                    <a:pt x="7604430" y="501115"/>
                  </a:lnTo>
                  <a:lnTo>
                    <a:pt x="7660839" y="488734"/>
                  </a:lnTo>
                  <a:lnTo>
                    <a:pt x="7716787" y="476027"/>
                  </a:lnTo>
                  <a:lnTo>
                    <a:pt x="7772262" y="463020"/>
                  </a:lnTo>
                  <a:lnTo>
                    <a:pt x="7827254" y="449735"/>
                  </a:lnTo>
                  <a:lnTo>
                    <a:pt x="7881752" y="436198"/>
                  </a:lnTo>
                  <a:lnTo>
                    <a:pt x="7935743" y="422434"/>
                  </a:lnTo>
                  <a:lnTo>
                    <a:pt x="7989219" y="408465"/>
                  </a:lnTo>
                  <a:lnTo>
                    <a:pt x="8042166" y="394318"/>
                  </a:lnTo>
                  <a:lnTo>
                    <a:pt x="8094574" y="380016"/>
                  </a:lnTo>
                  <a:lnTo>
                    <a:pt x="8146432" y="365583"/>
                  </a:lnTo>
                  <a:lnTo>
                    <a:pt x="8197729" y="351045"/>
                  </a:lnTo>
                  <a:lnTo>
                    <a:pt x="8248454" y="336424"/>
                  </a:lnTo>
                  <a:lnTo>
                    <a:pt x="8298595" y="321747"/>
                  </a:lnTo>
                  <a:lnTo>
                    <a:pt x="8348142" y="307037"/>
                  </a:lnTo>
                  <a:lnTo>
                    <a:pt x="8397083" y="292319"/>
                  </a:lnTo>
                  <a:lnTo>
                    <a:pt x="8445408" y="277616"/>
                  </a:lnTo>
                  <a:lnTo>
                    <a:pt x="8493105" y="262954"/>
                  </a:lnTo>
                  <a:lnTo>
                    <a:pt x="8540162" y="248357"/>
                  </a:lnTo>
                  <a:lnTo>
                    <a:pt x="8586570" y="233849"/>
                  </a:lnTo>
                  <a:lnTo>
                    <a:pt x="8632316" y="219455"/>
                  </a:lnTo>
                  <a:lnTo>
                    <a:pt x="8677390" y="205198"/>
                  </a:lnTo>
                  <a:lnTo>
                    <a:pt x="8721781" y="191104"/>
                  </a:lnTo>
                  <a:lnTo>
                    <a:pt x="8765477" y="177197"/>
                  </a:lnTo>
                  <a:lnTo>
                    <a:pt x="8808467" y="163501"/>
                  </a:lnTo>
                  <a:lnTo>
                    <a:pt x="8850741" y="150041"/>
                  </a:lnTo>
                  <a:lnTo>
                    <a:pt x="8892287" y="136841"/>
                  </a:lnTo>
                  <a:lnTo>
                    <a:pt x="8933094" y="123925"/>
                  </a:lnTo>
                  <a:lnTo>
                    <a:pt x="8973151" y="111318"/>
                  </a:lnTo>
                  <a:lnTo>
                    <a:pt x="9012447" y="99044"/>
                  </a:lnTo>
                  <a:lnTo>
                    <a:pt x="9050970" y="87128"/>
                  </a:lnTo>
                  <a:lnTo>
                    <a:pt x="9088710" y="75593"/>
                  </a:lnTo>
                  <a:lnTo>
                    <a:pt x="9125655" y="64465"/>
                  </a:lnTo>
                  <a:lnTo>
                    <a:pt x="9197118" y="43527"/>
                  </a:lnTo>
                  <a:lnTo>
                    <a:pt x="9265270" y="24506"/>
                  </a:lnTo>
                  <a:lnTo>
                    <a:pt x="9330021" y="7599"/>
                  </a:lnTo>
                  <a:lnTo>
                    <a:pt x="9361094" y="0"/>
                  </a:lnTo>
                </a:path>
              </a:pathLst>
            </a:custGeom>
            <a:ln w="9524">
              <a:solidFill>
                <a:srgbClr val="10CE9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0" y="6081486"/>
            <a:ext cx="2095499" cy="776513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332304" y="1416760"/>
            <a:ext cx="2628899" cy="2152649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155191" y="1591068"/>
            <a:ext cx="2190749" cy="1438274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441525" y="3272340"/>
            <a:ext cx="5970493" cy="2400299"/>
          </a:xfrm>
          <a:prstGeom prst="rect">
            <a:avLst/>
          </a:prstGeom>
        </p:spPr>
      </p:pic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2248" y="832496"/>
            <a:ext cx="476948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10" dirty="0">
                <a:solidFill>
                  <a:srgbClr val="A50021"/>
                </a:solidFill>
              </a:rPr>
              <a:t>Topics</a:t>
            </a:r>
            <a:r>
              <a:rPr sz="4000" spc="-40" dirty="0">
                <a:solidFill>
                  <a:srgbClr val="A50021"/>
                </a:solidFill>
              </a:rPr>
              <a:t> </a:t>
            </a:r>
            <a:r>
              <a:rPr sz="4000" spc="-5" dirty="0">
                <a:solidFill>
                  <a:srgbClr val="A50021"/>
                </a:solidFill>
              </a:rPr>
              <a:t>to</a:t>
            </a:r>
            <a:r>
              <a:rPr sz="4000" spc="-40" dirty="0">
                <a:solidFill>
                  <a:srgbClr val="A50021"/>
                </a:solidFill>
              </a:rPr>
              <a:t> </a:t>
            </a:r>
            <a:r>
              <a:rPr sz="4000" dirty="0">
                <a:solidFill>
                  <a:srgbClr val="A50021"/>
                </a:solidFill>
              </a:rPr>
              <a:t>be</a:t>
            </a:r>
            <a:r>
              <a:rPr sz="4000" spc="-30" dirty="0">
                <a:solidFill>
                  <a:srgbClr val="A50021"/>
                </a:solidFill>
              </a:rPr>
              <a:t> </a:t>
            </a:r>
            <a:r>
              <a:rPr sz="4000" spc="-5" dirty="0">
                <a:solidFill>
                  <a:srgbClr val="A50021"/>
                </a:solidFill>
              </a:rPr>
              <a:t>covered…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469742" y="2120085"/>
            <a:ext cx="2669540" cy="13430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1640" indent="-409575">
              <a:lnSpc>
                <a:spcPct val="100000"/>
              </a:lnSpc>
              <a:spcBef>
                <a:spcPts val="100"/>
              </a:spcBef>
              <a:buClr>
                <a:srgbClr val="0BD0D9"/>
              </a:buClr>
              <a:buSzPct val="95000"/>
              <a:buFont typeface="Segoe UI Symbol"/>
              <a:buChar char="⚫"/>
              <a:tabLst>
                <a:tab pos="421640" algn="l"/>
                <a:tab pos="422275" algn="l"/>
              </a:tabLst>
            </a:pPr>
            <a:r>
              <a:rPr sz="2000" spc="-5" dirty="0">
                <a:latin typeface="Times New Roman"/>
                <a:cs typeface="Times New Roman"/>
              </a:rPr>
              <a:t>Queue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ADT</a:t>
            </a:r>
            <a:endParaRPr sz="2000">
              <a:latin typeface="Times New Roman"/>
              <a:cs typeface="Times New Roman"/>
            </a:endParaRPr>
          </a:p>
          <a:p>
            <a:pPr marL="358140" indent="-346075">
              <a:lnSpc>
                <a:spcPct val="100000"/>
              </a:lnSpc>
              <a:spcBef>
                <a:spcPts val="1600"/>
              </a:spcBef>
              <a:buClr>
                <a:srgbClr val="0BD0D9"/>
              </a:buClr>
              <a:buSzPct val="95000"/>
              <a:buFont typeface="Segoe UI Symbol"/>
              <a:buChar char="⚫"/>
              <a:tabLst>
                <a:tab pos="358140" algn="l"/>
                <a:tab pos="358775" algn="l"/>
              </a:tabLst>
            </a:pPr>
            <a:r>
              <a:rPr sz="2000" spc="-5" dirty="0">
                <a:latin typeface="Times New Roman"/>
                <a:cs typeface="Times New Roman"/>
              </a:rPr>
              <a:t>Queue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Operations</a:t>
            </a:r>
            <a:endParaRPr sz="2000">
              <a:latin typeface="Times New Roman"/>
              <a:cs typeface="Times New Roman"/>
            </a:endParaRPr>
          </a:p>
          <a:p>
            <a:pPr marL="358140" indent="-346075">
              <a:lnSpc>
                <a:spcPct val="100000"/>
              </a:lnSpc>
              <a:spcBef>
                <a:spcPts val="1575"/>
              </a:spcBef>
              <a:buClr>
                <a:srgbClr val="0BD0D9"/>
              </a:buClr>
              <a:buSzPct val="95000"/>
              <a:buFont typeface="Segoe UI Symbol"/>
              <a:buChar char="⚫"/>
              <a:tabLst>
                <a:tab pos="358140" algn="l"/>
                <a:tab pos="358775" algn="l"/>
              </a:tabLst>
            </a:pPr>
            <a:r>
              <a:rPr sz="2000" spc="-5" dirty="0">
                <a:latin typeface="Times New Roman"/>
                <a:cs typeface="Times New Roman"/>
              </a:rPr>
              <a:t>Applications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Queue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081486"/>
            <a:ext cx="2095499" cy="776513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5387" y="0"/>
            <a:ext cx="9371330" cy="6863715"/>
            <a:chOff x="-5387" y="0"/>
            <a:chExt cx="9371330" cy="68637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361475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9359899" cy="102742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04744" y="0"/>
              <a:ext cx="4855155" cy="600066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0" y="0"/>
              <a:ext cx="9285605" cy="1015365"/>
            </a:xfrm>
            <a:custGeom>
              <a:avLst/>
              <a:gdLst/>
              <a:ahLst/>
              <a:cxnLst/>
              <a:rect l="l" t="t" r="r" b="b"/>
              <a:pathLst>
                <a:path w="9285605" h="1015365">
                  <a:moveTo>
                    <a:pt x="0" y="1015121"/>
                  </a:moveTo>
                  <a:lnTo>
                    <a:pt x="52568" y="996451"/>
                  </a:lnTo>
                  <a:lnTo>
                    <a:pt x="110812" y="976136"/>
                  </a:lnTo>
                  <a:lnTo>
                    <a:pt x="173659" y="954649"/>
                  </a:lnTo>
                  <a:lnTo>
                    <a:pt x="240950" y="932137"/>
                  </a:lnTo>
                  <a:lnTo>
                    <a:pt x="312528" y="908748"/>
                  </a:lnTo>
                  <a:lnTo>
                    <a:pt x="349876" y="896771"/>
                  </a:lnTo>
                  <a:lnTo>
                    <a:pt x="388235" y="884630"/>
                  </a:lnTo>
                  <a:lnTo>
                    <a:pt x="427588" y="872343"/>
                  </a:lnTo>
                  <a:lnTo>
                    <a:pt x="467913" y="859929"/>
                  </a:lnTo>
                  <a:lnTo>
                    <a:pt x="509192" y="847406"/>
                  </a:lnTo>
                  <a:lnTo>
                    <a:pt x="551404" y="834793"/>
                  </a:lnTo>
                  <a:lnTo>
                    <a:pt x="594530" y="822108"/>
                  </a:lnTo>
                  <a:lnTo>
                    <a:pt x="638549" y="809370"/>
                  </a:lnTo>
                  <a:lnTo>
                    <a:pt x="683443" y="796597"/>
                  </a:lnTo>
                  <a:lnTo>
                    <a:pt x="729192" y="783807"/>
                  </a:lnTo>
                  <a:lnTo>
                    <a:pt x="775775" y="771019"/>
                  </a:lnTo>
                  <a:lnTo>
                    <a:pt x="823172" y="758251"/>
                  </a:lnTo>
                  <a:lnTo>
                    <a:pt x="871366" y="745522"/>
                  </a:lnTo>
                  <a:lnTo>
                    <a:pt x="920334" y="732850"/>
                  </a:lnTo>
                  <a:lnTo>
                    <a:pt x="970058" y="720254"/>
                  </a:lnTo>
                  <a:lnTo>
                    <a:pt x="1020518" y="707751"/>
                  </a:lnTo>
                  <a:lnTo>
                    <a:pt x="1071694" y="695362"/>
                  </a:lnTo>
                  <a:lnTo>
                    <a:pt x="1123567" y="683102"/>
                  </a:lnTo>
                  <a:lnTo>
                    <a:pt x="1176116" y="670993"/>
                  </a:lnTo>
                  <a:lnTo>
                    <a:pt x="1229322" y="659050"/>
                  </a:lnTo>
                  <a:lnTo>
                    <a:pt x="1283165" y="647294"/>
                  </a:lnTo>
                  <a:lnTo>
                    <a:pt x="1337626" y="635743"/>
                  </a:lnTo>
                  <a:lnTo>
                    <a:pt x="1392684" y="624414"/>
                  </a:lnTo>
                  <a:lnTo>
                    <a:pt x="1448320" y="613327"/>
                  </a:lnTo>
                  <a:lnTo>
                    <a:pt x="1504514" y="602500"/>
                  </a:lnTo>
                  <a:lnTo>
                    <a:pt x="1561247" y="591951"/>
                  </a:lnTo>
                  <a:lnTo>
                    <a:pt x="1618498" y="581699"/>
                  </a:lnTo>
                  <a:lnTo>
                    <a:pt x="1676248" y="571762"/>
                  </a:lnTo>
                  <a:lnTo>
                    <a:pt x="1734477" y="562158"/>
                  </a:lnTo>
                  <a:lnTo>
                    <a:pt x="1793166" y="552906"/>
                  </a:lnTo>
                  <a:lnTo>
                    <a:pt x="1852294" y="544025"/>
                  </a:lnTo>
                  <a:lnTo>
                    <a:pt x="1911842" y="535532"/>
                  </a:lnTo>
                  <a:lnTo>
                    <a:pt x="1971790" y="527447"/>
                  </a:lnTo>
                  <a:lnTo>
                    <a:pt x="2032118" y="519788"/>
                  </a:lnTo>
                  <a:lnTo>
                    <a:pt x="2092807" y="512572"/>
                  </a:lnTo>
                  <a:lnTo>
                    <a:pt x="2153837" y="505819"/>
                  </a:lnTo>
                  <a:lnTo>
                    <a:pt x="2215188" y="499547"/>
                  </a:lnTo>
                  <a:lnTo>
                    <a:pt x="2276840" y="493775"/>
                  </a:lnTo>
                  <a:lnTo>
                    <a:pt x="2338773" y="488520"/>
                  </a:lnTo>
                  <a:lnTo>
                    <a:pt x="2400969" y="483802"/>
                  </a:lnTo>
                  <a:lnTo>
                    <a:pt x="2463406" y="479638"/>
                  </a:lnTo>
                  <a:lnTo>
                    <a:pt x="2526066" y="476047"/>
                  </a:lnTo>
                  <a:lnTo>
                    <a:pt x="2588928" y="473048"/>
                  </a:lnTo>
                  <a:lnTo>
                    <a:pt x="2630455" y="471480"/>
                  </a:lnTo>
                  <a:lnTo>
                    <a:pt x="2672637" y="470297"/>
                  </a:lnTo>
                  <a:lnTo>
                    <a:pt x="2715457" y="469491"/>
                  </a:lnTo>
                  <a:lnTo>
                    <a:pt x="2758899" y="469050"/>
                  </a:lnTo>
                  <a:lnTo>
                    <a:pt x="2802946" y="468965"/>
                  </a:lnTo>
                  <a:lnTo>
                    <a:pt x="2847583" y="469226"/>
                  </a:lnTo>
                  <a:lnTo>
                    <a:pt x="2892791" y="469821"/>
                  </a:lnTo>
                  <a:lnTo>
                    <a:pt x="2938556" y="470742"/>
                  </a:lnTo>
                  <a:lnTo>
                    <a:pt x="2984861" y="471978"/>
                  </a:lnTo>
                  <a:lnTo>
                    <a:pt x="3031689" y="473518"/>
                  </a:lnTo>
                  <a:lnTo>
                    <a:pt x="3079024" y="475353"/>
                  </a:lnTo>
                  <a:lnTo>
                    <a:pt x="3126850" y="477473"/>
                  </a:lnTo>
                  <a:lnTo>
                    <a:pt x="3175150" y="479866"/>
                  </a:lnTo>
                  <a:lnTo>
                    <a:pt x="3223907" y="482524"/>
                  </a:lnTo>
                  <a:lnTo>
                    <a:pt x="3273105" y="485436"/>
                  </a:lnTo>
                  <a:lnTo>
                    <a:pt x="3322728" y="488592"/>
                  </a:lnTo>
                  <a:lnTo>
                    <a:pt x="3372760" y="491981"/>
                  </a:lnTo>
                  <a:lnTo>
                    <a:pt x="3423183" y="495593"/>
                  </a:lnTo>
                  <a:lnTo>
                    <a:pt x="3473982" y="499419"/>
                  </a:lnTo>
                  <a:lnTo>
                    <a:pt x="3525140" y="503448"/>
                  </a:lnTo>
                  <a:lnTo>
                    <a:pt x="3576641" y="507670"/>
                  </a:lnTo>
                  <a:lnTo>
                    <a:pt x="3628467" y="512075"/>
                  </a:lnTo>
                  <a:lnTo>
                    <a:pt x="3680604" y="516652"/>
                  </a:lnTo>
                  <a:lnTo>
                    <a:pt x="3733034" y="521391"/>
                  </a:lnTo>
                  <a:lnTo>
                    <a:pt x="3785741" y="526283"/>
                  </a:lnTo>
                  <a:lnTo>
                    <a:pt x="3838709" y="531317"/>
                  </a:lnTo>
                  <a:lnTo>
                    <a:pt x="3891920" y="536483"/>
                  </a:lnTo>
                  <a:lnTo>
                    <a:pt x="3945359" y="541771"/>
                  </a:lnTo>
                  <a:lnTo>
                    <a:pt x="3999010" y="547170"/>
                  </a:lnTo>
                  <a:lnTo>
                    <a:pt x="4052855" y="552671"/>
                  </a:lnTo>
                  <a:lnTo>
                    <a:pt x="4106879" y="558263"/>
                  </a:lnTo>
                  <a:lnTo>
                    <a:pt x="4161065" y="563936"/>
                  </a:lnTo>
                  <a:lnTo>
                    <a:pt x="4215396" y="569680"/>
                  </a:lnTo>
                  <a:lnTo>
                    <a:pt x="4269856" y="575485"/>
                  </a:lnTo>
                  <a:lnTo>
                    <a:pt x="4324429" y="581340"/>
                  </a:lnTo>
                  <a:lnTo>
                    <a:pt x="4379099" y="587236"/>
                  </a:lnTo>
                  <a:lnTo>
                    <a:pt x="4433848" y="593162"/>
                  </a:lnTo>
                  <a:lnTo>
                    <a:pt x="4488661" y="599108"/>
                  </a:lnTo>
                  <a:lnTo>
                    <a:pt x="4543520" y="605064"/>
                  </a:lnTo>
                  <a:lnTo>
                    <a:pt x="4598410" y="611020"/>
                  </a:lnTo>
                  <a:lnTo>
                    <a:pt x="4653315" y="616966"/>
                  </a:lnTo>
                  <a:lnTo>
                    <a:pt x="4708217" y="622891"/>
                  </a:lnTo>
                  <a:lnTo>
                    <a:pt x="4763100" y="628785"/>
                  </a:lnTo>
                  <a:lnTo>
                    <a:pt x="4817948" y="634638"/>
                  </a:lnTo>
                  <a:lnTo>
                    <a:pt x="4872745" y="640440"/>
                  </a:lnTo>
                  <a:lnTo>
                    <a:pt x="4927474" y="646181"/>
                  </a:lnTo>
                  <a:lnTo>
                    <a:pt x="4982118" y="651851"/>
                  </a:lnTo>
                  <a:lnTo>
                    <a:pt x="5036662" y="657438"/>
                  </a:lnTo>
                  <a:lnTo>
                    <a:pt x="5091088" y="662935"/>
                  </a:lnTo>
                  <a:lnTo>
                    <a:pt x="5145381" y="668329"/>
                  </a:lnTo>
                  <a:lnTo>
                    <a:pt x="5199523" y="673611"/>
                  </a:lnTo>
                  <a:lnTo>
                    <a:pt x="5253499" y="678771"/>
                  </a:lnTo>
                  <a:lnTo>
                    <a:pt x="5307292" y="683799"/>
                  </a:lnTo>
                  <a:lnTo>
                    <a:pt x="5360886" y="688684"/>
                  </a:lnTo>
                  <a:lnTo>
                    <a:pt x="5414263" y="693416"/>
                  </a:lnTo>
                  <a:lnTo>
                    <a:pt x="5467409" y="697985"/>
                  </a:lnTo>
                  <a:lnTo>
                    <a:pt x="5520306" y="702382"/>
                  </a:lnTo>
                  <a:lnTo>
                    <a:pt x="5572938" y="706595"/>
                  </a:lnTo>
                  <a:lnTo>
                    <a:pt x="5625288" y="710614"/>
                  </a:lnTo>
                  <a:lnTo>
                    <a:pt x="5677341" y="714430"/>
                  </a:lnTo>
                  <a:lnTo>
                    <a:pt x="5729079" y="718032"/>
                  </a:lnTo>
                  <a:lnTo>
                    <a:pt x="5780486" y="721411"/>
                  </a:lnTo>
                  <a:lnTo>
                    <a:pt x="5831546" y="724555"/>
                  </a:lnTo>
                  <a:lnTo>
                    <a:pt x="5882243" y="727455"/>
                  </a:lnTo>
                  <a:lnTo>
                    <a:pt x="5932559" y="730101"/>
                  </a:lnTo>
                  <a:lnTo>
                    <a:pt x="5982479" y="732482"/>
                  </a:lnTo>
                  <a:lnTo>
                    <a:pt x="6031987" y="734588"/>
                  </a:lnTo>
                  <a:lnTo>
                    <a:pt x="6081064" y="736410"/>
                  </a:lnTo>
                  <a:lnTo>
                    <a:pt x="6129696" y="737936"/>
                  </a:lnTo>
                  <a:lnTo>
                    <a:pt x="6177866" y="739157"/>
                  </a:lnTo>
                  <a:lnTo>
                    <a:pt x="6225557" y="740063"/>
                  </a:lnTo>
                  <a:lnTo>
                    <a:pt x="6272754" y="740643"/>
                  </a:lnTo>
                  <a:lnTo>
                    <a:pt x="6319439" y="740887"/>
                  </a:lnTo>
                  <a:lnTo>
                    <a:pt x="6365595" y="740786"/>
                  </a:lnTo>
                  <a:lnTo>
                    <a:pt x="6411208" y="740328"/>
                  </a:lnTo>
                  <a:lnTo>
                    <a:pt x="6456260" y="739504"/>
                  </a:lnTo>
                  <a:lnTo>
                    <a:pt x="6500735" y="738304"/>
                  </a:lnTo>
                  <a:lnTo>
                    <a:pt x="6544616" y="736717"/>
                  </a:lnTo>
                  <a:lnTo>
                    <a:pt x="6587887" y="734734"/>
                  </a:lnTo>
                  <a:lnTo>
                    <a:pt x="6630532" y="732343"/>
                  </a:lnTo>
                  <a:lnTo>
                    <a:pt x="6672534" y="729536"/>
                  </a:lnTo>
                  <a:lnTo>
                    <a:pt x="6733771" y="724670"/>
                  </a:lnTo>
                  <a:lnTo>
                    <a:pt x="6794724" y="718984"/>
                  </a:lnTo>
                  <a:lnTo>
                    <a:pt x="6855382" y="712508"/>
                  </a:lnTo>
                  <a:lnTo>
                    <a:pt x="6915734" y="705268"/>
                  </a:lnTo>
                  <a:lnTo>
                    <a:pt x="6975770" y="697294"/>
                  </a:lnTo>
                  <a:lnTo>
                    <a:pt x="7035479" y="688613"/>
                  </a:lnTo>
                  <a:lnTo>
                    <a:pt x="7094851" y="679253"/>
                  </a:lnTo>
                  <a:lnTo>
                    <a:pt x="7153874" y="669243"/>
                  </a:lnTo>
                  <a:lnTo>
                    <a:pt x="7212539" y="658611"/>
                  </a:lnTo>
                  <a:lnTo>
                    <a:pt x="7270835" y="647385"/>
                  </a:lnTo>
                  <a:lnTo>
                    <a:pt x="7328751" y="635593"/>
                  </a:lnTo>
                  <a:lnTo>
                    <a:pt x="7386277" y="623263"/>
                  </a:lnTo>
                  <a:lnTo>
                    <a:pt x="7443402" y="610423"/>
                  </a:lnTo>
                  <a:lnTo>
                    <a:pt x="7500115" y="597102"/>
                  </a:lnTo>
                  <a:lnTo>
                    <a:pt x="7556406" y="583328"/>
                  </a:lnTo>
                  <a:lnTo>
                    <a:pt x="7612264" y="569129"/>
                  </a:lnTo>
                  <a:lnTo>
                    <a:pt x="7667679" y="554532"/>
                  </a:lnTo>
                  <a:lnTo>
                    <a:pt x="7722640" y="539567"/>
                  </a:lnTo>
                  <a:lnTo>
                    <a:pt x="7777137" y="524261"/>
                  </a:lnTo>
                  <a:lnTo>
                    <a:pt x="7831158" y="508643"/>
                  </a:lnTo>
                  <a:lnTo>
                    <a:pt x="7884694" y="492740"/>
                  </a:lnTo>
                  <a:lnTo>
                    <a:pt x="7937733" y="476581"/>
                  </a:lnTo>
                  <a:lnTo>
                    <a:pt x="7990265" y="460194"/>
                  </a:lnTo>
                  <a:lnTo>
                    <a:pt x="8042280" y="443607"/>
                  </a:lnTo>
                  <a:lnTo>
                    <a:pt x="8093767" y="426848"/>
                  </a:lnTo>
                  <a:lnTo>
                    <a:pt x="8144716" y="409946"/>
                  </a:lnTo>
                  <a:lnTo>
                    <a:pt x="8195115" y="392928"/>
                  </a:lnTo>
                  <a:lnTo>
                    <a:pt x="8244954" y="375823"/>
                  </a:lnTo>
                  <a:lnTo>
                    <a:pt x="8294223" y="358659"/>
                  </a:lnTo>
                  <a:lnTo>
                    <a:pt x="8342910" y="341464"/>
                  </a:lnTo>
                  <a:lnTo>
                    <a:pt x="8391006" y="324267"/>
                  </a:lnTo>
                  <a:lnTo>
                    <a:pt x="8438500" y="307094"/>
                  </a:lnTo>
                  <a:lnTo>
                    <a:pt x="8485381" y="289975"/>
                  </a:lnTo>
                  <a:lnTo>
                    <a:pt x="8531639" y="272938"/>
                  </a:lnTo>
                  <a:lnTo>
                    <a:pt x="8577263" y="256011"/>
                  </a:lnTo>
                  <a:lnTo>
                    <a:pt x="8622242" y="239221"/>
                  </a:lnTo>
                  <a:lnTo>
                    <a:pt x="8666566" y="222598"/>
                  </a:lnTo>
                  <a:lnTo>
                    <a:pt x="8710224" y="206169"/>
                  </a:lnTo>
                  <a:lnTo>
                    <a:pt x="8753206" y="189962"/>
                  </a:lnTo>
                  <a:lnTo>
                    <a:pt x="8795501" y="174007"/>
                  </a:lnTo>
                  <a:lnTo>
                    <a:pt x="8837098" y="158329"/>
                  </a:lnTo>
                  <a:lnTo>
                    <a:pt x="8877987" y="142959"/>
                  </a:lnTo>
                  <a:lnTo>
                    <a:pt x="8918158" y="127924"/>
                  </a:lnTo>
                  <a:lnTo>
                    <a:pt x="8957599" y="113252"/>
                  </a:lnTo>
                  <a:lnTo>
                    <a:pt x="8996300" y="98971"/>
                  </a:lnTo>
                  <a:lnTo>
                    <a:pt x="9034251" y="85110"/>
                  </a:lnTo>
                  <a:lnTo>
                    <a:pt x="9071440" y="71697"/>
                  </a:lnTo>
                  <a:lnTo>
                    <a:pt x="9107858" y="58760"/>
                  </a:lnTo>
                  <a:lnTo>
                    <a:pt x="9178337" y="34425"/>
                  </a:lnTo>
                  <a:lnTo>
                    <a:pt x="9245602" y="12331"/>
                  </a:lnTo>
                  <a:lnTo>
                    <a:pt x="9278003" y="2196"/>
                  </a:lnTo>
                  <a:lnTo>
                    <a:pt x="9285306" y="0"/>
                  </a:lnTo>
                </a:path>
              </a:pathLst>
            </a:custGeom>
            <a:ln w="10774">
              <a:solidFill>
                <a:srgbClr val="09B6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" y="56967"/>
              <a:ext cx="9361170" cy="892810"/>
            </a:xfrm>
            <a:custGeom>
              <a:avLst/>
              <a:gdLst/>
              <a:ahLst/>
              <a:cxnLst/>
              <a:rect l="l" t="t" r="r" b="b"/>
              <a:pathLst>
                <a:path w="9361170" h="892810">
                  <a:moveTo>
                    <a:pt x="0" y="892461"/>
                  </a:moveTo>
                  <a:lnTo>
                    <a:pt x="52739" y="883117"/>
                  </a:lnTo>
                  <a:lnTo>
                    <a:pt x="110819" y="871834"/>
                  </a:lnTo>
                  <a:lnTo>
                    <a:pt x="174040" y="858780"/>
                  </a:lnTo>
                  <a:lnTo>
                    <a:pt x="242202" y="844126"/>
                  </a:lnTo>
                  <a:lnTo>
                    <a:pt x="315104" y="828038"/>
                  </a:lnTo>
                  <a:lnTo>
                    <a:pt x="353271" y="819510"/>
                  </a:lnTo>
                  <a:lnTo>
                    <a:pt x="392548" y="810687"/>
                  </a:lnTo>
                  <a:lnTo>
                    <a:pt x="432910" y="801590"/>
                  </a:lnTo>
                  <a:lnTo>
                    <a:pt x="474332" y="792241"/>
                  </a:lnTo>
                  <a:lnTo>
                    <a:pt x="516790" y="782660"/>
                  </a:lnTo>
                  <a:lnTo>
                    <a:pt x="560258" y="772868"/>
                  </a:lnTo>
                  <a:lnTo>
                    <a:pt x="604711" y="762887"/>
                  </a:lnTo>
                  <a:lnTo>
                    <a:pt x="650124" y="752737"/>
                  </a:lnTo>
                  <a:lnTo>
                    <a:pt x="696473" y="742440"/>
                  </a:lnTo>
                  <a:lnTo>
                    <a:pt x="743731" y="732017"/>
                  </a:lnTo>
                  <a:lnTo>
                    <a:pt x="791875" y="721489"/>
                  </a:lnTo>
                  <a:lnTo>
                    <a:pt x="840880" y="710877"/>
                  </a:lnTo>
                  <a:lnTo>
                    <a:pt x="890719" y="700202"/>
                  </a:lnTo>
                  <a:lnTo>
                    <a:pt x="941369" y="689485"/>
                  </a:lnTo>
                  <a:lnTo>
                    <a:pt x="992804" y="678747"/>
                  </a:lnTo>
                  <a:lnTo>
                    <a:pt x="1044999" y="668010"/>
                  </a:lnTo>
                  <a:lnTo>
                    <a:pt x="1097929" y="657294"/>
                  </a:lnTo>
                  <a:lnTo>
                    <a:pt x="1151570" y="646621"/>
                  </a:lnTo>
                  <a:lnTo>
                    <a:pt x="1205896" y="636011"/>
                  </a:lnTo>
                  <a:lnTo>
                    <a:pt x="1260882" y="625486"/>
                  </a:lnTo>
                  <a:lnTo>
                    <a:pt x="1316504" y="615067"/>
                  </a:lnTo>
                  <a:lnTo>
                    <a:pt x="1372735" y="604774"/>
                  </a:lnTo>
                  <a:lnTo>
                    <a:pt x="1429552" y="594630"/>
                  </a:lnTo>
                  <a:lnTo>
                    <a:pt x="1486930" y="584654"/>
                  </a:lnTo>
                  <a:lnTo>
                    <a:pt x="1544842" y="574869"/>
                  </a:lnTo>
                  <a:lnTo>
                    <a:pt x="1603265" y="565295"/>
                  </a:lnTo>
                  <a:lnTo>
                    <a:pt x="1662173" y="555953"/>
                  </a:lnTo>
                  <a:lnTo>
                    <a:pt x="1721541" y="546864"/>
                  </a:lnTo>
                  <a:lnTo>
                    <a:pt x="1781345" y="538050"/>
                  </a:lnTo>
                  <a:lnTo>
                    <a:pt x="1841558" y="529532"/>
                  </a:lnTo>
                  <a:lnTo>
                    <a:pt x="1902157" y="521330"/>
                  </a:lnTo>
                  <a:lnTo>
                    <a:pt x="1963117" y="513466"/>
                  </a:lnTo>
                  <a:lnTo>
                    <a:pt x="2024411" y="505961"/>
                  </a:lnTo>
                  <a:lnTo>
                    <a:pt x="2086016" y="498836"/>
                  </a:lnTo>
                  <a:lnTo>
                    <a:pt x="2147906" y="492112"/>
                  </a:lnTo>
                  <a:lnTo>
                    <a:pt x="2210057" y="485810"/>
                  </a:lnTo>
                  <a:lnTo>
                    <a:pt x="2272442" y="479951"/>
                  </a:lnTo>
                  <a:lnTo>
                    <a:pt x="2335038" y="474556"/>
                  </a:lnTo>
                  <a:lnTo>
                    <a:pt x="2397820" y="469647"/>
                  </a:lnTo>
                  <a:lnTo>
                    <a:pt x="2460761" y="465244"/>
                  </a:lnTo>
                  <a:lnTo>
                    <a:pt x="2523838" y="461369"/>
                  </a:lnTo>
                  <a:lnTo>
                    <a:pt x="2587025" y="458042"/>
                  </a:lnTo>
                  <a:lnTo>
                    <a:pt x="2650297" y="455286"/>
                  </a:lnTo>
                  <a:lnTo>
                    <a:pt x="2692566" y="453810"/>
                  </a:lnTo>
                  <a:lnTo>
                    <a:pt x="2735478" y="452644"/>
                  </a:lnTo>
                  <a:lnTo>
                    <a:pt x="2779019" y="451778"/>
                  </a:lnTo>
                  <a:lnTo>
                    <a:pt x="2823171" y="451206"/>
                  </a:lnTo>
                  <a:lnTo>
                    <a:pt x="2867917" y="450918"/>
                  </a:lnTo>
                  <a:lnTo>
                    <a:pt x="2913242" y="450906"/>
                  </a:lnTo>
                  <a:lnTo>
                    <a:pt x="2959129" y="451162"/>
                  </a:lnTo>
                  <a:lnTo>
                    <a:pt x="3005560" y="451677"/>
                  </a:lnTo>
                  <a:lnTo>
                    <a:pt x="3052521" y="452443"/>
                  </a:lnTo>
                  <a:lnTo>
                    <a:pt x="3099993" y="453452"/>
                  </a:lnTo>
                  <a:lnTo>
                    <a:pt x="3147962" y="454696"/>
                  </a:lnTo>
                  <a:lnTo>
                    <a:pt x="3196409" y="456165"/>
                  </a:lnTo>
                  <a:lnTo>
                    <a:pt x="3245319" y="457853"/>
                  </a:lnTo>
                  <a:lnTo>
                    <a:pt x="3294675" y="459750"/>
                  </a:lnTo>
                  <a:lnTo>
                    <a:pt x="3344461" y="461848"/>
                  </a:lnTo>
                  <a:lnTo>
                    <a:pt x="3394659" y="464139"/>
                  </a:lnTo>
                  <a:lnTo>
                    <a:pt x="3445254" y="466615"/>
                  </a:lnTo>
                  <a:lnTo>
                    <a:pt x="3496230" y="469267"/>
                  </a:lnTo>
                  <a:lnTo>
                    <a:pt x="3547568" y="472087"/>
                  </a:lnTo>
                  <a:lnTo>
                    <a:pt x="3599254" y="475066"/>
                  </a:lnTo>
                  <a:lnTo>
                    <a:pt x="3651270" y="478197"/>
                  </a:lnTo>
                  <a:lnTo>
                    <a:pt x="3703600" y="481470"/>
                  </a:lnTo>
                  <a:lnTo>
                    <a:pt x="3756227" y="484878"/>
                  </a:lnTo>
                  <a:lnTo>
                    <a:pt x="3809135" y="488413"/>
                  </a:lnTo>
                  <a:lnTo>
                    <a:pt x="3862308" y="492065"/>
                  </a:lnTo>
                  <a:lnTo>
                    <a:pt x="3915728" y="495827"/>
                  </a:lnTo>
                  <a:lnTo>
                    <a:pt x="3969380" y="499691"/>
                  </a:lnTo>
                  <a:lnTo>
                    <a:pt x="4023247" y="503647"/>
                  </a:lnTo>
                  <a:lnTo>
                    <a:pt x="4077311" y="507689"/>
                  </a:lnTo>
                  <a:lnTo>
                    <a:pt x="4131558" y="511806"/>
                  </a:lnTo>
                  <a:lnTo>
                    <a:pt x="4185970" y="515992"/>
                  </a:lnTo>
                  <a:lnTo>
                    <a:pt x="4240530" y="520237"/>
                  </a:lnTo>
                  <a:lnTo>
                    <a:pt x="4295223" y="524534"/>
                  </a:lnTo>
                  <a:lnTo>
                    <a:pt x="4350031" y="528874"/>
                  </a:lnTo>
                  <a:lnTo>
                    <a:pt x="4404939" y="533248"/>
                  </a:lnTo>
                  <a:lnTo>
                    <a:pt x="4459929" y="537649"/>
                  </a:lnTo>
                  <a:lnTo>
                    <a:pt x="4514985" y="542069"/>
                  </a:lnTo>
                  <a:lnTo>
                    <a:pt x="4570091" y="546498"/>
                  </a:lnTo>
                  <a:lnTo>
                    <a:pt x="4625230" y="550928"/>
                  </a:lnTo>
                  <a:lnTo>
                    <a:pt x="4680385" y="555352"/>
                  </a:lnTo>
                  <a:lnTo>
                    <a:pt x="4735541" y="559760"/>
                  </a:lnTo>
                  <a:lnTo>
                    <a:pt x="4790680" y="564145"/>
                  </a:lnTo>
                  <a:lnTo>
                    <a:pt x="4845785" y="568498"/>
                  </a:lnTo>
                  <a:lnTo>
                    <a:pt x="4900842" y="572812"/>
                  </a:lnTo>
                  <a:lnTo>
                    <a:pt x="4955832" y="577076"/>
                  </a:lnTo>
                  <a:lnTo>
                    <a:pt x="5010740" y="581284"/>
                  </a:lnTo>
                  <a:lnTo>
                    <a:pt x="5065549" y="585427"/>
                  </a:lnTo>
                  <a:lnTo>
                    <a:pt x="5120242" y="589496"/>
                  </a:lnTo>
                  <a:lnTo>
                    <a:pt x="5174802" y="593484"/>
                  </a:lnTo>
                  <a:lnTo>
                    <a:pt x="5229215" y="597382"/>
                  </a:lnTo>
                  <a:lnTo>
                    <a:pt x="5283462" y="601181"/>
                  </a:lnTo>
                  <a:lnTo>
                    <a:pt x="5337527" y="604874"/>
                  </a:lnTo>
                  <a:lnTo>
                    <a:pt x="5391394" y="608451"/>
                  </a:lnTo>
                  <a:lnTo>
                    <a:pt x="5445046" y="611905"/>
                  </a:lnTo>
                  <a:lnTo>
                    <a:pt x="5498467" y="615228"/>
                  </a:lnTo>
                  <a:lnTo>
                    <a:pt x="5551641" y="618411"/>
                  </a:lnTo>
                  <a:lnTo>
                    <a:pt x="5604550" y="621445"/>
                  </a:lnTo>
                  <a:lnTo>
                    <a:pt x="5657178" y="624323"/>
                  </a:lnTo>
                  <a:lnTo>
                    <a:pt x="5709509" y="627036"/>
                  </a:lnTo>
                  <a:lnTo>
                    <a:pt x="5761526" y="629575"/>
                  </a:lnTo>
                  <a:lnTo>
                    <a:pt x="5813212" y="631933"/>
                  </a:lnTo>
                  <a:lnTo>
                    <a:pt x="5864552" y="634101"/>
                  </a:lnTo>
                  <a:lnTo>
                    <a:pt x="5915528" y="636071"/>
                  </a:lnTo>
                  <a:lnTo>
                    <a:pt x="5966124" y="637834"/>
                  </a:lnTo>
                  <a:lnTo>
                    <a:pt x="6016324" y="639383"/>
                  </a:lnTo>
                  <a:lnTo>
                    <a:pt x="6066111" y="640708"/>
                  </a:lnTo>
                  <a:lnTo>
                    <a:pt x="6115468" y="641802"/>
                  </a:lnTo>
                  <a:lnTo>
                    <a:pt x="6164379" y="642656"/>
                  </a:lnTo>
                  <a:lnTo>
                    <a:pt x="6212828" y="643262"/>
                  </a:lnTo>
                  <a:lnTo>
                    <a:pt x="6260797" y="643611"/>
                  </a:lnTo>
                  <a:lnTo>
                    <a:pt x="6308271" y="643696"/>
                  </a:lnTo>
                  <a:lnTo>
                    <a:pt x="6355233" y="643507"/>
                  </a:lnTo>
                  <a:lnTo>
                    <a:pt x="6401666" y="643037"/>
                  </a:lnTo>
                  <a:lnTo>
                    <a:pt x="6447554" y="642277"/>
                  </a:lnTo>
                  <a:lnTo>
                    <a:pt x="6492881" y="641220"/>
                  </a:lnTo>
                  <a:lnTo>
                    <a:pt x="6537629" y="639856"/>
                  </a:lnTo>
                  <a:lnTo>
                    <a:pt x="6581782" y="638177"/>
                  </a:lnTo>
                  <a:lnTo>
                    <a:pt x="6625325" y="636175"/>
                  </a:lnTo>
                  <a:lnTo>
                    <a:pt x="6668239" y="633842"/>
                  </a:lnTo>
                  <a:lnTo>
                    <a:pt x="6710509" y="631169"/>
                  </a:lnTo>
                  <a:lnTo>
                    <a:pt x="6772503" y="626599"/>
                  </a:lnTo>
                  <a:lnTo>
                    <a:pt x="6834201" y="621338"/>
                  </a:lnTo>
                  <a:lnTo>
                    <a:pt x="6895595" y="615410"/>
                  </a:lnTo>
                  <a:lnTo>
                    <a:pt x="6956671" y="608839"/>
                  </a:lnTo>
                  <a:lnTo>
                    <a:pt x="7017420" y="601649"/>
                  </a:lnTo>
                  <a:lnTo>
                    <a:pt x="7077830" y="593866"/>
                  </a:lnTo>
                  <a:lnTo>
                    <a:pt x="7137889" y="585513"/>
                  </a:lnTo>
                  <a:lnTo>
                    <a:pt x="7197588" y="576615"/>
                  </a:lnTo>
                  <a:lnTo>
                    <a:pt x="7256914" y="567197"/>
                  </a:lnTo>
                  <a:lnTo>
                    <a:pt x="7315856" y="557281"/>
                  </a:lnTo>
                  <a:lnTo>
                    <a:pt x="7374405" y="546894"/>
                  </a:lnTo>
                  <a:lnTo>
                    <a:pt x="7432547" y="536060"/>
                  </a:lnTo>
                  <a:lnTo>
                    <a:pt x="7490273" y="524802"/>
                  </a:lnTo>
                  <a:lnTo>
                    <a:pt x="7547571" y="513145"/>
                  </a:lnTo>
                  <a:lnTo>
                    <a:pt x="7604430" y="501115"/>
                  </a:lnTo>
                  <a:lnTo>
                    <a:pt x="7660839" y="488734"/>
                  </a:lnTo>
                  <a:lnTo>
                    <a:pt x="7716787" y="476027"/>
                  </a:lnTo>
                  <a:lnTo>
                    <a:pt x="7772262" y="463020"/>
                  </a:lnTo>
                  <a:lnTo>
                    <a:pt x="7827254" y="449735"/>
                  </a:lnTo>
                  <a:lnTo>
                    <a:pt x="7881752" y="436198"/>
                  </a:lnTo>
                  <a:lnTo>
                    <a:pt x="7935743" y="422434"/>
                  </a:lnTo>
                  <a:lnTo>
                    <a:pt x="7989219" y="408465"/>
                  </a:lnTo>
                  <a:lnTo>
                    <a:pt x="8042166" y="394318"/>
                  </a:lnTo>
                  <a:lnTo>
                    <a:pt x="8094574" y="380016"/>
                  </a:lnTo>
                  <a:lnTo>
                    <a:pt x="8146432" y="365583"/>
                  </a:lnTo>
                  <a:lnTo>
                    <a:pt x="8197729" y="351045"/>
                  </a:lnTo>
                  <a:lnTo>
                    <a:pt x="8248454" y="336424"/>
                  </a:lnTo>
                  <a:lnTo>
                    <a:pt x="8298595" y="321747"/>
                  </a:lnTo>
                  <a:lnTo>
                    <a:pt x="8348142" y="307037"/>
                  </a:lnTo>
                  <a:lnTo>
                    <a:pt x="8397083" y="292319"/>
                  </a:lnTo>
                  <a:lnTo>
                    <a:pt x="8445408" y="277616"/>
                  </a:lnTo>
                  <a:lnTo>
                    <a:pt x="8493105" y="262954"/>
                  </a:lnTo>
                  <a:lnTo>
                    <a:pt x="8540162" y="248357"/>
                  </a:lnTo>
                  <a:lnTo>
                    <a:pt x="8586570" y="233849"/>
                  </a:lnTo>
                  <a:lnTo>
                    <a:pt x="8632316" y="219455"/>
                  </a:lnTo>
                  <a:lnTo>
                    <a:pt x="8677390" y="205198"/>
                  </a:lnTo>
                  <a:lnTo>
                    <a:pt x="8721781" y="191104"/>
                  </a:lnTo>
                  <a:lnTo>
                    <a:pt x="8765477" y="177197"/>
                  </a:lnTo>
                  <a:lnTo>
                    <a:pt x="8808467" y="163501"/>
                  </a:lnTo>
                  <a:lnTo>
                    <a:pt x="8850741" y="150041"/>
                  </a:lnTo>
                  <a:lnTo>
                    <a:pt x="8892287" y="136841"/>
                  </a:lnTo>
                  <a:lnTo>
                    <a:pt x="8933094" y="123925"/>
                  </a:lnTo>
                  <a:lnTo>
                    <a:pt x="8973151" y="111318"/>
                  </a:lnTo>
                  <a:lnTo>
                    <a:pt x="9012447" y="99044"/>
                  </a:lnTo>
                  <a:lnTo>
                    <a:pt x="9050970" y="87128"/>
                  </a:lnTo>
                  <a:lnTo>
                    <a:pt x="9088710" y="75593"/>
                  </a:lnTo>
                  <a:lnTo>
                    <a:pt x="9125655" y="64465"/>
                  </a:lnTo>
                  <a:lnTo>
                    <a:pt x="9197118" y="43527"/>
                  </a:lnTo>
                  <a:lnTo>
                    <a:pt x="9265270" y="24506"/>
                  </a:lnTo>
                  <a:lnTo>
                    <a:pt x="9330021" y="7599"/>
                  </a:lnTo>
                  <a:lnTo>
                    <a:pt x="9361094" y="0"/>
                  </a:lnTo>
                </a:path>
              </a:pathLst>
            </a:custGeom>
            <a:ln w="9524">
              <a:solidFill>
                <a:srgbClr val="10CE9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0" y="6081486"/>
            <a:ext cx="2095499" cy="776513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1232180" y="1075317"/>
            <a:ext cx="6023610" cy="5039360"/>
            <a:chOff x="1232180" y="1075317"/>
            <a:chExt cx="6023610" cy="5039360"/>
          </a:xfrm>
        </p:grpSpPr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32180" y="1075317"/>
              <a:ext cx="5819774" cy="2362199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578817" y="3304225"/>
              <a:ext cx="2676524" cy="280987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98294" y="3517862"/>
              <a:ext cx="2352675" cy="2038349"/>
            </a:xfrm>
            <a:prstGeom prst="rect">
              <a:avLst/>
            </a:prstGeom>
          </p:spPr>
        </p:pic>
      </p:grp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5387" y="0"/>
            <a:ext cx="9371330" cy="6863715"/>
            <a:chOff x="-5387" y="0"/>
            <a:chExt cx="9371330" cy="68637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361475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9359899" cy="102742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04744" y="0"/>
              <a:ext cx="4855155" cy="600066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0" y="0"/>
              <a:ext cx="9285605" cy="1015365"/>
            </a:xfrm>
            <a:custGeom>
              <a:avLst/>
              <a:gdLst/>
              <a:ahLst/>
              <a:cxnLst/>
              <a:rect l="l" t="t" r="r" b="b"/>
              <a:pathLst>
                <a:path w="9285605" h="1015365">
                  <a:moveTo>
                    <a:pt x="0" y="1015121"/>
                  </a:moveTo>
                  <a:lnTo>
                    <a:pt x="52568" y="996451"/>
                  </a:lnTo>
                  <a:lnTo>
                    <a:pt x="110812" y="976136"/>
                  </a:lnTo>
                  <a:lnTo>
                    <a:pt x="173659" y="954649"/>
                  </a:lnTo>
                  <a:lnTo>
                    <a:pt x="240950" y="932137"/>
                  </a:lnTo>
                  <a:lnTo>
                    <a:pt x="312528" y="908748"/>
                  </a:lnTo>
                  <a:lnTo>
                    <a:pt x="349876" y="896771"/>
                  </a:lnTo>
                  <a:lnTo>
                    <a:pt x="388235" y="884630"/>
                  </a:lnTo>
                  <a:lnTo>
                    <a:pt x="427588" y="872343"/>
                  </a:lnTo>
                  <a:lnTo>
                    <a:pt x="467913" y="859929"/>
                  </a:lnTo>
                  <a:lnTo>
                    <a:pt x="509192" y="847406"/>
                  </a:lnTo>
                  <a:lnTo>
                    <a:pt x="551404" y="834793"/>
                  </a:lnTo>
                  <a:lnTo>
                    <a:pt x="594530" y="822108"/>
                  </a:lnTo>
                  <a:lnTo>
                    <a:pt x="638549" y="809370"/>
                  </a:lnTo>
                  <a:lnTo>
                    <a:pt x="683443" y="796597"/>
                  </a:lnTo>
                  <a:lnTo>
                    <a:pt x="729192" y="783807"/>
                  </a:lnTo>
                  <a:lnTo>
                    <a:pt x="775775" y="771019"/>
                  </a:lnTo>
                  <a:lnTo>
                    <a:pt x="823172" y="758251"/>
                  </a:lnTo>
                  <a:lnTo>
                    <a:pt x="871366" y="745522"/>
                  </a:lnTo>
                  <a:lnTo>
                    <a:pt x="920334" y="732850"/>
                  </a:lnTo>
                  <a:lnTo>
                    <a:pt x="970058" y="720254"/>
                  </a:lnTo>
                  <a:lnTo>
                    <a:pt x="1020518" y="707751"/>
                  </a:lnTo>
                  <a:lnTo>
                    <a:pt x="1071694" y="695362"/>
                  </a:lnTo>
                  <a:lnTo>
                    <a:pt x="1123567" y="683102"/>
                  </a:lnTo>
                  <a:lnTo>
                    <a:pt x="1176116" y="670993"/>
                  </a:lnTo>
                  <a:lnTo>
                    <a:pt x="1229322" y="659050"/>
                  </a:lnTo>
                  <a:lnTo>
                    <a:pt x="1283165" y="647294"/>
                  </a:lnTo>
                  <a:lnTo>
                    <a:pt x="1337626" y="635743"/>
                  </a:lnTo>
                  <a:lnTo>
                    <a:pt x="1392684" y="624414"/>
                  </a:lnTo>
                  <a:lnTo>
                    <a:pt x="1448320" y="613327"/>
                  </a:lnTo>
                  <a:lnTo>
                    <a:pt x="1504514" y="602500"/>
                  </a:lnTo>
                  <a:lnTo>
                    <a:pt x="1561247" y="591951"/>
                  </a:lnTo>
                  <a:lnTo>
                    <a:pt x="1618498" y="581699"/>
                  </a:lnTo>
                  <a:lnTo>
                    <a:pt x="1676248" y="571762"/>
                  </a:lnTo>
                  <a:lnTo>
                    <a:pt x="1734477" y="562158"/>
                  </a:lnTo>
                  <a:lnTo>
                    <a:pt x="1793166" y="552906"/>
                  </a:lnTo>
                  <a:lnTo>
                    <a:pt x="1852294" y="544025"/>
                  </a:lnTo>
                  <a:lnTo>
                    <a:pt x="1911842" y="535532"/>
                  </a:lnTo>
                  <a:lnTo>
                    <a:pt x="1971790" y="527447"/>
                  </a:lnTo>
                  <a:lnTo>
                    <a:pt x="2032118" y="519788"/>
                  </a:lnTo>
                  <a:lnTo>
                    <a:pt x="2092807" y="512572"/>
                  </a:lnTo>
                  <a:lnTo>
                    <a:pt x="2153837" y="505819"/>
                  </a:lnTo>
                  <a:lnTo>
                    <a:pt x="2215188" y="499547"/>
                  </a:lnTo>
                  <a:lnTo>
                    <a:pt x="2276840" y="493775"/>
                  </a:lnTo>
                  <a:lnTo>
                    <a:pt x="2338773" y="488520"/>
                  </a:lnTo>
                  <a:lnTo>
                    <a:pt x="2400969" y="483802"/>
                  </a:lnTo>
                  <a:lnTo>
                    <a:pt x="2463406" y="479638"/>
                  </a:lnTo>
                  <a:lnTo>
                    <a:pt x="2526066" y="476047"/>
                  </a:lnTo>
                  <a:lnTo>
                    <a:pt x="2588928" y="473048"/>
                  </a:lnTo>
                  <a:lnTo>
                    <a:pt x="2630455" y="471480"/>
                  </a:lnTo>
                  <a:lnTo>
                    <a:pt x="2672637" y="470297"/>
                  </a:lnTo>
                  <a:lnTo>
                    <a:pt x="2715457" y="469491"/>
                  </a:lnTo>
                  <a:lnTo>
                    <a:pt x="2758899" y="469050"/>
                  </a:lnTo>
                  <a:lnTo>
                    <a:pt x="2802946" y="468965"/>
                  </a:lnTo>
                  <a:lnTo>
                    <a:pt x="2847583" y="469226"/>
                  </a:lnTo>
                  <a:lnTo>
                    <a:pt x="2892791" y="469821"/>
                  </a:lnTo>
                  <a:lnTo>
                    <a:pt x="2938556" y="470742"/>
                  </a:lnTo>
                  <a:lnTo>
                    <a:pt x="2984861" y="471978"/>
                  </a:lnTo>
                  <a:lnTo>
                    <a:pt x="3031689" y="473518"/>
                  </a:lnTo>
                  <a:lnTo>
                    <a:pt x="3079024" y="475353"/>
                  </a:lnTo>
                  <a:lnTo>
                    <a:pt x="3126850" y="477473"/>
                  </a:lnTo>
                  <a:lnTo>
                    <a:pt x="3175150" y="479866"/>
                  </a:lnTo>
                  <a:lnTo>
                    <a:pt x="3223907" y="482524"/>
                  </a:lnTo>
                  <a:lnTo>
                    <a:pt x="3273105" y="485436"/>
                  </a:lnTo>
                  <a:lnTo>
                    <a:pt x="3322728" y="488592"/>
                  </a:lnTo>
                  <a:lnTo>
                    <a:pt x="3372760" y="491981"/>
                  </a:lnTo>
                  <a:lnTo>
                    <a:pt x="3423183" y="495593"/>
                  </a:lnTo>
                  <a:lnTo>
                    <a:pt x="3473982" y="499419"/>
                  </a:lnTo>
                  <a:lnTo>
                    <a:pt x="3525140" y="503448"/>
                  </a:lnTo>
                  <a:lnTo>
                    <a:pt x="3576641" y="507670"/>
                  </a:lnTo>
                  <a:lnTo>
                    <a:pt x="3628467" y="512075"/>
                  </a:lnTo>
                  <a:lnTo>
                    <a:pt x="3680604" y="516652"/>
                  </a:lnTo>
                  <a:lnTo>
                    <a:pt x="3733034" y="521391"/>
                  </a:lnTo>
                  <a:lnTo>
                    <a:pt x="3785741" y="526283"/>
                  </a:lnTo>
                  <a:lnTo>
                    <a:pt x="3838709" y="531317"/>
                  </a:lnTo>
                  <a:lnTo>
                    <a:pt x="3891920" y="536483"/>
                  </a:lnTo>
                  <a:lnTo>
                    <a:pt x="3945359" y="541771"/>
                  </a:lnTo>
                  <a:lnTo>
                    <a:pt x="3999010" y="547170"/>
                  </a:lnTo>
                  <a:lnTo>
                    <a:pt x="4052855" y="552671"/>
                  </a:lnTo>
                  <a:lnTo>
                    <a:pt x="4106879" y="558263"/>
                  </a:lnTo>
                  <a:lnTo>
                    <a:pt x="4161065" y="563936"/>
                  </a:lnTo>
                  <a:lnTo>
                    <a:pt x="4215396" y="569680"/>
                  </a:lnTo>
                  <a:lnTo>
                    <a:pt x="4269856" y="575485"/>
                  </a:lnTo>
                  <a:lnTo>
                    <a:pt x="4324429" y="581340"/>
                  </a:lnTo>
                  <a:lnTo>
                    <a:pt x="4379099" y="587236"/>
                  </a:lnTo>
                  <a:lnTo>
                    <a:pt x="4433848" y="593162"/>
                  </a:lnTo>
                  <a:lnTo>
                    <a:pt x="4488661" y="599108"/>
                  </a:lnTo>
                  <a:lnTo>
                    <a:pt x="4543520" y="605064"/>
                  </a:lnTo>
                  <a:lnTo>
                    <a:pt x="4598410" y="611020"/>
                  </a:lnTo>
                  <a:lnTo>
                    <a:pt x="4653315" y="616966"/>
                  </a:lnTo>
                  <a:lnTo>
                    <a:pt x="4708217" y="622891"/>
                  </a:lnTo>
                  <a:lnTo>
                    <a:pt x="4763100" y="628785"/>
                  </a:lnTo>
                  <a:lnTo>
                    <a:pt x="4817948" y="634638"/>
                  </a:lnTo>
                  <a:lnTo>
                    <a:pt x="4872745" y="640440"/>
                  </a:lnTo>
                  <a:lnTo>
                    <a:pt x="4927474" y="646181"/>
                  </a:lnTo>
                  <a:lnTo>
                    <a:pt x="4982118" y="651851"/>
                  </a:lnTo>
                  <a:lnTo>
                    <a:pt x="5036662" y="657438"/>
                  </a:lnTo>
                  <a:lnTo>
                    <a:pt x="5091088" y="662935"/>
                  </a:lnTo>
                  <a:lnTo>
                    <a:pt x="5145381" y="668329"/>
                  </a:lnTo>
                  <a:lnTo>
                    <a:pt x="5199523" y="673611"/>
                  </a:lnTo>
                  <a:lnTo>
                    <a:pt x="5253499" y="678771"/>
                  </a:lnTo>
                  <a:lnTo>
                    <a:pt x="5307292" y="683799"/>
                  </a:lnTo>
                  <a:lnTo>
                    <a:pt x="5360886" y="688684"/>
                  </a:lnTo>
                  <a:lnTo>
                    <a:pt x="5414263" y="693416"/>
                  </a:lnTo>
                  <a:lnTo>
                    <a:pt x="5467409" y="697985"/>
                  </a:lnTo>
                  <a:lnTo>
                    <a:pt x="5520306" y="702382"/>
                  </a:lnTo>
                  <a:lnTo>
                    <a:pt x="5572938" y="706595"/>
                  </a:lnTo>
                  <a:lnTo>
                    <a:pt x="5625288" y="710614"/>
                  </a:lnTo>
                  <a:lnTo>
                    <a:pt x="5677341" y="714430"/>
                  </a:lnTo>
                  <a:lnTo>
                    <a:pt x="5729079" y="718032"/>
                  </a:lnTo>
                  <a:lnTo>
                    <a:pt x="5780486" y="721411"/>
                  </a:lnTo>
                  <a:lnTo>
                    <a:pt x="5831546" y="724555"/>
                  </a:lnTo>
                  <a:lnTo>
                    <a:pt x="5882243" y="727455"/>
                  </a:lnTo>
                  <a:lnTo>
                    <a:pt x="5932559" y="730101"/>
                  </a:lnTo>
                  <a:lnTo>
                    <a:pt x="5982479" y="732482"/>
                  </a:lnTo>
                  <a:lnTo>
                    <a:pt x="6031987" y="734588"/>
                  </a:lnTo>
                  <a:lnTo>
                    <a:pt x="6081064" y="736410"/>
                  </a:lnTo>
                  <a:lnTo>
                    <a:pt x="6129696" y="737936"/>
                  </a:lnTo>
                  <a:lnTo>
                    <a:pt x="6177866" y="739157"/>
                  </a:lnTo>
                  <a:lnTo>
                    <a:pt x="6225557" y="740063"/>
                  </a:lnTo>
                  <a:lnTo>
                    <a:pt x="6272754" y="740643"/>
                  </a:lnTo>
                  <a:lnTo>
                    <a:pt x="6319439" y="740887"/>
                  </a:lnTo>
                  <a:lnTo>
                    <a:pt x="6365595" y="740786"/>
                  </a:lnTo>
                  <a:lnTo>
                    <a:pt x="6411208" y="740328"/>
                  </a:lnTo>
                  <a:lnTo>
                    <a:pt x="6456260" y="739504"/>
                  </a:lnTo>
                  <a:lnTo>
                    <a:pt x="6500735" y="738304"/>
                  </a:lnTo>
                  <a:lnTo>
                    <a:pt x="6544616" y="736717"/>
                  </a:lnTo>
                  <a:lnTo>
                    <a:pt x="6587887" y="734734"/>
                  </a:lnTo>
                  <a:lnTo>
                    <a:pt x="6630532" y="732343"/>
                  </a:lnTo>
                  <a:lnTo>
                    <a:pt x="6672534" y="729536"/>
                  </a:lnTo>
                  <a:lnTo>
                    <a:pt x="6733771" y="724670"/>
                  </a:lnTo>
                  <a:lnTo>
                    <a:pt x="6794724" y="718984"/>
                  </a:lnTo>
                  <a:lnTo>
                    <a:pt x="6855382" y="712508"/>
                  </a:lnTo>
                  <a:lnTo>
                    <a:pt x="6915734" y="705268"/>
                  </a:lnTo>
                  <a:lnTo>
                    <a:pt x="6975770" y="697294"/>
                  </a:lnTo>
                  <a:lnTo>
                    <a:pt x="7035479" y="688613"/>
                  </a:lnTo>
                  <a:lnTo>
                    <a:pt x="7094851" y="679253"/>
                  </a:lnTo>
                  <a:lnTo>
                    <a:pt x="7153874" y="669243"/>
                  </a:lnTo>
                  <a:lnTo>
                    <a:pt x="7212539" y="658611"/>
                  </a:lnTo>
                  <a:lnTo>
                    <a:pt x="7270835" y="647385"/>
                  </a:lnTo>
                  <a:lnTo>
                    <a:pt x="7328751" y="635593"/>
                  </a:lnTo>
                  <a:lnTo>
                    <a:pt x="7386277" y="623263"/>
                  </a:lnTo>
                  <a:lnTo>
                    <a:pt x="7443402" y="610423"/>
                  </a:lnTo>
                  <a:lnTo>
                    <a:pt x="7500115" y="597102"/>
                  </a:lnTo>
                  <a:lnTo>
                    <a:pt x="7556406" y="583328"/>
                  </a:lnTo>
                  <a:lnTo>
                    <a:pt x="7612264" y="569129"/>
                  </a:lnTo>
                  <a:lnTo>
                    <a:pt x="7667679" y="554532"/>
                  </a:lnTo>
                  <a:lnTo>
                    <a:pt x="7722640" y="539567"/>
                  </a:lnTo>
                  <a:lnTo>
                    <a:pt x="7777137" y="524261"/>
                  </a:lnTo>
                  <a:lnTo>
                    <a:pt x="7831158" y="508643"/>
                  </a:lnTo>
                  <a:lnTo>
                    <a:pt x="7884694" y="492740"/>
                  </a:lnTo>
                  <a:lnTo>
                    <a:pt x="7937733" y="476581"/>
                  </a:lnTo>
                  <a:lnTo>
                    <a:pt x="7990265" y="460194"/>
                  </a:lnTo>
                  <a:lnTo>
                    <a:pt x="8042280" y="443607"/>
                  </a:lnTo>
                  <a:lnTo>
                    <a:pt x="8093767" y="426848"/>
                  </a:lnTo>
                  <a:lnTo>
                    <a:pt x="8144716" y="409946"/>
                  </a:lnTo>
                  <a:lnTo>
                    <a:pt x="8195115" y="392928"/>
                  </a:lnTo>
                  <a:lnTo>
                    <a:pt x="8244954" y="375823"/>
                  </a:lnTo>
                  <a:lnTo>
                    <a:pt x="8294223" y="358659"/>
                  </a:lnTo>
                  <a:lnTo>
                    <a:pt x="8342910" y="341464"/>
                  </a:lnTo>
                  <a:lnTo>
                    <a:pt x="8391006" y="324267"/>
                  </a:lnTo>
                  <a:lnTo>
                    <a:pt x="8438500" y="307094"/>
                  </a:lnTo>
                  <a:lnTo>
                    <a:pt x="8485381" y="289975"/>
                  </a:lnTo>
                  <a:lnTo>
                    <a:pt x="8531639" y="272938"/>
                  </a:lnTo>
                  <a:lnTo>
                    <a:pt x="8577263" y="256011"/>
                  </a:lnTo>
                  <a:lnTo>
                    <a:pt x="8622242" y="239221"/>
                  </a:lnTo>
                  <a:lnTo>
                    <a:pt x="8666566" y="222598"/>
                  </a:lnTo>
                  <a:lnTo>
                    <a:pt x="8710224" y="206169"/>
                  </a:lnTo>
                  <a:lnTo>
                    <a:pt x="8753206" y="189962"/>
                  </a:lnTo>
                  <a:lnTo>
                    <a:pt x="8795501" y="174007"/>
                  </a:lnTo>
                  <a:lnTo>
                    <a:pt x="8837098" y="158329"/>
                  </a:lnTo>
                  <a:lnTo>
                    <a:pt x="8877987" y="142959"/>
                  </a:lnTo>
                  <a:lnTo>
                    <a:pt x="8918158" y="127924"/>
                  </a:lnTo>
                  <a:lnTo>
                    <a:pt x="8957599" y="113252"/>
                  </a:lnTo>
                  <a:lnTo>
                    <a:pt x="8996300" y="98971"/>
                  </a:lnTo>
                  <a:lnTo>
                    <a:pt x="9034251" y="85110"/>
                  </a:lnTo>
                  <a:lnTo>
                    <a:pt x="9071440" y="71697"/>
                  </a:lnTo>
                  <a:lnTo>
                    <a:pt x="9107858" y="58760"/>
                  </a:lnTo>
                  <a:lnTo>
                    <a:pt x="9178337" y="34425"/>
                  </a:lnTo>
                  <a:lnTo>
                    <a:pt x="9245602" y="12331"/>
                  </a:lnTo>
                  <a:lnTo>
                    <a:pt x="9278003" y="2196"/>
                  </a:lnTo>
                  <a:lnTo>
                    <a:pt x="9285306" y="0"/>
                  </a:lnTo>
                </a:path>
              </a:pathLst>
            </a:custGeom>
            <a:ln w="10774">
              <a:solidFill>
                <a:srgbClr val="09B6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" y="56967"/>
              <a:ext cx="9361170" cy="892810"/>
            </a:xfrm>
            <a:custGeom>
              <a:avLst/>
              <a:gdLst/>
              <a:ahLst/>
              <a:cxnLst/>
              <a:rect l="l" t="t" r="r" b="b"/>
              <a:pathLst>
                <a:path w="9361170" h="892810">
                  <a:moveTo>
                    <a:pt x="0" y="892461"/>
                  </a:moveTo>
                  <a:lnTo>
                    <a:pt x="52739" y="883117"/>
                  </a:lnTo>
                  <a:lnTo>
                    <a:pt x="110819" y="871834"/>
                  </a:lnTo>
                  <a:lnTo>
                    <a:pt x="174040" y="858780"/>
                  </a:lnTo>
                  <a:lnTo>
                    <a:pt x="242202" y="844126"/>
                  </a:lnTo>
                  <a:lnTo>
                    <a:pt x="315104" y="828038"/>
                  </a:lnTo>
                  <a:lnTo>
                    <a:pt x="353271" y="819510"/>
                  </a:lnTo>
                  <a:lnTo>
                    <a:pt x="392548" y="810687"/>
                  </a:lnTo>
                  <a:lnTo>
                    <a:pt x="432910" y="801590"/>
                  </a:lnTo>
                  <a:lnTo>
                    <a:pt x="474332" y="792241"/>
                  </a:lnTo>
                  <a:lnTo>
                    <a:pt x="516790" y="782660"/>
                  </a:lnTo>
                  <a:lnTo>
                    <a:pt x="560258" y="772868"/>
                  </a:lnTo>
                  <a:lnTo>
                    <a:pt x="604711" y="762887"/>
                  </a:lnTo>
                  <a:lnTo>
                    <a:pt x="650124" y="752737"/>
                  </a:lnTo>
                  <a:lnTo>
                    <a:pt x="696473" y="742440"/>
                  </a:lnTo>
                  <a:lnTo>
                    <a:pt x="743731" y="732017"/>
                  </a:lnTo>
                  <a:lnTo>
                    <a:pt x="791875" y="721489"/>
                  </a:lnTo>
                  <a:lnTo>
                    <a:pt x="840880" y="710877"/>
                  </a:lnTo>
                  <a:lnTo>
                    <a:pt x="890719" y="700202"/>
                  </a:lnTo>
                  <a:lnTo>
                    <a:pt x="941369" y="689485"/>
                  </a:lnTo>
                  <a:lnTo>
                    <a:pt x="992804" y="678747"/>
                  </a:lnTo>
                  <a:lnTo>
                    <a:pt x="1044999" y="668010"/>
                  </a:lnTo>
                  <a:lnTo>
                    <a:pt x="1097929" y="657294"/>
                  </a:lnTo>
                  <a:lnTo>
                    <a:pt x="1151570" y="646621"/>
                  </a:lnTo>
                  <a:lnTo>
                    <a:pt x="1205896" y="636011"/>
                  </a:lnTo>
                  <a:lnTo>
                    <a:pt x="1260882" y="625486"/>
                  </a:lnTo>
                  <a:lnTo>
                    <a:pt x="1316504" y="615067"/>
                  </a:lnTo>
                  <a:lnTo>
                    <a:pt x="1372735" y="604774"/>
                  </a:lnTo>
                  <a:lnTo>
                    <a:pt x="1429552" y="594630"/>
                  </a:lnTo>
                  <a:lnTo>
                    <a:pt x="1486930" y="584654"/>
                  </a:lnTo>
                  <a:lnTo>
                    <a:pt x="1544842" y="574869"/>
                  </a:lnTo>
                  <a:lnTo>
                    <a:pt x="1603265" y="565295"/>
                  </a:lnTo>
                  <a:lnTo>
                    <a:pt x="1662173" y="555953"/>
                  </a:lnTo>
                  <a:lnTo>
                    <a:pt x="1721541" y="546864"/>
                  </a:lnTo>
                  <a:lnTo>
                    <a:pt x="1781345" y="538050"/>
                  </a:lnTo>
                  <a:lnTo>
                    <a:pt x="1841558" y="529532"/>
                  </a:lnTo>
                  <a:lnTo>
                    <a:pt x="1902157" y="521330"/>
                  </a:lnTo>
                  <a:lnTo>
                    <a:pt x="1963117" y="513466"/>
                  </a:lnTo>
                  <a:lnTo>
                    <a:pt x="2024411" y="505961"/>
                  </a:lnTo>
                  <a:lnTo>
                    <a:pt x="2086016" y="498836"/>
                  </a:lnTo>
                  <a:lnTo>
                    <a:pt x="2147906" y="492112"/>
                  </a:lnTo>
                  <a:lnTo>
                    <a:pt x="2210057" y="485810"/>
                  </a:lnTo>
                  <a:lnTo>
                    <a:pt x="2272442" y="479951"/>
                  </a:lnTo>
                  <a:lnTo>
                    <a:pt x="2335038" y="474556"/>
                  </a:lnTo>
                  <a:lnTo>
                    <a:pt x="2397820" y="469647"/>
                  </a:lnTo>
                  <a:lnTo>
                    <a:pt x="2460761" y="465244"/>
                  </a:lnTo>
                  <a:lnTo>
                    <a:pt x="2523838" y="461369"/>
                  </a:lnTo>
                  <a:lnTo>
                    <a:pt x="2587025" y="458042"/>
                  </a:lnTo>
                  <a:lnTo>
                    <a:pt x="2650297" y="455286"/>
                  </a:lnTo>
                  <a:lnTo>
                    <a:pt x="2692566" y="453810"/>
                  </a:lnTo>
                  <a:lnTo>
                    <a:pt x="2735478" y="452644"/>
                  </a:lnTo>
                  <a:lnTo>
                    <a:pt x="2779019" y="451778"/>
                  </a:lnTo>
                  <a:lnTo>
                    <a:pt x="2823171" y="451206"/>
                  </a:lnTo>
                  <a:lnTo>
                    <a:pt x="2867917" y="450918"/>
                  </a:lnTo>
                  <a:lnTo>
                    <a:pt x="2913242" y="450906"/>
                  </a:lnTo>
                  <a:lnTo>
                    <a:pt x="2959129" y="451162"/>
                  </a:lnTo>
                  <a:lnTo>
                    <a:pt x="3005560" y="451677"/>
                  </a:lnTo>
                  <a:lnTo>
                    <a:pt x="3052521" y="452443"/>
                  </a:lnTo>
                  <a:lnTo>
                    <a:pt x="3099993" y="453452"/>
                  </a:lnTo>
                  <a:lnTo>
                    <a:pt x="3147962" y="454696"/>
                  </a:lnTo>
                  <a:lnTo>
                    <a:pt x="3196409" y="456165"/>
                  </a:lnTo>
                  <a:lnTo>
                    <a:pt x="3245319" y="457853"/>
                  </a:lnTo>
                  <a:lnTo>
                    <a:pt x="3294675" y="459750"/>
                  </a:lnTo>
                  <a:lnTo>
                    <a:pt x="3344461" y="461848"/>
                  </a:lnTo>
                  <a:lnTo>
                    <a:pt x="3394659" y="464139"/>
                  </a:lnTo>
                  <a:lnTo>
                    <a:pt x="3445254" y="466615"/>
                  </a:lnTo>
                  <a:lnTo>
                    <a:pt x="3496230" y="469267"/>
                  </a:lnTo>
                  <a:lnTo>
                    <a:pt x="3547568" y="472087"/>
                  </a:lnTo>
                  <a:lnTo>
                    <a:pt x="3599254" y="475066"/>
                  </a:lnTo>
                  <a:lnTo>
                    <a:pt x="3651270" y="478197"/>
                  </a:lnTo>
                  <a:lnTo>
                    <a:pt x="3703600" y="481470"/>
                  </a:lnTo>
                  <a:lnTo>
                    <a:pt x="3756227" y="484878"/>
                  </a:lnTo>
                  <a:lnTo>
                    <a:pt x="3809135" y="488413"/>
                  </a:lnTo>
                  <a:lnTo>
                    <a:pt x="3862308" y="492065"/>
                  </a:lnTo>
                  <a:lnTo>
                    <a:pt x="3915728" y="495827"/>
                  </a:lnTo>
                  <a:lnTo>
                    <a:pt x="3969380" y="499691"/>
                  </a:lnTo>
                  <a:lnTo>
                    <a:pt x="4023247" y="503647"/>
                  </a:lnTo>
                  <a:lnTo>
                    <a:pt x="4077311" y="507689"/>
                  </a:lnTo>
                  <a:lnTo>
                    <a:pt x="4131558" y="511806"/>
                  </a:lnTo>
                  <a:lnTo>
                    <a:pt x="4185970" y="515992"/>
                  </a:lnTo>
                  <a:lnTo>
                    <a:pt x="4240530" y="520237"/>
                  </a:lnTo>
                  <a:lnTo>
                    <a:pt x="4295223" y="524534"/>
                  </a:lnTo>
                  <a:lnTo>
                    <a:pt x="4350031" y="528874"/>
                  </a:lnTo>
                  <a:lnTo>
                    <a:pt x="4404939" y="533248"/>
                  </a:lnTo>
                  <a:lnTo>
                    <a:pt x="4459929" y="537649"/>
                  </a:lnTo>
                  <a:lnTo>
                    <a:pt x="4514985" y="542069"/>
                  </a:lnTo>
                  <a:lnTo>
                    <a:pt x="4570091" y="546498"/>
                  </a:lnTo>
                  <a:lnTo>
                    <a:pt x="4625230" y="550928"/>
                  </a:lnTo>
                  <a:lnTo>
                    <a:pt x="4680385" y="555352"/>
                  </a:lnTo>
                  <a:lnTo>
                    <a:pt x="4735541" y="559760"/>
                  </a:lnTo>
                  <a:lnTo>
                    <a:pt x="4790680" y="564145"/>
                  </a:lnTo>
                  <a:lnTo>
                    <a:pt x="4845785" y="568498"/>
                  </a:lnTo>
                  <a:lnTo>
                    <a:pt x="4900842" y="572812"/>
                  </a:lnTo>
                  <a:lnTo>
                    <a:pt x="4955832" y="577076"/>
                  </a:lnTo>
                  <a:lnTo>
                    <a:pt x="5010740" y="581284"/>
                  </a:lnTo>
                  <a:lnTo>
                    <a:pt x="5065549" y="585427"/>
                  </a:lnTo>
                  <a:lnTo>
                    <a:pt x="5120242" y="589496"/>
                  </a:lnTo>
                  <a:lnTo>
                    <a:pt x="5174802" y="593484"/>
                  </a:lnTo>
                  <a:lnTo>
                    <a:pt x="5229215" y="597382"/>
                  </a:lnTo>
                  <a:lnTo>
                    <a:pt x="5283462" y="601181"/>
                  </a:lnTo>
                  <a:lnTo>
                    <a:pt x="5337527" y="604874"/>
                  </a:lnTo>
                  <a:lnTo>
                    <a:pt x="5391394" y="608451"/>
                  </a:lnTo>
                  <a:lnTo>
                    <a:pt x="5445046" y="611905"/>
                  </a:lnTo>
                  <a:lnTo>
                    <a:pt x="5498467" y="615228"/>
                  </a:lnTo>
                  <a:lnTo>
                    <a:pt x="5551641" y="618411"/>
                  </a:lnTo>
                  <a:lnTo>
                    <a:pt x="5604550" y="621445"/>
                  </a:lnTo>
                  <a:lnTo>
                    <a:pt x="5657178" y="624323"/>
                  </a:lnTo>
                  <a:lnTo>
                    <a:pt x="5709509" y="627036"/>
                  </a:lnTo>
                  <a:lnTo>
                    <a:pt x="5761526" y="629575"/>
                  </a:lnTo>
                  <a:lnTo>
                    <a:pt x="5813212" y="631933"/>
                  </a:lnTo>
                  <a:lnTo>
                    <a:pt x="5864552" y="634101"/>
                  </a:lnTo>
                  <a:lnTo>
                    <a:pt x="5915528" y="636071"/>
                  </a:lnTo>
                  <a:lnTo>
                    <a:pt x="5966124" y="637834"/>
                  </a:lnTo>
                  <a:lnTo>
                    <a:pt x="6016324" y="639383"/>
                  </a:lnTo>
                  <a:lnTo>
                    <a:pt x="6066111" y="640708"/>
                  </a:lnTo>
                  <a:lnTo>
                    <a:pt x="6115468" y="641802"/>
                  </a:lnTo>
                  <a:lnTo>
                    <a:pt x="6164379" y="642656"/>
                  </a:lnTo>
                  <a:lnTo>
                    <a:pt x="6212828" y="643262"/>
                  </a:lnTo>
                  <a:lnTo>
                    <a:pt x="6260797" y="643611"/>
                  </a:lnTo>
                  <a:lnTo>
                    <a:pt x="6308271" y="643696"/>
                  </a:lnTo>
                  <a:lnTo>
                    <a:pt x="6355233" y="643507"/>
                  </a:lnTo>
                  <a:lnTo>
                    <a:pt x="6401666" y="643037"/>
                  </a:lnTo>
                  <a:lnTo>
                    <a:pt x="6447554" y="642277"/>
                  </a:lnTo>
                  <a:lnTo>
                    <a:pt x="6492881" y="641220"/>
                  </a:lnTo>
                  <a:lnTo>
                    <a:pt x="6537629" y="639856"/>
                  </a:lnTo>
                  <a:lnTo>
                    <a:pt x="6581782" y="638177"/>
                  </a:lnTo>
                  <a:lnTo>
                    <a:pt x="6625325" y="636175"/>
                  </a:lnTo>
                  <a:lnTo>
                    <a:pt x="6668239" y="633842"/>
                  </a:lnTo>
                  <a:lnTo>
                    <a:pt x="6710509" y="631169"/>
                  </a:lnTo>
                  <a:lnTo>
                    <a:pt x="6772503" y="626599"/>
                  </a:lnTo>
                  <a:lnTo>
                    <a:pt x="6834201" y="621338"/>
                  </a:lnTo>
                  <a:lnTo>
                    <a:pt x="6895595" y="615410"/>
                  </a:lnTo>
                  <a:lnTo>
                    <a:pt x="6956671" y="608839"/>
                  </a:lnTo>
                  <a:lnTo>
                    <a:pt x="7017420" y="601649"/>
                  </a:lnTo>
                  <a:lnTo>
                    <a:pt x="7077830" y="593866"/>
                  </a:lnTo>
                  <a:lnTo>
                    <a:pt x="7137889" y="585513"/>
                  </a:lnTo>
                  <a:lnTo>
                    <a:pt x="7197588" y="576615"/>
                  </a:lnTo>
                  <a:lnTo>
                    <a:pt x="7256914" y="567197"/>
                  </a:lnTo>
                  <a:lnTo>
                    <a:pt x="7315856" y="557281"/>
                  </a:lnTo>
                  <a:lnTo>
                    <a:pt x="7374405" y="546894"/>
                  </a:lnTo>
                  <a:lnTo>
                    <a:pt x="7432547" y="536060"/>
                  </a:lnTo>
                  <a:lnTo>
                    <a:pt x="7490273" y="524802"/>
                  </a:lnTo>
                  <a:lnTo>
                    <a:pt x="7547571" y="513145"/>
                  </a:lnTo>
                  <a:lnTo>
                    <a:pt x="7604430" y="501115"/>
                  </a:lnTo>
                  <a:lnTo>
                    <a:pt x="7660839" y="488734"/>
                  </a:lnTo>
                  <a:lnTo>
                    <a:pt x="7716787" y="476027"/>
                  </a:lnTo>
                  <a:lnTo>
                    <a:pt x="7772262" y="463020"/>
                  </a:lnTo>
                  <a:lnTo>
                    <a:pt x="7827254" y="449735"/>
                  </a:lnTo>
                  <a:lnTo>
                    <a:pt x="7881752" y="436198"/>
                  </a:lnTo>
                  <a:lnTo>
                    <a:pt x="7935743" y="422434"/>
                  </a:lnTo>
                  <a:lnTo>
                    <a:pt x="7989219" y="408465"/>
                  </a:lnTo>
                  <a:lnTo>
                    <a:pt x="8042166" y="394318"/>
                  </a:lnTo>
                  <a:lnTo>
                    <a:pt x="8094574" y="380016"/>
                  </a:lnTo>
                  <a:lnTo>
                    <a:pt x="8146432" y="365583"/>
                  </a:lnTo>
                  <a:lnTo>
                    <a:pt x="8197729" y="351045"/>
                  </a:lnTo>
                  <a:lnTo>
                    <a:pt x="8248454" y="336424"/>
                  </a:lnTo>
                  <a:lnTo>
                    <a:pt x="8298595" y="321747"/>
                  </a:lnTo>
                  <a:lnTo>
                    <a:pt x="8348142" y="307037"/>
                  </a:lnTo>
                  <a:lnTo>
                    <a:pt x="8397083" y="292319"/>
                  </a:lnTo>
                  <a:lnTo>
                    <a:pt x="8445408" y="277616"/>
                  </a:lnTo>
                  <a:lnTo>
                    <a:pt x="8493105" y="262954"/>
                  </a:lnTo>
                  <a:lnTo>
                    <a:pt x="8540162" y="248357"/>
                  </a:lnTo>
                  <a:lnTo>
                    <a:pt x="8586570" y="233849"/>
                  </a:lnTo>
                  <a:lnTo>
                    <a:pt x="8632316" y="219455"/>
                  </a:lnTo>
                  <a:lnTo>
                    <a:pt x="8677390" y="205198"/>
                  </a:lnTo>
                  <a:lnTo>
                    <a:pt x="8721781" y="191104"/>
                  </a:lnTo>
                  <a:lnTo>
                    <a:pt x="8765477" y="177197"/>
                  </a:lnTo>
                  <a:lnTo>
                    <a:pt x="8808467" y="163501"/>
                  </a:lnTo>
                  <a:lnTo>
                    <a:pt x="8850741" y="150041"/>
                  </a:lnTo>
                  <a:lnTo>
                    <a:pt x="8892287" y="136841"/>
                  </a:lnTo>
                  <a:lnTo>
                    <a:pt x="8933094" y="123925"/>
                  </a:lnTo>
                  <a:lnTo>
                    <a:pt x="8973151" y="111318"/>
                  </a:lnTo>
                  <a:lnTo>
                    <a:pt x="9012447" y="99044"/>
                  </a:lnTo>
                  <a:lnTo>
                    <a:pt x="9050970" y="87128"/>
                  </a:lnTo>
                  <a:lnTo>
                    <a:pt x="9088710" y="75593"/>
                  </a:lnTo>
                  <a:lnTo>
                    <a:pt x="9125655" y="64465"/>
                  </a:lnTo>
                  <a:lnTo>
                    <a:pt x="9197118" y="43527"/>
                  </a:lnTo>
                  <a:lnTo>
                    <a:pt x="9265270" y="24506"/>
                  </a:lnTo>
                  <a:lnTo>
                    <a:pt x="9330021" y="7599"/>
                  </a:lnTo>
                  <a:lnTo>
                    <a:pt x="9361094" y="0"/>
                  </a:lnTo>
                </a:path>
              </a:pathLst>
            </a:custGeom>
            <a:ln w="9524">
              <a:solidFill>
                <a:srgbClr val="10CE9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0" y="6081486"/>
            <a:ext cx="2095499" cy="776513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510254" y="958832"/>
            <a:ext cx="5148728" cy="3215134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449854" y="4464480"/>
            <a:ext cx="5276849" cy="892827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5387" y="0"/>
            <a:ext cx="9371330" cy="6863715"/>
            <a:chOff x="-5387" y="0"/>
            <a:chExt cx="9371330" cy="68637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361475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9359899" cy="102742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04744" y="0"/>
              <a:ext cx="4855155" cy="600066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0" y="0"/>
              <a:ext cx="9285605" cy="1015365"/>
            </a:xfrm>
            <a:custGeom>
              <a:avLst/>
              <a:gdLst/>
              <a:ahLst/>
              <a:cxnLst/>
              <a:rect l="l" t="t" r="r" b="b"/>
              <a:pathLst>
                <a:path w="9285605" h="1015365">
                  <a:moveTo>
                    <a:pt x="0" y="1015121"/>
                  </a:moveTo>
                  <a:lnTo>
                    <a:pt x="52568" y="996451"/>
                  </a:lnTo>
                  <a:lnTo>
                    <a:pt x="110812" y="976136"/>
                  </a:lnTo>
                  <a:lnTo>
                    <a:pt x="173659" y="954649"/>
                  </a:lnTo>
                  <a:lnTo>
                    <a:pt x="240950" y="932137"/>
                  </a:lnTo>
                  <a:lnTo>
                    <a:pt x="312528" y="908748"/>
                  </a:lnTo>
                  <a:lnTo>
                    <a:pt x="349876" y="896771"/>
                  </a:lnTo>
                  <a:lnTo>
                    <a:pt x="388235" y="884630"/>
                  </a:lnTo>
                  <a:lnTo>
                    <a:pt x="427588" y="872343"/>
                  </a:lnTo>
                  <a:lnTo>
                    <a:pt x="467913" y="859929"/>
                  </a:lnTo>
                  <a:lnTo>
                    <a:pt x="509192" y="847406"/>
                  </a:lnTo>
                  <a:lnTo>
                    <a:pt x="551404" y="834793"/>
                  </a:lnTo>
                  <a:lnTo>
                    <a:pt x="594530" y="822108"/>
                  </a:lnTo>
                  <a:lnTo>
                    <a:pt x="638549" y="809370"/>
                  </a:lnTo>
                  <a:lnTo>
                    <a:pt x="683443" y="796597"/>
                  </a:lnTo>
                  <a:lnTo>
                    <a:pt x="729192" y="783807"/>
                  </a:lnTo>
                  <a:lnTo>
                    <a:pt x="775775" y="771019"/>
                  </a:lnTo>
                  <a:lnTo>
                    <a:pt x="823172" y="758251"/>
                  </a:lnTo>
                  <a:lnTo>
                    <a:pt x="871366" y="745522"/>
                  </a:lnTo>
                  <a:lnTo>
                    <a:pt x="920334" y="732850"/>
                  </a:lnTo>
                  <a:lnTo>
                    <a:pt x="970058" y="720254"/>
                  </a:lnTo>
                  <a:lnTo>
                    <a:pt x="1020518" y="707751"/>
                  </a:lnTo>
                  <a:lnTo>
                    <a:pt x="1071694" y="695362"/>
                  </a:lnTo>
                  <a:lnTo>
                    <a:pt x="1123567" y="683102"/>
                  </a:lnTo>
                  <a:lnTo>
                    <a:pt x="1176116" y="670993"/>
                  </a:lnTo>
                  <a:lnTo>
                    <a:pt x="1229322" y="659050"/>
                  </a:lnTo>
                  <a:lnTo>
                    <a:pt x="1283165" y="647294"/>
                  </a:lnTo>
                  <a:lnTo>
                    <a:pt x="1337626" y="635743"/>
                  </a:lnTo>
                  <a:lnTo>
                    <a:pt x="1392684" y="624414"/>
                  </a:lnTo>
                  <a:lnTo>
                    <a:pt x="1448320" y="613327"/>
                  </a:lnTo>
                  <a:lnTo>
                    <a:pt x="1504514" y="602500"/>
                  </a:lnTo>
                  <a:lnTo>
                    <a:pt x="1561247" y="591951"/>
                  </a:lnTo>
                  <a:lnTo>
                    <a:pt x="1618498" y="581699"/>
                  </a:lnTo>
                  <a:lnTo>
                    <a:pt x="1676248" y="571762"/>
                  </a:lnTo>
                  <a:lnTo>
                    <a:pt x="1734477" y="562158"/>
                  </a:lnTo>
                  <a:lnTo>
                    <a:pt x="1793166" y="552906"/>
                  </a:lnTo>
                  <a:lnTo>
                    <a:pt x="1852294" y="544025"/>
                  </a:lnTo>
                  <a:lnTo>
                    <a:pt x="1911842" y="535532"/>
                  </a:lnTo>
                  <a:lnTo>
                    <a:pt x="1971790" y="527447"/>
                  </a:lnTo>
                  <a:lnTo>
                    <a:pt x="2032118" y="519788"/>
                  </a:lnTo>
                  <a:lnTo>
                    <a:pt x="2092807" y="512572"/>
                  </a:lnTo>
                  <a:lnTo>
                    <a:pt x="2153837" y="505819"/>
                  </a:lnTo>
                  <a:lnTo>
                    <a:pt x="2215188" y="499547"/>
                  </a:lnTo>
                  <a:lnTo>
                    <a:pt x="2276840" y="493775"/>
                  </a:lnTo>
                  <a:lnTo>
                    <a:pt x="2338773" y="488520"/>
                  </a:lnTo>
                  <a:lnTo>
                    <a:pt x="2400969" y="483802"/>
                  </a:lnTo>
                  <a:lnTo>
                    <a:pt x="2463406" y="479638"/>
                  </a:lnTo>
                  <a:lnTo>
                    <a:pt x="2526066" y="476047"/>
                  </a:lnTo>
                  <a:lnTo>
                    <a:pt x="2588928" y="473048"/>
                  </a:lnTo>
                  <a:lnTo>
                    <a:pt x="2630455" y="471480"/>
                  </a:lnTo>
                  <a:lnTo>
                    <a:pt x="2672637" y="470297"/>
                  </a:lnTo>
                  <a:lnTo>
                    <a:pt x="2715457" y="469491"/>
                  </a:lnTo>
                  <a:lnTo>
                    <a:pt x="2758899" y="469050"/>
                  </a:lnTo>
                  <a:lnTo>
                    <a:pt x="2802946" y="468965"/>
                  </a:lnTo>
                  <a:lnTo>
                    <a:pt x="2847583" y="469226"/>
                  </a:lnTo>
                  <a:lnTo>
                    <a:pt x="2892791" y="469821"/>
                  </a:lnTo>
                  <a:lnTo>
                    <a:pt x="2938556" y="470742"/>
                  </a:lnTo>
                  <a:lnTo>
                    <a:pt x="2984861" y="471978"/>
                  </a:lnTo>
                  <a:lnTo>
                    <a:pt x="3031689" y="473518"/>
                  </a:lnTo>
                  <a:lnTo>
                    <a:pt x="3079024" y="475353"/>
                  </a:lnTo>
                  <a:lnTo>
                    <a:pt x="3126850" y="477473"/>
                  </a:lnTo>
                  <a:lnTo>
                    <a:pt x="3175150" y="479866"/>
                  </a:lnTo>
                  <a:lnTo>
                    <a:pt x="3223907" y="482524"/>
                  </a:lnTo>
                  <a:lnTo>
                    <a:pt x="3273105" y="485436"/>
                  </a:lnTo>
                  <a:lnTo>
                    <a:pt x="3322728" y="488592"/>
                  </a:lnTo>
                  <a:lnTo>
                    <a:pt x="3372760" y="491981"/>
                  </a:lnTo>
                  <a:lnTo>
                    <a:pt x="3423183" y="495593"/>
                  </a:lnTo>
                  <a:lnTo>
                    <a:pt x="3473982" y="499419"/>
                  </a:lnTo>
                  <a:lnTo>
                    <a:pt x="3525140" y="503448"/>
                  </a:lnTo>
                  <a:lnTo>
                    <a:pt x="3576641" y="507670"/>
                  </a:lnTo>
                  <a:lnTo>
                    <a:pt x="3628467" y="512075"/>
                  </a:lnTo>
                  <a:lnTo>
                    <a:pt x="3680604" y="516652"/>
                  </a:lnTo>
                  <a:lnTo>
                    <a:pt x="3733034" y="521391"/>
                  </a:lnTo>
                  <a:lnTo>
                    <a:pt x="3785741" y="526283"/>
                  </a:lnTo>
                  <a:lnTo>
                    <a:pt x="3838709" y="531317"/>
                  </a:lnTo>
                  <a:lnTo>
                    <a:pt x="3891920" y="536483"/>
                  </a:lnTo>
                  <a:lnTo>
                    <a:pt x="3945359" y="541771"/>
                  </a:lnTo>
                  <a:lnTo>
                    <a:pt x="3999010" y="547170"/>
                  </a:lnTo>
                  <a:lnTo>
                    <a:pt x="4052855" y="552671"/>
                  </a:lnTo>
                  <a:lnTo>
                    <a:pt x="4106879" y="558263"/>
                  </a:lnTo>
                  <a:lnTo>
                    <a:pt x="4161065" y="563936"/>
                  </a:lnTo>
                  <a:lnTo>
                    <a:pt x="4215396" y="569680"/>
                  </a:lnTo>
                  <a:lnTo>
                    <a:pt x="4269856" y="575485"/>
                  </a:lnTo>
                  <a:lnTo>
                    <a:pt x="4324429" y="581340"/>
                  </a:lnTo>
                  <a:lnTo>
                    <a:pt x="4379099" y="587236"/>
                  </a:lnTo>
                  <a:lnTo>
                    <a:pt x="4433848" y="593162"/>
                  </a:lnTo>
                  <a:lnTo>
                    <a:pt x="4488661" y="599108"/>
                  </a:lnTo>
                  <a:lnTo>
                    <a:pt x="4543520" y="605064"/>
                  </a:lnTo>
                  <a:lnTo>
                    <a:pt x="4598410" y="611020"/>
                  </a:lnTo>
                  <a:lnTo>
                    <a:pt x="4653315" y="616966"/>
                  </a:lnTo>
                  <a:lnTo>
                    <a:pt x="4708217" y="622891"/>
                  </a:lnTo>
                  <a:lnTo>
                    <a:pt x="4763100" y="628785"/>
                  </a:lnTo>
                  <a:lnTo>
                    <a:pt x="4817948" y="634638"/>
                  </a:lnTo>
                  <a:lnTo>
                    <a:pt x="4872745" y="640440"/>
                  </a:lnTo>
                  <a:lnTo>
                    <a:pt x="4927474" y="646181"/>
                  </a:lnTo>
                  <a:lnTo>
                    <a:pt x="4982118" y="651851"/>
                  </a:lnTo>
                  <a:lnTo>
                    <a:pt x="5036662" y="657438"/>
                  </a:lnTo>
                  <a:lnTo>
                    <a:pt x="5091088" y="662935"/>
                  </a:lnTo>
                  <a:lnTo>
                    <a:pt x="5145381" y="668329"/>
                  </a:lnTo>
                  <a:lnTo>
                    <a:pt x="5199523" y="673611"/>
                  </a:lnTo>
                  <a:lnTo>
                    <a:pt x="5253499" y="678771"/>
                  </a:lnTo>
                  <a:lnTo>
                    <a:pt x="5307292" y="683799"/>
                  </a:lnTo>
                  <a:lnTo>
                    <a:pt x="5360886" y="688684"/>
                  </a:lnTo>
                  <a:lnTo>
                    <a:pt x="5414263" y="693416"/>
                  </a:lnTo>
                  <a:lnTo>
                    <a:pt x="5467409" y="697985"/>
                  </a:lnTo>
                  <a:lnTo>
                    <a:pt x="5520306" y="702382"/>
                  </a:lnTo>
                  <a:lnTo>
                    <a:pt x="5572938" y="706595"/>
                  </a:lnTo>
                  <a:lnTo>
                    <a:pt x="5625288" y="710614"/>
                  </a:lnTo>
                  <a:lnTo>
                    <a:pt x="5677341" y="714430"/>
                  </a:lnTo>
                  <a:lnTo>
                    <a:pt x="5729079" y="718032"/>
                  </a:lnTo>
                  <a:lnTo>
                    <a:pt x="5780486" y="721411"/>
                  </a:lnTo>
                  <a:lnTo>
                    <a:pt x="5831546" y="724555"/>
                  </a:lnTo>
                  <a:lnTo>
                    <a:pt x="5882243" y="727455"/>
                  </a:lnTo>
                  <a:lnTo>
                    <a:pt x="5932559" y="730101"/>
                  </a:lnTo>
                  <a:lnTo>
                    <a:pt x="5982479" y="732482"/>
                  </a:lnTo>
                  <a:lnTo>
                    <a:pt x="6031987" y="734588"/>
                  </a:lnTo>
                  <a:lnTo>
                    <a:pt x="6081064" y="736410"/>
                  </a:lnTo>
                  <a:lnTo>
                    <a:pt x="6129696" y="737936"/>
                  </a:lnTo>
                  <a:lnTo>
                    <a:pt x="6177866" y="739157"/>
                  </a:lnTo>
                  <a:lnTo>
                    <a:pt x="6225557" y="740063"/>
                  </a:lnTo>
                  <a:lnTo>
                    <a:pt x="6272754" y="740643"/>
                  </a:lnTo>
                  <a:lnTo>
                    <a:pt x="6319439" y="740887"/>
                  </a:lnTo>
                  <a:lnTo>
                    <a:pt x="6365595" y="740786"/>
                  </a:lnTo>
                  <a:lnTo>
                    <a:pt x="6411208" y="740328"/>
                  </a:lnTo>
                  <a:lnTo>
                    <a:pt x="6456260" y="739504"/>
                  </a:lnTo>
                  <a:lnTo>
                    <a:pt x="6500735" y="738304"/>
                  </a:lnTo>
                  <a:lnTo>
                    <a:pt x="6544616" y="736717"/>
                  </a:lnTo>
                  <a:lnTo>
                    <a:pt x="6587887" y="734734"/>
                  </a:lnTo>
                  <a:lnTo>
                    <a:pt x="6630532" y="732343"/>
                  </a:lnTo>
                  <a:lnTo>
                    <a:pt x="6672534" y="729536"/>
                  </a:lnTo>
                  <a:lnTo>
                    <a:pt x="6733771" y="724670"/>
                  </a:lnTo>
                  <a:lnTo>
                    <a:pt x="6794724" y="718984"/>
                  </a:lnTo>
                  <a:lnTo>
                    <a:pt x="6855382" y="712508"/>
                  </a:lnTo>
                  <a:lnTo>
                    <a:pt x="6915734" y="705268"/>
                  </a:lnTo>
                  <a:lnTo>
                    <a:pt x="6975770" y="697294"/>
                  </a:lnTo>
                  <a:lnTo>
                    <a:pt x="7035479" y="688613"/>
                  </a:lnTo>
                  <a:lnTo>
                    <a:pt x="7094851" y="679253"/>
                  </a:lnTo>
                  <a:lnTo>
                    <a:pt x="7153874" y="669243"/>
                  </a:lnTo>
                  <a:lnTo>
                    <a:pt x="7212539" y="658611"/>
                  </a:lnTo>
                  <a:lnTo>
                    <a:pt x="7270835" y="647385"/>
                  </a:lnTo>
                  <a:lnTo>
                    <a:pt x="7328751" y="635593"/>
                  </a:lnTo>
                  <a:lnTo>
                    <a:pt x="7386277" y="623263"/>
                  </a:lnTo>
                  <a:lnTo>
                    <a:pt x="7443402" y="610423"/>
                  </a:lnTo>
                  <a:lnTo>
                    <a:pt x="7500115" y="597102"/>
                  </a:lnTo>
                  <a:lnTo>
                    <a:pt x="7556406" y="583328"/>
                  </a:lnTo>
                  <a:lnTo>
                    <a:pt x="7612264" y="569129"/>
                  </a:lnTo>
                  <a:lnTo>
                    <a:pt x="7667679" y="554532"/>
                  </a:lnTo>
                  <a:lnTo>
                    <a:pt x="7722640" y="539567"/>
                  </a:lnTo>
                  <a:lnTo>
                    <a:pt x="7777137" y="524261"/>
                  </a:lnTo>
                  <a:lnTo>
                    <a:pt x="7831158" y="508643"/>
                  </a:lnTo>
                  <a:lnTo>
                    <a:pt x="7884694" y="492740"/>
                  </a:lnTo>
                  <a:lnTo>
                    <a:pt x="7937733" y="476581"/>
                  </a:lnTo>
                  <a:lnTo>
                    <a:pt x="7990265" y="460194"/>
                  </a:lnTo>
                  <a:lnTo>
                    <a:pt x="8042280" y="443607"/>
                  </a:lnTo>
                  <a:lnTo>
                    <a:pt x="8093767" y="426848"/>
                  </a:lnTo>
                  <a:lnTo>
                    <a:pt x="8144716" y="409946"/>
                  </a:lnTo>
                  <a:lnTo>
                    <a:pt x="8195115" y="392928"/>
                  </a:lnTo>
                  <a:lnTo>
                    <a:pt x="8244954" y="375823"/>
                  </a:lnTo>
                  <a:lnTo>
                    <a:pt x="8294223" y="358659"/>
                  </a:lnTo>
                  <a:lnTo>
                    <a:pt x="8342910" y="341464"/>
                  </a:lnTo>
                  <a:lnTo>
                    <a:pt x="8391006" y="324267"/>
                  </a:lnTo>
                  <a:lnTo>
                    <a:pt x="8438500" y="307094"/>
                  </a:lnTo>
                  <a:lnTo>
                    <a:pt x="8485381" y="289975"/>
                  </a:lnTo>
                  <a:lnTo>
                    <a:pt x="8531639" y="272938"/>
                  </a:lnTo>
                  <a:lnTo>
                    <a:pt x="8577263" y="256011"/>
                  </a:lnTo>
                  <a:lnTo>
                    <a:pt x="8622242" y="239221"/>
                  </a:lnTo>
                  <a:lnTo>
                    <a:pt x="8666566" y="222598"/>
                  </a:lnTo>
                  <a:lnTo>
                    <a:pt x="8710224" y="206169"/>
                  </a:lnTo>
                  <a:lnTo>
                    <a:pt x="8753206" y="189962"/>
                  </a:lnTo>
                  <a:lnTo>
                    <a:pt x="8795501" y="174007"/>
                  </a:lnTo>
                  <a:lnTo>
                    <a:pt x="8837098" y="158329"/>
                  </a:lnTo>
                  <a:lnTo>
                    <a:pt x="8877987" y="142959"/>
                  </a:lnTo>
                  <a:lnTo>
                    <a:pt x="8918158" y="127924"/>
                  </a:lnTo>
                  <a:lnTo>
                    <a:pt x="8957599" y="113252"/>
                  </a:lnTo>
                  <a:lnTo>
                    <a:pt x="8996300" y="98971"/>
                  </a:lnTo>
                  <a:lnTo>
                    <a:pt x="9034251" y="85110"/>
                  </a:lnTo>
                  <a:lnTo>
                    <a:pt x="9071440" y="71697"/>
                  </a:lnTo>
                  <a:lnTo>
                    <a:pt x="9107858" y="58760"/>
                  </a:lnTo>
                  <a:lnTo>
                    <a:pt x="9178337" y="34425"/>
                  </a:lnTo>
                  <a:lnTo>
                    <a:pt x="9245602" y="12331"/>
                  </a:lnTo>
                  <a:lnTo>
                    <a:pt x="9278003" y="2196"/>
                  </a:lnTo>
                  <a:lnTo>
                    <a:pt x="9285306" y="0"/>
                  </a:lnTo>
                </a:path>
              </a:pathLst>
            </a:custGeom>
            <a:ln w="10774">
              <a:solidFill>
                <a:srgbClr val="09B6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" y="56967"/>
              <a:ext cx="9361170" cy="892810"/>
            </a:xfrm>
            <a:custGeom>
              <a:avLst/>
              <a:gdLst/>
              <a:ahLst/>
              <a:cxnLst/>
              <a:rect l="l" t="t" r="r" b="b"/>
              <a:pathLst>
                <a:path w="9361170" h="892810">
                  <a:moveTo>
                    <a:pt x="0" y="892461"/>
                  </a:moveTo>
                  <a:lnTo>
                    <a:pt x="52739" y="883117"/>
                  </a:lnTo>
                  <a:lnTo>
                    <a:pt x="110819" y="871834"/>
                  </a:lnTo>
                  <a:lnTo>
                    <a:pt x="174040" y="858780"/>
                  </a:lnTo>
                  <a:lnTo>
                    <a:pt x="242202" y="844126"/>
                  </a:lnTo>
                  <a:lnTo>
                    <a:pt x="315104" y="828038"/>
                  </a:lnTo>
                  <a:lnTo>
                    <a:pt x="353271" y="819510"/>
                  </a:lnTo>
                  <a:lnTo>
                    <a:pt x="392548" y="810687"/>
                  </a:lnTo>
                  <a:lnTo>
                    <a:pt x="432910" y="801590"/>
                  </a:lnTo>
                  <a:lnTo>
                    <a:pt x="474332" y="792241"/>
                  </a:lnTo>
                  <a:lnTo>
                    <a:pt x="516790" y="782660"/>
                  </a:lnTo>
                  <a:lnTo>
                    <a:pt x="560258" y="772868"/>
                  </a:lnTo>
                  <a:lnTo>
                    <a:pt x="604711" y="762887"/>
                  </a:lnTo>
                  <a:lnTo>
                    <a:pt x="650124" y="752737"/>
                  </a:lnTo>
                  <a:lnTo>
                    <a:pt x="696473" y="742440"/>
                  </a:lnTo>
                  <a:lnTo>
                    <a:pt x="743731" y="732017"/>
                  </a:lnTo>
                  <a:lnTo>
                    <a:pt x="791875" y="721489"/>
                  </a:lnTo>
                  <a:lnTo>
                    <a:pt x="840880" y="710877"/>
                  </a:lnTo>
                  <a:lnTo>
                    <a:pt x="890719" y="700202"/>
                  </a:lnTo>
                  <a:lnTo>
                    <a:pt x="941369" y="689485"/>
                  </a:lnTo>
                  <a:lnTo>
                    <a:pt x="992804" y="678747"/>
                  </a:lnTo>
                  <a:lnTo>
                    <a:pt x="1044999" y="668010"/>
                  </a:lnTo>
                  <a:lnTo>
                    <a:pt x="1097929" y="657294"/>
                  </a:lnTo>
                  <a:lnTo>
                    <a:pt x="1151570" y="646621"/>
                  </a:lnTo>
                  <a:lnTo>
                    <a:pt x="1205896" y="636011"/>
                  </a:lnTo>
                  <a:lnTo>
                    <a:pt x="1260882" y="625486"/>
                  </a:lnTo>
                  <a:lnTo>
                    <a:pt x="1316504" y="615067"/>
                  </a:lnTo>
                  <a:lnTo>
                    <a:pt x="1372735" y="604774"/>
                  </a:lnTo>
                  <a:lnTo>
                    <a:pt x="1429552" y="594630"/>
                  </a:lnTo>
                  <a:lnTo>
                    <a:pt x="1486930" y="584654"/>
                  </a:lnTo>
                  <a:lnTo>
                    <a:pt x="1544842" y="574869"/>
                  </a:lnTo>
                  <a:lnTo>
                    <a:pt x="1603265" y="565295"/>
                  </a:lnTo>
                  <a:lnTo>
                    <a:pt x="1662173" y="555953"/>
                  </a:lnTo>
                  <a:lnTo>
                    <a:pt x="1721541" y="546864"/>
                  </a:lnTo>
                  <a:lnTo>
                    <a:pt x="1781345" y="538050"/>
                  </a:lnTo>
                  <a:lnTo>
                    <a:pt x="1841558" y="529532"/>
                  </a:lnTo>
                  <a:lnTo>
                    <a:pt x="1902157" y="521330"/>
                  </a:lnTo>
                  <a:lnTo>
                    <a:pt x="1963117" y="513466"/>
                  </a:lnTo>
                  <a:lnTo>
                    <a:pt x="2024411" y="505961"/>
                  </a:lnTo>
                  <a:lnTo>
                    <a:pt x="2086016" y="498836"/>
                  </a:lnTo>
                  <a:lnTo>
                    <a:pt x="2147906" y="492112"/>
                  </a:lnTo>
                  <a:lnTo>
                    <a:pt x="2210057" y="485810"/>
                  </a:lnTo>
                  <a:lnTo>
                    <a:pt x="2272442" y="479951"/>
                  </a:lnTo>
                  <a:lnTo>
                    <a:pt x="2335038" y="474556"/>
                  </a:lnTo>
                  <a:lnTo>
                    <a:pt x="2397820" y="469647"/>
                  </a:lnTo>
                  <a:lnTo>
                    <a:pt x="2460761" y="465244"/>
                  </a:lnTo>
                  <a:lnTo>
                    <a:pt x="2523838" y="461369"/>
                  </a:lnTo>
                  <a:lnTo>
                    <a:pt x="2587025" y="458042"/>
                  </a:lnTo>
                  <a:lnTo>
                    <a:pt x="2650297" y="455286"/>
                  </a:lnTo>
                  <a:lnTo>
                    <a:pt x="2692566" y="453810"/>
                  </a:lnTo>
                  <a:lnTo>
                    <a:pt x="2735478" y="452644"/>
                  </a:lnTo>
                  <a:lnTo>
                    <a:pt x="2779019" y="451778"/>
                  </a:lnTo>
                  <a:lnTo>
                    <a:pt x="2823171" y="451206"/>
                  </a:lnTo>
                  <a:lnTo>
                    <a:pt x="2867917" y="450918"/>
                  </a:lnTo>
                  <a:lnTo>
                    <a:pt x="2913242" y="450906"/>
                  </a:lnTo>
                  <a:lnTo>
                    <a:pt x="2959129" y="451162"/>
                  </a:lnTo>
                  <a:lnTo>
                    <a:pt x="3005560" y="451677"/>
                  </a:lnTo>
                  <a:lnTo>
                    <a:pt x="3052521" y="452443"/>
                  </a:lnTo>
                  <a:lnTo>
                    <a:pt x="3099993" y="453452"/>
                  </a:lnTo>
                  <a:lnTo>
                    <a:pt x="3147962" y="454696"/>
                  </a:lnTo>
                  <a:lnTo>
                    <a:pt x="3196409" y="456165"/>
                  </a:lnTo>
                  <a:lnTo>
                    <a:pt x="3245319" y="457853"/>
                  </a:lnTo>
                  <a:lnTo>
                    <a:pt x="3294675" y="459750"/>
                  </a:lnTo>
                  <a:lnTo>
                    <a:pt x="3344461" y="461848"/>
                  </a:lnTo>
                  <a:lnTo>
                    <a:pt x="3394659" y="464139"/>
                  </a:lnTo>
                  <a:lnTo>
                    <a:pt x="3445254" y="466615"/>
                  </a:lnTo>
                  <a:lnTo>
                    <a:pt x="3496230" y="469267"/>
                  </a:lnTo>
                  <a:lnTo>
                    <a:pt x="3547568" y="472087"/>
                  </a:lnTo>
                  <a:lnTo>
                    <a:pt x="3599254" y="475066"/>
                  </a:lnTo>
                  <a:lnTo>
                    <a:pt x="3651270" y="478197"/>
                  </a:lnTo>
                  <a:lnTo>
                    <a:pt x="3703600" y="481470"/>
                  </a:lnTo>
                  <a:lnTo>
                    <a:pt x="3756227" y="484878"/>
                  </a:lnTo>
                  <a:lnTo>
                    <a:pt x="3809135" y="488413"/>
                  </a:lnTo>
                  <a:lnTo>
                    <a:pt x="3862308" y="492065"/>
                  </a:lnTo>
                  <a:lnTo>
                    <a:pt x="3915728" y="495827"/>
                  </a:lnTo>
                  <a:lnTo>
                    <a:pt x="3969380" y="499691"/>
                  </a:lnTo>
                  <a:lnTo>
                    <a:pt x="4023247" y="503647"/>
                  </a:lnTo>
                  <a:lnTo>
                    <a:pt x="4077311" y="507689"/>
                  </a:lnTo>
                  <a:lnTo>
                    <a:pt x="4131558" y="511806"/>
                  </a:lnTo>
                  <a:lnTo>
                    <a:pt x="4185970" y="515992"/>
                  </a:lnTo>
                  <a:lnTo>
                    <a:pt x="4240530" y="520237"/>
                  </a:lnTo>
                  <a:lnTo>
                    <a:pt x="4295223" y="524534"/>
                  </a:lnTo>
                  <a:lnTo>
                    <a:pt x="4350031" y="528874"/>
                  </a:lnTo>
                  <a:lnTo>
                    <a:pt x="4404939" y="533248"/>
                  </a:lnTo>
                  <a:lnTo>
                    <a:pt x="4459929" y="537649"/>
                  </a:lnTo>
                  <a:lnTo>
                    <a:pt x="4514985" y="542069"/>
                  </a:lnTo>
                  <a:lnTo>
                    <a:pt x="4570091" y="546498"/>
                  </a:lnTo>
                  <a:lnTo>
                    <a:pt x="4625230" y="550928"/>
                  </a:lnTo>
                  <a:lnTo>
                    <a:pt x="4680385" y="555352"/>
                  </a:lnTo>
                  <a:lnTo>
                    <a:pt x="4735541" y="559760"/>
                  </a:lnTo>
                  <a:lnTo>
                    <a:pt x="4790680" y="564145"/>
                  </a:lnTo>
                  <a:lnTo>
                    <a:pt x="4845785" y="568498"/>
                  </a:lnTo>
                  <a:lnTo>
                    <a:pt x="4900842" y="572812"/>
                  </a:lnTo>
                  <a:lnTo>
                    <a:pt x="4955832" y="577076"/>
                  </a:lnTo>
                  <a:lnTo>
                    <a:pt x="5010740" y="581284"/>
                  </a:lnTo>
                  <a:lnTo>
                    <a:pt x="5065549" y="585427"/>
                  </a:lnTo>
                  <a:lnTo>
                    <a:pt x="5120242" y="589496"/>
                  </a:lnTo>
                  <a:lnTo>
                    <a:pt x="5174802" y="593484"/>
                  </a:lnTo>
                  <a:lnTo>
                    <a:pt x="5229215" y="597382"/>
                  </a:lnTo>
                  <a:lnTo>
                    <a:pt x="5283462" y="601181"/>
                  </a:lnTo>
                  <a:lnTo>
                    <a:pt x="5337527" y="604874"/>
                  </a:lnTo>
                  <a:lnTo>
                    <a:pt x="5391394" y="608451"/>
                  </a:lnTo>
                  <a:lnTo>
                    <a:pt x="5445046" y="611905"/>
                  </a:lnTo>
                  <a:lnTo>
                    <a:pt x="5498467" y="615228"/>
                  </a:lnTo>
                  <a:lnTo>
                    <a:pt x="5551641" y="618411"/>
                  </a:lnTo>
                  <a:lnTo>
                    <a:pt x="5604550" y="621445"/>
                  </a:lnTo>
                  <a:lnTo>
                    <a:pt x="5657178" y="624323"/>
                  </a:lnTo>
                  <a:lnTo>
                    <a:pt x="5709509" y="627036"/>
                  </a:lnTo>
                  <a:lnTo>
                    <a:pt x="5761526" y="629575"/>
                  </a:lnTo>
                  <a:lnTo>
                    <a:pt x="5813212" y="631933"/>
                  </a:lnTo>
                  <a:lnTo>
                    <a:pt x="5864552" y="634101"/>
                  </a:lnTo>
                  <a:lnTo>
                    <a:pt x="5915528" y="636071"/>
                  </a:lnTo>
                  <a:lnTo>
                    <a:pt x="5966124" y="637834"/>
                  </a:lnTo>
                  <a:lnTo>
                    <a:pt x="6016324" y="639383"/>
                  </a:lnTo>
                  <a:lnTo>
                    <a:pt x="6066111" y="640708"/>
                  </a:lnTo>
                  <a:lnTo>
                    <a:pt x="6115468" y="641802"/>
                  </a:lnTo>
                  <a:lnTo>
                    <a:pt x="6164379" y="642656"/>
                  </a:lnTo>
                  <a:lnTo>
                    <a:pt x="6212828" y="643262"/>
                  </a:lnTo>
                  <a:lnTo>
                    <a:pt x="6260797" y="643611"/>
                  </a:lnTo>
                  <a:lnTo>
                    <a:pt x="6308271" y="643696"/>
                  </a:lnTo>
                  <a:lnTo>
                    <a:pt x="6355233" y="643507"/>
                  </a:lnTo>
                  <a:lnTo>
                    <a:pt x="6401666" y="643037"/>
                  </a:lnTo>
                  <a:lnTo>
                    <a:pt x="6447554" y="642277"/>
                  </a:lnTo>
                  <a:lnTo>
                    <a:pt x="6492881" y="641220"/>
                  </a:lnTo>
                  <a:lnTo>
                    <a:pt x="6537629" y="639856"/>
                  </a:lnTo>
                  <a:lnTo>
                    <a:pt x="6581782" y="638177"/>
                  </a:lnTo>
                  <a:lnTo>
                    <a:pt x="6625325" y="636175"/>
                  </a:lnTo>
                  <a:lnTo>
                    <a:pt x="6668239" y="633842"/>
                  </a:lnTo>
                  <a:lnTo>
                    <a:pt x="6710509" y="631169"/>
                  </a:lnTo>
                  <a:lnTo>
                    <a:pt x="6772503" y="626599"/>
                  </a:lnTo>
                  <a:lnTo>
                    <a:pt x="6834201" y="621338"/>
                  </a:lnTo>
                  <a:lnTo>
                    <a:pt x="6895595" y="615410"/>
                  </a:lnTo>
                  <a:lnTo>
                    <a:pt x="6956671" y="608839"/>
                  </a:lnTo>
                  <a:lnTo>
                    <a:pt x="7017420" y="601649"/>
                  </a:lnTo>
                  <a:lnTo>
                    <a:pt x="7077830" y="593866"/>
                  </a:lnTo>
                  <a:lnTo>
                    <a:pt x="7137889" y="585513"/>
                  </a:lnTo>
                  <a:lnTo>
                    <a:pt x="7197588" y="576615"/>
                  </a:lnTo>
                  <a:lnTo>
                    <a:pt x="7256914" y="567197"/>
                  </a:lnTo>
                  <a:lnTo>
                    <a:pt x="7315856" y="557281"/>
                  </a:lnTo>
                  <a:lnTo>
                    <a:pt x="7374405" y="546894"/>
                  </a:lnTo>
                  <a:lnTo>
                    <a:pt x="7432547" y="536060"/>
                  </a:lnTo>
                  <a:lnTo>
                    <a:pt x="7490273" y="524802"/>
                  </a:lnTo>
                  <a:lnTo>
                    <a:pt x="7547571" y="513145"/>
                  </a:lnTo>
                  <a:lnTo>
                    <a:pt x="7604430" y="501115"/>
                  </a:lnTo>
                  <a:lnTo>
                    <a:pt x="7660839" y="488734"/>
                  </a:lnTo>
                  <a:lnTo>
                    <a:pt x="7716787" y="476027"/>
                  </a:lnTo>
                  <a:lnTo>
                    <a:pt x="7772262" y="463020"/>
                  </a:lnTo>
                  <a:lnTo>
                    <a:pt x="7827254" y="449735"/>
                  </a:lnTo>
                  <a:lnTo>
                    <a:pt x="7881752" y="436198"/>
                  </a:lnTo>
                  <a:lnTo>
                    <a:pt x="7935743" y="422434"/>
                  </a:lnTo>
                  <a:lnTo>
                    <a:pt x="7989219" y="408465"/>
                  </a:lnTo>
                  <a:lnTo>
                    <a:pt x="8042166" y="394318"/>
                  </a:lnTo>
                  <a:lnTo>
                    <a:pt x="8094574" y="380016"/>
                  </a:lnTo>
                  <a:lnTo>
                    <a:pt x="8146432" y="365583"/>
                  </a:lnTo>
                  <a:lnTo>
                    <a:pt x="8197729" y="351045"/>
                  </a:lnTo>
                  <a:lnTo>
                    <a:pt x="8248454" y="336424"/>
                  </a:lnTo>
                  <a:lnTo>
                    <a:pt x="8298595" y="321747"/>
                  </a:lnTo>
                  <a:lnTo>
                    <a:pt x="8348142" y="307037"/>
                  </a:lnTo>
                  <a:lnTo>
                    <a:pt x="8397083" y="292319"/>
                  </a:lnTo>
                  <a:lnTo>
                    <a:pt x="8445408" y="277616"/>
                  </a:lnTo>
                  <a:lnTo>
                    <a:pt x="8493105" y="262954"/>
                  </a:lnTo>
                  <a:lnTo>
                    <a:pt x="8540162" y="248357"/>
                  </a:lnTo>
                  <a:lnTo>
                    <a:pt x="8586570" y="233849"/>
                  </a:lnTo>
                  <a:lnTo>
                    <a:pt x="8632316" y="219455"/>
                  </a:lnTo>
                  <a:lnTo>
                    <a:pt x="8677390" y="205198"/>
                  </a:lnTo>
                  <a:lnTo>
                    <a:pt x="8721781" y="191104"/>
                  </a:lnTo>
                  <a:lnTo>
                    <a:pt x="8765477" y="177197"/>
                  </a:lnTo>
                  <a:lnTo>
                    <a:pt x="8808467" y="163501"/>
                  </a:lnTo>
                  <a:lnTo>
                    <a:pt x="8850741" y="150041"/>
                  </a:lnTo>
                  <a:lnTo>
                    <a:pt x="8892287" y="136841"/>
                  </a:lnTo>
                  <a:lnTo>
                    <a:pt x="8933094" y="123925"/>
                  </a:lnTo>
                  <a:lnTo>
                    <a:pt x="8973151" y="111318"/>
                  </a:lnTo>
                  <a:lnTo>
                    <a:pt x="9012447" y="99044"/>
                  </a:lnTo>
                  <a:lnTo>
                    <a:pt x="9050970" y="87128"/>
                  </a:lnTo>
                  <a:lnTo>
                    <a:pt x="9088710" y="75593"/>
                  </a:lnTo>
                  <a:lnTo>
                    <a:pt x="9125655" y="64465"/>
                  </a:lnTo>
                  <a:lnTo>
                    <a:pt x="9197118" y="43527"/>
                  </a:lnTo>
                  <a:lnTo>
                    <a:pt x="9265270" y="24506"/>
                  </a:lnTo>
                  <a:lnTo>
                    <a:pt x="9330021" y="7599"/>
                  </a:lnTo>
                  <a:lnTo>
                    <a:pt x="9361094" y="0"/>
                  </a:lnTo>
                </a:path>
              </a:pathLst>
            </a:custGeom>
            <a:ln w="9524">
              <a:solidFill>
                <a:srgbClr val="10CE9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0" y="6081486"/>
            <a:ext cx="2095499" cy="776513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981744" y="2872293"/>
            <a:ext cx="4784815" cy="2826515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49680" y="1198861"/>
            <a:ext cx="3781424" cy="1362074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5387" y="0"/>
            <a:ext cx="9371330" cy="6863715"/>
            <a:chOff x="-5387" y="0"/>
            <a:chExt cx="9371330" cy="68637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361475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9359899" cy="102742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04744" y="0"/>
              <a:ext cx="4855155" cy="600066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0" y="0"/>
              <a:ext cx="9285605" cy="1015365"/>
            </a:xfrm>
            <a:custGeom>
              <a:avLst/>
              <a:gdLst/>
              <a:ahLst/>
              <a:cxnLst/>
              <a:rect l="l" t="t" r="r" b="b"/>
              <a:pathLst>
                <a:path w="9285605" h="1015365">
                  <a:moveTo>
                    <a:pt x="0" y="1015121"/>
                  </a:moveTo>
                  <a:lnTo>
                    <a:pt x="52568" y="996451"/>
                  </a:lnTo>
                  <a:lnTo>
                    <a:pt x="110812" y="976136"/>
                  </a:lnTo>
                  <a:lnTo>
                    <a:pt x="173659" y="954649"/>
                  </a:lnTo>
                  <a:lnTo>
                    <a:pt x="240950" y="932137"/>
                  </a:lnTo>
                  <a:lnTo>
                    <a:pt x="312528" y="908748"/>
                  </a:lnTo>
                  <a:lnTo>
                    <a:pt x="349876" y="896771"/>
                  </a:lnTo>
                  <a:lnTo>
                    <a:pt x="388235" y="884630"/>
                  </a:lnTo>
                  <a:lnTo>
                    <a:pt x="427588" y="872343"/>
                  </a:lnTo>
                  <a:lnTo>
                    <a:pt x="467913" y="859929"/>
                  </a:lnTo>
                  <a:lnTo>
                    <a:pt x="509192" y="847406"/>
                  </a:lnTo>
                  <a:lnTo>
                    <a:pt x="551404" y="834793"/>
                  </a:lnTo>
                  <a:lnTo>
                    <a:pt x="594530" y="822108"/>
                  </a:lnTo>
                  <a:lnTo>
                    <a:pt x="638549" y="809370"/>
                  </a:lnTo>
                  <a:lnTo>
                    <a:pt x="683443" y="796597"/>
                  </a:lnTo>
                  <a:lnTo>
                    <a:pt x="729192" y="783807"/>
                  </a:lnTo>
                  <a:lnTo>
                    <a:pt x="775775" y="771019"/>
                  </a:lnTo>
                  <a:lnTo>
                    <a:pt x="823172" y="758251"/>
                  </a:lnTo>
                  <a:lnTo>
                    <a:pt x="871366" y="745522"/>
                  </a:lnTo>
                  <a:lnTo>
                    <a:pt x="920334" y="732850"/>
                  </a:lnTo>
                  <a:lnTo>
                    <a:pt x="970058" y="720254"/>
                  </a:lnTo>
                  <a:lnTo>
                    <a:pt x="1020518" y="707751"/>
                  </a:lnTo>
                  <a:lnTo>
                    <a:pt x="1071694" y="695362"/>
                  </a:lnTo>
                  <a:lnTo>
                    <a:pt x="1123567" y="683102"/>
                  </a:lnTo>
                  <a:lnTo>
                    <a:pt x="1176116" y="670993"/>
                  </a:lnTo>
                  <a:lnTo>
                    <a:pt x="1229322" y="659050"/>
                  </a:lnTo>
                  <a:lnTo>
                    <a:pt x="1283165" y="647294"/>
                  </a:lnTo>
                  <a:lnTo>
                    <a:pt x="1337626" y="635743"/>
                  </a:lnTo>
                  <a:lnTo>
                    <a:pt x="1392684" y="624414"/>
                  </a:lnTo>
                  <a:lnTo>
                    <a:pt x="1448320" y="613327"/>
                  </a:lnTo>
                  <a:lnTo>
                    <a:pt x="1504514" y="602500"/>
                  </a:lnTo>
                  <a:lnTo>
                    <a:pt x="1561247" y="591951"/>
                  </a:lnTo>
                  <a:lnTo>
                    <a:pt x="1618498" y="581699"/>
                  </a:lnTo>
                  <a:lnTo>
                    <a:pt x="1676248" y="571762"/>
                  </a:lnTo>
                  <a:lnTo>
                    <a:pt x="1734477" y="562158"/>
                  </a:lnTo>
                  <a:lnTo>
                    <a:pt x="1793166" y="552906"/>
                  </a:lnTo>
                  <a:lnTo>
                    <a:pt x="1852294" y="544025"/>
                  </a:lnTo>
                  <a:lnTo>
                    <a:pt x="1911842" y="535532"/>
                  </a:lnTo>
                  <a:lnTo>
                    <a:pt x="1971790" y="527447"/>
                  </a:lnTo>
                  <a:lnTo>
                    <a:pt x="2032118" y="519788"/>
                  </a:lnTo>
                  <a:lnTo>
                    <a:pt x="2092807" y="512572"/>
                  </a:lnTo>
                  <a:lnTo>
                    <a:pt x="2153837" y="505819"/>
                  </a:lnTo>
                  <a:lnTo>
                    <a:pt x="2215188" y="499547"/>
                  </a:lnTo>
                  <a:lnTo>
                    <a:pt x="2276840" y="493775"/>
                  </a:lnTo>
                  <a:lnTo>
                    <a:pt x="2338773" y="488520"/>
                  </a:lnTo>
                  <a:lnTo>
                    <a:pt x="2400969" y="483802"/>
                  </a:lnTo>
                  <a:lnTo>
                    <a:pt x="2463406" y="479638"/>
                  </a:lnTo>
                  <a:lnTo>
                    <a:pt x="2526066" y="476047"/>
                  </a:lnTo>
                  <a:lnTo>
                    <a:pt x="2588928" y="473048"/>
                  </a:lnTo>
                  <a:lnTo>
                    <a:pt x="2630455" y="471480"/>
                  </a:lnTo>
                  <a:lnTo>
                    <a:pt x="2672637" y="470297"/>
                  </a:lnTo>
                  <a:lnTo>
                    <a:pt x="2715457" y="469491"/>
                  </a:lnTo>
                  <a:lnTo>
                    <a:pt x="2758899" y="469050"/>
                  </a:lnTo>
                  <a:lnTo>
                    <a:pt x="2802946" y="468965"/>
                  </a:lnTo>
                  <a:lnTo>
                    <a:pt x="2847583" y="469226"/>
                  </a:lnTo>
                  <a:lnTo>
                    <a:pt x="2892791" y="469821"/>
                  </a:lnTo>
                  <a:lnTo>
                    <a:pt x="2938556" y="470742"/>
                  </a:lnTo>
                  <a:lnTo>
                    <a:pt x="2984861" y="471978"/>
                  </a:lnTo>
                  <a:lnTo>
                    <a:pt x="3031689" y="473518"/>
                  </a:lnTo>
                  <a:lnTo>
                    <a:pt x="3079024" y="475353"/>
                  </a:lnTo>
                  <a:lnTo>
                    <a:pt x="3126850" y="477473"/>
                  </a:lnTo>
                  <a:lnTo>
                    <a:pt x="3175150" y="479866"/>
                  </a:lnTo>
                  <a:lnTo>
                    <a:pt x="3223907" y="482524"/>
                  </a:lnTo>
                  <a:lnTo>
                    <a:pt x="3273105" y="485436"/>
                  </a:lnTo>
                  <a:lnTo>
                    <a:pt x="3322728" y="488592"/>
                  </a:lnTo>
                  <a:lnTo>
                    <a:pt x="3372760" y="491981"/>
                  </a:lnTo>
                  <a:lnTo>
                    <a:pt x="3423183" y="495593"/>
                  </a:lnTo>
                  <a:lnTo>
                    <a:pt x="3473982" y="499419"/>
                  </a:lnTo>
                  <a:lnTo>
                    <a:pt x="3525140" y="503448"/>
                  </a:lnTo>
                  <a:lnTo>
                    <a:pt x="3576641" y="507670"/>
                  </a:lnTo>
                  <a:lnTo>
                    <a:pt x="3628467" y="512075"/>
                  </a:lnTo>
                  <a:lnTo>
                    <a:pt x="3680604" y="516652"/>
                  </a:lnTo>
                  <a:lnTo>
                    <a:pt x="3733034" y="521391"/>
                  </a:lnTo>
                  <a:lnTo>
                    <a:pt x="3785741" y="526283"/>
                  </a:lnTo>
                  <a:lnTo>
                    <a:pt x="3838709" y="531317"/>
                  </a:lnTo>
                  <a:lnTo>
                    <a:pt x="3891920" y="536483"/>
                  </a:lnTo>
                  <a:lnTo>
                    <a:pt x="3945359" y="541771"/>
                  </a:lnTo>
                  <a:lnTo>
                    <a:pt x="3999010" y="547170"/>
                  </a:lnTo>
                  <a:lnTo>
                    <a:pt x="4052855" y="552671"/>
                  </a:lnTo>
                  <a:lnTo>
                    <a:pt x="4106879" y="558263"/>
                  </a:lnTo>
                  <a:lnTo>
                    <a:pt x="4161065" y="563936"/>
                  </a:lnTo>
                  <a:lnTo>
                    <a:pt x="4215396" y="569680"/>
                  </a:lnTo>
                  <a:lnTo>
                    <a:pt x="4269856" y="575485"/>
                  </a:lnTo>
                  <a:lnTo>
                    <a:pt x="4324429" y="581340"/>
                  </a:lnTo>
                  <a:lnTo>
                    <a:pt x="4379099" y="587236"/>
                  </a:lnTo>
                  <a:lnTo>
                    <a:pt x="4433848" y="593162"/>
                  </a:lnTo>
                  <a:lnTo>
                    <a:pt x="4488661" y="599108"/>
                  </a:lnTo>
                  <a:lnTo>
                    <a:pt x="4543520" y="605064"/>
                  </a:lnTo>
                  <a:lnTo>
                    <a:pt x="4598410" y="611020"/>
                  </a:lnTo>
                  <a:lnTo>
                    <a:pt x="4653315" y="616966"/>
                  </a:lnTo>
                  <a:lnTo>
                    <a:pt x="4708217" y="622891"/>
                  </a:lnTo>
                  <a:lnTo>
                    <a:pt x="4763100" y="628785"/>
                  </a:lnTo>
                  <a:lnTo>
                    <a:pt x="4817948" y="634638"/>
                  </a:lnTo>
                  <a:lnTo>
                    <a:pt x="4872745" y="640440"/>
                  </a:lnTo>
                  <a:lnTo>
                    <a:pt x="4927474" y="646181"/>
                  </a:lnTo>
                  <a:lnTo>
                    <a:pt x="4982118" y="651851"/>
                  </a:lnTo>
                  <a:lnTo>
                    <a:pt x="5036662" y="657438"/>
                  </a:lnTo>
                  <a:lnTo>
                    <a:pt x="5091088" y="662935"/>
                  </a:lnTo>
                  <a:lnTo>
                    <a:pt x="5145381" y="668329"/>
                  </a:lnTo>
                  <a:lnTo>
                    <a:pt x="5199523" y="673611"/>
                  </a:lnTo>
                  <a:lnTo>
                    <a:pt x="5253499" y="678771"/>
                  </a:lnTo>
                  <a:lnTo>
                    <a:pt x="5307292" y="683799"/>
                  </a:lnTo>
                  <a:lnTo>
                    <a:pt x="5360886" y="688684"/>
                  </a:lnTo>
                  <a:lnTo>
                    <a:pt x="5414263" y="693416"/>
                  </a:lnTo>
                  <a:lnTo>
                    <a:pt x="5467409" y="697985"/>
                  </a:lnTo>
                  <a:lnTo>
                    <a:pt x="5520306" y="702382"/>
                  </a:lnTo>
                  <a:lnTo>
                    <a:pt x="5572938" y="706595"/>
                  </a:lnTo>
                  <a:lnTo>
                    <a:pt x="5625288" y="710614"/>
                  </a:lnTo>
                  <a:lnTo>
                    <a:pt x="5677341" y="714430"/>
                  </a:lnTo>
                  <a:lnTo>
                    <a:pt x="5729079" y="718032"/>
                  </a:lnTo>
                  <a:lnTo>
                    <a:pt x="5780486" y="721411"/>
                  </a:lnTo>
                  <a:lnTo>
                    <a:pt x="5831546" y="724555"/>
                  </a:lnTo>
                  <a:lnTo>
                    <a:pt x="5882243" y="727455"/>
                  </a:lnTo>
                  <a:lnTo>
                    <a:pt x="5932559" y="730101"/>
                  </a:lnTo>
                  <a:lnTo>
                    <a:pt x="5982479" y="732482"/>
                  </a:lnTo>
                  <a:lnTo>
                    <a:pt x="6031987" y="734588"/>
                  </a:lnTo>
                  <a:lnTo>
                    <a:pt x="6081064" y="736410"/>
                  </a:lnTo>
                  <a:lnTo>
                    <a:pt x="6129696" y="737936"/>
                  </a:lnTo>
                  <a:lnTo>
                    <a:pt x="6177866" y="739157"/>
                  </a:lnTo>
                  <a:lnTo>
                    <a:pt x="6225557" y="740063"/>
                  </a:lnTo>
                  <a:lnTo>
                    <a:pt x="6272754" y="740643"/>
                  </a:lnTo>
                  <a:lnTo>
                    <a:pt x="6319439" y="740887"/>
                  </a:lnTo>
                  <a:lnTo>
                    <a:pt x="6365595" y="740786"/>
                  </a:lnTo>
                  <a:lnTo>
                    <a:pt x="6411208" y="740328"/>
                  </a:lnTo>
                  <a:lnTo>
                    <a:pt x="6456260" y="739504"/>
                  </a:lnTo>
                  <a:lnTo>
                    <a:pt x="6500735" y="738304"/>
                  </a:lnTo>
                  <a:lnTo>
                    <a:pt x="6544616" y="736717"/>
                  </a:lnTo>
                  <a:lnTo>
                    <a:pt x="6587887" y="734734"/>
                  </a:lnTo>
                  <a:lnTo>
                    <a:pt x="6630532" y="732343"/>
                  </a:lnTo>
                  <a:lnTo>
                    <a:pt x="6672534" y="729536"/>
                  </a:lnTo>
                  <a:lnTo>
                    <a:pt x="6733771" y="724670"/>
                  </a:lnTo>
                  <a:lnTo>
                    <a:pt x="6794724" y="718984"/>
                  </a:lnTo>
                  <a:lnTo>
                    <a:pt x="6855382" y="712508"/>
                  </a:lnTo>
                  <a:lnTo>
                    <a:pt x="6915734" y="705268"/>
                  </a:lnTo>
                  <a:lnTo>
                    <a:pt x="6975770" y="697294"/>
                  </a:lnTo>
                  <a:lnTo>
                    <a:pt x="7035479" y="688613"/>
                  </a:lnTo>
                  <a:lnTo>
                    <a:pt x="7094851" y="679253"/>
                  </a:lnTo>
                  <a:lnTo>
                    <a:pt x="7153874" y="669243"/>
                  </a:lnTo>
                  <a:lnTo>
                    <a:pt x="7212539" y="658611"/>
                  </a:lnTo>
                  <a:lnTo>
                    <a:pt x="7270835" y="647385"/>
                  </a:lnTo>
                  <a:lnTo>
                    <a:pt x="7328751" y="635593"/>
                  </a:lnTo>
                  <a:lnTo>
                    <a:pt x="7386277" y="623263"/>
                  </a:lnTo>
                  <a:lnTo>
                    <a:pt x="7443402" y="610423"/>
                  </a:lnTo>
                  <a:lnTo>
                    <a:pt x="7500115" y="597102"/>
                  </a:lnTo>
                  <a:lnTo>
                    <a:pt x="7556406" y="583328"/>
                  </a:lnTo>
                  <a:lnTo>
                    <a:pt x="7612264" y="569129"/>
                  </a:lnTo>
                  <a:lnTo>
                    <a:pt x="7667679" y="554532"/>
                  </a:lnTo>
                  <a:lnTo>
                    <a:pt x="7722640" y="539567"/>
                  </a:lnTo>
                  <a:lnTo>
                    <a:pt x="7777137" y="524261"/>
                  </a:lnTo>
                  <a:lnTo>
                    <a:pt x="7831158" y="508643"/>
                  </a:lnTo>
                  <a:lnTo>
                    <a:pt x="7884694" y="492740"/>
                  </a:lnTo>
                  <a:lnTo>
                    <a:pt x="7937733" y="476581"/>
                  </a:lnTo>
                  <a:lnTo>
                    <a:pt x="7990265" y="460194"/>
                  </a:lnTo>
                  <a:lnTo>
                    <a:pt x="8042280" y="443607"/>
                  </a:lnTo>
                  <a:lnTo>
                    <a:pt x="8093767" y="426848"/>
                  </a:lnTo>
                  <a:lnTo>
                    <a:pt x="8144716" y="409946"/>
                  </a:lnTo>
                  <a:lnTo>
                    <a:pt x="8195115" y="392928"/>
                  </a:lnTo>
                  <a:lnTo>
                    <a:pt x="8244954" y="375823"/>
                  </a:lnTo>
                  <a:lnTo>
                    <a:pt x="8294223" y="358659"/>
                  </a:lnTo>
                  <a:lnTo>
                    <a:pt x="8342910" y="341464"/>
                  </a:lnTo>
                  <a:lnTo>
                    <a:pt x="8391006" y="324267"/>
                  </a:lnTo>
                  <a:lnTo>
                    <a:pt x="8438500" y="307094"/>
                  </a:lnTo>
                  <a:lnTo>
                    <a:pt x="8485381" y="289975"/>
                  </a:lnTo>
                  <a:lnTo>
                    <a:pt x="8531639" y="272938"/>
                  </a:lnTo>
                  <a:lnTo>
                    <a:pt x="8577263" y="256011"/>
                  </a:lnTo>
                  <a:lnTo>
                    <a:pt x="8622242" y="239221"/>
                  </a:lnTo>
                  <a:lnTo>
                    <a:pt x="8666566" y="222598"/>
                  </a:lnTo>
                  <a:lnTo>
                    <a:pt x="8710224" y="206169"/>
                  </a:lnTo>
                  <a:lnTo>
                    <a:pt x="8753206" y="189962"/>
                  </a:lnTo>
                  <a:lnTo>
                    <a:pt x="8795501" y="174007"/>
                  </a:lnTo>
                  <a:lnTo>
                    <a:pt x="8837098" y="158329"/>
                  </a:lnTo>
                  <a:lnTo>
                    <a:pt x="8877987" y="142959"/>
                  </a:lnTo>
                  <a:lnTo>
                    <a:pt x="8918158" y="127924"/>
                  </a:lnTo>
                  <a:lnTo>
                    <a:pt x="8957599" y="113252"/>
                  </a:lnTo>
                  <a:lnTo>
                    <a:pt x="8996300" y="98971"/>
                  </a:lnTo>
                  <a:lnTo>
                    <a:pt x="9034251" y="85110"/>
                  </a:lnTo>
                  <a:lnTo>
                    <a:pt x="9071440" y="71697"/>
                  </a:lnTo>
                  <a:lnTo>
                    <a:pt x="9107858" y="58760"/>
                  </a:lnTo>
                  <a:lnTo>
                    <a:pt x="9178337" y="34425"/>
                  </a:lnTo>
                  <a:lnTo>
                    <a:pt x="9245602" y="12331"/>
                  </a:lnTo>
                  <a:lnTo>
                    <a:pt x="9278003" y="2196"/>
                  </a:lnTo>
                  <a:lnTo>
                    <a:pt x="9285306" y="0"/>
                  </a:lnTo>
                </a:path>
              </a:pathLst>
            </a:custGeom>
            <a:ln w="10774">
              <a:solidFill>
                <a:srgbClr val="09B6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" y="56967"/>
              <a:ext cx="9361170" cy="892810"/>
            </a:xfrm>
            <a:custGeom>
              <a:avLst/>
              <a:gdLst/>
              <a:ahLst/>
              <a:cxnLst/>
              <a:rect l="l" t="t" r="r" b="b"/>
              <a:pathLst>
                <a:path w="9361170" h="892810">
                  <a:moveTo>
                    <a:pt x="0" y="892461"/>
                  </a:moveTo>
                  <a:lnTo>
                    <a:pt x="52739" y="883117"/>
                  </a:lnTo>
                  <a:lnTo>
                    <a:pt x="110819" y="871834"/>
                  </a:lnTo>
                  <a:lnTo>
                    <a:pt x="174040" y="858780"/>
                  </a:lnTo>
                  <a:lnTo>
                    <a:pt x="242202" y="844126"/>
                  </a:lnTo>
                  <a:lnTo>
                    <a:pt x="315104" y="828038"/>
                  </a:lnTo>
                  <a:lnTo>
                    <a:pt x="353271" y="819510"/>
                  </a:lnTo>
                  <a:lnTo>
                    <a:pt x="392548" y="810687"/>
                  </a:lnTo>
                  <a:lnTo>
                    <a:pt x="432910" y="801590"/>
                  </a:lnTo>
                  <a:lnTo>
                    <a:pt x="474332" y="792241"/>
                  </a:lnTo>
                  <a:lnTo>
                    <a:pt x="516790" y="782660"/>
                  </a:lnTo>
                  <a:lnTo>
                    <a:pt x="560258" y="772868"/>
                  </a:lnTo>
                  <a:lnTo>
                    <a:pt x="604711" y="762887"/>
                  </a:lnTo>
                  <a:lnTo>
                    <a:pt x="650124" y="752737"/>
                  </a:lnTo>
                  <a:lnTo>
                    <a:pt x="696473" y="742440"/>
                  </a:lnTo>
                  <a:lnTo>
                    <a:pt x="743731" y="732017"/>
                  </a:lnTo>
                  <a:lnTo>
                    <a:pt x="791875" y="721489"/>
                  </a:lnTo>
                  <a:lnTo>
                    <a:pt x="840880" y="710877"/>
                  </a:lnTo>
                  <a:lnTo>
                    <a:pt x="890719" y="700202"/>
                  </a:lnTo>
                  <a:lnTo>
                    <a:pt x="941369" y="689485"/>
                  </a:lnTo>
                  <a:lnTo>
                    <a:pt x="992804" y="678747"/>
                  </a:lnTo>
                  <a:lnTo>
                    <a:pt x="1044999" y="668010"/>
                  </a:lnTo>
                  <a:lnTo>
                    <a:pt x="1097929" y="657294"/>
                  </a:lnTo>
                  <a:lnTo>
                    <a:pt x="1151570" y="646621"/>
                  </a:lnTo>
                  <a:lnTo>
                    <a:pt x="1205896" y="636011"/>
                  </a:lnTo>
                  <a:lnTo>
                    <a:pt x="1260882" y="625486"/>
                  </a:lnTo>
                  <a:lnTo>
                    <a:pt x="1316504" y="615067"/>
                  </a:lnTo>
                  <a:lnTo>
                    <a:pt x="1372735" y="604774"/>
                  </a:lnTo>
                  <a:lnTo>
                    <a:pt x="1429552" y="594630"/>
                  </a:lnTo>
                  <a:lnTo>
                    <a:pt x="1486930" y="584654"/>
                  </a:lnTo>
                  <a:lnTo>
                    <a:pt x="1544842" y="574869"/>
                  </a:lnTo>
                  <a:lnTo>
                    <a:pt x="1603265" y="565295"/>
                  </a:lnTo>
                  <a:lnTo>
                    <a:pt x="1662173" y="555953"/>
                  </a:lnTo>
                  <a:lnTo>
                    <a:pt x="1721541" y="546864"/>
                  </a:lnTo>
                  <a:lnTo>
                    <a:pt x="1781345" y="538050"/>
                  </a:lnTo>
                  <a:lnTo>
                    <a:pt x="1841558" y="529532"/>
                  </a:lnTo>
                  <a:lnTo>
                    <a:pt x="1902157" y="521330"/>
                  </a:lnTo>
                  <a:lnTo>
                    <a:pt x="1963117" y="513466"/>
                  </a:lnTo>
                  <a:lnTo>
                    <a:pt x="2024411" y="505961"/>
                  </a:lnTo>
                  <a:lnTo>
                    <a:pt x="2086016" y="498836"/>
                  </a:lnTo>
                  <a:lnTo>
                    <a:pt x="2147906" y="492112"/>
                  </a:lnTo>
                  <a:lnTo>
                    <a:pt x="2210057" y="485810"/>
                  </a:lnTo>
                  <a:lnTo>
                    <a:pt x="2272442" y="479951"/>
                  </a:lnTo>
                  <a:lnTo>
                    <a:pt x="2335038" y="474556"/>
                  </a:lnTo>
                  <a:lnTo>
                    <a:pt x="2397820" y="469647"/>
                  </a:lnTo>
                  <a:lnTo>
                    <a:pt x="2460761" y="465244"/>
                  </a:lnTo>
                  <a:lnTo>
                    <a:pt x="2523838" y="461369"/>
                  </a:lnTo>
                  <a:lnTo>
                    <a:pt x="2587025" y="458042"/>
                  </a:lnTo>
                  <a:lnTo>
                    <a:pt x="2650297" y="455286"/>
                  </a:lnTo>
                  <a:lnTo>
                    <a:pt x="2692566" y="453810"/>
                  </a:lnTo>
                  <a:lnTo>
                    <a:pt x="2735478" y="452644"/>
                  </a:lnTo>
                  <a:lnTo>
                    <a:pt x="2779019" y="451778"/>
                  </a:lnTo>
                  <a:lnTo>
                    <a:pt x="2823171" y="451206"/>
                  </a:lnTo>
                  <a:lnTo>
                    <a:pt x="2867917" y="450918"/>
                  </a:lnTo>
                  <a:lnTo>
                    <a:pt x="2913242" y="450906"/>
                  </a:lnTo>
                  <a:lnTo>
                    <a:pt x="2959129" y="451162"/>
                  </a:lnTo>
                  <a:lnTo>
                    <a:pt x="3005560" y="451677"/>
                  </a:lnTo>
                  <a:lnTo>
                    <a:pt x="3052521" y="452443"/>
                  </a:lnTo>
                  <a:lnTo>
                    <a:pt x="3099993" y="453452"/>
                  </a:lnTo>
                  <a:lnTo>
                    <a:pt x="3147962" y="454696"/>
                  </a:lnTo>
                  <a:lnTo>
                    <a:pt x="3196409" y="456165"/>
                  </a:lnTo>
                  <a:lnTo>
                    <a:pt x="3245319" y="457853"/>
                  </a:lnTo>
                  <a:lnTo>
                    <a:pt x="3294675" y="459750"/>
                  </a:lnTo>
                  <a:lnTo>
                    <a:pt x="3344461" y="461848"/>
                  </a:lnTo>
                  <a:lnTo>
                    <a:pt x="3394659" y="464139"/>
                  </a:lnTo>
                  <a:lnTo>
                    <a:pt x="3445254" y="466615"/>
                  </a:lnTo>
                  <a:lnTo>
                    <a:pt x="3496230" y="469267"/>
                  </a:lnTo>
                  <a:lnTo>
                    <a:pt x="3547568" y="472087"/>
                  </a:lnTo>
                  <a:lnTo>
                    <a:pt x="3599254" y="475066"/>
                  </a:lnTo>
                  <a:lnTo>
                    <a:pt x="3651270" y="478197"/>
                  </a:lnTo>
                  <a:lnTo>
                    <a:pt x="3703600" y="481470"/>
                  </a:lnTo>
                  <a:lnTo>
                    <a:pt x="3756227" y="484878"/>
                  </a:lnTo>
                  <a:lnTo>
                    <a:pt x="3809135" y="488413"/>
                  </a:lnTo>
                  <a:lnTo>
                    <a:pt x="3862308" y="492065"/>
                  </a:lnTo>
                  <a:lnTo>
                    <a:pt x="3915728" y="495827"/>
                  </a:lnTo>
                  <a:lnTo>
                    <a:pt x="3969380" y="499691"/>
                  </a:lnTo>
                  <a:lnTo>
                    <a:pt x="4023247" y="503647"/>
                  </a:lnTo>
                  <a:lnTo>
                    <a:pt x="4077311" y="507689"/>
                  </a:lnTo>
                  <a:lnTo>
                    <a:pt x="4131558" y="511806"/>
                  </a:lnTo>
                  <a:lnTo>
                    <a:pt x="4185970" y="515992"/>
                  </a:lnTo>
                  <a:lnTo>
                    <a:pt x="4240530" y="520237"/>
                  </a:lnTo>
                  <a:lnTo>
                    <a:pt x="4295223" y="524534"/>
                  </a:lnTo>
                  <a:lnTo>
                    <a:pt x="4350031" y="528874"/>
                  </a:lnTo>
                  <a:lnTo>
                    <a:pt x="4404939" y="533248"/>
                  </a:lnTo>
                  <a:lnTo>
                    <a:pt x="4459929" y="537649"/>
                  </a:lnTo>
                  <a:lnTo>
                    <a:pt x="4514985" y="542069"/>
                  </a:lnTo>
                  <a:lnTo>
                    <a:pt x="4570091" y="546498"/>
                  </a:lnTo>
                  <a:lnTo>
                    <a:pt x="4625230" y="550928"/>
                  </a:lnTo>
                  <a:lnTo>
                    <a:pt x="4680385" y="555352"/>
                  </a:lnTo>
                  <a:lnTo>
                    <a:pt x="4735541" y="559760"/>
                  </a:lnTo>
                  <a:lnTo>
                    <a:pt x="4790680" y="564145"/>
                  </a:lnTo>
                  <a:lnTo>
                    <a:pt x="4845785" y="568498"/>
                  </a:lnTo>
                  <a:lnTo>
                    <a:pt x="4900842" y="572812"/>
                  </a:lnTo>
                  <a:lnTo>
                    <a:pt x="4955832" y="577076"/>
                  </a:lnTo>
                  <a:lnTo>
                    <a:pt x="5010740" y="581284"/>
                  </a:lnTo>
                  <a:lnTo>
                    <a:pt x="5065549" y="585427"/>
                  </a:lnTo>
                  <a:lnTo>
                    <a:pt x="5120242" y="589496"/>
                  </a:lnTo>
                  <a:lnTo>
                    <a:pt x="5174802" y="593484"/>
                  </a:lnTo>
                  <a:lnTo>
                    <a:pt x="5229215" y="597382"/>
                  </a:lnTo>
                  <a:lnTo>
                    <a:pt x="5283462" y="601181"/>
                  </a:lnTo>
                  <a:lnTo>
                    <a:pt x="5337527" y="604874"/>
                  </a:lnTo>
                  <a:lnTo>
                    <a:pt x="5391394" y="608451"/>
                  </a:lnTo>
                  <a:lnTo>
                    <a:pt x="5445046" y="611905"/>
                  </a:lnTo>
                  <a:lnTo>
                    <a:pt x="5498467" y="615228"/>
                  </a:lnTo>
                  <a:lnTo>
                    <a:pt x="5551641" y="618411"/>
                  </a:lnTo>
                  <a:lnTo>
                    <a:pt x="5604550" y="621445"/>
                  </a:lnTo>
                  <a:lnTo>
                    <a:pt x="5657178" y="624323"/>
                  </a:lnTo>
                  <a:lnTo>
                    <a:pt x="5709509" y="627036"/>
                  </a:lnTo>
                  <a:lnTo>
                    <a:pt x="5761526" y="629575"/>
                  </a:lnTo>
                  <a:lnTo>
                    <a:pt x="5813212" y="631933"/>
                  </a:lnTo>
                  <a:lnTo>
                    <a:pt x="5864552" y="634101"/>
                  </a:lnTo>
                  <a:lnTo>
                    <a:pt x="5915528" y="636071"/>
                  </a:lnTo>
                  <a:lnTo>
                    <a:pt x="5966124" y="637834"/>
                  </a:lnTo>
                  <a:lnTo>
                    <a:pt x="6016324" y="639383"/>
                  </a:lnTo>
                  <a:lnTo>
                    <a:pt x="6066111" y="640708"/>
                  </a:lnTo>
                  <a:lnTo>
                    <a:pt x="6115468" y="641802"/>
                  </a:lnTo>
                  <a:lnTo>
                    <a:pt x="6164379" y="642656"/>
                  </a:lnTo>
                  <a:lnTo>
                    <a:pt x="6212828" y="643262"/>
                  </a:lnTo>
                  <a:lnTo>
                    <a:pt x="6260797" y="643611"/>
                  </a:lnTo>
                  <a:lnTo>
                    <a:pt x="6308271" y="643696"/>
                  </a:lnTo>
                  <a:lnTo>
                    <a:pt x="6355233" y="643507"/>
                  </a:lnTo>
                  <a:lnTo>
                    <a:pt x="6401666" y="643037"/>
                  </a:lnTo>
                  <a:lnTo>
                    <a:pt x="6447554" y="642277"/>
                  </a:lnTo>
                  <a:lnTo>
                    <a:pt x="6492881" y="641220"/>
                  </a:lnTo>
                  <a:lnTo>
                    <a:pt x="6537629" y="639856"/>
                  </a:lnTo>
                  <a:lnTo>
                    <a:pt x="6581782" y="638177"/>
                  </a:lnTo>
                  <a:lnTo>
                    <a:pt x="6625325" y="636175"/>
                  </a:lnTo>
                  <a:lnTo>
                    <a:pt x="6668239" y="633842"/>
                  </a:lnTo>
                  <a:lnTo>
                    <a:pt x="6710509" y="631169"/>
                  </a:lnTo>
                  <a:lnTo>
                    <a:pt x="6772503" y="626599"/>
                  </a:lnTo>
                  <a:lnTo>
                    <a:pt x="6834201" y="621338"/>
                  </a:lnTo>
                  <a:lnTo>
                    <a:pt x="6895595" y="615410"/>
                  </a:lnTo>
                  <a:lnTo>
                    <a:pt x="6956671" y="608839"/>
                  </a:lnTo>
                  <a:lnTo>
                    <a:pt x="7017420" y="601649"/>
                  </a:lnTo>
                  <a:lnTo>
                    <a:pt x="7077830" y="593866"/>
                  </a:lnTo>
                  <a:lnTo>
                    <a:pt x="7137889" y="585513"/>
                  </a:lnTo>
                  <a:lnTo>
                    <a:pt x="7197588" y="576615"/>
                  </a:lnTo>
                  <a:lnTo>
                    <a:pt x="7256914" y="567197"/>
                  </a:lnTo>
                  <a:lnTo>
                    <a:pt x="7315856" y="557281"/>
                  </a:lnTo>
                  <a:lnTo>
                    <a:pt x="7374405" y="546894"/>
                  </a:lnTo>
                  <a:lnTo>
                    <a:pt x="7432547" y="536060"/>
                  </a:lnTo>
                  <a:lnTo>
                    <a:pt x="7490273" y="524802"/>
                  </a:lnTo>
                  <a:lnTo>
                    <a:pt x="7547571" y="513145"/>
                  </a:lnTo>
                  <a:lnTo>
                    <a:pt x="7604430" y="501115"/>
                  </a:lnTo>
                  <a:lnTo>
                    <a:pt x="7660839" y="488734"/>
                  </a:lnTo>
                  <a:lnTo>
                    <a:pt x="7716787" y="476027"/>
                  </a:lnTo>
                  <a:lnTo>
                    <a:pt x="7772262" y="463020"/>
                  </a:lnTo>
                  <a:lnTo>
                    <a:pt x="7827254" y="449735"/>
                  </a:lnTo>
                  <a:lnTo>
                    <a:pt x="7881752" y="436198"/>
                  </a:lnTo>
                  <a:lnTo>
                    <a:pt x="7935743" y="422434"/>
                  </a:lnTo>
                  <a:lnTo>
                    <a:pt x="7989219" y="408465"/>
                  </a:lnTo>
                  <a:lnTo>
                    <a:pt x="8042166" y="394318"/>
                  </a:lnTo>
                  <a:lnTo>
                    <a:pt x="8094574" y="380016"/>
                  </a:lnTo>
                  <a:lnTo>
                    <a:pt x="8146432" y="365583"/>
                  </a:lnTo>
                  <a:lnTo>
                    <a:pt x="8197729" y="351045"/>
                  </a:lnTo>
                  <a:lnTo>
                    <a:pt x="8248454" y="336424"/>
                  </a:lnTo>
                  <a:lnTo>
                    <a:pt x="8298595" y="321747"/>
                  </a:lnTo>
                  <a:lnTo>
                    <a:pt x="8348142" y="307037"/>
                  </a:lnTo>
                  <a:lnTo>
                    <a:pt x="8397083" y="292319"/>
                  </a:lnTo>
                  <a:lnTo>
                    <a:pt x="8445408" y="277616"/>
                  </a:lnTo>
                  <a:lnTo>
                    <a:pt x="8493105" y="262954"/>
                  </a:lnTo>
                  <a:lnTo>
                    <a:pt x="8540162" y="248357"/>
                  </a:lnTo>
                  <a:lnTo>
                    <a:pt x="8586570" y="233849"/>
                  </a:lnTo>
                  <a:lnTo>
                    <a:pt x="8632316" y="219455"/>
                  </a:lnTo>
                  <a:lnTo>
                    <a:pt x="8677390" y="205198"/>
                  </a:lnTo>
                  <a:lnTo>
                    <a:pt x="8721781" y="191104"/>
                  </a:lnTo>
                  <a:lnTo>
                    <a:pt x="8765477" y="177197"/>
                  </a:lnTo>
                  <a:lnTo>
                    <a:pt x="8808467" y="163501"/>
                  </a:lnTo>
                  <a:lnTo>
                    <a:pt x="8850741" y="150041"/>
                  </a:lnTo>
                  <a:lnTo>
                    <a:pt x="8892287" y="136841"/>
                  </a:lnTo>
                  <a:lnTo>
                    <a:pt x="8933094" y="123925"/>
                  </a:lnTo>
                  <a:lnTo>
                    <a:pt x="8973151" y="111318"/>
                  </a:lnTo>
                  <a:lnTo>
                    <a:pt x="9012447" y="99044"/>
                  </a:lnTo>
                  <a:lnTo>
                    <a:pt x="9050970" y="87128"/>
                  </a:lnTo>
                  <a:lnTo>
                    <a:pt x="9088710" y="75593"/>
                  </a:lnTo>
                  <a:lnTo>
                    <a:pt x="9125655" y="64465"/>
                  </a:lnTo>
                  <a:lnTo>
                    <a:pt x="9197118" y="43527"/>
                  </a:lnTo>
                  <a:lnTo>
                    <a:pt x="9265270" y="24506"/>
                  </a:lnTo>
                  <a:lnTo>
                    <a:pt x="9330021" y="7599"/>
                  </a:lnTo>
                  <a:lnTo>
                    <a:pt x="9361094" y="0"/>
                  </a:lnTo>
                </a:path>
              </a:pathLst>
            </a:custGeom>
            <a:ln w="9524">
              <a:solidFill>
                <a:srgbClr val="10CE9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0" y="6081486"/>
            <a:ext cx="2095499" cy="776513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574854" y="1692984"/>
            <a:ext cx="6206836" cy="3459928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5387" y="0"/>
            <a:ext cx="9371330" cy="6863715"/>
            <a:chOff x="-5387" y="0"/>
            <a:chExt cx="9371330" cy="68637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361475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9359899" cy="102742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04744" y="0"/>
              <a:ext cx="4855155" cy="600066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0" y="0"/>
              <a:ext cx="9285605" cy="1015365"/>
            </a:xfrm>
            <a:custGeom>
              <a:avLst/>
              <a:gdLst/>
              <a:ahLst/>
              <a:cxnLst/>
              <a:rect l="l" t="t" r="r" b="b"/>
              <a:pathLst>
                <a:path w="9285605" h="1015365">
                  <a:moveTo>
                    <a:pt x="0" y="1015121"/>
                  </a:moveTo>
                  <a:lnTo>
                    <a:pt x="52568" y="996451"/>
                  </a:lnTo>
                  <a:lnTo>
                    <a:pt x="110812" y="976136"/>
                  </a:lnTo>
                  <a:lnTo>
                    <a:pt x="173659" y="954649"/>
                  </a:lnTo>
                  <a:lnTo>
                    <a:pt x="240950" y="932137"/>
                  </a:lnTo>
                  <a:lnTo>
                    <a:pt x="312528" y="908748"/>
                  </a:lnTo>
                  <a:lnTo>
                    <a:pt x="349876" y="896771"/>
                  </a:lnTo>
                  <a:lnTo>
                    <a:pt x="388235" y="884630"/>
                  </a:lnTo>
                  <a:lnTo>
                    <a:pt x="427588" y="872343"/>
                  </a:lnTo>
                  <a:lnTo>
                    <a:pt x="467913" y="859929"/>
                  </a:lnTo>
                  <a:lnTo>
                    <a:pt x="509192" y="847406"/>
                  </a:lnTo>
                  <a:lnTo>
                    <a:pt x="551404" y="834793"/>
                  </a:lnTo>
                  <a:lnTo>
                    <a:pt x="594530" y="822108"/>
                  </a:lnTo>
                  <a:lnTo>
                    <a:pt x="638549" y="809370"/>
                  </a:lnTo>
                  <a:lnTo>
                    <a:pt x="683443" y="796597"/>
                  </a:lnTo>
                  <a:lnTo>
                    <a:pt x="729192" y="783807"/>
                  </a:lnTo>
                  <a:lnTo>
                    <a:pt x="775775" y="771019"/>
                  </a:lnTo>
                  <a:lnTo>
                    <a:pt x="823172" y="758251"/>
                  </a:lnTo>
                  <a:lnTo>
                    <a:pt x="871366" y="745522"/>
                  </a:lnTo>
                  <a:lnTo>
                    <a:pt x="920334" y="732850"/>
                  </a:lnTo>
                  <a:lnTo>
                    <a:pt x="970058" y="720254"/>
                  </a:lnTo>
                  <a:lnTo>
                    <a:pt x="1020518" y="707751"/>
                  </a:lnTo>
                  <a:lnTo>
                    <a:pt x="1071694" y="695362"/>
                  </a:lnTo>
                  <a:lnTo>
                    <a:pt x="1123567" y="683102"/>
                  </a:lnTo>
                  <a:lnTo>
                    <a:pt x="1176116" y="670993"/>
                  </a:lnTo>
                  <a:lnTo>
                    <a:pt x="1229322" y="659050"/>
                  </a:lnTo>
                  <a:lnTo>
                    <a:pt x="1283165" y="647294"/>
                  </a:lnTo>
                  <a:lnTo>
                    <a:pt x="1337626" y="635743"/>
                  </a:lnTo>
                  <a:lnTo>
                    <a:pt x="1392684" y="624414"/>
                  </a:lnTo>
                  <a:lnTo>
                    <a:pt x="1448320" y="613327"/>
                  </a:lnTo>
                  <a:lnTo>
                    <a:pt x="1504514" y="602500"/>
                  </a:lnTo>
                  <a:lnTo>
                    <a:pt x="1561247" y="591951"/>
                  </a:lnTo>
                  <a:lnTo>
                    <a:pt x="1618498" y="581699"/>
                  </a:lnTo>
                  <a:lnTo>
                    <a:pt x="1676248" y="571762"/>
                  </a:lnTo>
                  <a:lnTo>
                    <a:pt x="1734477" y="562158"/>
                  </a:lnTo>
                  <a:lnTo>
                    <a:pt x="1793166" y="552906"/>
                  </a:lnTo>
                  <a:lnTo>
                    <a:pt x="1852294" y="544025"/>
                  </a:lnTo>
                  <a:lnTo>
                    <a:pt x="1911842" y="535532"/>
                  </a:lnTo>
                  <a:lnTo>
                    <a:pt x="1971790" y="527447"/>
                  </a:lnTo>
                  <a:lnTo>
                    <a:pt x="2032118" y="519788"/>
                  </a:lnTo>
                  <a:lnTo>
                    <a:pt x="2092807" y="512572"/>
                  </a:lnTo>
                  <a:lnTo>
                    <a:pt x="2153837" y="505819"/>
                  </a:lnTo>
                  <a:lnTo>
                    <a:pt x="2215188" y="499547"/>
                  </a:lnTo>
                  <a:lnTo>
                    <a:pt x="2276840" y="493775"/>
                  </a:lnTo>
                  <a:lnTo>
                    <a:pt x="2338773" y="488520"/>
                  </a:lnTo>
                  <a:lnTo>
                    <a:pt x="2400969" y="483802"/>
                  </a:lnTo>
                  <a:lnTo>
                    <a:pt x="2463406" y="479638"/>
                  </a:lnTo>
                  <a:lnTo>
                    <a:pt x="2526066" y="476047"/>
                  </a:lnTo>
                  <a:lnTo>
                    <a:pt x="2588928" y="473048"/>
                  </a:lnTo>
                  <a:lnTo>
                    <a:pt x="2630455" y="471480"/>
                  </a:lnTo>
                  <a:lnTo>
                    <a:pt x="2672637" y="470297"/>
                  </a:lnTo>
                  <a:lnTo>
                    <a:pt x="2715457" y="469491"/>
                  </a:lnTo>
                  <a:lnTo>
                    <a:pt x="2758899" y="469050"/>
                  </a:lnTo>
                  <a:lnTo>
                    <a:pt x="2802946" y="468965"/>
                  </a:lnTo>
                  <a:lnTo>
                    <a:pt x="2847583" y="469226"/>
                  </a:lnTo>
                  <a:lnTo>
                    <a:pt x="2892791" y="469821"/>
                  </a:lnTo>
                  <a:lnTo>
                    <a:pt x="2938556" y="470742"/>
                  </a:lnTo>
                  <a:lnTo>
                    <a:pt x="2984861" y="471978"/>
                  </a:lnTo>
                  <a:lnTo>
                    <a:pt x="3031689" y="473518"/>
                  </a:lnTo>
                  <a:lnTo>
                    <a:pt x="3079024" y="475353"/>
                  </a:lnTo>
                  <a:lnTo>
                    <a:pt x="3126850" y="477473"/>
                  </a:lnTo>
                  <a:lnTo>
                    <a:pt x="3175150" y="479866"/>
                  </a:lnTo>
                  <a:lnTo>
                    <a:pt x="3223907" y="482524"/>
                  </a:lnTo>
                  <a:lnTo>
                    <a:pt x="3273105" y="485436"/>
                  </a:lnTo>
                  <a:lnTo>
                    <a:pt x="3322728" y="488592"/>
                  </a:lnTo>
                  <a:lnTo>
                    <a:pt x="3372760" y="491981"/>
                  </a:lnTo>
                  <a:lnTo>
                    <a:pt x="3423183" y="495593"/>
                  </a:lnTo>
                  <a:lnTo>
                    <a:pt x="3473982" y="499419"/>
                  </a:lnTo>
                  <a:lnTo>
                    <a:pt x="3525140" y="503448"/>
                  </a:lnTo>
                  <a:lnTo>
                    <a:pt x="3576641" y="507670"/>
                  </a:lnTo>
                  <a:lnTo>
                    <a:pt x="3628467" y="512075"/>
                  </a:lnTo>
                  <a:lnTo>
                    <a:pt x="3680604" y="516652"/>
                  </a:lnTo>
                  <a:lnTo>
                    <a:pt x="3733034" y="521391"/>
                  </a:lnTo>
                  <a:lnTo>
                    <a:pt x="3785741" y="526283"/>
                  </a:lnTo>
                  <a:lnTo>
                    <a:pt x="3838709" y="531317"/>
                  </a:lnTo>
                  <a:lnTo>
                    <a:pt x="3891920" y="536483"/>
                  </a:lnTo>
                  <a:lnTo>
                    <a:pt x="3945359" y="541771"/>
                  </a:lnTo>
                  <a:lnTo>
                    <a:pt x="3999010" y="547170"/>
                  </a:lnTo>
                  <a:lnTo>
                    <a:pt x="4052855" y="552671"/>
                  </a:lnTo>
                  <a:lnTo>
                    <a:pt x="4106879" y="558263"/>
                  </a:lnTo>
                  <a:lnTo>
                    <a:pt x="4161065" y="563936"/>
                  </a:lnTo>
                  <a:lnTo>
                    <a:pt x="4215396" y="569680"/>
                  </a:lnTo>
                  <a:lnTo>
                    <a:pt x="4269856" y="575485"/>
                  </a:lnTo>
                  <a:lnTo>
                    <a:pt x="4324429" y="581340"/>
                  </a:lnTo>
                  <a:lnTo>
                    <a:pt x="4379099" y="587236"/>
                  </a:lnTo>
                  <a:lnTo>
                    <a:pt x="4433848" y="593162"/>
                  </a:lnTo>
                  <a:lnTo>
                    <a:pt x="4488661" y="599108"/>
                  </a:lnTo>
                  <a:lnTo>
                    <a:pt x="4543520" y="605064"/>
                  </a:lnTo>
                  <a:lnTo>
                    <a:pt x="4598410" y="611020"/>
                  </a:lnTo>
                  <a:lnTo>
                    <a:pt x="4653315" y="616966"/>
                  </a:lnTo>
                  <a:lnTo>
                    <a:pt x="4708217" y="622891"/>
                  </a:lnTo>
                  <a:lnTo>
                    <a:pt x="4763100" y="628785"/>
                  </a:lnTo>
                  <a:lnTo>
                    <a:pt x="4817948" y="634638"/>
                  </a:lnTo>
                  <a:lnTo>
                    <a:pt x="4872745" y="640440"/>
                  </a:lnTo>
                  <a:lnTo>
                    <a:pt x="4927474" y="646181"/>
                  </a:lnTo>
                  <a:lnTo>
                    <a:pt x="4982118" y="651851"/>
                  </a:lnTo>
                  <a:lnTo>
                    <a:pt x="5036662" y="657438"/>
                  </a:lnTo>
                  <a:lnTo>
                    <a:pt x="5091088" y="662935"/>
                  </a:lnTo>
                  <a:lnTo>
                    <a:pt x="5145381" y="668329"/>
                  </a:lnTo>
                  <a:lnTo>
                    <a:pt x="5199523" y="673611"/>
                  </a:lnTo>
                  <a:lnTo>
                    <a:pt x="5253499" y="678771"/>
                  </a:lnTo>
                  <a:lnTo>
                    <a:pt x="5307292" y="683799"/>
                  </a:lnTo>
                  <a:lnTo>
                    <a:pt x="5360886" y="688684"/>
                  </a:lnTo>
                  <a:lnTo>
                    <a:pt x="5414263" y="693416"/>
                  </a:lnTo>
                  <a:lnTo>
                    <a:pt x="5467409" y="697985"/>
                  </a:lnTo>
                  <a:lnTo>
                    <a:pt x="5520306" y="702382"/>
                  </a:lnTo>
                  <a:lnTo>
                    <a:pt x="5572938" y="706595"/>
                  </a:lnTo>
                  <a:lnTo>
                    <a:pt x="5625288" y="710614"/>
                  </a:lnTo>
                  <a:lnTo>
                    <a:pt x="5677341" y="714430"/>
                  </a:lnTo>
                  <a:lnTo>
                    <a:pt x="5729079" y="718032"/>
                  </a:lnTo>
                  <a:lnTo>
                    <a:pt x="5780486" y="721411"/>
                  </a:lnTo>
                  <a:lnTo>
                    <a:pt x="5831546" y="724555"/>
                  </a:lnTo>
                  <a:lnTo>
                    <a:pt x="5882243" y="727455"/>
                  </a:lnTo>
                  <a:lnTo>
                    <a:pt x="5932559" y="730101"/>
                  </a:lnTo>
                  <a:lnTo>
                    <a:pt x="5982479" y="732482"/>
                  </a:lnTo>
                  <a:lnTo>
                    <a:pt x="6031987" y="734588"/>
                  </a:lnTo>
                  <a:lnTo>
                    <a:pt x="6081064" y="736410"/>
                  </a:lnTo>
                  <a:lnTo>
                    <a:pt x="6129696" y="737936"/>
                  </a:lnTo>
                  <a:lnTo>
                    <a:pt x="6177866" y="739157"/>
                  </a:lnTo>
                  <a:lnTo>
                    <a:pt x="6225557" y="740063"/>
                  </a:lnTo>
                  <a:lnTo>
                    <a:pt x="6272754" y="740643"/>
                  </a:lnTo>
                  <a:lnTo>
                    <a:pt x="6319439" y="740887"/>
                  </a:lnTo>
                  <a:lnTo>
                    <a:pt x="6365595" y="740786"/>
                  </a:lnTo>
                  <a:lnTo>
                    <a:pt x="6411208" y="740328"/>
                  </a:lnTo>
                  <a:lnTo>
                    <a:pt x="6456260" y="739504"/>
                  </a:lnTo>
                  <a:lnTo>
                    <a:pt x="6500735" y="738304"/>
                  </a:lnTo>
                  <a:lnTo>
                    <a:pt x="6544616" y="736717"/>
                  </a:lnTo>
                  <a:lnTo>
                    <a:pt x="6587887" y="734734"/>
                  </a:lnTo>
                  <a:lnTo>
                    <a:pt x="6630532" y="732343"/>
                  </a:lnTo>
                  <a:lnTo>
                    <a:pt x="6672534" y="729536"/>
                  </a:lnTo>
                  <a:lnTo>
                    <a:pt x="6733771" y="724670"/>
                  </a:lnTo>
                  <a:lnTo>
                    <a:pt x="6794724" y="718984"/>
                  </a:lnTo>
                  <a:lnTo>
                    <a:pt x="6855382" y="712508"/>
                  </a:lnTo>
                  <a:lnTo>
                    <a:pt x="6915734" y="705268"/>
                  </a:lnTo>
                  <a:lnTo>
                    <a:pt x="6975770" y="697294"/>
                  </a:lnTo>
                  <a:lnTo>
                    <a:pt x="7035479" y="688613"/>
                  </a:lnTo>
                  <a:lnTo>
                    <a:pt x="7094851" y="679253"/>
                  </a:lnTo>
                  <a:lnTo>
                    <a:pt x="7153874" y="669243"/>
                  </a:lnTo>
                  <a:lnTo>
                    <a:pt x="7212539" y="658611"/>
                  </a:lnTo>
                  <a:lnTo>
                    <a:pt x="7270835" y="647385"/>
                  </a:lnTo>
                  <a:lnTo>
                    <a:pt x="7328751" y="635593"/>
                  </a:lnTo>
                  <a:lnTo>
                    <a:pt x="7386277" y="623263"/>
                  </a:lnTo>
                  <a:lnTo>
                    <a:pt x="7443402" y="610423"/>
                  </a:lnTo>
                  <a:lnTo>
                    <a:pt x="7500115" y="597102"/>
                  </a:lnTo>
                  <a:lnTo>
                    <a:pt x="7556406" y="583328"/>
                  </a:lnTo>
                  <a:lnTo>
                    <a:pt x="7612264" y="569129"/>
                  </a:lnTo>
                  <a:lnTo>
                    <a:pt x="7667679" y="554532"/>
                  </a:lnTo>
                  <a:lnTo>
                    <a:pt x="7722640" y="539567"/>
                  </a:lnTo>
                  <a:lnTo>
                    <a:pt x="7777137" y="524261"/>
                  </a:lnTo>
                  <a:lnTo>
                    <a:pt x="7831158" y="508643"/>
                  </a:lnTo>
                  <a:lnTo>
                    <a:pt x="7884694" y="492740"/>
                  </a:lnTo>
                  <a:lnTo>
                    <a:pt x="7937733" y="476581"/>
                  </a:lnTo>
                  <a:lnTo>
                    <a:pt x="7990265" y="460194"/>
                  </a:lnTo>
                  <a:lnTo>
                    <a:pt x="8042280" y="443607"/>
                  </a:lnTo>
                  <a:lnTo>
                    <a:pt x="8093767" y="426848"/>
                  </a:lnTo>
                  <a:lnTo>
                    <a:pt x="8144716" y="409946"/>
                  </a:lnTo>
                  <a:lnTo>
                    <a:pt x="8195115" y="392928"/>
                  </a:lnTo>
                  <a:lnTo>
                    <a:pt x="8244954" y="375823"/>
                  </a:lnTo>
                  <a:lnTo>
                    <a:pt x="8294223" y="358659"/>
                  </a:lnTo>
                  <a:lnTo>
                    <a:pt x="8342910" y="341464"/>
                  </a:lnTo>
                  <a:lnTo>
                    <a:pt x="8391006" y="324267"/>
                  </a:lnTo>
                  <a:lnTo>
                    <a:pt x="8438500" y="307094"/>
                  </a:lnTo>
                  <a:lnTo>
                    <a:pt x="8485381" y="289975"/>
                  </a:lnTo>
                  <a:lnTo>
                    <a:pt x="8531639" y="272938"/>
                  </a:lnTo>
                  <a:lnTo>
                    <a:pt x="8577263" y="256011"/>
                  </a:lnTo>
                  <a:lnTo>
                    <a:pt x="8622242" y="239221"/>
                  </a:lnTo>
                  <a:lnTo>
                    <a:pt x="8666566" y="222598"/>
                  </a:lnTo>
                  <a:lnTo>
                    <a:pt x="8710224" y="206169"/>
                  </a:lnTo>
                  <a:lnTo>
                    <a:pt x="8753206" y="189962"/>
                  </a:lnTo>
                  <a:lnTo>
                    <a:pt x="8795501" y="174007"/>
                  </a:lnTo>
                  <a:lnTo>
                    <a:pt x="8837098" y="158329"/>
                  </a:lnTo>
                  <a:lnTo>
                    <a:pt x="8877987" y="142959"/>
                  </a:lnTo>
                  <a:lnTo>
                    <a:pt x="8918158" y="127924"/>
                  </a:lnTo>
                  <a:lnTo>
                    <a:pt x="8957599" y="113252"/>
                  </a:lnTo>
                  <a:lnTo>
                    <a:pt x="8996300" y="98971"/>
                  </a:lnTo>
                  <a:lnTo>
                    <a:pt x="9034251" y="85110"/>
                  </a:lnTo>
                  <a:lnTo>
                    <a:pt x="9071440" y="71697"/>
                  </a:lnTo>
                  <a:lnTo>
                    <a:pt x="9107858" y="58760"/>
                  </a:lnTo>
                  <a:lnTo>
                    <a:pt x="9178337" y="34425"/>
                  </a:lnTo>
                  <a:lnTo>
                    <a:pt x="9245602" y="12331"/>
                  </a:lnTo>
                  <a:lnTo>
                    <a:pt x="9278003" y="2196"/>
                  </a:lnTo>
                  <a:lnTo>
                    <a:pt x="9285306" y="0"/>
                  </a:lnTo>
                </a:path>
              </a:pathLst>
            </a:custGeom>
            <a:ln w="10774">
              <a:solidFill>
                <a:srgbClr val="09B6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" y="56967"/>
              <a:ext cx="9361170" cy="892810"/>
            </a:xfrm>
            <a:custGeom>
              <a:avLst/>
              <a:gdLst/>
              <a:ahLst/>
              <a:cxnLst/>
              <a:rect l="l" t="t" r="r" b="b"/>
              <a:pathLst>
                <a:path w="9361170" h="892810">
                  <a:moveTo>
                    <a:pt x="0" y="892461"/>
                  </a:moveTo>
                  <a:lnTo>
                    <a:pt x="52739" y="883117"/>
                  </a:lnTo>
                  <a:lnTo>
                    <a:pt x="110819" y="871834"/>
                  </a:lnTo>
                  <a:lnTo>
                    <a:pt x="174040" y="858780"/>
                  </a:lnTo>
                  <a:lnTo>
                    <a:pt x="242202" y="844126"/>
                  </a:lnTo>
                  <a:lnTo>
                    <a:pt x="315104" y="828038"/>
                  </a:lnTo>
                  <a:lnTo>
                    <a:pt x="353271" y="819510"/>
                  </a:lnTo>
                  <a:lnTo>
                    <a:pt x="392548" y="810687"/>
                  </a:lnTo>
                  <a:lnTo>
                    <a:pt x="432910" y="801590"/>
                  </a:lnTo>
                  <a:lnTo>
                    <a:pt x="474332" y="792241"/>
                  </a:lnTo>
                  <a:lnTo>
                    <a:pt x="516790" y="782660"/>
                  </a:lnTo>
                  <a:lnTo>
                    <a:pt x="560258" y="772868"/>
                  </a:lnTo>
                  <a:lnTo>
                    <a:pt x="604711" y="762887"/>
                  </a:lnTo>
                  <a:lnTo>
                    <a:pt x="650124" y="752737"/>
                  </a:lnTo>
                  <a:lnTo>
                    <a:pt x="696473" y="742440"/>
                  </a:lnTo>
                  <a:lnTo>
                    <a:pt x="743731" y="732017"/>
                  </a:lnTo>
                  <a:lnTo>
                    <a:pt x="791875" y="721489"/>
                  </a:lnTo>
                  <a:lnTo>
                    <a:pt x="840880" y="710877"/>
                  </a:lnTo>
                  <a:lnTo>
                    <a:pt x="890719" y="700202"/>
                  </a:lnTo>
                  <a:lnTo>
                    <a:pt x="941369" y="689485"/>
                  </a:lnTo>
                  <a:lnTo>
                    <a:pt x="992804" y="678747"/>
                  </a:lnTo>
                  <a:lnTo>
                    <a:pt x="1044999" y="668010"/>
                  </a:lnTo>
                  <a:lnTo>
                    <a:pt x="1097929" y="657294"/>
                  </a:lnTo>
                  <a:lnTo>
                    <a:pt x="1151570" y="646621"/>
                  </a:lnTo>
                  <a:lnTo>
                    <a:pt x="1205896" y="636011"/>
                  </a:lnTo>
                  <a:lnTo>
                    <a:pt x="1260882" y="625486"/>
                  </a:lnTo>
                  <a:lnTo>
                    <a:pt x="1316504" y="615067"/>
                  </a:lnTo>
                  <a:lnTo>
                    <a:pt x="1372735" y="604774"/>
                  </a:lnTo>
                  <a:lnTo>
                    <a:pt x="1429552" y="594630"/>
                  </a:lnTo>
                  <a:lnTo>
                    <a:pt x="1486930" y="584654"/>
                  </a:lnTo>
                  <a:lnTo>
                    <a:pt x="1544842" y="574869"/>
                  </a:lnTo>
                  <a:lnTo>
                    <a:pt x="1603265" y="565295"/>
                  </a:lnTo>
                  <a:lnTo>
                    <a:pt x="1662173" y="555953"/>
                  </a:lnTo>
                  <a:lnTo>
                    <a:pt x="1721541" y="546864"/>
                  </a:lnTo>
                  <a:lnTo>
                    <a:pt x="1781345" y="538050"/>
                  </a:lnTo>
                  <a:lnTo>
                    <a:pt x="1841558" y="529532"/>
                  </a:lnTo>
                  <a:lnTo>
                    <a:pt x="1902157" y="521330"/>
                  </a:lnTo>
                  <a:lnTo>
                    <a:pt x="1963117" y="513466"/>
                  </a:lnTo>
                  <a:lnTo>
                    <a:pt x="2024411" y="505961"/>
                  </a:lnTo>
                  <a:lnTo>
                    <a:pt x="2086016" y="498836"/>
                  </a:lnTo>
                  <a:lnTo>
                    <a:pt x="2147906" y="492112"/>
                  </a:lnTo>
                  <a:lnTo>
                    <a:pt x="2210057" y="485810"/>
                  </a:lnTo>
                  <a:lnTo>
                    <a:pt x="2272442" y="479951"/>
                  </a:lnTo>
                  <a:lnTo>
                    <a:pt x="2335038" y="474556"/>
                  </a:lnTo>
                  <a:lnTo>
                    <a:pt x="2397820" y="469647"/>
                  </a:lnTo>
                  <a:lnTo>
                    <a:pt x="2460761" y="465244"/>
                  </a:lnTo>
                  <a:lnTo>
                    <a:pt x="2523838" y="461369"/>
                  </a:lnTo>
                  <a:lnTo>
                    <a:pt x="2587025" y="458042"/>
                  </a:lnTo>
                  <a:lnTo>
                    <a:pt x="2650297" y="455286"/>
                  </a:lnTo>
                  <a:lnTo>
                    <a:pt x="2692566" y="453810"/>
                  </a:lnTo>
                  <a:lnTo>
                    <a:pt x="2735478" y="452644"/>
                  </a:lnTo>
                  <a:lnTo>
                    <a:pt x="2779019" y="451778"/>
                  </a:lnTo>
                  <a:lnTo>
                    <a:pt x="2823171" y="451206"/>
                  </a:lnTo>
                  <a:lnTo>
                    <a:pt x="2867917" y="450918"/>
                  </a:lnTo>
                  <a:lnTo>
                    <a:pt x="2913242" y="450906"/>
                  </a:lnTo>
                  <a:lnTo>
                    <a:pt x="2959129" y="451162"/>
                  </a:lnTo>
                  <a:lnTo>
                    <a:pt x="3005560" y="451677"/>
                  </a:lnTo>
                  <a:lnTo>
                    <a:pt x="3052521" y="452443"/>
                  </a:lnTo>
                  <a:lnTo>
                    <a:pt x="3099993" y="453452"/>
                  </a:lnTo>
                  <a:lnTo>
                    <a:pt x="3147962" y="454696"/>
                  </a:lnTo>
                  <a:lnTo>
                    <a:pt x="3196409" y="456165"/>
                  </a:lnTo>
                  <a:lnTo>
                    <a:pt x="3245319" y="457853"/>
                  </a:lnTo>
                  <a:lnTo>
                    <a:pt x="3294675" y="459750"/>
                  </a:lnTo>
                  <a:lnTo>
                    <a:pt x="3344461" y="461848"/>
                  </a:lnTo>
                  <a:lnTo>
                    <a:pt x="3394659" y="464139"/>
                  </a:lnTo>
                  <a:lnTo>
                    <a:pt x="3445254" y="466615"/>
                  </a:lnTo>
                  <a:lnTo>
                    <a:pt x="3496230" y="469267"/>
                  </a:lnTo>
                  <a:lnTo>
                    <a:pt x="3547568" y="472087"/>
                  </a:lnTo>
                  <a:lnTo>
                    <a:pt x="3599254" y="475066"/>
                  </a:lnTo>
                  <a:lnTo>
                    <a:pt x="3651270" y="478197"/>
                  </a:lnTo>
                  <a:lnTo>
                    <a:pt x="3703600" y="481470"/>
                  </a:lnTo>
                  <a:lnTo>
                    <a:pt x="3756227" y="484878"/>
                  </a:lnTo>
                  <a:lnTo>
                    <a:pt x="3809135" y="488413"/>
                  </a:lnTo>
                  <a:lnTo>
                    <a:pt x="3862308" y="492065"/>
                  </a:lnTo>
                  <a:lnTo>
                    <a:pt x="3915728" y="495827"/>
                  </a:lnTo>
                  <a:lnTo>
                    <a:pt x="3969380" y="499691"/>
                  </a:lnTo>
                  <a:lnTo>
                    <a:pt x="4023247" y="503647"/>
                  </a:lnTo>
                  <a:lnTo>
                    <a:pt x="4077311" y="507689"/>
                  </a:lnTo>
                  <a:lnTo>
                    <a:pt x="4131558" y="511806"/>
                  </a:lnTo>
                  <a:lnTo>
                    <a:pt x="4185970" y="515992"/>
                  </a:lnTo>
                  <a:lnTo>
                    <a:pt x="4240530" y="520237"/>
                  </a:lnTo>
                  <a:lnTo>
                    <a:pt x="4295223" y="524534"/>
                  </a:lnTo>
                  <a:lnTo>
                    <a:pt x="4350031" y="528874"/>
                  </a:lnTo>
                  <a:lnTo>
                    <a:pt x="4404939" y="533248"/>
                  </a:lnTo>
                  <a:lnTo>
                    <a:pt x="4459929" y="537649"/>
                  </a:lnTo>
                  <a:lnTo>
                    <a:pt x="4514985" y="542069"/>
                  </a:lnTo>
                  <a:lnTo>
                    <a:pt x="4570091" y="546498"/>
                  </a:lnTo>
                  <a:lnTo>
                    <a:pt x="4625230" y="550928"/>
                  </a:lnTo>
                  <a:lnTo>
                    <a:pt x="4680385" y="555352"/>
                  </a:lnTo>
                  <a:lnTo>
                    <a:pt x="4735541" y="559760"/>
                  </a:lnTo>
                  <a:lnTo>
                    <a:pt x="4790680" y="564145"/>
                  </a:lnTo>
                  <a:lnTo>
                    <a:pt x="4845785" y="568498"/>
                  </a:lnTo>
                  <a:lnTo>
                    <a:pt x="4900842" y="572812"/>
                  </a:lnTo>
                  <a:lnTo>
                    <a:pt x="4955832" y="577076"/>
                  </a:lnTo>
                  <a:lnTo>
                    <a:pt x="5010740" y="581284"/>
                  </a:lnTo>
                  <a:lnTo>
                    <a:pt x="5065549" y="585427"/>
                  </a:lnTo>
                  <a:lnTo>
                    <a:pt x="5120242" y="589496"/>
                  </a:lnTo>
                  <a:lnTo>
                    <a:pt x="5174802" y="593484"/>
                  </a:lnTo>
                  <a:lnTo>
                    <a:pt x="5229215" y="597382"/>
                  </a:lnTo>
                  <a:lnTo>
                    <a:pt x="5283462" y="601181"/>
                  </a:lnTo>
                  <a:lnTo>
                    <a:pt x="5337527" y="604874"/>
                  </a:lnTo>
                  <a:lnTo>
                    <a:pt x="5391394" y="608451"/>
                  </a:lnTo>
                  <a:lnTo>
                    <a:pt x="5445046" y="611905"/>
                  </a:lnTo>
                  <a:lnTo>
                    <a:pt x="5498467" y="615228"/>
                  </a:lnTo>
                  <a:lnTo>
                    <a:pt x="5551641" y="618411"/>
                  </a:lnTo>
                  <a:lnTo>
                    <a:pt x="5604550" y="621445"/>
                  </a:lnTo>
                  <a:lnTo>
                    <a:pt x="5657178" y="624323"/>
                  </a:lnTo>
                  <a:lnTo>
                    <a:pt x="5709509" y="627036"/>
                  </a:lnTo>
                  <a:lnTo>
                    <a:pt x="5761526" y="629575"/>
                  </a:lnTo>
                  <a:lnTo>
                    <a:pt x="5813212" y="631933"/>
                  </a:lnTo>
                  <a:lnTo>
                    <a:pt x="5864552" y="634101"/>
                  </a:lnTo>
                  <a:lnTo>
                    <a:pt x="5915528" y="636071"/>
                  </a:lnTo>
                  <a:lnTo>
                    <a:pt x="5966124" y="637834"/>
                  </a:lnTo>
                  <a:lnTo>
                    <a:pt x="6016324" y="639383"/>
                  </a:lnTo>
                  <a:lnTo>
                    <a:pt x="6066111" y="640708"/>
                  </a:lnTo>
                  <a:lnTo>
                    <a:pt x="6115468" y="641802"/>
                  </a:lnTo>
                  <a:lnTo>
                    <a:pt x="6164379" y="642656"/>
                  </a:lnTo>
                  <a:lnTo>
                    <a:pt x="6212828" y="643262"/>
                  </a:lnTo>
                  <a:lnTo>
                    <a:pt x="6260797" y="643611"/>
                  </a:lnTo>
                  <a:lnTo>
                    <a:pt x="6308271" y="643696"/>
                  </a:lnTo>
                  <a:lnTo>
                    <a:pt x="6355233" y="643507"/>
                  </a:lnTo>
                  <a:lnTo>
                    <a:pt x="6401666" y="643037"/>
                  </a:lnTo>
                  <a:lnTo>
                    <a:pt x="6447554" y="642277"/>
                  </a:lnTo>
                  <a:lnTo>
                    <a:pt x="6492881" y="641220"/>
                  </a:lnTo>
                  <a:lnTo>
                    <a:pt x="6537629" y="639856"/>
                  </a:lnTo>
                  <a:lnTo>
                    <a:pt x="6581782" y="638177"/>
                  </a:lnTo>
                  <a:lnTo>
                    <a:pt x="6625325" y="636175"/>
                  </a:lnTo>
                  <a:lnTo>
                    <a:pt x="6668239" y="633842"/>
                  </a:lnTo>
                  <a:lnTo>
                    <a:pt x="6710509" y="631169"/>
                  </a:lnTo>
                  <a:lnTo>
                    <a:pt x="6772503" y="626599"/>
                  </a:lnTo>
                  <a:lnTo>
                    <a:pt x="6834201" y="621338"/>
                  </a:lnTo>
                  <a:lnTo>
                    <a:pt x="6895595" y="615410"/>
                  </a:lnTo>
                  <a:lnTo>
                    <a:pt x="6956671" y="608839"/>
                  </a:lnTo>
                  <a:lnTo>
                    <a:pt x="7017420" y="601649"/>
                  </a:lnTo>
                  <a:lnTo>
                    <a:pt x="7077830" y="593866"/>
                  </a:lnTo>
                  <a:lnTo>
                    <a:pt x="7137889" y="585513"/>
                  </a:lnTo>
                  <a:lnTo>
                    <a:pt x="7197588" y="576615"/>
                  </a:lnTo>
                  <a:lnTo>
                    <a:pt x="7256914" y="567197"/>
                  </a:lnTo>
                  <a:lnTo>
                    <a:pt x="7315856" y="557281"/>
                  </a:lnTo>
                  <a:lnTo>
                    <a:pt x="7374405" y="546894"/>
                  </a:lnTo>
                  <a:lnTo>
                    <a:pt x="7432547" y="536060"/>
                  </a:lnTo>
                  <a:lnTo>
                    <a:pt x="7490273" y="524802"/>
                  </a:lnTo>
                  <a:lnTo>
                    <a:pt x="7547571" y="513145"/>
                  </a:lnTo>
                  <a:lnTo>
                    <a:pt x="7604430" y="501115"/>
                  </a:lnTo>
                  <a:lnTo>
                    <a:pt x="7660839" y="488734"/>
                  </a:lnTo>
                  <a:lnTo>
                    <a:pt x="7716787" y="476027"/>
                  </a:lnTo>
                  <a:lnTo>
                    <a:pt x="7772262" y="463020"/>
                  </a:lnTo>
                  <a:lnTo>
                    <a:pt x="7827254" y="449735"/>
                  </a:lnTo>
                  <a:lnTo>
                    <a:pt x="7881752" y="436198"/>
                  </a:lnTo>
                  <a:lnTo>
                    <a:pt x="7935743" y="422434"/>
                  </a:lnTo>
                  <a:lnTo>
                    <a:pt x="7989219" y="408465"/>
                  </a:lnTo>
                  <a:lnTo>
                    <a:pt x="8042166" y="394318"/>
                  </a:lnTo>
                  <a:lnTo>
                    <a:pt x="8094574" y="380016"/>
                  </a:lnTo>
                  <a:lnTo>
                    <a:pt x="8146432" y="365583"/>
                  </a:lnTo>
                  <a:lnTo>
                    <a:pt x="8197729" y="351045"/>
                  </a:lnTo>
                  <a:lnTo>
                    <a:pt x="8248454" y="336424"/>
                  </a:lnTo>
                  <a:lnTo>
                    <a:pt x="8298595" y="321747"/>
                  </a:lnTo>
                  <a:lnTo>
                    <a:pt x="8348142" y="307037"/>
                  </a:lnTo>
                  <a:lnTo>
                    <a:pt x="8397083" y="292319"/>
                  </a:lnTo>
                  <a:lnTo>
                    <a:pt x="8445408" y="277616"/>
                  </a:lnTo>
                  <a:lnTo>
                    <a:pt x="8493105" y="262954"/>
                  </a:lnTo>
                  <a:lnTo>
                    <a:pt x="8540162" y="248357"/>
                  </a:lnTo>
                  <a:lnTo>
                    <a:pt x="8586570" y="233849"/>
                  </a:lnTo>
                  <a:lnTo>
                    <a:pt x="8632316" y="219455"/>
                  </a:lnTo>
                  <a:lnTo>
                    <a:pt x="8677390" y="205198"/>
                  </a:lnTo>
                  <a:lnTo>
                    <a:pt x="8721781" y="191104"/>
                  </a:lnTo>
                  <a:lnTo>
                    <a:pt x="8765477" y="177197"/>
                  </a:lnTo>
                  <a:lnTo>
                    <a:pt x="8808467" y="163501"/>
                  </a:lnTo>
                  <a:lnTo>
                    <a:pt x="8850741" y="150041"/>
                  </a:lnTo>
                  <a:lnTo>
                    <a:pt x="8892287" y="136841"/>
                  </a:lnTo>
                  <a:lnTo>
                    <a:pt x="8933094" y="123925"/>
                  </a:lnTo>
                  <a:lnTo>
                    <a:pt x="8973151" y="111318"/>
                  </a:lnTo>
                  <a:lnTo>
                    <a:pt x="9012447" y="99044"/>
                  </a:lnTo>
                  <a:lnTo>
                    <a:pt x="9050970" y="87128"/>
                  </a:lnTo>
                  <a:lnTo>
                    <a:pt x="9088710" y="75593"/>
                  </a:lnTo>
                  <a:lnTo>
                    <a:pt x="9125655" y="64465"/>
                  </a:lnTo>
                  <a:lnTo>
                    <a:pt x="9197118" y="43527"/>
                  </a:lnTo>
                  <a:lnTo>
                    <a:pt x="9265270" y="24506"/>
                  </a:lnTo>
                  <a:lnTo>
                    <a:pt x="9330021" y="7599"/>
                  </a:lnTo>
                  <a:lnTo>
                    <a:pt x="9361094" y="0"/>
                  </a:lnTo>
                </a:path>
              </a:pathLst>
            </a:custGeom>
            <a:ln w="9524">
              <a:solidFill>
                <a:srgbClr val="10CE9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0" y="6081486"/>
            <a:ext cx="2095499" cy="776513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28196" y="1086130"/>
            <a:ext cx="7673525" cy="2237981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39190" y="3912422"/>
            <a:ext cx="7594804" cy="181064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5387" y="0"/>
            <a:ext cx="9371330" cy="6863715"/>
            <a:chOff x="-5387" y="0"/>
            <a:chExt cx="9371330" cy="68637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361475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9359899" cy="102742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04744" y="0"/>
              <a:ext cx="4855155" cy="600066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0" y="0"/>
              <a:ext cx="9285605" cy="1015365"/>
            </a:xfrm>
            <a:custGeom>
              <a:avLst/>
              <a:gdLst/>
              <a:ahLst/>
              <a:cxnLst/>
              <a:rect l="l" t="t" r="r" b="b"/>
              <a:pathLst>
                <a:path w="9285605" h="1015365">
                  <a:moveTo>
                    <a:pt x="0" y="1015121"/>
                  </a:moveTo>
                  <a:lnTo>
                    <a:pt x="52568" y="996451"/>
                  </a:lnTo>
                  <a:lnTo>
                    <a:pt x="110812" y="976136"/>
                  </a:lnTo>
                  <a:lnTo>
                    <a:pt x="173659" y="954649"/>
                  </a:lnTo>
                  <a:lnTo>
                    <a:pt x="240950" y="932137"/>
                  </a:lnTo>
                  <a:lnTo>
                    <a:pt x="312528" y="908748"/>
                  </a:lnTo>
                  <a:lnTo>
                    <a:pt x="349876" y="896771"/>
                  </a:lnTo>
                  <a:lnTo>
                    <a:pt x="388235" y="884630"/>
                  </a:lnTo>
                  <a:lnTo>
                    <a:pt x="427588" y="872343"/>
                  </a:lnTo>
                  <a:lnTo>
                    <a:pt x="467913" y="859929"/>
                  </a:lnTo>
                  <a:lnTo>
                    <a:pt x="509192" y="847406"/>
                  </a:lnTo>
                  <a:lnTo>
                    <a:pt x="551404" y="834793"/>
                  </a:lnTo>
                  <a:lnTo>
                    <a:pt x="594530" y="822108"/>
                  </a:lnTo>
                  <a:lnTo>
                    <a:pt x="638549" y="809370"/>
                  </a:lnTo>
                  <a:lnTo>
                    <a:pt x="683443" y="796597"/>
                  </a:lnTo>
                  <a:lnTo>
                    <a:pt x="729192" y="783807"/>
                  </a:lnTo>
                  <a:lnTo>
                    <a:pt x="775775" y="771019"/>
                  </a:lnTo>
                  <a:lnTo>
                    <a:pt x="823172" y="758251"/>
                  </a:lnTo>
                  <a:lnTo>
                    <a:pt x="871366" y="745522"/>
                  </a:lnTo>
                  <a:lnTo>
                    <a:pt x="920334" y="732850"/>
                  </a:lnTo>
                  <a:lnTo>
                    <a:pt x="970058" y="720254"/>
                  </a:lnTo>
                  <a:lnTo>
                    <a:pt x="1020518" y="707751"/>
                  </a:lnTo>
                  <a:lnTo>
                    <a:pt x="1071694" y="695362"/>
                  </a:lnTo>
                  <a:lnTo>
                    <a:pt x="1123567" y="683102"/>
                  </a:lnTo>
                  <a:lnTo>
                    <a:pt x="1176116" y="670993"/>
                  </a:lnTo>
                  <a:lnTo>
                    <a:pt x="1229322" y="659050"/>
                  </a:lnTo>
                  <a:lnTo>
                    <a:pt x="1283165" y="647294"/>
                  </a:lnTo>
                  <a:lnTo>
                    <a:pt x="1337626" y="635743"/>
                  </a:lnTo>
                  <a:lnTo>
                    <a:pt x="1392684" y="624414"/>
                  </a:lnTo>
                  <a:lnTo>
                    <a:pt x="1448320" y="613327"/>
                  </a:lnTo>
                  <a:lnTo>
                    <a:pt x="1504514" y="602500"/>
                  </a:lnTo>
                  <a:lnTo>
                    <a:pt x="1561247" y="591951"/>
                  </a:lnTo>
                  <a:lnTo>
                    <a:pt x="1618498" y="581699"/>
                  </a:lnTo>
                  <a:lnTo>
                    <a:pt x="1676248" y="571762"/>
                  </a:lnTo>
                  <a:lnTo>
                    <a:pt x="1734477" y="562158"/>
                  </a:lnTo>
                  <a:lnTo>
                    <a:pt x="1793166" y="552906"/>
                  </a:lnTo>
                  <a:lnTo>
                    <a:pt x="1852294" y="544025"/>
                  </a:lnTo>
                  <a:lnTo>
                    <a:pt x="1911842" y="535532"/>
                  </a:lnTo>
                  <a:lnTo>
                    <a:pt x="1971790" y="527447"/>
                  </a:lnTo>
                  <a:lnTo>
                    <a:pt x="2032118" y="519788"/>
                  </a:lnTo>
                  <a:lnTo>
                    <a:pt x="2092807" y="512572"/>
                  </a:lnTo>
                  <a:lnTo>
                    <a:pt x="2153837" y="505819"/>
                  </a:lnTo>
                  <a:lnTo>
                    <a:pt x="2215188" y="499547"/>
                  </a:lnTo>
                  <a:lnTo>
                    <a:pt x="2276840" y="493775"/>
                  </a:lnTo>
                  <a:lnTo>
                    <a:pt x="2338773" y="488520"/>
                  </a:lnTo>
                  <a:lnTo>
                    <a:pt x="2400969" y="483802"/>
                  </a:lnTo>
                  <a:lnTo>
                    <a:pt x="2463406" y="479638"/>
                  </a:lnTo>
                  <a:lnTo>
                    <a:pt x="2526066" y="476047"/>
                  </a:lnTo>
                  <a:lnTo>
                    <a:pt x="2588928" y="473048"/>
                  </a:lnTo>
                  <a:lnTo>
                    <a:pt x="2630455" y="471480"/>
                  </a:lnTo>
                  <a:lnTo>
                    <a:pt x="2672637" y="470297"/>
                  </a:lnTo>
                  <a:lnTo>
                    <a:pt x="2715457" y="469491"/>
                  </a:lnTo>
                  <a:lnTo>
                    <a:pt x="2758899" y="469050"/>
                  </a:lnTo>
                  <a:lnTo>
                    <a:pt x="2802946" y="468965"/>
                  </a:lnTo>
                  <a:lnTo>
                    <a:pt x="2847583" y="469226"/>
                  </a:lnTo>
                  <a:lnTo>
                    <a:pt x="2892791" y="469821"/>
                  </a:lnTo>
                  <a:lnTo>
                    <a:pt x="2938556" y="470742"/>
                  </a:lnTo>
                  <a:lnTo>
                    <a:pt x="2984861" y="471978"/>
                  </a:lnTo>
                  <a:lnTo>
                    <a:pt x="3031689" y="473518"/>
                  </a:lnTo>
                  <a:lnTo>
                    <a:pt x="3079024" y="475353"/>
                  </a:lnTo>
                  <a:lnTo>
                    <a:pt x="3126850" y="477473"/>
                  </a:lnTo>
                  <a:lnTo>
                    <a:pt x="3175150" y="479866"/>
                  </a:lnTo>
                  <a:lnTo>
                    <a:pt x="3223907" y="482524"/>
                  </a:lnTo>
                  <a:lnTo>
                    <a:pt x="3273105" y="485436"/>
                  </a:lnTo>
                  <a:lnTo>
                    <a:pt x="3322728" y="488592"/>
                  </a:lnTo>
                  <a:lnTo>
                    <a:pt x="3372760" y="491981"/>
                  </a:lnTo>
                  <a:lnTo>
                    <a:pt x="3423183" y="495593"/>
                  </a:lnTo>
                  <a:lnTo>
                    <a:pt x="3473982" y="499419"/>
                  </a:lnTo>
                  <a:lnTo>
                    <a:pt x="3525140" y="503448"/>
                  </a:lnTo>
                  <a:lnTo>
                    <a:pt x="3576641" y="507670"/>
                  </a:lnTo>
                  <a:lnTo>
                    <a:pt x="3628467" y="512075"/>
                  </a:lnTo>
                  <a:lnTo>
                    <a:pt x="3680604" y="516652"/>
                  </a:lnTo>
                  <a:lnTo>
                    <a:pt x="3733034" y="521391"/>
                  </a:lnTo>
                  <a:lnTo>
                    <a:pt x="3785741" y="526283"/>
                  </a:lnTo>
                  <a:lnTo>
                    <a:pt x="3838709" y="531317"/>
                  </a:lnTo>
                  <a:lnTo>
                    <a:pt x="3891920" y="536483"/>
                  </a:lnTo>
                  <a:lnTo>
                    <a:pt x="3945359" y="541771"/>
                  </a:lnTo>
                  <a:lnTo>
                    <a:pt x="3999010" y="547170"/>
                  </a:lnTo>
                  <a:lnTo>
                    <a:pt x="4052855" y="552671"/>
                  </a:lnTo>
                  <a:lnTo>
                    <a:pt x="4106879" y="558263"/>
                  </a:lnTo>
                  <a:lnTo>
                    <a:pt x="4161065" y="563936"/>
                  </a:lnTo>
                  <a:lnTo>
                    <a:pt x="4215396" y="569680"/>
                  </a:lnTo>
                  <a:lnTo>
                    <a:pt x="4269856" y="575485"/>
                  </a:lnTo>
                  <a:lnTo>
                    <a:pt x="4324429" y="581340"/>
                  </a:lnTo>
                  <a:lnTo>
                    <a:pt x="4379099" y="587236"/>
                  </a:lnTo>
                  <a:lnTo>
                    <a:pt x="4433848" y="593162"/>
                  </a:lnTo>
                  <a:lnTo>
                    <a:pt x="4488661" y="599108"/>
                  </a:lnTo>
                  <a:lnTo>
                    <a:pt x="4543520" y="605064"/>
                  </a:lnTo>
                  <a:lnTo>
                    <a:pt x="4598410" y="611020"/>
                  </a:lnTo>
                  <a:lnTo>
                    <a:pt x="4653315" y="616966"/>
                  </a:lnTo>
                  <a:lnTo>
                    <a:pt x="4708217" y="622891"/>
                  </a:lnTo>
                  <a:lnTo>
                    <a:pt x="4763100" y="628785"/>
                  </a:lnTo>
                  <a:lnTo>
                    <a:pt x="4817948" y="634638"/>
                  </a:lnTo>
                  <a:lnTo>
                    <a:pt x="4872745" y="640440"/>
                  </a:lnTo>
                  <a:lnTo>
                    <a:pt x="4927474" y="646181"/>
                  </a:lnTo>
                  <a:lnTo>
                    <a:pt x="4982118" y="651851"/>
                  </a:lnTo>
                  <a:lnTo>
                    <a:pt x="5036662" y="657438"/>
                  </a:lnTo>
                  <a:lnTo>
                    <a:pt x="5091088" y="662935"/>
                  </a:lnTo>
                  <a:lnTo>
                    <a:pt x="5145381" y="668329"/>
                  </a:lnTo>
                  <a:lnTo>
                    <a:pt x="5199523" y="673611"/>
                  </a:lnTo>
                  <a:lnTo>
                    <a:pt x="5253499" y="678771"/>
                  </a:lnTo>
                  <a:lnTo>
                    <a:pt x="5307292" y="683799"/>
                  </a:lnTo>
                  <a:lnTo>
                    <a:pt x="5360886" y="688684"/>
                  </a:lnTo>
                  <a:lnTo>
                    <a:pt x="5414263" y="693416"/>
                  </a:lnTo>
                  <a:lnTo>
                    <a:pt x="5467409" y="697985"/>
                  </a:lnTo>
                  <a:lnTo>
                    <a:pt x="5520306" y="702382"/>
                  </a:lnTo>
                  <a:lnTo>
                    <a:pt x="5572938" y="706595"/>
                  </a:lnTo>
                  <a:lnTo>
                    <a:pt x="5625288" y="710614"/>
                  </a:lnTo>
                  <a:lnTo>
                    <a:pt x="5677341" y="714430"/>
                  </a:lnTo>
                  <a:lnTo>
                    <a:pt x="5729079" y="718032"/>
                  </a:lnTo>
                  <a:lnTo>
                    <a:pt x="5780486" y="721411"/>
                  </a:lnTo>
                  <a:lnTo>
                    <a:pt x="5831546" y="724555"/>
                  </a:lnTo>
                  <a:lnTo>
                    <a:pt x="5882243" y="727455"/>
                  </a:lnTo>
                  <a:lnTo>
                    <a:pt x="5932559" y="730101"/>
                  </a:lnTo>
                  <a:lnTo>
                    <a:pt x="5982479" y="732482"/>
                  </a:lnTo>
                  <a:lnTo>
                    <a:pt x="6031987" y="734588"/>
                  </a:lnTo>
                  <a:lnTo>
                    <a:pt x="6081064" y="736410"/>
                  </a:lnTo>
                  <a:lnTo>
                    <a:pt x="6129696" y="737936"/>
                  </a:lnTo>
                  <a:lnTo>
                    <a:pt x="6177866" y="739157"/>
                  </a:lnTo>
                  <a:lnTo>
                    <a:pt x="6225557" y="740063"/>
                  </a:lnTo>
                  <a:lnTo>
                    <a:pt x="6272754" y="740643"/>
                  </a:lnTo>
                  <a:lnTo>
                    <a:pt x="6319439" y="740887"/>
                  </a:lnTo>
                  <a:lnTo>
                    <a:pt x="6365595" y="740786"/>
                  </a:lnTo>
                  <a:lnTo>
                    <a:pt x="6411208" y="740328"/>
                  </a:lnTo>
                  <a:lnTo>
                    <a:pt x="6456260" y="739504"/>
                  </a:lnTo>
                  <a:lnTo>
                    <a:pt x="6500735" y="738304"/>
                  </a:lnTo>
                  <a:lnTo>
                    <a:pt x="6544616" y="736717"/>
                  </a:lnTo>
                  <a:lnTo>
                    <a:pt x="6587887" y="734734"/>
                  </a:lnTo>
                  <a:lnTo>
                    <a:pt x="6630532" y="732343"/>
                  </a:lnTo>
                  <a:lnTo>
                    <a:pt x="6672534" y="729536"/>
                  </a:lnTo>
                  <a:lnTo>
                    <a:pt x="6733771" y="724670"/>
                  </a:lnTo>
                  <a:lnTo>
                    <a:pt x="6794724" y="718984"/>
                  </a:lnTo>
                  <a:lnTo>
                    <a:pt x="6855382" y="712508"/>
                  </a:lnTo>
                  <a:lnTo>
                    <a:pt x="6915734" y="705268"/>
                  </a:lnTo>
                  <a:lnTo>
                    <a:pt x="6975770" y="697294"/>
                  </a:lnTo>
                  <a:lnTo>
                    <a:pt x="7035479" y="688613"/>
                  </a:lnTo>
                  <a:lnTo>
                    <a:pt x="7094851" y="679253"/>
                  </a:lnTo>
                  <a:lnTo>
                    <a:pt x="7153874" y="669243"/>
                  </a:lnTo>
                  <a:lnTo>
                    <a:pt x="7212539" y="658611"/>
                  </a:lnTo>
                  <a:lnTo>
                    <a:pt x="7270835" y="647385"/>
                  </a:lnTo>
                  <a:lnTo>
                    <a:pt x="7328751" y="635593"/>
                  </a:lnTo>
                  <a:lnTo>
                    <a:pt x="7386277" y="623263"/>
                  </a:lnTo>
                  <a:lnTo>
                    <a:pt x="7443402" y="610423"/>
                  </a:lnTo>
                  <a:lnTo>
                    <a:pt x="7500115" y="597102"/>
                  </a:lnTo>
                  <a:lnTo>
                    <a:pt x="7556406" y="583328"/>
                  </a:lnTo>
                  <a:lnTo>
                    <a:pt x="7612264" y="569129"/>
                  </a:lnTo>
                  <a:lnTo>
                    <a:pt x="7667679" y="554532"/>
                  </a:lnTo>
                  <a:lnTo>
                    <a:pt x="7722640" y="539567"/>
                  </a:lnTo>
                  <a:lnTo>
                    <a:pt x="7777137" y="524261"/>
                  </a:lnTo>
                  <a:lnTo>
                    <a:pt x="7831158" y="508643"/>
                  </a:lnTo>
                  <a:lnTo>
                    <a:pt x="7884694" y="492740"/>
                  </a:lnTo>
                  <a:lnTo>
                    <a:pt x="7937733" y="476581"/>
                  </a:lnTo>
                  <a:lnTo>
                    <a:pt x="7990265" y="460194"/>
                  </a:lnTo>
                  <a:lnTo>
                    <a:pt x="8042280" y="443607"/>
                  </a:lnTo>
                  <a:lnTo>
                    <a:pt x="8093767" y="426848"/>
                  </a:lnTo>
                  <a:lnTo>
                    <a:pt x="8144716" y="409946"/>
                  </a:lnTo>
                  <a:lnTo>
                    <a:pt x="8195115" y="392928"/>
                  </a:lnTo>
                  <a:lnTo>
                    <a:pt x="8244954" y="375823"/>
                  </a:lnTo>
                  <a:lnTo>
                    <a:pt x="8294223" y="358659"/>
                  </a:lnTo>
                  <a:lnTo>
                    <a:pt x="8342910" y="341464"/>
                  </a:lnTo>
                  <a:lnTo>
                    <a:pt x="8391006" y="324267"/>
                  </a:lnTo>
                  <a:lnTo>
                    <a:pt x="8438500" y="307094"/>
                  </a:lnTo>
                  <a:lnTo>
                    <a:pt x="8485381" y="289975"/>
                  </a:lnTo>
                  <a:lnTo>
                    <a:pt x="8531639" y="272938"/>
                  </a:lnTo>
                  <a:lnTo>
                    <a:pt x="8577263" y="256011"/>
                  </a:lnTo>
                  <a:lnTo>
                    <a:pt x="8622242" y="239221"/>
                  </a:lnTo>
                  <a:lnTo>
                    <a:pt x="8666566" y="222598"/>
                  </a:lnTo>
                  <a:lnTo>
                    <a:pt x="8710224" y="206169"/>
                  </a:lnTo>
                  <a:lnTo>
                    <a:pt x="8753206" y="189962"/>
                  </a:lnTo>
                  <a:lnTo>
                    <a:pt x="8795501" y="174007"/>
                  </a:lnTo>
                  <a:lnTo>
                    <a:pt x="8837098" y="158329"/>
                  </a:lnTo>
                  <a:lnTo>
                    <a:pt x="8877987" y="142959"/>
                  </a:lnTo>
                  <a:lnTo>
                    <a:pt x="8918158" y="127924"/>
                  </a:lnTo>
                  <a:lnTo>
                    <a:pt x="8957599" y="113252"/>
                  </a:lnTo>
                  <a:lnTo>
                    <a:pt x="8996300" y="98971"/>
                  </a:lnTo>
                  <a:lnTo>
                    <a:pt x="9034251" y="85110"/>
                  </a:lnTo>
                  <a:lnTo>
                    <a:pt x="9071440" y="71697"/>
                  </a:lnTo>
                  <a:lnTo>
                    <a:pt x="9107858" y="58760"/>
                  </a:lnTo>
                  <a:lnTo>
                    <a:pt x="9178337" y="34425"/>
                  </a:lnTo>
                  <a:lnTo>
                    <a:pt x="9245602" y="12331"/>
                  </a:lnTo>
                  <a:lnTo>
                    <a:pt x="9278003" y="2196"/>
                  </a:lnTo>
                  <a:lnTo>
                    <a:pt x="9285306" y="0"/>
                  </a:lnTo>
                </a:path>
              </a:pathLst>
            </a:custGeom>
            <a:ln w="10774">
              <a:solidFill>
                <a:srgbClr val="09B6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" y="56967"/>
              <a:ext cx="9361170" cy="892810"/>
            </a:xfrm>
            <a:custGeom>
              <a:avLst/>
              <a:gdLst/>
              <a:ahLst/>
              <a:cxnLst/>
              <a:rect l="l" t="t" r="r" b="b"/>
              <a:pathLst>
                <a:path w="9361170" h="892810">
                  <a:moveTo>
                    <a:pt x="0" y="892461"/>
                  </a:moveTo>
                  <a:lnTo>
                    <a:pt x="52739" y="883117"/>
                  </a:lnTo>
                  <a:lnTo>
                    <a:pt x="110819" y="871834"/>
                  </a:lnTo>
                  <a:lnTo>
                    <a:pt x="174040" y="858780"/>
                  </a:lnTo>
                  <a:lnTo>
                    <a:pt x="242202" y="844126"/>
                  </a:lnTo>
                  <a:lnTo>
                    <a:pt x="315104" y="828038"/>
                  </a:lnTo>
                  <a:lnTo>
                    <a:pt x="353271" y="819510"/>
                  </a:lnTo>
                  <a:lnTo>
                    <a:pt x="392548" y="810687"/>
                  </a:lnTo>
                  <a:lnTo>
                    <a:pt x="432910" y="801590"/>
                  </a:lnTo>
                  <a:lnTo>
                    <a:pt x="474332" y="792241"/>
                  </a:lnTo>
                  <a:lnTo>
                    <a:pt x="516790" y="782660"/>
                  </a:lnTo>
                  <a:lnTo>
                    <a:pt x="560258" y="772868"/>
                  </a:lnTo>
                  <a:lnTo>
                    <a:pt x="604711" y="762887"/>
                  </a:lnTo>
                  <a:lnTo>
                    <a:pt x="650124" y="752737"/>
                  </a:lnTo>
                  <a:lnTo>
                    <a:pt x="696473" y="742440"/>
                  </a:lnTo>
                  <a:lnTo>
                    <a:pt x="743731" y="732017"/>
                  </a:lnTo>
                  <a:lnTo>
                    <a:pt x="791875" y="721489"/>
                  </a:lnTo>
                  <a:lnTo>
                    <a:pt x="840880" y="710877"/>
                  </a:lnTo>
                  <a:lnTo>
                    <a:pt x="890719" y="700202"/>
                  </a:lnTo>
                  <a:lnTo>
                    <a:pt x="941369" y="689485"/>
                  </a:lnTo>
                  <a:lnTo>
                    <a:pt x="992804" y="678747"/>
                  </a:lnTo>
                  <a:lnTo>
                    <a:pt x="1044999" y="668010"/>
                  </a:lnTo>
                  <a:lnTo>
                    <a:pt x="1097929" y="657294"/>
                  </a:lnTo>
                  <a:lnTo>
                    <a:pt x="1151570" y="646621"/>
                  </a:lnTo>
                  <a:lnTo>
                    <a:pt x="1205896" y="636011"/>
                  </a:lnTo>
                  <a:lnTo>
                    <a:pt x="1260882" y="625486"/>
                  </a:lnTo>
                  <a:lnTo>
                    <a:pt x="1316504" y="615067"/>
                  </a:lnTo>
                  <a:lnTo>
                    <a:pt x="1372735" y="604774"/>
                  </a:lnTo>
                  <a:lnTo>
                    <a:pt x="1429552" y="594630"/>
                  </a:lnTo>
                  <a:lnTo>
                    <a:pt x="1486930" y="584654"/>
                  </a:lnTo>
                  <a:lnTo>
                    <a:pt x="1544842" y="574869"/>
                  </a:lnTo>
                  <a:lnTo>
                    <a:pt x="1603265" y="565295"/>
                  </a:lnTo>
                  <a:lnTo>
                    <a:pt x="1662173" y="555953"/>
                  </a:lnTo>
                  <a:lnTo>
                    <a:pt x="1721541" y="546864"/>
                  </a:lnTo>
                  <a:lnTo>
                    <a:pt x="1781345" y="538050"/>
                  </a:lnTo>
                  <a:lnTo>
                    <a:pt x="1841558" y="529532"/>
                  </a:lnTo>
                  <a:lnTo>
                    <a:pt x="1902157" y="521330"/>
                  </a:lnTo>
                  <a:lnTo>
                    <a:pt x="1963117" y="513466"/>
                  </a:lnTo>
                  <a:lnTo>
                    <a:pt x="2024411" y="505961"/>
                  </a:lnTo>
                  <a:lnTo>
                    <a:pt x="2086016" y="498836"/>
                  </a:lnTo>
                  <a:lnTo>
                    <a:pt x="2147906" y="492112"/>
                  </a:lnTo>
                  <a:lnTo>
                    <a:pt x="2210057" y="485810"/>
                  </a:lnTo>
                  <a:lnTo>
                    <a:pt x="2272442" y="479951"/>
                  </a:lnTo>
                  <a:lnTo>
                    <a:pt x="2335038" y="474556"/>
                  </a:lnTo>
                  <a:lnTo>
                    <a:pt x="2397820" y="469647"/>
                  </a:lnTo>
                  <a:lnTo>
                    <a:pt x="2460761" y="465244"/>
                  </a:lnTo>
                  <a:lnTo>
                    <a:pt x="2523838" y="461369"/>
                  </a:lnTo>
                  <a:lnTo>
                    <a:pt x="2587025" y="458042"/>
                  </a:lnTo>
                  <a:lnTo>
                    <a:pt x="2650297" y="455286"/>
                  </a:lnTo>
                  <a:lnTo>
                    <a:pt x="2692566" y="453810"/>
                  </a:lnTo>
                  <a:lnTo>
                    <a:pt x="2735478" y="452644"/>
                  </a:lnTo>
                  <a:lnTo>
                    <a:pt x="2779019" y="451778"/>
                  </a:lnTo>
                  <a:lnTo>
                    <a:pt x="2823171" y="451206"/>
                  </a:lnTo>
                  <a:lnTo>
                    <a:pt x="2867917" y="450918"/>
                  </a:lnTo>
                  <a:lnTo>
                    <a:pt x="2913242" y="450906"/>
                  </a:lnTo>
                  <a:lnTo>
                    <a:pt x="2959129" y="451162"/>
                  </a:lnTo>
                  <a:lnTo>
                    <a:pt x="3005560" y="451677"/>
                  </a:lnTo>
                  <a:lnTo>
                    <a:pt x="3052521" y="452443"/>
                  </a:lnTo>
                  <a:lnTo>
                    <a:pt x="3099993" y="453452"/>
                  </a:lnTo>
                  <a:lnTo>
                    <a:pt x="3147962" y="454696"/>
                  </a:lnTo>
                  <a:lnTo>
                    <a:pt x="3196409" y="456165"/>
                  </a:lnTo>
                  <a:lnTo>
                    <a:pt x="3245319" y="457853"/>
                  </a:lnTo>
                  <a:lnTo>
                    <a:pt x="3294675" y="459750"/>
                  </a:lnTo>
                  <a:lnTo>
                    <a:pt x="3344461" y="461848"/>
                  </a:lnTo>
                  <a:lnTo>
                    <a:pt x="3394659" y="464139"/>
                  </a:lnTo>
                  <a:lnTo>
                    <a:pt x="3445254" y="466615"/>
                  </a:lnTo>
                  <a:lnTo>
                    <a:pt x="3496230" y="469267"/>
                  </a:lnTo>
                  <a:lnTo>
                    <a:pt x="3547568" y="472087"/>
                  </a:lnTo>
                  <a:lnTo>
                    <a:pt x="3599254" y="475066"/>
                  </a:lnTo>
                  <a:lnTo>
                    <a:pt x="3651270" y="478197"/>
                  </a:lnTo>
                  <a:lnTo>
                    <a:pt x="3703600" y="481470"/>
                  </a:lnTo>
                  <a:lnTo>
                    <a:pt x="3756227" y="484878"/>
                  </a:lnTo>
                  <a:lnTo>
                    <a:pt x="3809135" y="488413"/>
                  </a:lnTo>
                  <a:lnTo>
                    <a:pt x="3862308" y="492065"/>
                  </a:lnTo>
                  <a:lnTo>
                    <a:pt x="3915728" y="495827"/>
                  </a:lnTo>
                  <a:lnTo>
                    <a:pt x="3969380" y="499691"/>
                  </a:lnTo>
                  <a:lnTo>
                    <a:pt x="4023247" y="503647"/>
                  </a:lnTo>
                  <a:lnTo>
                    <a:pt x="4077311" y="507689"/>
                  </a:lnTo>
                  <a:lnTo>
                    <a:pt x="4131558" y="511806"/>
                  </a:lnTo>
                  <a:lnTo>
                    <a:pt x="4185970" y="515992"/>
                  </a:lnTo>
                  <a:lnTo>
                    <a:pt x="4240530" y="520237"/>
                  </a:lnTo>
                  <a:lnTo>
                    <a:pt x="4295223" y="524534"/>
                  </a:lnTo>
                  <a:lnTo>
                    <a:pt x="4350031" y="528874"/>
                  </a:lnTo>
                  <a:lnTo>
                    <a:pt x="4404939" y="533248"/>
                  </a:lnTo>
                  <a:lnTo>
                    <a:pt x="4459929" y="537649"/>
                  </a:lnTo>
                  <a:lnTo>
                    <a:pt x="4514985" y="542069"/>
                  </a:lnTo>
                  <a:lnTo>
                    <a:pt x="4570091" y="546498"/>
                  </a:lnTo>
                  <a:lnTo>
                    <a:pt x="4625230" y="550928"/>
                  </a:lnTo>
                  <a:lnTo>
                    <a:pt x="4680385" y="555352"/>
                  </a:lnTo>
                  <a:lnTo>
                    <a:pt x="4735541" y="559760"/>
                  </a:lnTo>
                  <a:lnTo>
                    <a:pt x="4790680" y="564145"/>
                  </a:lnTo>
                  <a:lnTo>
                    <a:pt x="4845785" y="568498"/>
                  </a:lnTo>
                  <a:lnTo>
                    <a:pt x="4900842" y="572812"/>
                  </a:lnTo>
                  <a:lnTo>
                    <a:pt x="4955832" y="577076"/>
                  </a:lnTo>
                  <a:lnTo>
                    <a:pt x="5010740" y="581284"/>
                  </a:lnTo>
                  <a:lnTo>
                    <a:pt x="5065549" y="585427"/>
                  </a:lnTo>
                  <a:lnTo>
                    <a:pt x="5120242" y="589496"/>
                  </a:lnTo>
                  <a:lnTo>
                    <a:pt x="5174802" y="593484"/>
                  </a:lnTo>
                  <a:lnTo>
                    <a:pt x="5229215" y="597382"/>
                  </a:lnTo>
                  <a:lnTo>
                    <a:pt x="5283462" y="601181"/>
                  </a:lnTo>
                  <a:lnTo>
                    <a:pt x="5337527" y="604874"/>
                  </a:lnTo>
                  <a:lnTo>
                    <a:pt x="5391394" y="608451"/>
                  </a:lnTo>
                  <a:lnTo>
                    <a:pt x="5445046" y="611905"/>
                  </a:lnTo>
                  <a:lnTo>
                    <a:pt x="5498467" y="615228"/>
                  </a:lnTo>
                  <a:lnTo>
                    <a:pt x="5551641" y="618411"/>
                  </a:lnTo>
                  <a:lnTo>
                    <a:pt x="5604550" y="621445"/>
                  </a:lnTo>
                  <a:lnTo>
                    <a:pt x="5657178" y="624323"/>
                  </a:lnTo>
                  <a:lnTo>
                    <a:pt x="5709509" y="627036"/>
                  </a:lnTo>
                  <a:lnTo>
                    <a:pt x="5761526" y="629575"/>
                  </a:lnTo>
                  <a:lnTo>
                    <a:pt x="5813212" y="631933"/>
                  </a:lnTo>
                  <a:lnTo>
                    <a:pt x="5864552" y="634101"/>
                  </a:lnTo>
                  <a:lnTo>
                    <a:pt x="5915528" y="636071"/>
                  </a:lnTo>
                  <a:lnTo>
                    <a:pt x="5966124" y="637834"/>
                  </a:lnTo>
                  <a:lnTo>
                    <a:pt x="6016324" y="639383"/>
                  </a:lnTo>
                  <a:lnTo>
                    <a:pt x="6066111" y="640708"/>
                  </a:lnTo>
                  <a:lnTo>
                    <a:pt x="6115468" y="641802"/>
                  </a:lnTo>
                  <a:lnTo>
                    <a:pt x="6164379" y="642656"/>
                  </a:lnTo>
                  <a:lnTo>
                    <a:pt x="6212828" y="643262"/>
                  </a:lnTo>
                  <a:lnTo>
                    <a:pt x="6260797" y="643611"/>
                  </a:lnTo>
                  <a:lnTo>
                    <a:pt x="6308271" y="643696"/>
                  </a:lnTo>
                  <a:lnTo>
                    <a:pt x="6355233" y="643507"/>
                  </a:lnTo>
                  <a:lnTo>
                    <a:pt x="6401666" y="643037"/>
                  </a:lnTo>
                  <a:lnTo>
                    <a:pt x="6447554" y="642277"/>
                  </a:lnTo>
                  <a:lnTo>
                    <a:pt x="6492881" y="641220"/>
                  </a:lnTo>
                  <a:lnTo>
                    <a:pt x="6537629" y="639856"/>
                  </a:lnTo>
                  <a:lnTo>
                    <a:pt x="6581782" y="638177"/>
                  </a:lnTo>
                  <a:lnTo>
                    <a:pt x="6625325" y="636175"/>
                  </a:lnTo>
                  <a:lnTo>
                    <a:pt x="6668239" y="633842"/>
                  </a:lnTo>
                  <a:lnTo>
                    <a:pt x="6710509" y="631169"/>
                  </a:lnTo>
                  <a:lnTo>
                    <a:pt x="6772503" y="626599"/>
                  </a:lnTo>
                  <a:lnTo>
                    <a:pt x="6834201" y="621338"/>
                  </a:lnTo>
                  <a:lnTo>
                    <a:pt x="6895595" y="615410"/>
                  </a:lnTo>
                  <a:lnTo>
                    <a:pt x="6956671" y="608839"/>
                  </a:lnTo>
                  <a:lnTo>
                    <a:pt x="7017420" y="601649"/>
                  </a:lnTo>
                  <a:lnTo>
                    <a:pt x="7077830" y="593866"/>
                  </a:lnTo>
                  <a:lnTo>
                    <a:pt x="7137889" y="585513"/>
                  </a:lnTo>
                  <a:lnTo>
                    <a:pt x="7197588" y="576615"/>
                  </a:lnTo>
                  <a:lnTo>
                    <a:pt x="7256914" y="567197"/>
                  </a:lnTo>
                  <a:lnTo>
                    <a:pt x="7315856" y="557281"/>
                  </a:lnTo>
                  <a:lnTo>
                    <a:pt x="7374405" y="546894"/>
                  </a:lnTo>
                  <a:lnTo>
                    <a:pt x="7432547" y="536060"/>
                  </a:lnTo>
                  <a:lnTo>
                    <a:pt x="7490273" y="524802"/>
                  </a:lnTo>
                  <a:lnTo>
                    <a:pt x="7547571" y="513145"/>
                  </a:lnTo>
                  <a:lnTo>
                    <a:pt x="7604430" y="501115"/>
                  </a:lnTo>
                  <a:lnTo>
                    <a:pt x="7660839" y="488734"/>
                  </a:lnTo>
                  <a:lnTo>
                    <a:pt x="7716787" y="476027"/>
                  </a:lnTo>
                  <a:lnTo>
                    <a:pt x="7772262" y="463020"/>
                  </a:lnTo>
                  <a:lnTo>
                    <a:pt x="7827254" y="449735"/>
                  </a:lnTo>
                  <a:lnTo>
                    <a:pt x="7881752" y="436198"/>
                  </a:lnTo>
                  <a:lnTo>
                    <a:pt x="7935743" y="422434"/>
                  </a:lnTo>
                  <a:lnTo>
                    <a:pt x="7989219" y="408465"/>
                  </a:lnTo>
                  <a:lnTo>
                    <a:pt x="8042166" y="394318"/>
                  </a:lnTo>
                  <a:lnTo>
                    <a:pt x="8094574" y="380016"/>
                  </a:lnTo>
                  <a:lnTo>
                    <a:pt x="8146432" y="365583"/>
                  </a:lnTo>
                  <a:lnTo>
                    <a:pt x="8197729" y="351045"/>
                  </a:lnTo>
                  <a:lnTo>
                    <a:pt x="8248454" y="336424"/>
                  </a:lnTo>
                  <a:lnTo>
                    <a:pt x="8298595" y="321747"/>
                  </a:lnTo>
                  <a:lnTo>
                    <a:pt x="8348142" y="307037"/>
                  </a:lnTo>
                  <a:lnTo>
                    <a:pt x="8397083" y="292319"/>
                  </a:lnTo>
                  <a:lnTo>
                    <a:pt x="8445408" y="277616"/>
                  </a:lnTo>
                  <a:lnTo>
                    <a:pt x="8493105" y="262954"/>
                  </a:lnTo>
                  <a:lnTo>
                    <a:pt x="8540162" y="248357"/>
                  </a:lnTo>
                  <a:lnTo>
                    <a:pt x="8586570" y="233849"/>
                  </a:lnTo>
                  <a:lnTo>
                    <a:pt x="8632316" y="219455"/>
                  </a:lnTo>
                  <a:lnTo>
                    <a:pt x="8677390" y="205198"/>
                  </a:lnTo>
                  <a:lnTo>
                    <a:pt x="8721781" y="191104"/>
                  </a:lnTo>
                  <a:lnTo>
                    <a:pt x="8765477" y="177197"/>
                  </a:lnTo>
                  <a:lnTo>
                    <a:pt x="8808467" y="163501"/>
                  </a:lnTo>
                  <a:lnTo>
                    <a:pt x="8850741" y="150041"/>
                  </a:lnTo>
                  <a:lnTo>
                    <a:pt x="8892287" y="136841"/>
                  </a:lnTo>
                  <a:lnTo>
                    <a:pt x="8933094" y="123925"/>
                  </a:lnTo>
                  <a:lnTo>
                    <a:pt x="8973151" y="111318"/>
                  </a:lnTo>
                  <a:lnTo>
                    <a:pt x="9012447" y="99044"/>
                  </a:lnTo>
                  <a:lnTo>
                    <a:pt x="9050970" y="87128"/>
                  </a:lnTo>
                  <a:lnTo>
                    <a:pt x="9088710" y="75593"/>
                  </a:lnTo>
                  <a:lnTo>
                    <a:pt x="9125655" y="64465"/>
                  </a:lnTo>
                  <a:lnTo>
                    <a:pt x="9197118" y="43527"/>
                  </a:lnTo>
                  <a:lnTo>
                    <a:pt x="9265270" y="24506"/>
                  </a:lnTo>
                  <a:lnTo>
                    <a:pt x="9330021" y="7599"/>
                  </a:lnTo>
                  <a:lnTo>
                    <a:pt x="9361094" y="0"/>
                  </a:lnTo>
                </a:path>
              </a:pathLst>
            </a:custGeom>
            <a:ln w="9524">
              <a:solidFill>
                <a:srgbClr val="10CE9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0" y="6081486"/>
            <a:ext cx="2095499" cy="776513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84716" y="1208386"/>
            <a:ext cx="7792308" cy="2018906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21135" y="3769604"/>
            <a:ext cx="7831192" cy="1845887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5387" y="0"/>
            <a:ext cx="9371330" cy="6863715"/>
            <a:chOff x="-5387" y="0"/>
            <a:chExt cx="9371330" cy="68637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361475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9359899" cy="102742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04744" y="0"/>
              <a:ext cx="4855155" cy="600066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0" y="0"/>
              <a:ext cx="9285605" cy="1015365"/>
            </a:xfrm>
            <a:custGeom>
              <a:avLst/>
              <a:gdLst/>
              <a:ahLst/>
              <a:cxnLst/>
              <a:rect l="l" t="t" r="r" b="b"/>
              <a:pathLst>
                <a:path w="9285605" h="1015365">
                  <a:moveTo>
                    <a:pt x="0" y="1015121"/>
                  </a:moveTo>
                  <a:lnTo>
                    <a:pt x="52568" y="996451"/>
                  </a:lnTo>
                  <a:lnTo>
                    <a:pt x="110812" y="976136"/>
                  </a:lnTo>
                  <a:lnTo>
                    <a:pt x="173659" y="954649"/>
                  </a:lnTo>
                  <a:lnTo>
                    <a:pt x="240950" y="932137"/>
                  </a:lnTo>
                  <a:lnTo>
                    <a:pt x="312528" y="908748"/>
                  </a:lnTo>
                  <a:lnTo>
                    <a:pt x="349876" y="896771"/>
                  </a:lnTo>
                  <a:lnTo>
                    <a:pt x="388235" y="884630"/>
                  </a:lnTo>
                  <a:lnTo>
                    <a:pt x="427588" y="872343"/>
                  </a:lnTo>
                  <a:lnTo>
                    <a:pt x="467913" y="859929"/>
                  </a:lnTo>
                  <a:lnTo>
                    <a:pt x="509192" y="847406"/>
                  </a:lnTo>
                  <a:lnTo>
                    <a:pt x="551404" y="834793"/>
                  </a:lnTo>
                  <a:lnTo>
                    <a:pt x="594530" y="822108"/>
                  </a:lnTo>
                  <a:lnTo>
                    <a:pt x="638549" y="809370"/>
                  </a:lnTo>
                  <a:lnTo>
                    <a:pt x="683443" y="796597"/>
                  </a:lnTo>
                  <a:lnTo>
                    <a:pt x="729192" y="783807"/>
                  </a:lnTo>
                  <a:lnTo>
                    <a:pt x="775775" y="771019"/>
                  </a:lnTo>
                  <a:lnTo>
                    <a:pt x="823172" y="758251"/>
                  </a:lnTo>
                  <a:lnTo>
                    <a:pt x="871366" y="745522"/>
                  </a:lnTo>
                  <a:lnTo>
                    <a:pt x="920334" y="732850"/>
                  </a:lnTo>
                  <a:lnTo>
                    <a:pt x="970058" y="720254"/>
                  </a:lnTo>
                  <a:lnTo>
                    <a:pt x="1020518" y="707751"/>
                  </a:lnTo>
                  <a:lnTo>
                    <a:pt x="1071694" y="695362"/>
                  </a:lnTo>
                  <a:lnTo>
                    <a:pt x="1123567" y="683102"/>
                  </a:lnTo>
                  <a:lnTo>
                    <a:pt x="1176116" y="670993"/>
                  </a:lnTo>
                  <a:lnTo>
                    <a:pt x="1229322" y="659050"/>
                  </a:lnTo>
                  <a:lnTo>
                    <a:pt x="1283165" y="647294"/>
                  </a:lnTo>
                  <a:lnTo>
                    <a:pt x="1337626" y="635743"/>
                  </a:lnTo>
                  <a:lnTo>
                    <a:pt x="1392684" y="624414"/>
                  </a:lnTo>
                  <a:lnTo>
                    <a:pt x="1448320" y="613327"/>
                  </a:lnTo>
                  <a:lnTo>
                    <a:pt x="1504514" y="602500"/>
                  </a:lnTo>
                  <a:lnTo>
                    <a:pt x="1561247" y="591951"/>
                  </a:lnTo>
                  <a:lnTo>
                    <a:pt x="1618498" y="581699"/>
                  </a:lnTo>
                  <a:lnTo>
                    <a:pt x="1676248" y="571762"/>
                  </a:lnTo>
                  <a:lnTo>
                    <a:pt x="1734477" y="562158"/>
                  </a:lnTo>
                  <a:lnTo>
                    <a:pt x="1793166" y="552906"/>
                  </a:lnTo>
                  <a:lnTo>
                    <a:pt x="1852294" y="544025"/>
                  </a:lnTo>
                  <a:lnTo>
                    <a:pt x="1911842" y="535532"/>
                  </a:lnTo>
                  <a:lnTo>
                    <a:pt x="1971790" y="527447"/>
                  </a:lnTo>
                  <a:lnTo>
                    <a:pt x="2032118" y="519788"/>
                  </a:lnTo>
                  <a:lnTo>
                    <a:pt x="2092807" y="512572"/>
                  </a:lnTo>
                  <a:lnTo>
                    <a:pt x="2153837" y="505819"/>
                  </a:lnTo>
                  <a:lnTo>
                    <a:pt x="2215188" y="499547"/>
                  </a:lnTo>
                  <a:lnTo>
                    <a:pt x="2276840" y="493775"/>
                  </a:lnTo>
                  <a:lnTo>
                    <a:pt x="2338773" y="488520"/>
                  </a:lnTo>
                  <a:lnTo>
                    <a:pt x="2400969" y="483802"/>
                  </a:lnTo>
                  <a:lnTo>
                    <a:pt x="2463406" y="479638"/>
                  </a:lnTo>
                  <a:lnTo>
                    <a:pt x="2526066" y="476047"/>
                  </a:lnTo>
                  <a:lnTo>
                    <a:pt x="2588928" y="473048"/>
                  </a:lnTo>
                  <a:lnTo>
                    <a:pt x="2630455" y="471480"/>
                  </a:lnTo>
                  <a:lnTo>
                    <a:pt x="2672637" y="470297"/>
                  </a:lnTo>
                  <a:lnTo>
                    <a:pt x="2715457" y="469491"/>
                  </a:lnTo>
                  <a:lnTo>
                    <a:pt x="2758899" y="469050"/>
                  </a:lnTo>
                  <a:lnTo>
                    <a:pt x="2802946" y="468965"/>
                  </a:lnTo>
                  <a:lnTo>
                    <a:pt x="2847583" y="469226"/>
                  </a:lnTo>
                  <a:lnTo>
                    <a:pt x="2892791" y="469821"/>
                  </a:lnTo>
                  <a:lnTo>
                    <a:pt x="2938556" y="470742"/>
                  </a:lnTo>
                  <a:lnTo>
                    <a:pt x="2984861" y="471978"/>
                  </a:lnTo>
                  <a:lnTo>
                    <a:pt x="3031689" y="473518"/>
                  </a:lnTo>
                  <a:lnTo>
                    <a:pt x="3079024" y="475353"/>
                  </a:lnTo>
                  <a:lnTo>
                    <a:pt x="3126850" y="477473"/>
                  </a:lnTo>
                  <a:lnTo>
                    <a:pt x="3175150" y="479866"/>
                  </a:lnTo>
                  <a:lnTo>
                    <a:pt x="3223907" y="482524"/>
                  </a:lnTo>
                  <a:lnTo>
                    <a:pt x="3273105" y="485436"/>
                  </a:lnTo>
                  <a:lnTo>
                    <a:pt x="3322728" y="488592"/>
                  </a:lnTo>
                  <a:lnTo>
                    <a:pt x="3372760" y="491981"/>
                  </a:lnTo>
                  <a:lnTo>
                    <a:pt x="3423183" y="495593"/>
                  </a:lnTo>
                  <a:lnTo>
                    <a:pt x="3473982" y="499419"/>
                  </a:lnTo>
                  <a:lnTo>
                    <a:pt x="3525140" y="503448"/>
                  </a:lnTo>
                  <a:lnTo>
                    <a:pt x="3576641" y="507670"/>
                  </a:lnTo>
                  <a:lnTo>
                    <a:pt x="3628467" y="512075"/>
                  </a:lnTo>
                  <a:lnTo>
                    <a:pt x="3680604" y="516652"/>
                  </a:lnTo>
                  <a:lnTo>
                    <a:pt x="3733034" y="521391"/>
                  </a:lnTo>
                  <a:lnTo>
                    <a:pt x="3785741" y="526283"/>
                  </a:lnTo>
                  <a:lnTo>
                    <a:pt x="3838709" y="531317"/>
                  </a:lnTo>
                  <a:lnTo>
                    <a:pt x="3891920" y="536483"/>
                  </a:lnTo>
                  <a:lnTo>
                    <a:pt x="3945359" y="541771"/>
                  </a:lnTo>
                  <a:lnTo>
                    <a:pt x="3999010" y="547170"/>
                  </a:lnTo>
                  <a:lnTo>
                    <a:pt x="4052855" y="552671"/>
                  </a:lnTo>
                  <a:lnTo>
                    <a:pt x="4106879" y="558263"/>
                  </a:lnTo>
                  <a:lnTo>
                    <a:pt x="4161065" y="563936"/>
                  </a:lnTo>
                  <a:lnTo>
                    <a:pt x="4215396" y="569680"/>
                  </a:lnTo>
                  <a:lnTo>
                    <a:pt x="4269856" y="575485"/>
                  </a:lnTo>
                  <a:lnTo>
                    <a:pt x="4324429" y="581340"/>
                  </a:lnTo>
                  <a:lnTo>
                    <a:pt x="4379099" y="587236"/>
                  </a:lnTo>
                  <a:lnTo>
                    <a:pt x="4433848" y="593162"/>
                  </a:lnTo>
                  <a:lnTo>
                    <a:pt x="4488661" y="599108"/>
                  </a:lnTo>
                  <a:lnTo>
                    <a:pt x="4543520" y="605064"/>
                  </a:lnTo>
                  <a:lnTo>
                    <a:pt x="4598410" y="611020"/>
                  </a:lnTo>
                  <a:lnTo>
                    <a:pt x="4653315" y="616966"/>
                  </a:lnTo>
                  <a:lnTo>
                    <a:pt x="4708217" y="622891"/>
                  </a:lnTo>
                  <a:lnTo>
                    <a:pt x="4763100" y="628785"/>
                  </a:lnTo>
                  <a:lnTo>
                    <a:pt x="4817948" y="634638"/>
                  </a:lnTo>
                  <a:lnTo>
                    <a:pt x="4872745" y="640440"/>
                  </a:lnTo>
                  <a:lnTo>
                    <a:pt x="4927474" y="646181"/>
                  </a:lnTo>
                  <a:lnTo>
                    <a:pt x="4982118" y="651851"/>
                  </a:lnTo>
                  <a:lnTo>
                    <a:pt x="5036662" y="657438"/>
                  </a:lnTo>
                  <a:lnTo>
                    <a:pt x="5091088" y="662935"/>
                  </a:lnTo>
                  <a:lnTo>
                    <a:pt x="5145381" y="668329"/>
                  </a:lnTo>
                  <a:lnTo>
                    <a:pt x="5199523" y="673611"/>
                  </a:lnTo>
                  <a:lnTo>
                    <a:pt x="5253499" y="678771"/>
                  </a:lnTo>
                  <a:lnTo>
                    <a:pt x="5307292" y="683799"/>
                  </a:lnTo>
                  <a:lnTo>
                    <a:pt x="5360886" y="688684"/>
                  </a:lnTo>
                  <a:lnTo>
                    <a:pt x="5414263" y="693416"/>
                  </a:lnTo>
                  <a:lnTo>
                    <a:pt x="5467409" y="697985"/>
                  </a:lnTo>
                  <a:lnTo>
                    <a:pt x="5520306" y="702382"/>
                  </a:lnTo>
                  <a:lnTo>
                    <a:pt x="5572938" y="706595"/>
                  </a:lnTo>
                  <a:lnTo>
                    <a:pt x="5625288" y="710614"/>
                  </a:lnTo>
                  <a:lnTo>
                    <a:pt x="5677341" y="714430"/>
                  </a:lnTo>
                  <a:lnTo>
                    <a:pt x="5729079" y="718032"/>
                  </a:lnTo>
                  <a:lnTo>
                    <a:pt x="5780486" y="721411"/>
                  </a:lnTo>
                  <a:lnTo>
                    <a:pt x="5831546" y="724555"/>
                  </a:lnTo>
                  <a:lnTo>
                    <a:pt x="5882243" y="727455"/>
                  </a:lnTo>
                  <a:lnTo>
                    <a:pt x="5932559" y="730101"/>
                  </a:lnTo>
                  <a:lnTo>
                    <a:pt x="5982479" y="732482"/>
                  </a:lnTo>
                  <a:lnTo>
                    <a:pt x="6031987" y="734588"/>
                  </a:lnTo>
                  <a:lnTo>
                    <a:pt x="6081064" y="736410"/>
                  </a:lnTo>
                  <a:lnTo>
                    <a:pt x="6129696" y="737936"/>
                  </a:lnTo>
                  <a:lnTo>
                    <a:pt x="6177866" y="739157"/>
                  </a:lnTo>
                  <a:lnTo>
                    <a:pt x="6225557" y="740063"/>
                  </a:lnTo>
                  <a:lnTo>
                    <a:pt x="6272754" y="740643"/>
                  </a:lnTo>
                  <a:lnTo>
                    <a:pt x="6319439" y="740887"/>
                  </a:lnTo>
                  <a:lnTo>
                    <a:pt x="6365595" y="740786"/>
                  </a:lnTo>
                  <a:lnTo>
                    <a:pt x="6411208" y="740328"/>
                  </a:lnTo>
                  <a:lnTo>
                    <a:pt x="6456260" y="739504"/>
                  </a:lnTo>
                  <a:lnTo>
                    <a:pt x="6500735" y="738304"/>
                  </a:lnTo>
                  <a:lnTo>
                    <a:pt x="6544616" y="736717"/>
                  </a:lnTo>
                  <a:lnTo>
                    <a:pt x="6587887" y="734734"/>
                  </a:lnTo>
                  <a:lnTo>
                    <a:pt x="6630532" y="732343"/>
                  </a:lnTo>
                  <a:lnTo>
                    <a:pt x="6672534" y="729536"/>
                  </a:lnTo>
                  <a:lnTo>
                    <a:pt x="6733771" y="724670"/>
                  </a:lnTo>
                  <a:lnTo>
                    <a:pt x="6794724" y="718984"/>
                  </a:lnTo>
                  <a:lnTo>
                    <a:pt x="6855382" y="712508"/>
                  </a:lnTo>
                  <a:lnTo>
                    <a:pt x="6915734" y="705268"/>
                  </a:lnTo>
                  <a:lnTo>
                    <a:pt x="6975770" y="697294"/>
                  </a:lnTo>
                  <a:lnTo>
                    <a:pt x="7035479" y="688613"/>
                  </a:lnTo>
                  <a:lnTo>
                    <a:pt x="7094851" y="679253"/>
                  </a:lnTo>
                  <a:lnTo>
                    <a:pt x="7153874" y="669243"/>
                  </a:lnTo>
                  <a:lnTo>
                    <a:pt x="7212539" y="658611"/>
                  </a:lnTo>
                  <a:lnTo>
                    <a:pt x="7270835" y="647385"/>
                  </a:lnTo>
                  <a:lnTo>
                    <a:pt x="7328751" y="635593"/>
                  </a:lnTo>
                  <a:lnTo>
                    <a:pt x="7386277" y="623263"/>
                  </a:lnTo>
                  <a:lnTo>
                    <a:pt x="7443402" y="610423"/>
                  </a:lnTo>
                  <a:lnTo>
                    <a:pt x="7500115" y="597102"/>
                  </a:lnTo>
                  <a:lnTo>
                    <a:pt x="7556406" y="583328"/>
                  </a:lnTo>
                  <a:lnTo>
                    <a:pt x="7612264" y="569129"/>
                  </a:lnTo>
                  <a:lnTo>
                    <a:pt x="7667679" y="554532"/>
                  </a:lnTo>
                  <a:lnTo>
                    <a:pt x="7722640" y="539567"/>
                  </a:lnTo>
                  <a:lnTo>
                    <a:pt x="7777137" y="524261"/>
                  </a:lnTo>
                  <a:lnTo>
                    <a:pt x="7831158" y="508643"/>
                  </a:lnTo>
                  <a:lnTo>
                    <a:pt x="7884694" y="492740"/>
                  </a:lnTo>
                  <a:lnTo>
                    <a:pt x="7937733" y="476581"/>
                  </a:lnTo>
                  <a:lnTo>
                    <a:pt x="7990265" y="460194"/>
                  </a:lnTo>
                  <a:lnTo>
                    <a:pt x="8042280" y="443607"/>
                  </a:lnTo>
                  <a:lnTo>
                    <a:pt x="8093767" y="426848"/>
                  </a:lnTo>
                  <a:lnTo>
                    <a:pt x="8144716" y="409946"/>
                  </a:lnTo>
                  <a:lnTo>
                    <a:pt x="8195115" y="392928"/>
                  </a:lnTo>
                  <a:lnTo>
                    <a:pt x="8244954" y="375823"/>
                  </a:lnTo>
                  <a:lnTo>
                    <a:pt x="8294223" y="358659"/>
                  </a:lnTo>
                  <a:lnTo>
                    <a:pt x="8342910" y="341464"/>
                  </a:lnTo>
                  <a:lnTo>
                    <a:pt x="8391006" y="324267"/>
                  </a:lnTo>
                  <a:lnTo>
                    <a:pt x="8438500" y="307094"/>
                  </a:lnTo>
                  <a:lnTo>
                    <a:pt x="8485381" y="289975"/>
                  </a:lnTo>
                  <a:lnTo>
                    <a:pt x="8531639" y="272938"/>
                  </a:lnTo>
                  <a:lnTo>
                    <a:pt x="8577263" y="256011"/>
                  </a:lnTo>
                  <a:lnTo>
                    <a:pt x="8622242" y="239221"/>
                  </a:lnTo>
                  <a:lnTo>
                    <a:pt x="8666566" y="222598"/>
                  </a:lnTo>
                  <a:lnTo>
                    <a:pt x="8710224" y="206169"/>
                  </a:lnTo>
                  <a:lnTo>
                    <a:pt x="8753206" y="189962"/>
                  </a:lnTo>
                  <a:lnTo>
                    <a:pt x="8795501" y="174007"/>
                  </a:lnTo>
                  <a:lnTo>
                    <a:pt x="8837098" y="158329"/>
                  </a:lnTo>
                  <a:lnTo>
                    <a:pt x="8877987" y="142959"/>
                  </a:lnTo>
                  <a:lnTo>
                    <a:pt x="8918158" y="127924"/>
                  </a:lnTo>
                  <a:lnTo>
                    <a:pt x="8957599" y="113252"/>
                  </a:lnTo>
                  <a:lnTo>
                    <a:pt x="8996300" y="98971"/>
                  </a:lnTo>
                  <a:lnTo>
                    <a:pt x="9034251" y="85110"/>
                  </a:lnTo>
                  <a:lnTo>
                    <a:pt x="9071440" y="71697"/>
                  </a:lnTo>
                  <a:lnTo>
                    <a:pt x="9107858" y="58760"/>
                  </a:lnTo>
                  <a:lnTo>
                    <a:pt x="9178337" y="34425"/>
                  </a:lnTo>
                  <a:lnTo>
                    <a:pt x="9245602" y="12331"/>
                  </a:lnTo>
                  <a:lnTo>
                    <a:pt x="9278003" y="2196"/>
                  </a:lnTo>
                  <a:lnTo>
                    <a:pt x="9285306" y="0"/>
                  </a:lnTo>
                </a:path>
              </a:pathLst>
            </a:custGeom>
            <a:ln w="10774">
              <a:solidFill>
                <a:srgbClr val="09B6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" y="56967"/>
              <a:ext cx="9361170" cy="892810"/>
            </a:xfrm>
            <a:custGeom>
              <a:avLst/>
              <a:gdLst/>
              <a:ahLst/>
              <a:cxnLst/>
              <a:rect l="l" t="t" r="r" b="b"/>
              <a:pathLst>
                <a:path w="9361170" h="892810">
                  <a:moveTo>
                    <a:pt x="0" y="892461"/>
                  </a:moveTo>
                  <a:lnTo>
                    <a:pt x="52739" y="883117"/>
                  </a:lnTo>
                  <a:lnTo>
                    <a:pt x="110819" y="871834"/>
                  </a:lnTo>
                  <a:lnTo>
                    <a:pt x="174040" y="858780"/>
                  </a:lnTo>
                  <a:lnTo>
                    <a:pt x="242202" y="844126"/>
                  </a:lnTo>
                  <a:lnTo>
                    <a:pt x="315104" y="828038"/>
                  </a:lnTo>
                  <a:lnTo>
                    <a:pt x="353271" y="819510"/>
                  </a:lnTo>
                  <a:lnTo>
                    <a:pt x="392548" y="810687"/>
                  </a:lnTo>
                  <a:lnTo>
                    <a:pt x="432910" y="801590"/>
                  </a:lnTo>
                  <a:lnTo>
                    <a:pt x="474332" y="792241"/>
                  </a:lnTo>
                  <a:lnTo>
                    <a:pt x="516790" y="782660"/>
                  </a:lnTo>
                  <a:lnTo>
                    <a:pt x="560258" y="772868"/>
                  </a:lnTo>
                  <a:lnTo>
                    <a:pt x="604711" y="762887"/>
                  </a:lnTo>
                  <a:lnTo>
                    <a:pt x="650124" y="752737"/>
                  </a:lnTo>
                  <a:lnTo>
                    <a:pt x="696473" y="742440"/>
                  </a:lnTo>
                  <a:lnTo>
                    <a:pt x="743731" y="732017"/>
                  </a:lnTo>
                  <a:lnTo>
                    <a:pt x="791875" y="721489"/>
                  </a:lnTo>
                  <a:lnTo>
                    <a:pt x="840880" y="710877"/>
                  </a:lnTo>
                  <a:lnTo>
                    <a:pt x="890719" y="700202"/>
                  </a:lnTo>
                  <a:lnTo>
                    <a:pt x="941369" y="689485"/>
                  </a:lnTo>
                  <a:lnTo>
                    <a:pt x="992804" y="678747"/>
                  </a:lnTo>
                  <a:lnTo>
                    <a:pt x="1044999" y="668010"/>
                  </a:lnTo>
                  <a:lnTo>
                    <a:pt x="1097929" y="657294"/>
                  </a:lnTo>
                  <a:lnTo>
                    <a:pt x="1151570" y="646621"/>
                  </a:lnTo>
                  <a:lnTo>
                    <a:pt x="1205896" y="636011"/>
                  </a:lnTo>
                  <a:lnTo>
                    <a:pt x="1260882" y="625486"/>
                  </a:lnTo>
                  <a:lnTo>
                    <a:pt x="1316504" y="615067"/>
                  </a:lnTo>
                  <a:lnTo>
                    <a:pt x="1372735" y="604774"/>
                  </a:lnTo>
                  <a:lnTo>
                    <a:pt x="1429552" y="594630"/>
                  </a:lnTo>
                  <a:lnTo>
                    <a:pt x="1486930" y="584654"/>
                  </a:lnTo>
                  <a:lnTo>
                    <a:pt x="1544842" y="574869"/>
                  </a:lnTo>
                  <a:lnTo>
                    <a:pt x="1603265" y="565295"/>
                  </a:lnTo>
                  <a:lnTo>
                    <a:pt x="1662173" y="555953"/>
                  </a:lnTo>
                  <a:lnTo>
                    <a:pt x="1721541" y="546864"/>
                  </a:lnTo>
                  <a:lnTo>
                    <a:pt x="1781345" y="538050"/>
                  </a:lnTo>
                  <a:lnTo>
                    <a:pt x="1841558" y="529532"/>
                  </a:lnTo>
                  <a:lnTo>
                    <a:pt x="1902157" y="521330"/>
                  </a:lnTo>
                  <a:lnTo>
                    <a:pt x="1963117" y="513466"/>
                  </a:lnTo>
                  <a:lnTo>
                    <a:pt x="2024411" y="505961"/>
                  </a:lnTo>
                  <a:lnTo>
                    <a:pt x="2086016" y="498836"/>
                  </a:lnTo>
                  <a:lnTo>
                    <a:pt x="2147906" y="492112"/>
                  </a:lnTo>
                  <a:lnTo>
                    <a:pt x="2210057" y="485810"/>
                  </a:lnTo>
                  <a:lnTo>
                    <a:pt x="2272442" y="479951"/>
                  </a:lnTo>
                  <a:lnTo>
                    <a:pt x="2335038" y="474556"/>
                  </a:lnTo>
                  <a:lnTo>
                    <a:pt x="2397820" y="469647"/>
                  </a:lnTo>
                  <a:lnTo>
                    <a:pt x="2460761" y="465244"/>
                  </a:lnTo>
                  <a:lnTo>
                    <a:pt x="2523838" y="461369"/>
                  </a:lnTo>
                  <a:lnTo>
                    <a:pt x="2587025" y="458042"/>
                  </a:lnTo>
                  <a:lnTo>
                    <a:pt x="2650297" y="455286"/>
                  </a:lnTo>
                  <a:lnTo>
                    <a:pt x="2692566" y="453810"/>
                  </a:lnTo>
                  <a:lnTo>
                    <a:pt x="2735478" y="452644"/>
                  </a:lnTo>
                  <a:lnTo>
                    <a:pt x="2779019" y="451778"/>
                  </a:lnTo>
                  <a:lnTo>
                    <a:pt x="2823171" y="451206"/>
                  </a:lnTo>
                  <a:lnTo>
                    <a:pt x="2867917" y="450918"/>
                  </a:lnTo>
                  <a:lnTo>
                    <a:pt x="2913242" y="450906"/>
                  </a:lnTo>
                  <a:lnTo>
                    <a:pt x="2959129" y="451162"/>
                  </a:lnTo>
                  <a:lnTo>
                    <a:pt x="3005560" y="451677"/>
                  </a:lnTo>
                  <a:lnTo>
                    <a:pt x="3052521" y="452443"/>
                  </a:lnTo>
                  <a:lnTo>
                    <a:pt x="3099993" y="453452"/>
                  </a:lnTo>
                  <a:lnTo>
                    <a:pt x="3147962" y="454696"/>
                  </a:lnTo>
                  <a:lnTo>
                    <a:pt x="3196409" y="456165"/>
                  </a:lnTo>
                  <a:lnTo>
                    <a:pt x="3245319" y="457853"/>
                  </a:lnTo>
                  <a:lnTo>
                    <a:pt x="3294675" y="459750"/>
                  </a:lnTo>
                  <a:lnTo>
                    <a:pt x="3344461" y="461848"/>
                  </a:lnTo>
                  <a:lnTo>
                    <a:pt x="3394659" y="464139"/>
                  </a:lnTo>
                  <a:lnTo>
                    <a:pt x="3445254" y="466615"/>
                  </a:lnTo>
                  <a:lnTo>
                    <a:pt x="3496230" y="469267"/>
                  </a:lnTo>
                  <a:lnTo>
                    <a:pt x="3547568" y="472087"/>
                  </a:lnTo>
                  <a:lnTo>
                    <a:pt x="3599254" y="475066"/>
                  </a:lnTo>
                  <a:lnTo>
                    <a:pt x="3651270" y="478197"/>
                  </a:lnTo>
                  <a:lnTo>
                    <a:pt x="3703600" y="481470"/>
                  </a:lnTo>
                  <a:lnTo>
                    <a:pt x="3756227" y="484878"/>
                  </a:lnTo>
                  <a:lnTo>
                    <a:pt x="3809135" y="488413"/>
                  </a:lnTo>
                  <a:lnTo>
                    <a:pt x="3862308" y="492065"/>
                  </a:lnTo>
                  <a:lnTo>
                    <a:pt x="3915728" y="495827"/>
                  </a:lnTo>
                  <a:lnTo>
                    <a:pt x="3969380" y="499691"/>
                  </a:lnTo>
                  <a:lnTo>
                    <a:pt x="4023247" y="503647"/>
                  </a:lnTo>
                  <a:lnTo>
                    <a:pt x="4077311" y="507689"/>
                  </a:lnTo>
                  <a:lnTo>
                    <a:pt x="4131558" y="511806"/>
                  </a:lnTo>
                  <a:lnTo>
                    <a:pt x="4185970" y="515992"/>
                  </a:lnTo>
                  <a:lnTo>
                    <a:pt x="4240530" y="520237"/>
                  </a:lnTo>
                  <a:lnTo>
                    <a:pt x="4295223" y="524534"/>
                  </a:lnTo>
                  <a:lnTo>
                    <a:pt x="4350031" y="528874"/>
                  </a:lnTo>
                  <a:lnTo>
                    <a:pt x="4404939" y="533248"/>
                  </a:lnTo>
                  <a:lnTo>
                    <a:pt x="4459929" y="537649"/>
                  </a:lnTo>
                  <a:lnTo>
                    <a:pt x="4514985" y="542069"/>
                  </a:lnTo>
                  <a:lnTo>
                    <a:pt x="4570091" y="546498"/>
                  </a:lnTo>
                  <a:lnTo>
                    <a:pt x="4625230" y="550928"/>
                  </a:lnTo>
                  <a:lnTo>
                    <a:pt x="4680385" y="555352"/>
                  </a:lnTo>
                  <a:lnTo>
                    <a:pt x="4735541" y="559760"/>
                  </a:lnTo>
                  <a:lnTo>
                    <a:pt x="4790680" y="564145"/>
                  </a:lnTo>
                  <a:lnTo>
                    <a:pt x="4845785" y="568498"/>
                  </a:lnTo>
                  <a:lnTo>
                    <a:pt x="4900842" y="572812"/>
                  </a:lnTo>
                  <a:lnTo>
                    <a:pt x="4955832" y="577076"/>
                  </a:lnTo>
                  <a:lnTo>
                    <a:pt x="5010740" y="581284"/>
                  </a:lnTo>
                  <a:lnTo>
                    <a:pt x="5065549" y="585427"/>
                  </a:lnTo>
                  <a:lnTo>
                    <a:pt x="5120242" y="589496"/>
                  </a:lnTo>
                  <a:lnTo>
                    <a:pt x="5174802" y="593484"/>
                  </a:lnTo>
                  <a:lnTo>
                    <a:pt x="5229215" y="597382"/>
                  </a:lnTo>
                  <a:lnTo>
                    <a:pt x="5283462" y="601181"/>
                  </a:lnTo>
                  <a:lnTo>
                    <a:pt x="5337527" y="604874"/>
                  </a:lnTo>
                  <a:lnTo>
                    <a:pt x="5391394" y="608451"/>
                  </a:lnTo>
                  <a:lnTo>
                    <a:pt x="5445046" y="611905"/>
                  </a:lnTo>
                  <a:lnTo>
                    <a:pt x="5498467" y="615228"/>
                  </a:lnTo>
                  <a:lnTo>
                    <a:pt x="5551641" y="618411"/>
                  </a:lnTo>
                  <a:lnTo>
                    <a:pt x="5604550" y="621445"/>
                  </a:lnTo>
                  <a:lnTo>
                    <a:pt x="5657178" y="624323"/>
                  </a:lnTo>
                  <a:lnTo>
                    <a:pt x="5709509" y="627036"/>
                  </a:lnTo>
                  <a:lnTo>
                    <a:pt x="5761526" y="629575"/>
                  </a:lnTo>
                  <a:lnTo>
                    <a:pt x="5813212" y="631933"/>
                  </a:lnTo>
                  <a:lnTo>
                    <a:pt x="5864552" y="634101"/>
                  </a:lnTo>
                  <a:lnTo>
                    <a:pt x="5915528" y="636071"/>
                  </a:lnTo>
                  <a:lnTo>
                    <a:pt x="5966124" y="637834"/>
                  </a:lnTo>
                  <a:lnTo>
                    <a:pt x="6016324" y="639383"/>
                  </a:lnTo>
                  <a:lnTo>
                    <a:pt x="6066111" y="640708"/>
                  </a:lnTo>
                  <a:lnTo>
                    <a:pt x="6115468" y="641802"/>
                  </a:lnTo>
                  <a:lnTo>
                    <a:pt x="6164379" y="642656"/>
                  </a:lnTo>
                  <a:lnTo>
                    <a:pt x="6212828" y="643262"/>
                  </a:lnTo>
                  <a:lnTo>
                    <a:pt x="6260797" y="643611"/>
                  </a:lnTo>
                  <a:lnTo>
                    <a:pt x="6308271" y="643696"/>
                  </a:lnTo>
                  <a:lnTo>
                    <a:pt x="6355233" y="643507"/>
                  </a:lnTo>
                  <a:lnTo>
                    <a:pt x="6401666" y="643037"/>
                  </a:lnTo>
                  <a:lnTo>
                    <a:pt x="6447554" y="642277"/>
                  </a:lnTo>
                  <a:lnTo>
                    <a:pt x="6492881" y="641220"/>
                  </a:lnTo>
                  <a:lnTo>
                    <a:pt x="6537629" y="639856"/>
                  </a:lnTo>
                  <a:lnTo>
                    <a:pt x="6581782" y="638177"/>
                  </a:lnTo>
                  <a:lnTo>
                    <a:pt x="6625325" y="636175"/>
                  </a:lnTo>
                  <a:lnTo>
                    <a:pt x="6668239" y="633842"/>
                  </a:lnTo>
                  <a:lnTo>
                    <a:pt x="6710509" y="631169"/>
                  </a:lnTo>
                  <a:lnTo>
                    <a:pt x="6772503" y="626599"/>
                  </a:lnTo>
                  <a:lnTo>
                    <a:pt x="6834201" y="621338"/>
                  </a:lnTo>
                  <a:lnTo>
                    <a:pt x="6895595" y="615410"/>
                  </a:lnTo>
                  <a:lnTo>
                    <a:pt x="6956671" y="608839"/>
                  </a:lnTo>
                  <a:lnTo>
                    <a:pt x="7017420" y="601649"/>
                  </a:lnTo>
                  <a:lnTo>
                    <a:pt x="7077830" y="593866"/>
                  </a:lnTo>
                  <a:lnTo>
                    <a:pt x="7137889" y="585513"/>
                  </a:lnTo>
                  <a:lnTo>
                    <a:pt x="7197588" y="576615"/>
                  </a:lnTo>
                  <a:lnTo>
                    <a:pt x="7256914" y="567197"/>
                  </a:lnTo>
                  <a:lnTo>
                    <a:pt x="7315856" y="557281"/>
                  </a:lnTo>
                  <a:lnTo>
                    <a:pt x="7374405" y="546894"/>
                  </a:lnTo>
                  <a:lnTo>
                    <a:pt x="7432547" y="536060"/>
                  </a:lnTo>
                  <a:lnTo>
                    <a:pt x="7490273" y="524802"/>
                  </a:lnTo>
                  <a:lnTo>
                    <a:pt x="7547571" y="513145"/>
                  </a:lnTo>
                  <a:lnTo>
                    <a:pt x="7604430" y="501115"/>
                  </a:lnTo>
                  <a:lnTo>
                    <a:pt x="7660839" y="488734"/>
                  </a:lnTo>
                  <a:lnTo>
                    <a:pt x="7716787" y="476027"/>
                  </a:lnTo>
                  <a:lnTo>
                    <a:pt x="7772262" y="463020"/>
                  </a:lnTo>
                  <a:lnTo>
                    <a:pt x="7827254" y="449735"/>
                  </a:lnTo>
                  <a:lnTo>
                    <a:pt x="7881752" y="436198"/>
                  </a:lnTo>
                  <a:lnTo>
                    <a:pt x="7935743" y="422434"/>
                  </a:lnTo>
                  <a:lnTo>
                    <a:pt x="7989219" y="408465"/>
                  </a:lnTo>
                  <a:lnTo>
                    <a:pt x="8042166" y="394318"/>
                  </a:lnTo>
                  <a:lnTo>
                    <a:pt x="8094574" y="380016"/>
                  </a:lnTo>
                  <a:lnTo>
                    <a:pt x="8146432" y="365583"/>
                  </a:lnTo>
                  <a:lnTo>
                    <a:pt x="8197729" y="351045"/>
                  </a:lnTo>
                  <a:lnTo>
                    <a:pt x="8248454" y="336424"/>
                  </a:lnTo>
                  <a:lnTo>
                    <a:pt x="8298595" y="321747"/>
                  </a:lnTo>
                  <a:lnTo>
                    <a:pt x="8348142" y="307037"/>
                  </a:lnTo>
                  <a:lnTo>
                    <a:pt x="8397083" y="292319"/>
                  </a:lnTo>
                  <a:lnTo>
                    <a:pt x="8445408" y="277616"/>
                  </a:lnTo>
                  <a:lnTo>
                    <a:pt x="8493105" y="262954"/>
                  </a:lnTo>
                  <a:lnTo>
                    <a:pt x="8540162" y="248357"/>
                  </a:lnTo>
                  <a:lnTo>
                    <a:pt x="8586570" y="233849"/>
                  </a:lnTo>
                  <a:lnTo>
                    <a:pt x="8632316" y="219455"/>
                  </a:lnTo>
                  <a:lnTo>
                    <a:pt x="8677390" y="205198"/>
                  </a:lnTo>
                  <a:lnTo>
                    <a:pt x="8721781" y="191104"/>
                  </a:lnTo>
                  <a:lnTo>
                    <a:pt x="8765477" y="177197"/>
                  </a:lnTo>
                  <a:lnTo>
                    <a:pt x="8808467" y="163501"/>
                  </a:lnTo>
                  <a:lnTo>
                    <a:pt x="8850741" y="150041"/>
                  </a:lnTo>
                  <a:lnTo>
                    <a:pt x="8892287" y="136841"/>
                  </a:lnTo>
                  <a:lnTo>
                    <a:pt x="8933094" y="123925"/>
                  </a:lnTo>
                  <a:lnTo>
                    <a:pt x="8973151" y="111318"/>
                  </a:lnTo>
                  <a:lnTo>
                    <a:pt x="9012447" y="99044"/>
                  </a:lnTo>
                  <a:lnTo>
                    <a:pt x="9050970" y="87128"/>
                  </a:lnTo>
                  <a:lnTo>
                    <a:pt x="9088710" y="75593"/>
                  </a:lnTo>
                  <a:lnTo>
                    <a:pt x="9125655" y="64465"/>
                  </a:lnTo>
                  <a:lnTo>
                    <a:pt x="9197118" y="43527"/>
                  </a:lnTo>
                  <a:lnTo>
                    <a:pt x="9265270" y="24506"/>
                  </a:lnTo>
                  <a:lnTo>
                    <a:pt x="9330021" y="7599"/>
                  </a:lnTo>
                  <a:lnTo>
                    <a:pt x="9361094" y="0"/>
                  </a:lnTo>
                </a:path>
              </a:pathLst>
            </a:custGeom>
            <a:ln w="9524">
              <a:solidFill>
                <a:srgbClr val="10CE9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0" y="6081486"/>
            <a:ext cx="2095499" cy="776513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91061" y="1248055"/>
            <a:ext cx="7029747" cy="1860904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144774" y="3621462"/>
            <a:ext cx="6439365" cy="169281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5387" y="0"/>
            <a:ext cx="9371330" cy="6863715"/>
            <a:chOff x="-5387" y="0"/>
            <a:chExt cx="9371330" cy="68637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361475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9359899" cy="102742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04744" y="0"/>
              <a:ext cx="4855155" cy="600066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0" y="0"/>
              <a:ext cx="9285605" cy="1015365"/>
            </a:xfrm>
            <a:custGeom>
              <a:avLst/>
              <a:gdLst/>
              <a:ahLst/>
              <a:cxnLst/>
              <a:rect l="l" t="t" r="r" b="b"/>
              <a:pathLst>
                <a:path w="9285605" h="1015365">
                  <a:moveTo>
                    <a:pt x="0" y="1015121"/>
                  </a:moveTo>
                  <a:lnTo>
                    <a:pt x="52568" y="996451"/>
                  </a:lnTo>
                  <a:lnTo>
                    <a:pt x="110812" y="976136"/>
                  </a:lnTo>
                  <a:lnTo>
                    <a:pt x="173659" y="954649"/>
                  </a:lnTo>
                  <a:lnTo>
                    <a:pt x="240950" y="932137"/>
                  </a:lnTo>
                  <a:lnTo>
                    <a:pt x="312528" y="908748"/>
                  </a:lnTo>
                  <a:lnTo>
                    <a:pt x="349876" y="896771"/>
                  </a:lnTo>
                  <a:lnTo>
                    <a:pt x="388235" y="884630"/>
                  </a:lnTo>
                  <a:lnTo>
                    <a:pt x="427588" y="872343"/>
                  </a:lnTo>
                  <a:lnTo>
                    <a:pt x="467913" y="859929"/>
                  </a:lnTo>
                  <a:lnTo>
                    <a:pt x="509192" y="847406"/>
                  </a:lnTo>
                  <a:lnTo>
                    <a:pt x="551404" y="834793"/>
                  </a:lnTo>
                  <a:lnTo>
                    <a:pt x="594530" y="822108"/>
                  </a:lnTo>
                  <a:lnTo>
                    <a:pt x="638549" y="809370"/>
                  </a:lnTo>
                  <a:lnTo>
                    <a:pt x="683443" y="796597"/>
                  </a:lnTo>
                  <a:lnTo>
                    <a:pt x="729192" y="783807"/>
                  </a:lnTo>
                  <a:lnTo>
                    <a:pt x="775775" y="771019"/>
                  </a:lnTo>
                  <a:lnTo>
                    <a:pt x="823172" y="758251"/>
                  </a:lnTo>
                  <a:lnTo>
                    <a:pt x="871366" y="745522"/>
                  </a:lnTo>
                  <a:lnTo>
                    <a:pt x="920334" y="732850"/>
                  </a:lnTo>
                  <a:lnTo>
                    <a:pt x="970058" y="720254"/>
                  </a:lnTo>
                  <a:lnTo>
                    <a:pt x="1020518" y="707751"/>
                  </a:lnTo>
                  <a:lnTo>
                    <a:pt x="1071694" y="695362"/>
                  </a:lnTo>
                  <a:lnTo>
                    <a:pt x="1123567" y="683102"/>
                  </a:lnTo>
                  <a:lnTo>
                    <a:pt x="1176116" y="670993"/>
                  </a:lnTo>
                  <a:lnTo>
                    <a:pt x="1229322" y="659050"/>
                  </a:lnTo>
                  <a:lnTo>
                    <a:pt x="1283165" y="647294"/>
                  </a:lnTo>
                  <a:lnTo>
                    <a:pt x="1337626" y="635743"/>
                  </a:lnTo>
                  <a:lnTo>
                    <a:pt x="1392684" y="624414"/>
                  </a:lnTo>
                  <a:lnTo>
                    <a:pt x="1448320" y="613327"/>
                  </a:lnTo>
                  <a:lnTo>
                    <a:pt x="1504514" y="602500"/>
                  </a:lnTo>
                  <a:lnTo>
                    <a:pt x="1561247" y="591951"/>
                  </a:lnTo>
                  <a:lnTo>
                    <a:pt x="1618498" y="581699"/>
                  </a:lnTo>
                  <a:lnTo>
                    <a:pt x="1676248" y="571762"/>
                  </a:lnTo>
                  <a:lnTo>
                    <a:pt x="1734477" y="562158"/>
                  </a:lnTo>
                  <a:lnTo>
                    <a:pt x="1793166" y="552906"/>
                  </a:lnTo>
                  <a:lnTo>
                    <a:pt x="1852294" y="544025"/>
                  </a:lnTo>
                  <a:lnTo>
                    <a:pt x="1911842" y="535532"/>
                  </a:lnTo>
                  <a:lnTo>
                    <a:pt x="1971790" y="527447"/>
                  </a:lnTo>
                  <a:lnTo>
                    <a:pt x="2032118" y="519788"/>
                  </a:lnTo>
                  <a:lnTo>
                    <a:pt x="2092807" y="512572"/>
                  </a:lnTo>
                  <a:lnTo>
                    <a:pt x="2153837" y="505819"/>
                  </a:lnTo>
                  <a:lnTo>
                    <a:pt x="2215188" y="499547"/>
                  </a:lnTo>
                  <a:lnTo>
                    <a:pt x="2276840" y="493775"/>
                  </a:lnTo>
                  <a:lnTo>
                    <a:pt x="2338773" y="488520"/>
                  </a:lnTo>
                  <a:lnTo>
                    <a:pt x="2400969" y="483802"/>
                  </a:lnTo>
                  <a:lnTo>
                    <a:pt x="2463406" y="479638"/>
                  </a:lnTo>
                  <a:lnTo>
                    <a:pt x="2526066" y="476047"/>
                  </a:lnTo>
                  <a:lnTo>
                    <a:pt x="2588928" y="473048"/>
                  </a:lnTo>
                  <a:lnTo>
                    <a:pt x="2630455" y="471480"/>
                  </a:lnTo>
                  <a:lnTo>
                    <a:pt x="2672637" y="470297"/>
                  </a:lnTo>
                  <a:lnTo>
                    <a:pt x="2715457" y="469491"/>
                  </a:lnTo>
                  <a:lnTo>
                    <a:pt x="2758899" y="469050"/>
                  </a:lnTo>
                  <a:lnTo>
                    <a:pt x="2802946" y="468965"/>
                  </a:lnTo>
                  <a:lnTo>
                    <a:pt x="2847583" y="469226"/>
                  </a:lnTo>
                  <a:lnTo>
                    <a:pt x="2892791" y="469821"/>
                  </a:lnTo>
                  <a:lnTo>
                    <a:pt x="2938556" y="470742"/>
                  </a:lnTo>
                  <a:lnTo>
                    <a:pt x="2984861" y="471978"/>
                  </a:lnTo>
                  <a:lnTo>
                    <a:pt x="3031689" y="473518"/>
                  </a:lnTo>
                  <a:lnTo>
                    <a:pt x="3079024" y="475353"/>
                  </a:lnTo>
                  <a:lnTo>
                    <a:pt x="3126850" y="477473"/>
                  </a:lnTo>
                  <a:lnTo>
                    <a:pt x="3175150" y="479866"/>
                  </a:lnTo>
                  <a:lnTo>
                    <a:pt x="3223907" y="482524"/>
                  </a:lnTo>
                  <a:lnTo>
                    <a:pt x="3273105" y="485436"/>
                  </a:lnTo>
                  <a:lnTo>
                    <a:pt x="3322728" y="488592"/>
                  </a:lnTo>
                  <a:lnTo>
                    <a:pt x="3372760" y="491981"/>
                  </a:lnTo>
                  <a:lnTo>
                    <a:pt x="3423183" y="495593"/>
                  </a:lnTo>
                  <a:lnTo>
                    <a:pt x="3473982" y="499419"/>
                  </a:lnTo>
                  <a:lnTo>
                    <a:pt x="3525140" y="503448"/>
                  </a:lnTo>
                  <a:lnTo>
                    <a:pt x="3576641" y="507670"/>
                  </a:lnTo>
                  <a:lnTo>
                    <a:pt x="3628467" y="512075"/>
                  </a:lnTo>
                  <a:lnTo>
                    <a:pt x="3680604" y="516652"/>
                  </a:lnTo>
                  <a:lnTo>
                    <a:pt x="3733034" y="521391"/>
                  </a:lnTo>
                  <a:lnTo>
                    <a:pt x="3785741" y="526283"/>
                  </a:lnTo>
                  <a:lnTo>
                    <a:pt x="3838709" y="531317"/>
                  </a:lnTo>
                  <a:lnTo>
                    <a:pt x="3891920" y="536483"/>
                  </a:lnTo>
                  <a:lnTo>
                    <a:pt x="3945359" y="541771"/>
                  </a:lnTo>
                  <a:lnTo>
                    <a:pt x="3999010" y="547170"/>
                  </a:lnTo>
                  <a:lnTo>
                    <a:pt x="4052855" y="552671"/>
                  </a:lnTo>
                  <a:lnTo>
                    <a:pt x="4106879" y="558263"/>
                  </a:lnTo>
                  <a:lnTo>
                    <a:pt x="4161065" y="563936"/>
                  </a:lnTo>
                  <a:lnTo>
                    <a:pt x="4215396" y="569680"/>
                  </a:lnTo>
                  <a:lnTo>
                    <a:pt x="4269856" y="575485"/>
                  </a:lnTo>
                  <a:lnTo>
                    <a:pt x="4324429" y="581340"/>
                  </a:lnTo>
                  <a:lnTo>
                    <a:pt x="4379099" y="587236"/>
                  </a:lnTo>
                  <a:lnTo>
                    <a:pt x="4433848" y="593162"/>
                  </a:lnTo>
                  <a:lnTo>
                    <a:pt x="4488661" y="599108"/>
                  </a:lnTo>
                  <a:lnTo>
                    <a:pt x="4543520" y="605064"/>
                  </a:lnTo>
                  <a:lnTo>
                    <a:pt x="4598410" y="611020"/>
                  </a:lnTo>
                  <a:lnTo>
                    <a:pt x="4653315" y="616966"/>
                  </a:lnTo>
                  <a:lnTo>
                    <a:pt x="4708217" y="622891"/>
                  </a:lnTo>
                  <a:lnTo>
                    <a:pt x="4763100" y="628785"/>
                  </a:lnTo>
                  <a:lnTo>
                    <a:pt x="4817948" y="634638"/>
                  </a:lnTo>
                  <a:lnTo>
                    <a:pt x="4872745" y="640440"/>
                  </a:lnTo>
                  <a:lnTo>
                    <a:pt x="4927474" y="646181"/>
                  </a:lnTo>
                  <a:lnTo>
                    <a:pt x="4982118" y="651851"/>
                  </a:lnTo>
                  <a:lnTo>
                    <a:pt x="5036662" y="657438"/>
                  </a:lnTo>
                  <a:lnTo>
                    <a:pt x="5091088" y="662935"/>
                  </a:lnTo>
                  <a:lnTo>
                    <a:pt x="5145381" y="668329"/>
                  </a:lnTo>
                  <a:lnTo>
                    <a:pt x="5199523" y="673611"/>
                  </a:lnTo>
                  <a:lnTo>
                    <a:pt x="5253499" y="678771"/>
                  </a:lnTo>
                  <a:lnTo>
                    <a:pt x="5307292" y="683799"/>
                  </a:lnTo>
                  <a:lnTo>
                    <a:pt x="5360886" y="688684"/>
                  </a:lnTo>
                  <a:lnTo>
                    <a:pt x="5414263" y="693416"/>
                  </a:lnTo>
                  <a:lnTo>
                    <a:pt x="5467409" y="697985"/>
                  </a:lnTo>
                  <a:lnTo>
                    <a:pt x="5520306" y="702382"/>
                  </a:lnTo>
                  <a:lnTo>
                    <a:pt x="5572938" y="706595"/>
                  </a:lnTo>
                  <a:lnTo>
                    <a:pt x="5625288" y="710614"/>
                  </a:lnTo>
                  <a:lnTo>
                    <a:pt x="5677341" y="714430"/>
                  </a:lnTo>
                  <a:lnTo>
                    <a:pt x="5729079" y="718032"/>
                  </a:lnTo>
                  <a:lnTo>
                    <a:pt x="5780486" y="721411"/>
                  </a:lnTo>
                  <a:lnTo>
                    <a:pt x="5831546" y="724555"/>
                  </a:lnTo>
                  <a:lnTo>
                    <a:pt x="5882243" y="727455"/>
                  </a:lnTo>
                  <a:lnTo>
                    <a:pt x="5932559" y="730101"/>
                  </a:lnTo>
                  <a:lnTo>
                    <a:pt x="5982479" y="732482"/>
                  </a:lnTo>
                  <a:lnTo>
                    <a:pt x="6031987" y="734588"/>
                  </a:lnTo>
                  <a:lnTo>
                    <a:pt x="6081064" y="736410"/>
                  </a:lnTo>
                  <a:lnTo>
                    <a:pt x="6129696" y="737936"/>
                  </a:lnTo>
                  <a:lnTo>
                    <a:pt x="6177866" y="739157"/>
                  </a:lnTo>
                  <a:lnTo>
                    <a:pt x="6225557" y="740063"/>
                  </a:lnTo>
                  <a:lnTo>
                    <a:pt x="6272754" y="740643"/>
                  </a:lnTo>
                  <a:lnTo>
                    <a:pt x="6319439" y="740887"/>
                  </a:lnTo>
                  <a:lnTo>
                    <a:pt x="6365595" y="740786"/>
                  </a:lnTo>
                  <a:lnTo>
                    <a:pt x="6411208" y="740328"/>
                  </a:lnTo>
                  <a:lnTo>
                    <a:pt x="6456260" y="739504"/>
                  </a:lnTo>
                  <a:lnTo>
                    <a:pt x="6500735" y="738304"/>
                  </a:lnTo>
                  <a:lnTo>
                    <a:pt x="6544616" y="736717"/>
                  </a:lnTo>
                  <a:lnTo>
                    <a:pt x="6587887" y="734734"/>
                  </a:lnTo>
                  <a:lnTo>
                    <a:pt x="6630532" y="732343"/>
                  </a:lnTo>
                  <a:lnTo>
                    <a:pt x="6672534" y="729536"/>
                  </a:lnTo>
                  <a:lnTo>
                    <a:pt x="6733771" y="724670"/>
                  </a:lnTo>
                  <a:lnTo>
                    <a:pt x="6794724" y="718984"/>
                  </a:lnTo>
                  <a:lnTo>
                    <a:pt x="6855382" y="712508"/>
                  </a:lnTo>
                  <a:lnTo>
                    <a:pt x="6915734" y="705268"/>
                  </a:lnTo>
                  <a:lnTo>
                    <a:pt x="6975770" y="697294"/>
                  </a:lnTo>
                  <a:lnTo>
                    <a:pt x="7035479" y="688613"/>
                  </a:lnTo>
                  <a:lnTo>
                    <a:pt x="7094851" y="679253"/>
                  </a:lnTo>
                  <a:lnTo>
                    <a:pt x="7153874" y="669243"/>
                  </a:lnTo>
                  <a:lnTo>
                    <a:pt x="7212539" y="658611"/>
                  </a:lnTo>
                  <a:lnTo>
                    <a:pt x="7270835" y="647385"/>
                  </a:lnTo>
                  <a:lnTo>
                    <a:pt x="7328751" y="635593"/>
                  </a:lnTo>
                  <a:lnTo>
                    <a:pt x="7386277" y="623263"/>
                  </a:lnTo>
                  <a:lnTo>
                    <a:pt x="7443402" y="610423"/>
                  </a:lnTo>
                  <a:lnTo>
                    <a:pt x="7500115" y="597102"/>
                  </a:lnTo>
                  <a:lnTo>
                    <a:pt x="7556406" y="583328"/>
                  </a:lnTo>
                  <a:lnTo>
                    <a:pt x="7612264" y="569129"/>
                  </a:lnTo>
                  <a:lnTo>
                    <a:pt x="7667679" y="554532"/>
                  </a:lnTo>
                  <a:lnTo>
                    <a:pt x="7722640" y="539567"/>
                  </a:lnTo>
                  <a:lnTo>
                    <a:pt x="7777137" y="524261"/>
                  </a:lnTo>
                  <a:lnTo>
                    <a:pt x="7831158" y="508643"/>
                  </a:lnTo>
                  <a:lnTo>
                    <a:pt x="7884694" y="492740"/>
                  </a:lnTo>
                  <a:lnTo>
                    <a:pt x="7937733" y="476581"/>
                  </a:lnTo>
                  <a:lnTo>
                    <a:pt x="7990265" y="460194"/>
                  </a:lnTo>
                  <a:lnTo>
                    <a:pt x="8042280" y="443607"/>
                  </a:lnTo>
                  <a:lnTo>
                    <a:pt x="8093767" y="426848"/>
                  </a:lnTo>
                  <a:lnTo>
                    <a:pt x="8144716" y="409946"/>
                  </a:lnTo>
                  <a:lnTo>
                    <a:pt x="8195115" y="392928"/>
                  </a:lnTo>
                  <a:lnTo>
                    <a:pt x="8244954" y="375823"/>
                  </a:lnTo>
                  <a:lnTo>
                    <a:pt x="8294223" y="358659"/>
                  </a:lnTo>
                  <a:lnTo>
                    <a:pt x="8342910" y="341464"/>
                  </a:lnTo>
                  <a:lnTo>
                    <a:pt x="8391006" y="324267"/>
                  </a:lnTo>
                  <a:lnTo>
                    <a:pt x="8438500" y="307094"/>
                  </a:lnTo>
                  <a:lnTo>
                    <a:pt x="8485381" y="289975"/>
                  </a:lnTo>
                  <a:lnTo>
                    <a:pt x="8531639" y="272938"/>
                  </a:lnTo>
                  <a:lnTo>
                    <a:pt x="8577263" y="256011"/>
                  </a:lnTo>
                  <a:lnTo>
                    <a:pt x="8622242" y="239221"/>
                  </a:lnTo>
                  <a:lnTo>
                    <a:pt x="8666566" y="222598"/>
                  </a:lnTo>
                  <a:lnTo>
                    <a:pt x="8710224" y="206169"/>
                  </a:lnTo>
                  <a:lnTo>
                    <a:pt x="8753206" y="189962"/>
                  </a:lnTo>
                  <a:lnTo>
                    <a:pt x="8795501" y="174007"/>
                  </a:lnTo>
                  <a:lnTo>
                    <a:pt x="8837098" y="158329"/>
                  </a:lnTo>
                  <a:lnTo>
                    <a:pt x="8877987" y="142959"/>
                  </a:lnTo>
                  <a:lnTo>
                    <a:pt x="8918158" y="127924"/>
                  </a:lnTo>
                  <a:lnTo>
                    <a:pt x="8957599" y="113252"/>
                  </a:lnTo>
                  <a:lnTo>
                    <a:pt x="8996300" y="98971"/>
                  </a:lnTo>
                  <a:lnTo>
                    <a:pt x="9034251" y="85110"/>
                  </a:lnTo>
                  <a:lnTo>
                    <a:pt x="9071440" y="71697"/>
                  </a:lnTo>
                  <a:lnTo>
                    <a:pt x="9107858" y="58760"/>
                  </a:lnTo>
                  <a:lnTo>
                    <a:pt x="9178337" y="34425"/>
                  </a:lnTo>
                  <a:lnTo>
                    <a:pt x="9245602" y="12331"/>
                  </a:lnTo>
                  <a:lnTo>
                    <a:pt x="9278003" y="2196"/>
                  </a:lnTo>
                  <a:lnTo>
                    <a:pt x="9285306" y="0"/>
                  </a:lnTo>
                </a:path>
              </a:pathLst>
            </a:custGeom>
            <a:ln w="10774">
              <a:solidFill>
                <a:srgbClr val="09B6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" y="56967"/>
              <a:ext cx="9361170" cy="892810"/>
            </a:xfrm>
            <a:custGeom>
              <a:avLst/>
              <a:gdLst/>
              <a:ahLst/>
              <a:cxnLst/>
              <a:rect l="l" t="t" r="r" b="b"/>
              <a:pathLst>
                <a:path w="9361170" h="892810">
                  <a:moveTo>
                    <a:pt x="0" y="892461"/>
                  </a:moveTo>
                  <a:lnTo>
                    <a:pt x="52739" y="883117"/>
                  </a:lnTo>
                  <a:lnTo>
                    <a:pt x="110819" y="871834"/>
                  </a:lnTo>
                  <a:lnTo>
                    <a:pt x="174040" y="858780"/>
                  </a:lnTo>
                  <a:lnTo>
                    <a:pt x="242202" y="844126"/>
                  </a:lnTo>
                  <a:lnTo>
                    <a:pt x="315104" y="828038"/>
                  </a:lnTo>
                  <a:lnTo>
                    <a:pt x="353271" y="819510"/>
                  </a:lnTo>
                  <a:lnTo>
                    <a:pt x="392548" y="810687"/>
                  </a:lnTo>
                  <a:lnTo>
                    <a:pt x="432910" y="801590"/>
                  </a:lnTo>
                  <a:lnTo>
                    <a:pt x="474332" y="792241"/>
                  </a:lnTo>
                  <a:lnTo>
                    <a:pt x="516790" y="782660"/>
                  </a:lnTo>
                  <a:lnTo>
                    <a:pt x="560258" y="772868"/>
                  </a:lnTo>
                  <a:lnTo>
                    <a:pt x="604711" y="762887"/>
                  </a:lnTo>
                  <a:lnTo>
                    <a:pt x="650124" y="752737"/>
                  </a:lnTo>
                  <a:lnTo>
                    <a:pt x="696473" y="742440"/>
                  </a:lnTo>
                  <a:lnTo>
                    <a:pt x="743731" y="732017"/>
                  </a:lnTo>
                  <a:lnTo>
                    <a:pt x="791875" y="721489"/>
                  </a:lnTo>
                  <a:lnTo>
                    <a:pt x="840880" y="710877"/>
                  </a:lnTo>
                  <a:lnTo>
                    <a:pt x="890719" y="700202"/>
                  </a:lnTo>
                  <a:lnTo>
                    <a:pt x="941369" y="689485"/>
                  </a:lnTo>
                  <a:lnTo>
                    <a:pt x="992804" y="678747"/>
                  </a:lnTo>
                  <a:lnTo>
                    <a:pt x="1044999" y="668010"/>
                  </a:lnTo>
                  <a:lnTo>
                    <a:pt x="1097929" y="657294"/>
                  </a:lnTo>
                  <a:lnTo>
                    <a:pt x="1151570" y="646621"/>
                  </a:lnTo>
                  <a:lnTo>
                    <a:pt x="1205896" y="636011"/>
                  </a:lnTo>
                  <a:lnTo>
                    <a:pt x="1260882" y="625486"/>
                  </a:lnTo>
                  <a:lnTo>
                    <a:pt x="1316504" y="615067"/>
                  </a:lnTo>
                  <a:lnTo>
                    <a:pt x="1372735" y="604774"/>
                  </a:lnTo>
                  <a:lnTo>
                    <a:pt x="1429552" y="594630"/>
                  </a:lnTo>
                  <a:lnTo>
                    <a:pt x="1486930" y="584654"/>
                  </a:lnTo>
                  <a:lnTo>
                    <a:pt x="1544842" y="574869"/>
                  </a:lnTo>
                  <a:lnTo>
                    <a:pt x="1603265" y="565295"/>
                  </a:lnTo>
                  <a:lnTo>
                    <a:pt x="1662173" y="555953"/>
                  </a:lnTo>
                  <a:lnTo>
                    <a:pt x="1721541" y="546864"/>
                  </a:lnTo>
                  <a:lnTo>
                    <a:pt x="1781345" y="538050"/>
                  </a:lnTo>
                  <a:lnTo>
                    <a:pt x="1841558" y="529532"/>
                  </a:lnTo>
                  <a:lnTo>
                    <a:pt x="1902157" y="521330"/>
                  </a:lnTo>
                  <a:lnTo>
                    <a:pt x="1963117" y="513466"/>
                  </a:lnTo>
                  <a:lnTo>
                    <a:pt x="2024411" y="505961"/>
                  </a:lnTo>
                  <a:lnTo>
                    <a:pt x="2086016" y="498836"/>
                  </a:lnTo>
                  <a:lnTo>
                    <a:pt x="2147906" y="492112"/>
                  </a:lnTo>
                  <a:lnTo>
                    <a:pt x="2210057" y="485810"/>
                  </a:lnTo>
                  <a:lnTo>
                    <a:pt x="2272442" y="479951"/>
                  </a:lnTo>
                  <a:lnTo>
                    <a:pt x="2335038" y="474556"/>
                  </a:lnTo>
                  <a:lnTo>
                    <a:pt x="2397820" y="469647"/>
                  </a:lnTo>
                  <a:lnTo>
                    <a:pt x="2460761" y="465244"/>
                  </a:lnTo>
                  <a:lnTo>
                    <a:pt x="2523838" y="461369"/>
                  </a:lnTo>
                  <a:lnTo>
                    <a:pt x="2587025" y="458042"/>
                  </a:lnTo>
                  <a:lnTo>
                    <a:pt x="2650297" y="455286"/>
                  </a:lnTo>
                  <a:lnTo>
                    <a:pt x="2692566" y="453810"/>
                  </a:lnTo>
                  <a:lnTo>
                    <a:pt x="2735478" y="452644"/>
                  </a:lnTo>
                  <a:lnTo>
                    <a:pt x="2779019" y="451778"/>
                  </a:lnTo>
                  <a:lnTo>
                    <a:pt x="2823171" y="451206"/>
                  </a:lnTo>
                  <a:lnTo>
                    <a:pt x="2867917" y="450918"/>
                  </a:lnTo>
                  <a:lnTo>
                    <a:pt x="2913242" y="450906"/>
                  </a:lnTo>
                  <a:lnTo>
                    <a:pt x="2959129" y="451162"/>
                  </a:lnTo>
                  <a:lnTo>
                    <a:pt x="3005560" y="451677"/>
                  </a:lnTo>
                  <a:lnTo>
                    <a:pt x="3052521" y="452443"/>
                  </a:lnTo>
                  <a:lnTo>
                    <a:pt x="3099993" y="453452"/>
                  </a:lnTo>
                  <a:lnTo>
                    <a:pt x="3147962" y="454696"/>
                  </a:lnTo>
                  <a:lnTo>
                    <a:pt x="3196409" y="456165"/>
                  </a:lnTo>
                  <a:lnTo>
                    <a:pt x="3245319" y="457853"/>
                  </a:lnTo>
                  <a:lnTo>
                    <a:pt x="3294675" y="459750"/>
                  </a:lnTo>
                  <a:lnTo>
                    <a:pt x="3344461" y="461848"/>
                  </a:lnTo>
                  <a:lnTo>
                    <a:pt x="3394659" y="464139"/>
                  </a:lnTo>
                  <a:lnTo>
                    <a:pt x="3445254" y="466615"/>
                  </a:lnTo>
                  <a:lnTo>
                    <a:pt x="3496230" y="469267"/>
                  </a:lnTo>
                  <a:lnTo>
                    <a:pt x="3547568" y="472087"/>
                  </a:lnTo>
                  <a:lnTo>
                    <a:pt x="3599254" y="475066"/>
                  </a:lnTo>
                  <a:lnTo>
                    <a:pt x="3651270" y="478197"/>
                  </a:lnTo>
                  <a:lnTo>
                    <a:pt x="3703600" y="481470"/>
                  </a:lnTo>
                  <a:lnTo>
                    <a:pt x="3756227" y="484878"/>
                  </a:lnTo>
                  <a:lnTo>
                    <a:pt x="3809135" y="488413"/>
                  </a:lnTo>
                  <a:lnTo>
                    <a:pt x="3862308" y="492065"/>
                  </a:lnTo>
                  <a:lnTo>
                    <a:pt x="3915728" y="495827"/>
                  </a:lnTo>
                  <a:lnTo>
                    <a:pt x="3969380" y="499691"/>
                  </a:lnTo>
                  <a:lnTo>
                    <a:pt x="4023247" y="503647"/>
                  </a:lnTo>
                  <a:lnTo>
                    <a:pt x="4077311" y="507689"/>
                  </a:lnTo>
                  <a:lnTo>
                    <a:pt x="4131558" y="511806"/>
                  </a:lnTo>
                  <a:lnTo>
                    <a:pt x="4185970" y="515992"/>
                  </a:lnTo>
                  <a:lnTo>
                    <a:pt x="4240530" y="520237"/>
                  </a:lnTo>
                  <a:lnTo>
                    <a:pt x="4295223" y="524534"/>
                  </a:lnTo>
                  <a:lnTo>
                    <a:pt x="4350031" y="528874"/>
                  </a:lnTo>
                  <a:lnTo>
                    <a:pt x="4404939" y="533248"/>
                  </a:lnTo>
                  <a:lnTo>
                    <a:pt x="4459929" y="537649"/>
                  </a:lnTo>
                  <a:lnTo>
                    <a:pt x="4514985" y="542069"/>
                  </a:lnTo>
                  <a:lnTo>
                    <a:pt x="4570091" y="546498"/>
                  </a:lnTo>
                  <a:lnTo>
                    <a:pt x="4625230" y="550928"/>
                  </a:lnTo>
                  <a:lnTo>
                    <a:pt x="4680385" y="555352"/>
                  </a:lnTo>
                  <a:lnTo>
                    <a:pt x="4735541" y="559760"/>
                  </a:lnTo>
                  <a:lnTo>
                    <a:pt x="4790680" y="564145"/>
                  </a:lnTo>
                  <a:lnTo>
                    <a:pt x="4845785" y="568498"/>
                  </a:lnTo>
                  <a:lnTo>
                    <a:pt x="4900842" y="572812"/>
                  </a:lnTo>
                  <a:lnTo>
                    <a:pt x="4955832" y="577076"/>
                  </a:lnTo>
                  <a:lnTo>
                    <a:pt x="5010740" y="581284"/>
                  </a:lnTo>
                  <a:lnTo>
                    <a:pt x="5065549" y="585427"/>
                  </a:lnTo>
                  <a:lnTo>
                    <a:pt x="5120242" y="589496"/>
                  </a:lnTo>
                  <a:lnTo>
                    <a:pt x="5174802" y="593484"/>
                  </a:lnTo>
                  <a:lnTo>
                    <a:pt x="5229215" y="597382"/>
                  </a:lnTo>
                  <a:lnTo>
                    <a:pt x="5283462" y="601181"/>
                  </a:lnTo>
                  <a:lnTo>
                    <a:pt x="5337527" y="604874"/>
                  </a:lnTo>
                  <a:lnTo>
                    <a:pt x="5391394" y="608451"/>
                  </a:lnTo>
                  <a:lnTo>
                    <a:pt x="5445046" y="611905"/>
                  </a:lnTo>
                  <a:lnTo>
                    <a:pt x="5498467" y="615228"/>
                  </a:lnTo>
                  <a:lnTo>
                    <a:pt x="5551641" y="618411"/>
                  </a:lnTo>
                  <a:lnTo>
                    <a:pt x="5604550" y="621445"/>
                  </a:lnTo>
                  <a:lnTo>
                    <a:pt x="5657178" y="624323"/>
                  </a:lnTo>
                  <a:lnTo>
                    <a:pt x="5709509" y="627036"/>
                  </a:lnTo>
                  <a:lnTo>
                    <a:pt x="5761526" y="629575"/>
                  </a:lnTo>
                  <a:lnTo>
                    <a:pt x="5813212" y="631933"/>
                  </a:lnTo>
                  <a:lnTo>
                    <a:pt x="5864552" y="634101"/>
                  </a:lnTo>
                  <a:lnTo>
                    <a:pt x="5915528" y="636071"/>
                  </a:lnTo>
                  <a:lnTo>
                    <a:pt x="5966124" y="637834"/>
                  </a:lnTo>
                  <a:lnTo>
                    <a:pt x="6016324" y="639383"/>
                  </a:lnTo>
                  <a:lnTo>
                    <a:pt x="6066111" y="640708"/>
                  </a:lnTo>
                  <a:lnTo>
                    <a:pt x="6115468" y="641802"/>
                  </a:lnTo>
                  <a:lnTo>
                    <a:pt x="6164379" y="642656"/>
                  </a:lnTo>
                  <a:lnTo>
                    <a:pt x="6212828" y="643262"/>
                  </a:lnTo>
                  <a:lnTo>
                    <a:pt x="6260797" y="643611"/>
                  </a:lnTo>
                  <a:lnTo>
                    <a:pt x="6308271" y="643696"/>
                  </a:lnTo>
                  <a:lnTo>
                    <a:pt x="6355233" y="643507"/>
                  </a:lnTo>
                  <a:lnTo>
                    <a:pt x="6401666" y="643037"/>
                  </a:lnTo>
                  <a:lnTo>
                    <a:pt x="6447554" y="642277"/>
                  </a:lnTo>
                  <a:lnTo>
                    <a:pt x="6492881" y="641220"/>
                  </a:lnTo>
                  <a:lnTo>
                    <a:pt x="6537629" y="639856"/>
                  </a:lnTo>
                  <a:lnTo>
                    <a:pt x="6581782" y="638177"/>
                  </a:lnTo>
                  <a:lnTo>
                    <a:pt x="6625325" y="636175"/>
                  </a:lnTo>
                  <a:lnTo>
                    <a:pt x="6668239" y="633842"/>
                  </a:lnTo>
                  <a:lnTo>
                    <a:pt x="6710509" y="631169"/>
                  </a:lnTo>
                  <a:lnTo>
                    <a:pt x="6772503" y="626599"/>
                  </a:lnTo>
                  <a:lnTo>
                    <a:pt x="6834201" y="621338"/>
                  </a:lnTo>
                  <a:lnTo>
                    <a:pt x="6895595" y="615410"/>
                  </a:lnTo>
                  <a:lnTo>
                    <a:pt x="6956671" y="608839"/>
                  </a:lnTo>
                  <a:lnTo>
                    <a:pt x="7017420" y="601649"/>
                  </a:lnTo>
                  <a:lnTo>
                    <a:pt x="7077830" y="593866"/>
                  </a:lnTo>
                  <a:lnTo>
                    <a:pt x="7137889" y="585513"/>
                  </a:lnTo>
                  <a:lnTo>
                    <a:pt x="7197588" y="576615"/>
                  </a:lnTo>
                  <a:lnTo>
                    <a:pt x="7256914" y="567197"/>
                  </a:lnTo>
                  <a:lnTo>
                    <a:pt x="7315856" y="557281"/>
                  </a:lnTo>
                  <a:lnTo>
                    <a:pt x="7374405" y="546894"/>
                  </a:lnTo>
                  <a:lnTo>
                    <a:pt x="7432547" y="536060"/>
                  </a:lnTo>
                  <a:lnTo>
                    <a:pt x="7490273" y="524802"/>
                  </a:lnTo>
                  <a:lnTo>
                    <a:pt x="7547571" y="513145"/>
                  </a:lnTo>
                  <a:lnTo>
                    <a:pt x="7604430" y="501115"/>
                  </a:lnTo>
                  <a:lnTo>
                    <a:pt x="7660839" y="488734"/>
                  </a:lnTo>
                  <a:lnTo>
                    <a:pt x="7716787" y="476027"/>
                  </a:lnTo>
                  <a:lnTo>
                    <a:pt x="7772262" y="463020"/>
                  </a:lnTo>
                  <a:lnTo>
                    <a:pt x="7827254" y="449735"/>
                  </a:lnTo>
                  <a:lnTo>
                    <a:pt x="7881752" y="436198"/>
                  </a:lnTo>
                  <a:lnTo>
                    <a:pt x="7935743" y="422434"/>
                  </a:lnTo>
                  <a:lnTo>
                    <a:pt x="7989219" y="408465"/>
                  </a:lnTo>
                  <a:lnTo>
                    <a:pt x="8042166" y="394318"/>
                  </a:lnTo>
                  <a:lnTo>
                    <a:pt x="8094574" y="380016"/>
                  </a:lnTo>
                  <a:lnTo>
                    <a:pt x="8146432" y="365583"/>
                  </a:lnTo>
                  <a:lnTo>
                    <a:pt x="8197729" y="351045"/>
                  </a:lnTo>
                  <a:lnTo>
                    <a:pt x="8248454" y="336424"/>
                  </a:lnTo>
                  <a:lnTo>
                    <a:pt x="8298595" y="321747"/>
                  </a:lnTo>
                  <a:lnTo>
                    <a:pt x="8348142" y="307037"/>
                  </a:lnTo>
                  <a:lnTo>
                    <a:pt x="8397083" y="292319"/>
                  </a:lnTo>
                  <a:lnTo>
                    <a:pt x="8445408" y="277616"/>
                  </a:lnTo>
                  <a:lnTo>
                    <a:pt x="8493105" y="262954"/>
                  </a:lnTo>
                  <a:lnTo>
                    <a:pt x="8540162" y="248357"/>
                  </a:lnTo>
                  <a:lnTo>
                    <a:pt x="8586570" y="233849"/>
                  </a:lnTo>
                  <a:lnTo>
                    <a:pt x="8632316" y="219455"/>
                  </a:lnTo>
                  <a:lnTo>
                    <a:pt x="8677390" y="205198"/>
                  </a:lnTo>
                  <a:lnTo>
                    <a:pt x="8721781" y="191104"/>
                  </a:lnTo>
                  <a:lnTo>
                    <a:pt x="8765477" y="177197"/>
                  </a:lnTo>
                  <a:lnTo>
                    <a:pt x="8808467" y="163501"/>
                  </a:lnTo>
                  <a:lnTo>
                    <a:pt x="8850741" y="150041"/>
                  </a:lnTo>
                  <a:lnTo>
                    <a:pt x="8892287" y="136841"/>
                  </a:lnTo>
                  <a:lnTo>
                    <a:pt x="8933094" y="123925"/>
                  </a:lnTo>
                  <a:lnTo>
                    <a:pt x="8973151" y="111318"/>
                  </a:lnTo>
                  <a:lnTo>
                    <a:pt x="9012447" y="99044"/>
                  </a:lnTo>
                  <a:lnTo>
                    <a:pt x="9050970" y="87128"/>
                  </a:lnTo>
                  <a:lnTo>
                    <a:pt x="9088710" y="75593"/>
                  </a:lnTo>
                  <a:lnTo>
                    <a:pt x="9125655" y="64465"/>
                  </a:lnTo>
                  <a:lnTo>
                    <a:pt x="9197118" y="43527"/>
                  </a:lnTo>
                  <a:lnTo>
                    <a:pt x="9265270" y="24506"/>
                  </a:lnTo>
                  <a:lnTo>
                    <a:pt x="9330021" y="7599"/>
                  </a:lnTo>
                  <a:lnTo>
                    <a:pt x="9361094" y="0"/>
                  </a:lnTo>
                </a:path>
              </a:pathLst>
            </a:custGeom>
            <a:ln w="9524">
              <a:solidFill>
                <a:srgbClr val="10CE9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0" y="6081486"/>
            <a:ext cx="2095499" cy="776513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143542" y="1313777"/>
            <a:ext cx="6943725" cy="4258682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5387" y="0"/>
            <a:ext cx="9371330" cy="6863715"/>
            <a:chOff x="-5387" y="0"/>
            <a:chExt cx="9371330" cy="68637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361475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9359899" cy="102742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04744" y="0"/>
              <a:ext cx="4855155" cy="600066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0" y="0"/>
              <a:ext cx="9285605" cy="1015365"/>
            </a:xfrm>
            <a:custGeom>
              <a:avLst/>
              <a:gdLst/>
              <a:ahLst/>
              <a:cxnLst/>
              <a:rect l="l" t="t" r="r" b="b"/>
              <a:pathLst>
                <a:path w="9285605" h="1015365">
                  <a:moveTo>
                    <a:pt x="0" y="1015121"/>
                  </a:moveTo>
                  <a:lnTo>
                    <a:pt x="52568" y="996451"/>
                  </a:lnTo>
                  <a:lnTo>
                    <a:pt x="110812" y="976136"/>
                  </a:lnTo>
                  <a:lnTo>
                    <a:pt x="173659" y="954649"/>
                  </a:lnTo>
                  <a:lnTo>
                    <a:pt x="240950" y="932137"/>
                  </a:lnTo>
                  <a:lnTo>
                    <a:pt x="312528" y="908748"/>
                  </a:lnTo>
                  <a:lnTo>
                    <a:pt x="349876" y="896771"/>
                  </a:lnTo>
                  <a:lnTo>
                    <a:pt x="388235" y="884630"/>
                  </a:lnTo>
                  <a:lnTo>
                    <a:pt x="427588" y="872343"/>
                  </a:lnTo>
                  <a:lnTo>
                    <a:pt x="467913" y="859929"/>
                  </a:lnTo>
                  <a:lnTo>
                    <a:pt x="509192" y="847406"/>
                  </a:lnTo>
                  <a:lnTo>
                    <a:pt x="551404" y="834793"/>
                  </a:lnTo>
                  <a:lnTo>
                    <a:pt x="594530" y="822108"/>
                  </a:lnTo>
                  <a:lnTo>
                    <a:pt x="638549" y="809370"/>
                  </a:lnTo>
                  <a:lnTo>
                    <a:pt x="683443" y="796597"/>
                  </a:lnTo>
                  <a:lnTo>
                    <a:pt x="729192" y="783807"/>
                  </a:lnTo>
                  <a:lnTo>
                    <a:pt x="775775" y="771019"/>
                  </a:lnTo>
                  <a:lnTo>
                    <a:pt x="823172" y="758251"/>
                  </a:lnTo>
                  <a:lnTo>
                    <a:pt x="871366" y="745522"/>
                  </a:lnTo>
                  <a:lnTo>
                    <a:pt x="920334" y="732850"/>
                  </a:lnTo>
                  <a:lnTo>
                    <a:pt x="970058" y="720254"/>
                  </a:lnTo>
                  <a:lnTo>
                    <a:pt x="1020518" y="707751"/>
                  </a:lnTo>
                  <a:lnTo>
                    <a:pt x="1071694" y="695362"/>
                  </a:lnTo>
                  <a:lnTo>
                    <a:pt x="1123567" y="683102"/>
                  </a:lnTo>
                  <a:lnTo>
                    <a:pt x="1176116" y="670993"/>
                  </a:lnTo>
                  <a:lnTo>
                    <a:pt x="1229322" y="659050"/>
                  </a:lnTo>
                  <a:lnTo>
                    <a:pt x="1283165" y="647294"/>
                  </a:lnTo>
                  <a:lnTo>
                    <a:pt x="1337626" y="635743"/>
                  </a:lnTo>
                  <a:lnTo>
                    <a:pt x="1392684" y="624414"/>
                  </a:lnTo>
                  <a:lnTo>
                    <a:pt x="1448320" y="613327"/>
                  </a:lnTo>
                  <a:lnTo>
                    <a:pt x="1504514" y="602500"/>
                  </a:lnTo>
                  <a:lnTo>
                    <a:pt x="1561247" y="591951"/>
                  </a:lnTo>
                  <a:lnTo>
                    <a:pt x="1618498" y="581699"/>
                  </a:lnTo>
                  <a:lnTo>
                    <a:pt x="1676248" y="571762"/>
                  </a:lnTo>
                  <a:lnTo>
                    <a:pt x="1734477" y="562158"/>
                  </a:lnTo>
                  <a:lnTo>
                    <a:pt x="1793166" y="552906"/>
                  </a:lnTo>
                  <a:lnTo>
                    <a:pt x="1852294" y="544025"/>
                  </a:lnTo>
                  <a:lnTo>
                    <a:pt x="1911842" y="535532"/>
                  </a:lnTo>
                  <a:lnTo>
                    <a:pt x="1971790" y="527447"/>
                  </a:lnTo>
                  <a:lnTo>
                    <a:pt x="2032118" y="519788"/>
                  </a:lnTo>
                  <a:lnTo>
                    <a:pt x="2092807" y="512572"/>
                  </a:lnTo>
                  <a:lnTo>
                    <a:pt x="2153837" y="505819"/>
                  </a:lnTo>
                  <a:lnTo>
                    <a:pt x="2215188" y="499547"/>
                  </a:lnTo>
                  <a:lnTo>
                    <a:pt x="2276840" y="493775"/>
                  </a:lnTo>
                  <a:lnTo>
                    <a:pt x="2338773" y="488520"/>
                  </a:lnTo>
                  <a:lnTo>
                    <a:pt x="2400969" y="483802"/>
                  </a:lnTo>
                  <a:lnTo>
                    <a:pt x="2463406" y="479638"/>
                  </a:lnTo>
                  <a:lnTo>
                    <a:pt x="2526066" y="476047"/>
                  </a:lnTo>
                  <a:lnTo>
                    <a:pt x="2588928" y="473048"/>
                  </a:lnTo>
                  <a:lnTo>
                    <a:pt x="2630455" y="471480"/>
                  </a:lnTo>
                  <a:lnTo>
                    <a:pt x="2672637" y="470297"/>
                  </a:lnTo>
                  <a:lnTo>
                    <a:pt x="2715457" y="469491"/>
                  </a:lnTo>
                  <a:lnTo>
                    <a:pt x="2758899" y="469050"/>
                  </a:lnTo>
                  <a:lnTo>
                    <a:pt x="2802946" y="468965"/>
                  </a:lnTo>
                  <a:lnTo>
                    <a:pt x="2847583" y="469226"/>
                  </a:lnTo>
                  <a:lnTo>
                    <a:pt x="2892791" y="469821"/>
                  </a:lnTo>
                  <a:lnTo>
                    <a:pt x="2938556" y="470742"/>
                  </a:lnTo>
                  <a:lnTo>
                    <a:pt x="2984861" y="471978"/>
                  </a:lnTo>
                  <a:lnTo>
                    <a:pt x="3031689" y="473518"/>
                  </a:lnTo>
                  <a:lnTo>
                    <a:pt x="3079024" y="475353"/>
                  </a:lnTo>
                  <a:lnTo>
                    <a:pt x="3126850" y="477473"/>
                  </a:lnTo>
                  <a:lnTo>
                    <a:pt x="3175150" y="479866"/>
                  </a:lnTo>
                  <a:lnTo>
                    <a:pt x="3223907" y="482524"/>
                  </a:lnTo>
                  <a:lnTo>
                    <a:pt x="3273105" y="485436"/>
                  </a:lnTo>
                  <a:lnTo>
                    <a:pt x="3322728" y="488592"/>
                  </a:lnTo>
                  <a:lnTo>
                    <a:pt x="3372760" y="491981"/>
                  </a:lnTo>
                  <a:lnTo>
                    <a:pt x="3423183" y="495593"/>
                  </a:lnTo>
                  <a:lnTo>
                    <a:pt x="3473982" y="499419"/>
                  </a:lnTo>
                  <a:lnTo>
                    <a:pt x="3525140" y="503448"/>
                  </a:lnTo>
                  <a:lnTo>
                    <a:pt x="3576641" y="507670"/>
                  </a:lnTo>
                  <a:lnTo>
                    <a:pt x="3628467" y="512075"/>
                  </a:lnTo>
                  <a:lnTo>
                    <a:pt x="3680604" y="516652"/>
                  </a:lnTo>
                  <a:lnTo>
                    <a:pt x="3733034" y="521391"/>
                  </a:lnTo>
                  <a:lnTo>
                    <a:pt x="3785741" y="526283"/>
                  </a:lnTo>
                  <a:lnTo>
                    <a:pt x="3838709" y="531317"/>
                  </a:lnTo>
                  <a:lnTo>
                    <a:pt x="3891920" y="536483"/>
                  </a:lnTo>
                  <a:lnTo>
                    <a:pt x="3945359" y="541771"/>
                  </a:lnTo>
                  <a:lnTo>
                    <a:pt x="3999010" y="547170"/>
                  </a:lnTo>
                  <a:lnTo>
                    <a:pt x="4052855" y="552671"/>
                  </a:lnTo>
                  <a:lnTo>
                    <a:pt x="4106879" y="558263"/>
                  </a:lnTo>
                  <a:lnTo>
                    <a:pt x="4161065" y="563936"/>
                  </a:lnTo>
                  <a:lnTo>
                    <a:pt x="4215396" y="569680"/>
                  </a:lnTo>
                  <a:lnTo>
                    <a:pt x="4269856" y="575485"/>
                  </a:lnTo>
                  <a:lnTo>
                    <a:pt x="4324429" y="581340"/>
                  </a:lnTo>
                  <a:lnTo>
                    <a:pt x="4379099" y="587236"/>
                  </a:lnTo>
                  <a:lnTo>
                    <a:pt x="4433848" y="593162"/>
                  </a:lnTo>
                  <a:lnTo>
                    <a:pt x="4488661" y="599108"/>
                  </a:lnTo>
                  <a:lnTo>
                    <a:pt x="4543520" y="605064"/>
                  </a:lnTo>
                  <a:lnTo>
                    <a:pt x="4598410" y="611020"/>
                  </a:lnTo>
                  <a:lnTo>
                    <a:pt x="4653315" y="616966"/>
                  </a:lnTo>
                  <a:lnTo>
                    <a:pt x="4708217" y="622891"/>
                  </a:lnTo>
                  <a:lnTo>
                    <a:pt x="4763100" y="628785"/>
                  </a:lnTo>
                  <a:lnTo>
                    <a:pt x="4817948" y="634638"/>
                  </a:lnTo>
                  <a:lnTo>
                    <a:pt x="4872745" y="640440"/>
                  </a:lnTo>
                  <a:lnTo>
                    <a:pt x="4927474" y="646181"/>
                  </a:lnTo>
                  <a:lnTo>
                    <a:pt x="4982118" y="651851"/>
                  </a:lnTo>
                  <a:lnTo>
                    <a:pt x="5036662" y="657438"/>
                  </a:lnTo>
                  <a:lnTo>
                    <a:pt x="5091088" y="662935"/>
                  </a:lnTo>
                  <a:lnTo>
                    <a:pt x="5145381" y="668329"/>
                  </a:lnTo>
                  <a:lnTo>
                    <a:pt x="5199523" y="673611"/>
                  </a:lnTo>
                  <a:lnTo>
                    <a:pt x="5253499" y="678771"/>
                  </a:lnTo>
                  <a:lnTo>
                    <a:pt x="5307292" y="683799"/>
                  </a:lnTo>
                  <a:lnTo>
                    <a:pt x="5360886" y="688684"/>
                  </a:lnTo>
                  <a:lnTo>
                    <a:pt x="5414263" y="693416"/>
                  </a:lnTo>
                  <a:lnTo>
                    <a:pt x="5467409" y="697985"/>
                  </a:lnTo>
                  <a:lnTo>
                    <a:pt x="5520306" y="702382"/>
                  </a:lnTo>
                  <a:lnTo>
                    <a:pt x="5572938" y="706595"/>
                  </a:lnTo>
                  <a:lnTo>
                    <a:pt x="5625288" y="710614"/>
                  </a:lnTo>
                  <a:lnTo>
                    <a:pt x="5677341" y="714430"/>
                  </a:lnTo>
                  <a:lnTo>
                    <a:pt x="5729079" y="718032"/>
                  </a:lnTo>
                  <a:lnTo>
                    <a:pt x="5780486" y="721411"/>
                  </a:lnTo>
                  <a:lnTo>
                    <a:pt x="5831546" y="724555"/>
                  </a:lnTo>
                  <a:lnTo>
                    <a:pt x="5882243" y="727455"/>
                  </a:lnTo>
                  <a:lnTo>
                    <a:pt x="5932559" y="730101"/>
                  </a:lnTo>
                  <a:lnTo>
                    <a:pt x="5982479" y="732482"/>
                  </a:lnTo>
                  <a:lnTo>
                    <a:pt x="6031987" y="734588"/>
                  </a:lnTo>
                  <a:lnTo>
                    <a:pt x="6081064" y="736410"/>
                  </a:lnTo>
                  <a:lnTo>
                    <a:pt x="6129696" y="737936"/>
                  </a:lnTo>
                  <a:lnTo>
                    <a:pt x="6177866" y="739157"/>
                  </a:lnTo>
                  <a:lnTo>
                    <a:pt x="6225557" y="740063"/>
                  </a:lnTo>
                  <a:lnTo>
                    <a:pt x="6272754" y="740643"/>
                  </a:lnTo>
                  <a:lnTo>
                    <a:pt x="6319439" y="740887"/>
                  </a:lnTo>
                  <a:lnTo>
                    <a:pt x="6365595" y="740786"/>
                  </a:lnTo>
                  <a:lnTo>
                    <a:pt x="6411208" y="740328"/>
                  </a:lnTo>
                  <a:lnTo>
                    <a:pt x="6456260" y="739504"/>
                  </a:lnTo>
                  <a:lnTo>
                    <a:pt x="6500735" y="738304"/>
                  </a:lnTo>
                  <a:lnTo>
                    <a:pt x="6544616" y="736717"/>
                  </a:lnTo>
                  <a:lnTo>
                    <a:pt x="6587887" y="734734"/>
                  </a:lnTo>
                  <a:lnTo>
                    <a:pt x="6630532" y="732343"/>
                  </a:lnTo>
                  <a:lnTo>
                    <a:pt x="6672534" y="729536"/>
                  </a:lnTo>
                  <a:lnTo>
                    <a:pt x="6733771" y="724670"/>
                  </a:lnTo>
                  <a:lnTo>
                    <a:pt x="6794724" y="718984"/>
                  </a:lnTo>
                  <a:lnTo>
                    <a:pt x="6855382" y="712508"/>
                  </a:lnTo>
                  <a:lnTo>
                    <a:pt x="6915734" y="705268"/>
                  </a:lnTo>
                  <a:lnTo>
                    <a:pt x="6975770" y="697294"/>
                  </a:lnTo>
                  <a:lnTo>
                    <a:pt x="7035479" y="688613"/>
                  </a:lnTo>
                  <a:lnTo>
                    <a:pt x="7094851" y="679253"/>
                  </a:lnTo>
                  <a:lnTo>
                    <a:pt x="7153874" y="669243"/>
                  </a:lnTo>
                  <a:lnTo>
                    <a:pt x="7212539" y="658611"/>
                  </a:lnTo>
                  <a:lnTo>
                    <a:pt x="7270835" y="647385"/>
                  </a:lnTo>
                  <a:lnTo>
                    <a:pt x="7328751" y="635593"/>
                  </a:lnTo>
                  <a:lnTo>
                    <a:pt x="7386277" y="623263"/>
                  </a:lnTo>
                  <a:lnTo>
                    <a:pt x="7443402" y="610423"/>
                  </a:lnTo>
                  <a:lnTo>
                    <a:pt x="7500115" y="597102"/>
                  </a:lnTo>
                  <a:lnTo>
                    <a:pt x="7556406" y="583328"/>
                  </a:lnTo>
                  <a:lnTo>
                    <a:pt x="7612264" y="569129"/>
                  </a:lnTo>
                  <a:lnTo>
                    <a:pt x="7667679" y="554532"/>
                  </a:lnTo>
                  <a:lnTo>
                    <a:pt x="7722640" y="539567"/>
                  </a:lnTo>
                  <a:lnTo>
                    <a:pt x="7777137" y="524261"/>
                  </a:lnTo>
                  <a:lnTo>
                    <a:pt x="7831158" y="508643"/>
                  </a:lnTo>
                  <a:lnTo>
                    <a:pt x="7884694" y="492740"/>
                  </a:lnTo>
                  <a:lnTo>
                    <a:pt x="7937733" y="476581"/>
                  </a:lnTo>
                  <a:lnTo>
                    <a:pt x="7990265" y="460194"/>
                  </a:lnTo>
                  <a:lnTo>
                    <a:pt x="8042280" y="443607"/>
                  </a:lnTo>
                  <a:lnTo>
                    <a:pt x="8093767" y="426848"/>
                  </a:lnTo>
                  <a:lnTo>
                    <a:pt x="8144716" y="409946"/>
                  </a:lnTo>
                  <a:lnTo>
                    <a:pt x="8195115" y="392928"/>
                  </a:lnTo>
                  <a:lnTo>
                    <a:pt x="8244954" y="375823"/>
                  </a:lnTo>
                  <a:lnTo>
                    <a:pt x="8294223" y="358659"/>
                  </a:lnTo>
                  <a:lnTo>
                    <a:pt x="8342910" y="341464"/>
                  </a:lnTo>
                  <a:lnTo>
                    <a:pt x="8391006" y="324267"/>
                  </a:lnTo>
                  <a:lnTo>
                    <a:pt x="8438500" y="307094"/>
                  </a:lnTo>
                  <a:lnTo>
                    <a:pt x="8485381" y="289975"/>
                  </a:lnTo>
                  <a:lnTo>
                    <a:pt x="8531639" y="272938"/>
                  </a:lnTo>
                  <a:lnTo>
                    <a:pt x="8577263" y="256011"/>
                  </a:lnTo>
                  <a:lnTo>
                    <a:pt x="8622242" y="239221"/>
                  </a:lnTo>
                  <a:lnTo>
                    <a:pt x="8666566" y="222598"/>
                  </a:lnTo>
                  <a:lnTo>
                    <a:pt x="8710224" y="206169"/>
                  </a:lnTo>
                  <a:lnTo>
                    <a:pt x="8753206" y="189962"/>
                  </a:lnTo>
                  <a:lnTo>
                    <a:pt x="8795501" y="174007"/>
                  </a:lnTo>
                  <a:lnTo>
                    <a:pt x="8837098" y="158329"/>
                  </a:lnTo>
                  <a:lnTo>
                    <a:pt x="8877987" y="142959"/>
                  </a:lnTo>
                  <a:lnTo>
                    <a:pt x="8918158" y="127924"/>
                  </a:lnTo>
                  <a:lnTo>
                    <a:pt x="8957599" y="113252"/>
                  </a:lnTo>
                  <a:lnTo>
                    <a:pt x="8996300" y="98971"/>
                  </a:lnTo>
                  <a:lnTo>
                    <a:pt x="9034251" y="85110"/>
                  </a:lnTo>
                  <a:lnTo>
                    <a:pt x="9071440" y="71697"/>
                  </a:lnTo>
                  <a:lnTo>
                    <a:pt x="9107858" y="58760"/>
                  </a:lnTo>
                  <a:lnTo>
                    <a:pt x="9178337" y="34425"/>
                  </a:lnTo>
                  <a:lnTo>
                    <a:pt x="9245602" y="12331"/>
                  </a:lnTo>
                  <a:lnTo>
                    <a:pt x="9278003" y="2196"/>
                  </a:lnTo>
                  <a:lnTo>
                    <a:pt x="9285306" y="0"/>
                  </a:lnTo>
                </a:path>
              </a:pathLst>
            </a:custGeom>
            <a:ln w="10774">
              <a:solidFill>
                <a:srgbClr val="09B6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" y="56967"/>
              <a:ext cx="9361170" cy="892810"/>
            </a:xfrm>
            <a:custGeom>
              <a:avLst/>
              <a:gdLst/>
              <a:ahLst/>
              <a:cxnLst/>
              <a:rect l="l" t="t" r="r" b="b"/>
              <a:pathLst>
                <a:path w="9361170" h="892810">
                  <a:moveTo>
                    <a:pt x="0" y="892461"/>
                  </a:moveTo>
                  <a:lnTo>
                    <a:pt x="52739" y="883117"/>
                  </a:lnTo>
                  <a:lnTo>
                    <a:pt x="110819" y="871834"/>
                  </a:lnTo>
                  <a:lnTo>
                    <a:pt x="174040" y="858780"/>
                  </a:lnTo>
                  <a:lnTo>
                    <a:pt x="242202" y="844126"/>
                  </a:lnTo>
                  <a:lnTo>
                    <a:pt x="315104" y="828038"/>
                  </a:lnTo>
                  <a:lnTo>
                    <a:pt x="353271" y="819510"/>
                  </a:lnTo>
                  <a:lnTo>
                    <a:pt x="392548" y="810687"/>
                  </a:lnTo>
                  <a:lnTo>
                    <a:pt x="432910" y="801590"/>
                  </a:lnTo>
                  <a:lnTo>
                    <a:pt x="474332" y="792241"/>
                  </a:lnTo>
                  <a:lnTo>
                    <a:pt x="516790" y="782660"/>
                  </a:lnTo>
                  <a:lnTo>
                    <a:pt x="560258" y="772868"/>
                  </a:lnTo>
                  <a:lnTo>
                    <a:pt x="604711" y="762887"/>
                  </a:lnTo>
                  <a:lnTo>
                    <a:pt x="650124" y="752737"/>
                  </a:lnTo>
                  <a:lnTo>
                    <a:pt x="696473" y="742440"/>
                  </a:lnTo>
                  <a:lnTo>
                    <a:pt x="743731" y="732017"/>
                  </a:lnTo>
                  <a:lnTo>
                    <a:pt x="791875" y="721489"/>
                  </a:lnTo>
                  <a:lnTo>
                    <a:pt x="840880" y="710877"/>
                  </a:lnTo>
                  <a:lnTo>
                    <a:pt x="890719" y="700202"/>
                  </a:lnTo>
                  <a:lnTo>
                    <a:pt x="941369" y="689485"/>
                  </a:lnTo>
                  <a:lnTo>
                    <a:pt x="992804" y="678747"/>
                  </a:lnTo>
                  <a:lnTo>
                    <a:pt x="1044999" y="668010"/>
                  </a:lnTo>
                  <a:lnTo>
                    <a:pt x="1097929" y="657294"/>
                  </a:lnTo>
                  <a:lnTo>
                    <a:pt x="1151570" y="646621"/>
                  </a:lnTo>
                  <a:lnTo>
                    <a:pt x="1205896" y="636011"/>
                  </a:lnTo>
                  <a:lnTo>
                    <a:pt x="1260882" y="625486"/>
                  </a:lnTo>
                  <a:lnTo>
                    <a:pt x="1316504" y="615067"/>
                  </a:lnTo>
                  <a:lnTo>
                    <a:pt x="1372735" y="604774"/>
                  </a:lnTo>
                  <a:lnTo>
                    <a:pt x="1429552" y="594630"/>
                  </a:lnTo>
                  <a:lnTo>
                    <a:pt x="1486930" y="584654"/>
                  </a:lnTo>
                  <a:lnTo>
                    <a:pt x="1544842" y="574869"/>
                  </a:lnTo>
                  <a:lnTo>
                    <a:pt x="1603265" y="565295"/>
                  </a:lnTo>
                  <a:lnTo>
                    <a:pt x="1662173" y="555953"/>
                  </a:lnTo>
                  <a:lnTo>
                    <a:pt x="1721541" y="546864"/>
                  </a:lnTo>
                  <a:lnTo>
                    <a:pt x="1781345" y="538050"/>
                  </a:lnTo>
                  <a:lnTo>
                    <a:pt x="1841558" y="529532"/>
                  </a:lnTo>
                  <a:lnTo>
                    <a:pt x="1902157" y="521330"/>
                  </a:lnTo>
                  <a:lnTo>
                    <a:pt x="1963117" y="513466"/>
                  </a:lnTo>
                  <a:lnTo>
                    <a:pt x="2024411" y="505961"/>
                  </a:lnTo>
                  <a:lnTo>
                    <a:pt x="2086016" y="498836"/>
                  </a:lnTo>
                  <a:lnTo>
                    <a:pt x="2147906" y="492112"/>
                  </a:lnTo>
                  <a:lnTo>
                    <a:pt x="2210057" y="485810"/>
                  </a:lnTo>
                  <a:lnTo>
                    <a:pt x="2272442" y="479951"/>
                  </a:lnTo>
                  <a:lnTo>
                    <a:pt x="2335038" y="474556"/>
                  </a:lnTo>
                  <a:lnTo>
                    <a:pt x="2397820" y="469647"/>
                  </a:lnTo>
                  <a:lnTo>
                    <a:pt x="2460761" y="465244"/>
                  </a:lnTo>
                  <a:lnTo>
                    <a:pt x="2523838" y="461369"/>
                  </a:lnTo>
                  <a:lnTo>
                    <a:pt x="2587025" y="458042"/>
                  </a:lnTo>
                  <a:lnTo>
                    <a:pt x="2650297" y="455286"/>
                  </a:lnTo>
                  <a:lnTo>
                    <a:pt x="2692566" y="453810"/>
                  </a:lnTo>
                  <a:lnTo>
                    <a:pt x="2735478" y="452644"/>
                  </a:lnTo>
                  <a:lnTo>
                    <a:pt x="2779019" y="451778"/>
                  </a:lnTo>
                  <a:lnTo>
                    <a:pt x="2823171" y="451206"/>
                  </a:lnTo>
                  <a:lnTo>
                    <a:pt x="2867917" y="450918"/>
                  </a:lnTo>
                  <a:lnTo>
                    <a:pt x="2913242" y="450906"/>
                  </a:lnTo>
                  <a:lnTo>
                    <a:pt x="2959129" y="451162"/>
                  </a:lnTo>
                  <a:lnTo>
                    <a:pt x="3005560" y="451677"/>
                  </a:lnTo>
                  <a:lnTo>
                    <a:pt x="3052521" y="452443"/>
                  </a:lnTo>
                  <a:lnTo>
                    <a:pt x="3099993" y="453452"/>
                  </a:lnTo>
                  <a:lnTo>
                    <a:pt x="3147962" y="454696"/>
                  </a:lnTo>
                  <a:lnTo>
                    <a:pt x="3196409" y="456165"/>
                  </a:lnTo>
                  <a:lnTo>
                    <a:pt x="3245319" y="457853"/>
                  </a:lnTo>
                  <a:lnTo>
                    <a:pt x="3294675" y="459750"/>
                  </a:lnTo>
                  <a:lnTo>
                    <a:pt x="3344461" y="461848"/>
                  </a:lnTo>
                  <a:lnTo>
                    <a:pt x="3394659" y="464139"/>
                  </a:lnTo>
                  <a:lnTo>
                    <a:pt x="3445254" y="466615"/>
                  </a:lnTo>
                  <a:lnTo>
                    <a:pt x="3496230" y="469267"/>
                  </a:lnTo>
                  <a:lnTo>
                    <a:pt x="3547568" y="472087"/>
                  </a:lnTo>
                  <a:lnTo>
                    <a:pt x="3599254" y="475066"/>
                  </a:lnTo>
                  <a:lnTo>
                    <a:pt x="3651270" y="478197"/>
                  </a:lnTo>
                  <a:lnTo>
                    <a:pt x="3703600" y="481470"/>
                  </a:lnTo>
                  <a:lnTo>
                    <a:pt x="3756227" y="484878"/>
                  </a:lnTo>
                  <a:lnTo>
                    <a:pt x="3809135" y="488413"/>
                  </a:lnTo>
                  <a:lnTo>
                    <a:pt x="3862308" y="492065"/>
                  </a:lnTo>
                  <a:lnTo>
                    <a:pt x="3915728" y="495827"/>
                  </a:lnTo>
                  <a:lnTo>
                    <a:pt x="3969380" y="499691"/>
                  </a:lnTo>
                  <a:lnTo>
                    <a:pt x="4023247" y="503647"/>
                  </a:lnTo>
                  <a:lnTo>
                    <a:pt x="4077311" y="507689"/>
                  </a:lnTo>
                  <a:lnTo>
                    <a:pt x="4131558" y="511806"/>
                  </a:lnTo>
                  <a:lnTo>
                    <a:pt x="4185970" y="515992"/>
                  </a:lnTo>
                  <a:lnTo>
                    <a:pt x="4240530" y="520237"/>
                  </a:lnTo>
                  <a:lnTo>
                    <a:pt x="4295223" y="524534"/>
                  </a:lnTo>
                  <a:lnTo>
                    <a:pt x="4350031" y="528874"/>
                  </a:lnTo>
                  <a:lnTo>
                    <a:pt x="4404939" y="533248"/>
                  </a:lnTo>
                  <a:lnTo>
                    <a:pt x="4459929" y="537649"/>
                  </a:lnTo>
                  <a:lnTo>
                    <a:pt x="4514985" y="542069"/>
                  </a:lnTo>
                  <a:lnTo>
                    <a:pt x="4570091" y="546498"/>
                  </a:lnTo>
                  <a:lnTo>
                    <a:pt x="4625230" y="550928"/>
                  </a:lnTo>
                  <a:lnTo>
                    <a:pt x="4680385" y="555352"/>
                  </a:lnTo>
                  <a:lnTo>
                    <a:pt x="4735541" y="559760"/>
                  </a:lnTo>
                  <a:lnTo>
                    <a:pt x="4790680" y="564145"/>
                  </a:lnTo>
                  <a:lnTo>
                    <a:pt x="4845785" y="568498"/>
                  </a:lnTo>
                  <a:lnTo>
                    <a:pt x="4900842" y="572812"/>
                  </a:lnTo>
                  <a:lnTo>
                    <a:pt x="4955832" y="577076"/>
                  </a:lnTo>
                  <a:lnTo>
                    <a:pt x="5010740" y="581284"/>
                  </a:lnTo>
                  <a:lnTo>
                    <a:pt x="5065549" y="585427"/>
                  </a:lnTo>
                  <a:lnTo>
                    <a:pt x="5120242" y="589496"/>
                  </a:lnTo>
                  <a:lnTo>
                    <a:pt x="5174802" y="593484"/>
                  </a:lnTo>
                  <a:lnTo>
                    <a:pt x="5229215" y="597382"/>
                  </a:lnTo>
                  <a:lnTo>
                    <a:pt x="5283462" y="601181"/>
                  </a:lnTo>
                  <a:lnTo>
                    <a:pt x="5337527" y="604874"/>
                  </a:lnTo>
                  <a:lnTo>
                    <a:pt x="5391394" y="608451"/>
                  </a:lnTo>
                  <a:lnTo>
                    <a:pt x="5445046" y="611905"/>
                  </a:lnTo>
                  <a:lnTo>
                    <a:pt x="5498467" y="615228"/>
                  </a:lnTo>
                  <a:lnTo>
                    <a:pt x="5551641" y="618411"/>
                  </a:lnTo>
                  <a:lnTo>
                    <a:pt x="5604550" y="621445"/>
                  </a:lnTo>
                  <a:lnTo>
                    <a:pt x="5657178" y="624323"/>
                  </a:lnTo>
                  <a:lnTo>
                    <a:pt x="5709509" y="627036"/>
                  </a:lnTo>
                  <a:lnTo>
                    <a:pt x="5761526" y="629575"/>
                  </a:lnTo>
                  <a:lnTo>
                    <a:pt x="5813212" y="631933"/>
                  </a:lnTo>
                  <a:lnTo>
                    <a:pt x="5864552" y="634101"/>
                  </a:lnTo>
                  <a:lnTo>
                    <a:pt x="5915528" y="636071"/>
                  </a:lnTo>
                  <a:lnTo>
                    <a:pt x="5966124" y="637834"/>
                  </a:lnTo>
                  <a:lnTo>
                    <a:pt x="6016324" y="639383"/>
                  </a:lnTo>
                  <a:lnTo>
                    <a:pt x="6066111" y="640708"/>
                  </a:lnTo>
                  <a:lnTo>
                    <a:pt x="6115468" y="641802"/>
                  </a:lnTo>
                  <a:lnTo>
                    <a:pt x="6164379" y="642656"/>
                  </a:lnTo>
                  <a:lnTo>
                    <a:pt x="6212828" y="643262"/>
                  </a:lnTo>
                  <a:lnTo>
                    <a:pt x="6260797" y="643611"/>
                  </a:lnTo>
                  <a:lnTo>
                    <a:pt x="6308271" y="643696"/>
                  </a:lnTo>
                  <a:lnTo>
                    <a:pt x="6355233" y="643507"/>
                  </a:lnTo>
                  <a:lnTo>
                    <a:pt x="6401666" y="643037"/>
                  </a:lnTo>
                  <a:lnTo>
                    <a:pt x="6447554" y="642277"/>
                  </a:lnTo>
                  <a:lnTo>
                    <a:pt x="6492881" y="641220"/>
                  </a:lnTo>
                  <a:lnTo>
                    <a:pt x="6537629" y="639856"/>
                  </a:lnTo>
                  <a:lnTo>
                    <a:pt x="6581782" y="638177"/>
                  </a:lnTo>
                  <a:lnTo>
                    <a:pt x="6625325" y="636175"/>
                  </a:lnTo>
                  <a:lnTo>
                    <a:pt x="6668239" y="633842"/>
                  </a:lnTo>
                  <a:lnTo>
                    <a:pt x="6710509" y="631169"/>
                  </a:lnTo>
                  <a:lnTo>
                    <a:pt x="6772503" y="626599"/>
                  </a:lnTo>
                  <a:lnTo>
                    <a:pt x="6834201" y="621338"/>
                  </a:lnTo>
                  <a:lnTo>
                    <a:pt x="6895595" y="615410"/>
                  </a:lnTo>
                  <a:lnTo>
                    <a:pt x="6956671" y="608839"/>
                  </a:lnTo>
                  <a:lnTo>
                    <a:pt x="7017420" y="601649"/>
                  </a:lnTo>
                  <a:lnTo>
                    <a:pt x="7077830" y="593866"/>
                  </a:lnTo>
                  <a:lnTo>
                    <a:pt x="7137889" y="585513"/>
                  </a:lnTo>
                  <a:lnTo>
                    <a:pt x="7197588" y="576615"/>
                  </a:lnTo>
                  <a:lnTo>
                    <a:pt x="7256914" y="567197"/>
                  </a:lnTo>
                  <a:lnTo>
                    <a:pt x="7315856" y="557281"/>
                  </a:lnTo>
                  <a:lnTo>
                    <a:pt x="7374405" y="546894"/>
                  </a:lnTo>
                  <a:lnTo>
                    <a:pt x="7432547" y="536060"/>
                  </a:lnTo>
                  <a:lnTo>
                    <a:pt x="7490273" y="524802"/>
                  </a:lnTo>
                  <a:lnTo>
                    <a:pt x="7547571" y="513145"/>
                  </a:lnTo>
                  <a:lnTo>
                    <a:pt x="7604430" y="501115"/>
                  </a:lnTo>
                  <a:lnTo>
                    <a:pt x="7660839" y="488734"/>
                  </a:lnTo>
                  <a:lnTo>
                    <a:pt x="7716787" y="476027"/>
                  </a:lnTo>
                  <a:lnTo>
                    <a:pt x="7772262" y="463020"/>
                  </a:lnTo>
                  <a:lnTo>
                    <a:pt x="7827254" y="449735"/>
                  </a:lnTo>
                  <a:lnTo>
                    <a:pt x="7881752" y="436198"/>
                  </a:lnTo>
                  <a:lnTo>
                    <a:pt x="7935743" y="422434"/>
                  </a:lnTo>
                  <a:lnTo>
                    <a:pt x="7989219" y="408465"/>
                  </a:lnTo>
                  <a:lnTo>
                    <a:pt x="8042166" y="394318"/>
                  </a:lnTo>
                  <a:lnTo>
                    <a:pt x="8094574" y="380016"/>
                  </a:lnTo>
                  <a:lnTo>
                    <a:pt x="8146432" y="365583"/>
                  </a:lnTo>
                  <a:lnTo>
                    <a:pt x="8197729" y="351045"/>
                  </a:lnTo>
                  <a:lnTo>
                    <a:pt x="8248454" y="336424"/>
                  </a:lnTo>
                  <a:lnTo>
                    <a:pt x="8298595" y="321747"/>
                  </a:lnTo>
                  <a:lnTo>
                    <a:pt x="8348142" y="307037"/>
                  </a:lnTo>
                  <a:lnTo>
                    <a:pt x="8397083" y="292319"/>
                  </a:lnTo>
                  <a:lnTo>
                    <a:pt x="8445408" y="277616"/>
                  </a:lnTo>
                  <a:lnTo>
                    <a:pt x="8493105" y="262954"/>
                  </a:lnTo>
                  <a:lnTo>
                    <a:pt x="8540162" y="248357"/>
                  </a:lnTo>
                  <a:lnTo>
                    <a:pt x="8586570" y="233849"/>
                  </a:lnTo>
                  <a:lnTo>
                    <a:pt x="8632316" y="219455"/>
                  </a:lnTo>
                  <a:lnTo>
                    <a:pt x="8677390" y="205198"/>
                  </a:lnTo>
                  <a:lnTo>
                    <a:pt x="8721781" y="191104"/>
                  </a:lnTo>
                  <a:lnTo>
                    <a:pt x="8765477" y="177197"/>
                  </a:lnTo>
                  <a:lnTo>
                    <a:pt x="8808467" y="163501"/>
                  </a:lnTo>
                  <a:lnTo>
                    <a:pt x="8850741" y="150041"/>
                  </a:lnTo>
                  <a:lnTo>
                    <a:pt x="8892287" y="136841"/>
                  </a:lnTo>
                  <a:lnTo>
                    <a:pt x="8933094" y="123925"/>
                  </a:lnTo>
                  <a:lnTo>
                    <a:pt x="8973151" y="111318"/>
                  </a:lnTo>
                  <a:lnTo>
                    <a:pt x="9012447" y="99044"/>
                  </a:lnTo>
                  <a:lnTo>
                    <a:pt x="9050970" y="87128"/>
                  </a:lnTo>
                  <a:lnTo>
                    <a:pt x="9088710" y="75593"/>
                  </a:lnTo>
                  <a:lnTo>
                    <a:pt x="9125655" y="64465"/>
                  </a:lnTo>
                  <a:lnTo>
                    <a:pt x="9197118" y="43527"/>
                  </a:lnTo>
                  <a:lnTo>
                    <a:pt x="9265270" y="24506"/>
                  </a:lnTo>
                  <a:lnTo>
                    <a:pt x="9330021" y="7599"/>
                  </a:lnTo>
                  <a:lnTo>
                    <a:pt x="9361094" y="0"/>
                  </a:lnTo>
                </a:path>
              </a:pathLst>
            </a:custGeom>
            <a:ln w="9524">
              <a:solidFill>
                <a:srgbClr val="10CE9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0" y="6081486"/>
            <a:ext cx="2095499" cy="776513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73424" y="941966"/>
            <a:ext cx="6343650" cy="2392904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70804" y="3778175"/>
            <a:ext cx="6043181" cy="1904999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5387" y="0"/>
            <a:ext cx="9371330" cy="6863715"/>
            <a:chOff x="-5387" y="0"/>
            <a:chExt cx="9371330" cy="68637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361475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9359899" cy="102742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04744" y="0"/>
              <a:ext cx="4855155" cy="600066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0" y="0"/>
              <a:ext cx="9285605" cy="1015365"/>
            </a:xfrm>
            <a:custGeom>
              <a:avLst/>
              <a:gdLst/>
              <a:ahLst/>
              <a:cxnLst/>
              <a:rect l="l" t="t" r="r" b="b"/>
              <a:pathLst>
                <a:path w="9285605" h="1015365">
                  <a:moveTo>
                    <a:pt x="0" y="1015121"/>
                  </a:moveTo>
                  <a:lnTo>
                    <a:pt x="52568" y="996451"/>
                  </a:lnTo>
                  <a:lnTo>
                    <a:pt x="110812" y="976136"/>
                  </a:lnTo>
                  <a:lnTo>
                    <a:pt x="173659" y="954649"/>
                  </a:lnTo>
                  <a:lnTo>
                    <a:pt x="240950" y="932137"/>
                  </a:lnTo>
                  <a:lnTo>
                    <a:pt x="312528" y="908748"/>
                  </a:lnTo>
                  <a:lnTo>
                    <a:pt x="349876" y="896771"/>
                  </a:lnTo>
                  <a:lnTo>
                    <a:pt x="388235" y="884630"/>
                  </a:lnTo>
                  <a:lnTo>
                    <a:pt x="427588" y="872343"/>
                  </a:lnTo>
                  <a:lnTo>
                    <a:pt x="467913" y="859929"/>
                  </a:lnTo>
                  <a:lnTo>
                    <a:pt x="509192" y="847406"/>
                  </a:lnTo>
                  <a:lnTo>
                    <a:pt x="551404" y="834793"/>
                  </a:lnTo>
                  <a:lnTo>
                    <a:pt x="594530" y="822108"/>
                  </a:lnTo>
                  <a:lnTo>
                    <a:pt x="638549" y="809370"/>
                  </a:lnTo>
                  <a:lnTo>
                    <a:pt x="683443" y="796597"/>
                  </a:lnTo>
                  <a:lnTo>
                    <a:pt x="729192" y="783807"/>
                  </a:lnTo>
                  <a:lnTo>
                    <a:pt x="775775" y="771019"/>
                  </a:lnTo>
                  <a:lnTo>
                    <a:pt x="823172" y="758251"/>
                  </a:lnTo>
                  <a:lnTo>
                    <a:pt x="871366" y="745522"/>
                  </a:lnTo>
                  <a:lnTo>
                    <a:pt x="920334" y="732850"/>
                  </a:lnTo>
                  <a:lnTo>
                    <a:pt x="970058" y="720254"/>
                  </a:lnTo>
                  <a:lnTo>
                    <a:pt x="1020518" y="707751"/>
                  </a:lnTo>
                  <a:lnTo>
                    <a:pt x="1071694" y="695362"/>
                  </a:lnTo>
                  <a:lnTo>
                    <a:pt x="1123567" y="683102"/>
                  </a:lnTo>
                  <a:lnTo>
                    <a:pt x="1176116" y="670993"/>
                  </a:lnTo>
                  <a:lnTo>
                    <a:pt x="1229322" y="659050"/>
                  </a:lnTo>
                  <a:lnTo>
                    <a:pt x="1283165" y="647294"/>
                  </a:lnTo>
                  <a:lnTo>
                    <a:pt x="1337626" y="635743"/>
                  </a:lnTo>
                  <a:lnTo>
                    <a:pt x="1392684" y="624414"/>
                  </a:lnTo>
                  <a:lnTo>
                    <a:pt x="1448320" y="613327"/>
                  </a:lnTo>
                  <a:lnTo>
                    <a:pt x="1504514" y="602500"/>
                  </a:lnTo>
                  <a:lnTo>
                    <a:pt x="1561247" y="591951"/>
                  </a:lnTo>
                  <a:lnTo>
                    <a:pt x="1618498" y="581699"/>
                  </a:lnTo>
                  <a:lnTo>
                    <a:pt x="1676248" y="571762"/>
                  </a:lnTo>
                  <a:lnTo>
                    <a:pt x="1734477" y="562158"/>
                  </a:lnTo>
                  <a:lnTo>
                    <a:pt x="1793166" y="552906"/>
                  </a:lnTo>
                  <a:lnTo>
                    <a:pt x="1852294" y="544025"/>
                  </a:lnTo>
                  <a:lnTo>
                    <a:pt x="1911842" y="535532"/>
                  </a:lnTo>
                  <a:lnTo>
                    <a:pt x="1971790" y="527447"/>
                  </a:lnTo>
                  <a:lnTo>
                    <a:pt x="2032118" y="519788"/>
                  </a:lnTo>
                  <a:lnTo>
                    <a:pt x="2092807" y="512572"/>
                  </a:lnTo>
                  <a:lnTo>
                    <a:pt x="2153837" y="505819"/>
                  </a:lnTo>
                  <a:lnTo>
                    <a:pt x="2215188" y="499547"/>
                  </a:lnTo>
                  <a:lnTo>
                    <a:pt x="2276840" y="493775"/>
                  </a:lnTo>
                  <a:lnTo>
                    <a:pt x="2338773" y="488520"/>
                  </a:lnTo>
                  <a:lnTo>
                    <a:pt x="2400969" y="483802"/>
                  </a:lnTo>
                  <a:lnTo>
                    <a:pt x="2463406" y="479638"/>
                  </a:lnTo>
                  <a:lnTo>
                    <a:pt x="2526066" y="476047"/>
                  </a:lnTo>
                  <a:lnTo>
                    <a:pt x="2588928" y="473048"/>
                  </a:lnTo>
                  <a:lnTo>
                    <a:pt x="2630455" y="471480"/>
                  </a:lnTo>
                  <a:lnTo>
                    <a:pt x="2672637" y="470297"/>
                  </a:lnTo>
                  <a:lnTo>
                    <a:pt x="2715457" y="469491"/>
                  </a:lnTo>
                  <a:lnTo>
                    <a:pt x="2758899" y="469050"/>
                  </a:lnTo>
                  <a:lnTo>
                    <a:pt x="2802946" y="468965"/>
                  </a:lnTo>
                  <a:lnTo>
                    <a:pt x="2847583" y="469226"/>
                  </a:lnTo>
                  <a:lnTo>
                    <a:pt x="2892791" y="469821"/>
                  </a:lnTo>
                  <a:lnTo>
                    <a:pt x="2938556" y="470742"/>
                  </a:lnTo>
                  <a:lnTo>
                    <a:pt x="2984861" y="471978"/>
                  </a:lnTo>
                  <a:lnTo>
                    <a:pt x="3031689" y="473518"/>
                  </a:lnTo>
                  <a:lnTo>
                    <a:pt x="3079024" y="475353"/>
                  </a:lnTo>
                  <a:lnTo>
                    <a:pt x="3126850" y="477473"/>
                  </a:lnTo>
                  <a:lnTo>
                    <a:pt x="3175150" y="479866"/>
                  </a:lnTo>
                  <a:lnTo>
                    <a:pt x="3223907" y="482524"/>
                  </a:lnTo>
                  <a:lnTo>
                    <a:pt x="3273105" y="485436"/>
                  </a:lnTo>
                  <a:lnTo>
                    <a:pt x="3322728" y="488592"/>
                  </a:lnTo>
                  <a:lnTo>
                    <a:pt x="3372760" y="491981"/>
                  </a:lnTo>
                  <a:lnTo>
                    <a:pt x="3423183" y="495593"/>
                  </a:lnTo>
                  <a:lnTo>
                    <a:pt x="3473982" y="499419"/>
                  </a:lnTo>
                  <a:lnTo>
                    <a:pt x="3525140" y="503448"/>
                  </a:lnTo>
                  <a:lnTo>
                    <a:pt x="3576641" y="507670"/>
                  </a:lnTo>
                  <a:lnTo>
                    <a:pt x="3628467" y="512075"/>
                  </a:lnTo>
                  <a:lnTo>
                    <a:pt x="3680604" y="516652"/>
                  </a:lnTo>
                  <a:lnTo>
                    <a:pt x="3733034" y="521391"/>
                  </a:lnTo>
                  <a:lnTo>
                    <a:pt x="3785741" y="526283"/>
                  </a:lnTo>
                  <a:lnTo>
                    <a:pt x="3838709" y="531317"/>
                  </a:lnTo>
                  <a:lnTo>
                    <a:pt x="3891920" y="536483"/>
                  </a:lnTo>
                  <a:lnTo>
                    <a:pt x="3945359" y="541771"/>
                  </a:lnTo>
                  <a:lnTo>
                    <a:pt x="3999010" y="547170"/>
                  </a:lnTo>
                  <a:lnTo>
                    <a:pt x="4052855" y="552671"/>
                  </a:lnTo>
                  <a:lnTo>
                    <a:pt x="4106879" y="558263"/>
                  </a:lnTo>
                  <a:lnTo>
                    <a:pt x="4161065" y="563936"/>
                  </a:lnTo>
                  <a:lnTo>
                    <a:pt x="4215396" y="569680"/>
                  </a:lnTo>
                  <a:lnTo>
                    <a:pt x="4269856" y="575485"/>
                  </a:lnTo>
                  <a:lnTo>
                    <a:pt x="4324429" y="581340"/>
                  </a:lnTo>
                  <a:lnTo>
                    <a:pt x="4379099" y="587236"/>
                  </a:lnTo>
                  <a:lnTo>
                    <a:pt x="4433848" y="593162"/>
                  </a:lnTo>
                  <a:lnTo>
                    <a:pt x="4488661" y="599108"/>
                  </a:lnTo>
                  <a:lnTo>
                    <a:pt x="4543520" y="605064"/>
                  </a:lnTo>
                  <a:lnTo>
                    <a:pt x="4598410" y="611020"/>
                  </a:lnTo>
                  <a:lnTo>
                    <a:pt x="4653315" y="616966"/>
                  </a:lnTo>
                  <a:lnTo>
                    <a:pt x="4708217" y="622891"/>
                  </a:lnTo>
                  <a:lnTo>
                    <a:pt x="4763100" y="628785"/>
                  </a:lnTo>
                  <a:lnTo>
                    <a:pt x="4817948" y="634638"/>
                  </a:lnTo>
                  <a:lnTo>
                    <a:pt x="4872745" y="640440"/>
                  </a:lnTo>
                  <a:lnTo>
                    <a:pt x="4927474" y="646181"/>
                  </a:lnTo>
                  <a:lnTo>
                    <a:pt x="4982118" y="651851"/>
                  </a:lnTo>
                  <a:lnTo>
                    <a:pt x="5036662" y="657438"/>
                  </a:lnTo>
                  <a:lnTo>
                    <a:pt x="5091088" y="662935"/>
                  </a:lnTo>
                  <a:lnTo>
                    <a:pt x="5145381" y="668329"/>
                  </a:lnTo>
                  <a:lnTo>
                    <a:pt x="5199523" y="673611"/>
                  </a:lnTo>
                  <a:lnTo>
                    <a:pt x="5253499" y="678771"/>
                  </a:lnTo>
                  <a:lnTo>
                    <a:pt x="5307292" y="683799"/>
                  </a:lnTo>
                  <a:lnTo>
                    <a:pt x="5360886" y="688684"/>
                  </a:lnTo>
                  <a:lnTo>
                    <a:pt x="5414263" y="693416"/>
                  </a:lnTo>
                  <a:lnTo>
                    <a:pt x="5467409" y="697985"/>
                  </a:lnTo>
                  <a:lnTo>
                    <a:pt x="5520306" y="702382"/>
                  </a:lnTo>
                  <a:lnTo>
                    <a:pt x="5572938" y="706595"/>
                  </a:lnTo>
                  <a:lnTo>
                    <a:pt x="5625288" y="710614"/>
                  </a:lnTo>
                  <a:lnTo>
                    <a:pt x="5677341" y="714430"/>
                  </a:lnTo>
                  <a:lnTo>
                    <a:pt x="5729079" y="718032"/>
                  </a:lnTo>
                  <a:lnTo>
                    <a:pt x="5780486" y="721411"/>
                  </a:lnTo>
                  <a:lnTo>
                    <a:pt x="5831546" y="724555"/>
                  </a:lnTo>
                  <a:lnTo>
                    <a:pt x="5882243" y="727455"/>
                  </a:lnTo>
                  <a:lnTo>
                    <a:pt x="5932559" y="730101"/>
                  </a:lnTo>
                  <a:lnTo>
                    <a:pt x="5982479" y="732482"/>
                  </a:lnTo>
                  <a:lnTo>
                    <a:pt x="6031987" y="734588"/>
                  </a:lnTo>
                  <a:lnTo>
                    <a:pt x="6081064" y="736410"/>
                  </a:lnTo>
                  <a:lnTo>
                    <a:pt x="6129696" y="737936"/>
                  </a:lnTo>
                  <a:lnTo>
                    <a:pt x="6177866" y="739157"/>
                  </a:lnTo>
                  <a:lnTo>
                    <a:pt x="6225557" y="740063"/>
                  </a:lnTo>
                  <a:lnTo>
                    <a:pt x="6272754" y="740643"/>
                  </a:lnTo>
                  <a:lnTo>
                    <a:pt x="6319439" y="740887"/>
                  </a:lnTo>
                  <a:lnTo>
                    <a:pt x="6365595" y="740786"/>
                  </a:lnTo>
                  <a:lnTo>
                    <a:pt x="6411208" y="740328"/>
                  </a:lnTo>
                  <a:lnTo>
                    <a:pt x="6456260" y="739504"/>
                  </a:lnTo>
                  <a:lnTo>
                    <a:pt x="6500735" y="738304"/>
                  </a:lnTo>
                  <a:lnTo>
                    <a:pt x="6544616" y="736717"/>
                  </a:lnTo>
                  <a:lnTo>
                    <a:pt x="6587887" y="734734"/>
                  </a:lnTo>
                  <a:lnTo>
                    <a:pt x="6630532" y="732343"/>
                  </a:lnTo>
                  <a:lnTo>
                    <a:pt x="6672534" y="729536"/>
                  </a:lnTo>
                  <a:lnTo>
                    <a:pt x="6733771" y="724670"/>
                  </a:lnTo>
                  <a:lnTo>
                    <a:pt x="6794724" y="718984"/>
                  </a:lnTo>
                  <a:lnTo>
                    <a:pt x="6855382" y="712508"/>
                  </a:lnTo>
                  <a:lnTo>
                    <a:pt x="6915734" y="705268"/>
                  </a:lnTo>
                  <a:lnTo>
                    <a:pt x="6975770" y="697294"/>
                  </a:lnTo>
                  <a:lnTo>
                    <a:pt x="7035479" y="688613"/>
                  </a:lnTo>
                  <a:lnTo>
                    <a:pt x="7094851" y="679253"/>
                  </a:lnTo>
                  <a:lnTo>
                    <a:pt x="7153874" y="669243"/>
                  </a:lnTo>
                  <a:lnTo>
                    <a:pt x="7212539" y="658611"/>
                  </a:lnTo>
                  <a:lnTo>
                    <a:pt x="7270835" y="647385"/>
                  </a:lnTo>
                  <a:lnTo>
                    <a:pt x="7328751" y="635593"/>
                  </a:lnTo>
                  <a:lnTo>
                    <a:pt x="7386277" y="623263"/>
                  </a:lnTo>
                  <a:lnTo>
                    <a:pt x="7443402" y="610423"/>
                  </a:lnTo>
                  <a:lnTo>
                    <a:pt x="7500115" y="597102"/>
                  </a:lnTo>
                  <a:lnTo>
                    <a:pt x="7556406" y="583328"/>
                  </a:lnTo>
                  <a:lnTo>
                    <a:pt x="7612264" y="569129"/>
                  </a:lnTo>
                  <a:lnTo>
                    <a:pt x="7667679" y="554532"/>
                  </a:lnTo>
                  <a:lnTo>
                    <a:pt x="7722640" y="539567"/>
                  </a:lnTo>
                  <a:lnTo>
                    <a:pt x="7777137" y="524261"/>
                  </a:lnTo>
                  <a:lnTo>
                    <a:pt x="7831158" y="508643"/>
                  </a:lnTo>
                  <a:lnTo>
                    <a:pt x="7884694" y="492740"/>
                  </a:lnTo>
                  <a:lnTo>
                    <a:pt x="7937733" y="476581"/>
                  </a:lnTo>
                  <a:lnTo>
                    <a:pt x="7990265" y="460194"/>
                  </a:lnTo>
                  <a:lnTo>
                    <a:pt x="8042280" y="443607"/>
                  </a:lnTo>
                  <a:lnTo>
                    <a:pt x="8093767" y="426848"/>
                  </a:lnTo>
                  <a:lnTo>
                    <a:pt x="8144716" y="409946"/>
                  </a:lnTo>
                  <a:lnTo>
                    <a:pt x="8195115" y="392928"/>
                  </a:lnTo>
                  <a:lnTo>
                    <a:pt x="8244954" y="375823"/>
                  </a:lnTo>
                  <a:lnTo>
                    <a:pt x="8294223" y="358659"/>
                  </a:lnTo>
                  <a:lnTo>
                    <a:pt x="8342910" y="341464"/>
                  </a:lnTo>
                  <a:lnTo>
                    <a:pt x="8391006" y="324267"/>
                  </a:lnTo>
                  <a:lnTo>
                    <a:pt x="8438500" y="307094"/>
                  </a:lnTo>
                  <a:lnTo>
                    <a:pt x="8485381" y="289975"/>
                  </a:lnTo>
                  <a:lnTo>
                    <a:pt x="8531639" y="272938"/>
                  </a:lnTo>
                  <a:lnTo>
                    <a:pt x="8577263" y="256011"/>
                  </a:lnTo>
                  <a:lnTo>
                    <a:pt x="8622242" y="239221"/>
                  </a:lnTo>
                  <a:lnTo>
                    <a:pt x="8666566" y="222598"/>
                  </a:lnTo>
                  <a:lnTo>
                    <a:pt x="8710224" y="206169"/>
                  </a:lnTo>
                  <a:lnTo>
                    <a:pt x="8753206" y="189962"/>
                  </a:lnTo>
                  <a:lnTo>
                    <a:pt x="8795501" y="174007"/>
                  </a:lnTo>
                  <a:lnTo>
                    <a:pt x="8837098" y="158329"/>
                  </a:lnTo>
                  <a:lnTo>
                    <a:pt x="8877987" y="142959"/>
                  </a:lnTo>
                  <a:lnTo>
                    <a:pt x="8918158" y="127924"/>
                  </a:lnTo>
                  <a:lnTo>
                    <a:pt x="8957599" y="113252"/>
                  </a:lnTo>
                  <a:lnTo>
                    <a:pt x="8996300" y="98971"/>
                  </a:lnTo>
                  <a:lnTo>
                    <a:pt x="9034251" y="85110"/>
                  </a:lnTo>
                  <a:lnTo>
                    <a:pt x="9071440" y="71697"/>
                  </a:lnTo>
                  <a:lnTo>
                    <a:pt x="9107858" y="58760"/>
                  </a:lnTo>
                  <a:lnTo>
                    <a:pt x="9178337" y="34425"/>
                  </a:lnTo>
                  <a:lnTo>
                    <a:pt x="9245602" y="12331"/>
                  </a:lnTo>
                  <a:lnTo>
                    <a:pt x="9278003" y="2196"/>
                  </a:lnTo>
                  <a:lnTo>
                    <a:pt x="9285306" y="0"/>
                  </a:lnTo>
                </a:path>
              </a:pathLst>
            </a:custGeom>
            <a:ln w="10774">
              <a:solidFill>
                <a:srgbClr val="09B6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" y="56967"/>
              <a:ext cx="9361170" cy="892810"/>
            </a:xfrm>
            <a:custGeom>
              <a:avLst/>
              <a:gdLst/>
              <a:ahLst/>
              <a:cxnLst/>
              <a:rect l="l" t="t" r="r" b="b"/>
              <a:pathLst>
                <a:path w="9361170" h="892810">
                  <a:moveTo>
                    <a:pt x="0" y="892461"/>
                  </a:moveTo>
                  <a:lnTo>
                    <a:pt x="52739" y="883117"/>
                  </a:lnTo>
                  <a:lnTo>
                    <a:pt x="110819" y="871834"/>
                  </a:lnTo>
                  <a:lnTo>
                    <a:pt x="174040" y="858780"/>
                  </a:lnTo>
                  <a:lnTo>
                    <a:pt x="242202" y="844126"/>
                  </a:lnTo>
                  <a:lnTo>
                    <a:pt x="315104" y="828038"/>
                  </a:lnTo>
                  <a:lnTo>
                    <a:pt x="353271" y="819510"/>
                  </a:lnTo>
                  <a:lnTo>
                    <a:pt x="392548" y="810687"/>
                  </a:lnTo>
                  <a:lnTo>
                    <a:pt x="432910" y="801590"/>
                  </a:lnTo>
                  <a:lnTo>
                    <a:pt x="474332" y="792241"/>
                  </a:lnTo>
                  <a:lnTo>
                    <a:pt x="516790" y="782660"/>
                  </a:lnTo>
                  <a:lnTo>
                    <a:pt x="560258" y="772868"/>
                  </a:lnTo>
                  <a:lnTo>
                    <a:pt x="604711" y="762887"/>
                  </a:lnTo>
                  <a:lnTo>
                    <a:pt x="650124" y="752737"/>
                  </a:lnTo>
                  <a:lnTo>
                    <a:pt x="696473" y="742440"/>
                  </a:lnTo>
                  <a:lnTo>
                    <a:pt x="743731" y="732017"/>
                  </a:lnTo>
                  <a:lnTo>
                    <a:pt x="791875" y="721489"/>
                  </a:lnTo>
                  <a:lnTo>
                    <a:pt x="840880" y="710877"/>
                  </a:lnTo>
                  <a:lnTo>
                    <a:pt x="890719" y="700202"/>
                  </a:lnTo>
                  <a:lnTo>
                    <a:pt x="941369" y="689485"/>
                  </a:lnTo>
                  <a:lnTo>
                    <a:pt x="992804" y="678747"/>
                  </a:lnTo>
                  <a:lnTo>
                    <a:pt x="1044999" y="668010"/>
                  </a:lnTo>
                  <a:lnTo>
                    <a:pt x="1097929" y="657294"/>
                  </a:lnTo>
                  <a:lnTo>
                    <a:pt x="1151570" y="646621"/>
                  </a:lnTo>
                  <a:lnTo>
                    <a:pt x="1205896" y="636011"/>
                  </a:lnTo>
                  <a:lnTo>
                    <a:pt x="1260882" y="625486"/>
                  </a:lnTo>
                  <a:lnTo>
                    <a:pt x="1316504" y="615067"/>
                  </a:lnTo>
                  <a:lnTo>
                    <a:pt x="1372735" y="604774"/>
                  </a:lnTo>
                  <a:lnTo>
                    <a:pt x="1429552" y="594630"/>
                  </a:lnTo>
                  <a:lnTo>
                    <a:pt x="1486930" y="584654"/>
                  </a:lnTo>
                  <a:lnTo>
                    <a:pt x="1544842" y="574869"/>
                  </a:lnTo>
                  <a:lnTo>
                    <a:pt x="1603265" y="565295"/>
                  </a:lnTo>
                  <a:lnTo>
                    <a:pt x="1662173" y="555953"/>
                  </a:lnTo>
                  <a:lnTo>
                    <a:pt x="1721541" y="546864"/>
                  </a:lnTo>
                  <a:lnTo>
                    <a:pt x="1781345" y="538050"/>
                  </a:lnTo>
                  <a:lnTo>
                    <a:pt x="1841558" y="529532"/>
                  </a:lnTo>
                  <a:lnTo>
                    <a:pt x="1902157" y="521330"/>
                  </a:lnTo>
                  <a:lnTo>
                    <a:pt x="1963117" y="513466"/>
                  </a:lnTo>
                  <a:lnTo>
                    <a:pt x="2024411" y="505961"/>
                  </a:lnTo>
                  <a:lnTo>
                    <a:pt x="2086016" y="498836"/>
                  </a:lnTo>
                  <a:lnTo>
                    <a:pt x="2147906" y="492112"/>
                  </a:lnTo>
                  <a:lnTo>
                    <a:pt x="2210057" y="485810"/>
                  </a:lnTo>
                  <a:lnTo>
                    <a:pt x="2272442" y="479951"/>
                  </a:lnTo>
                  <a:lnTo>
                    <a:pt x="2335038" y="474556"/>
                  </a:lnTo>
                  <a:lnTo>
                    <a:pt x="2397820" y="469647"/>
                  </a:lnTo>
                  <a:lnTo>
                    <a:pt x="2460761" y="465244"/>
                  </a:lnTo>
                  <a:lnTo>
                    <a:pt x="2523838" y="461369"/>
                  </a:lnTo>
                  <a:lnTo>
                    <a:pt x="2587025" y="458042"/>
                  </a:lnTo>
                  <a:lnTo>
                    <a:pt x="2650297" y="455286"/>
                  </a:lnTo>
                  <a:lnTo>
                    <a:pt x="2692566" y="453810"/>
                  </a:lnTo>
                  <a:lnTo>
                    <a:pt x="2735478" y="452644"/>
                  </a:lnTo>
                  <a:lnTo>
                    <a:pt x="2779019" y="451778"/>
                  </a:lnTo>
                  <a:lnTo>
                    <a:pt x="2823171" y="451206"/>
                  </a:lnTo>
                  <a:lnTo>
                    <a:pt x="2867917" y="450918"/>
                  </a:lnTo>
                  <a:lnTo>
                    <a:pt x="2913242" y="450906"/>
                  </a:lnTo>
                  <a:lnTo>
                    <a:pt x="2959129" y="451162"/>
                  </a:lnTo>
                  <a:lnTo>
                    <a:pt x="3005560" y="451677"/>
                  </a:lnTo>
                  <a:lnTo>
                    <a:pt x="3052521" y="452443"/>
                  </a:lnTo>
                  <a:lnTo>
                    <a:pt x="3099993" y="453452"/>
                  </a:lnTo>
                  <a:lnTo>
                    <a:pt x="3147962" y="454696"/>
                  </a:lnTo>
                  <a:lnTo>
                    <a:pt x="3196409" y="456165"/>
                  </a:lnTo>
                  <a:lnTo>
                    <a:pt x="3245319" y="457853"/>
                  </a:lnTo>
                  <a:lnTo>
                    <a:pt x="3294675" y="459750"/>
                  </a:lnTo>
                  <a:lnTo>
                    <a:pt x="3344461" y="461848"/>
                  </a:lnTo>
                  <a:lnTo>
                    <a:pt x="3394659" y="464139"/>
                  </a:lnTo>
                  <a:lnTo>
                    <a:pt x="3445254" y="466615"/>
                  </a:lnTo>
                  <a:lnTo>
                    <a:pt x="3496230" y="469267"/>
                  </a:lnTo>
                  <a:lnTo>
                    <a:pt x="3547568" y="472087"/>
                  </a:lnTo>
                  <a:lnTo>
                    <a:pt x="3599254" y="475066"/>
                  </a:lnTo>
                  <a:lnTo>
                    <a:pt x="3651270" y="478197"/>
                  </a:lnTo>
                  <a:lnTo>
                    <a:pt x="3703600" y="481470"/>
                  </a:lnTo>
                  <a:lnTo>
                    <a:pt x="3756227" y="484878"/>
                  </a:lnTo>
                  <a:lnTo>
                    <a:pt x="3809135" y="488413"/>
                  </a:lnTo>
                  <a:lnTo>
                    <a:pt x="3862308" y="492065"/>
                  </a:lnTo>
                  <a:lnTo>
                    <a:pt x="3915728" y="495827"/>
                  </a:lnTo>
                  <a:lnTo>
                    <a:pt x="3969380" y="499691"/>
                  </a:lnTo>
                  <a:lnTo>
                    <a:pt x="4023247" y="503647"/>
                  </a:lnTo>
                  <a:lnTo>
                    <a:pt x="4077311" y="507689"/>
                  </a:lnTo>
                  <a:lnTo>
                    <a:pt x="4131558" y="511806"/>
                  </a:lnTo>
                  <a:lnTo>
                    <a:pt x="4185970" y="515992"/>
                  </a:lnTo>
                  <a:lnTo>
                    <a:pt x="4240530" y="520237"/>
                  </a:lnTo>
                  <a:lnTo>
                    <a:pt x="4295223" y="524534"/>
                  </a:lnTo>
                  <a:lnTo>
                    <a:pt x="4350031" y="528874"/>
                  </a:lnTo>
                  <a:lnTo>
                    <a:pt x="4404939" y="533248"/>
                  </a:lnTo>
                  <a:lnTo>
                    <a:pt x="4459929" y="537649"/>
                  </a:lnTo>
                  <a:lnTo>
                    <a:pt x="4514985" y="542069"/>
                  </a:lnTo>
                  <a:lnTo>
                    <a:pt x="4570091" y="546498"/>
                  </a:lnTo>
                  <a:lnTo>
                    <a:pt x="4625230" y="550928"/>
                  </a:lnTo>
                  <a:lnTo>
                    <a:pt x="4680385" y="555352"/>
                  </a:lnTo>
                  <a:lnTo>
                    <a:pt x="4735541" y="559760"/>
                  </a:lnTo>
                  <a:lnTo>
                    <a:pt x="4790680" y="564145"/>
                  </a:lnTo>
                  <a:lnTo>
                    <a:pt x="4845785" y="568498"/>
                  </a:lnTo>
                  <a:lnTo>
                    <a:pt x="4900842" y="572812"/>
                  </a:lnTo>
                  <a:lnTo>
                    <a:pt x="4955832" y="577076"/>
                  </a:lnTo>
                  <a:lnTo>
                    <a:pt x="5010740" y="581284"/>
                  </a:lnTo>
                  <a:lnTo>
                    <a:pt x="5065549" y="585427"/>
                  </a:lnTo>
                  <a:lnTo>
                    <a:pt x="5120242" y="589496"/>
                  </a:lnTo>
                  <a:lnTo>
                    <a:pt x="5174802" y="593484"/>
                  </a:lnTo>
                  <a:lnTo>
                    <a:pt x="5229215" y="597382"/>
                  </a:lnTo>
                  <a:lnTo>
                    <a:pt x="5283462" y="601181"/>
                  </a:lnTo>
                  <a:lnTo>
                    <a:pt x="5337527" y="604874"/>
                  </a:lnTo>
                  <a:lnTo>
                    <a:pt x="5391394" y="608451"/>
                  </a:lnTo>
                  <a:lnTo>
                    <a:pt x="5445046" y="611905"/>
                  </a:lnTo>
                  <a:lnTo>
                    <a:pt x="5498467" y="615228"/>
                  </a:lnTo>
                  <a:lnTo>
                    <a:pt x="5551641" y="618411"/>
                  </a:lnTo>
                  <a:lnTo>
                    <a:pt x="5604550" y="621445"/>
                  </a:lnTo>
                  <a:lnTo>
                    <a:pt x="5657178" y="624323"/>
                  </a:lnTo>
                  <a:lnTo>
                    <a:pt x="5709509" y="627036"/>
                  </a:lnTo>
                  <a:lnTo>
                    <a:pt x="5761526" y="629575"/>
                  </a:lnTo>
                  <a:lnTo>
                    <a:pt x="5813212" y="631933"/>
                  </a:lnTo>
                  <a:lnTo>
                    <a:pt x="5864552" y="634101"/>
                  </a:lnTo>
                  <a:lnTo>
                    <a:pt x="5915528" y="636071"/>
                  </a:lnTo>
                  <a:lnTo>
                    <a:pt x="5966124" y="637834"/>
                  </a:lnTo>
                  <a:lnTo>
                    <a:pt x="6016324" y="639383"/>
                  </a:lnTo>
                  <a:lnTo>
                    <a:pt x="6066111" y="640708"/>
                  </a:lnTo>
                  <a:lnTo>
                    <a:pt x="6115468" y="641802"/>
                  </a:lnTo>
                  <a:lnTo>
                    <a:pt x="6164379" y="642656"/>
                  </a:lnTo>
                  <a:lnTo>
                    <a:pt x="6212828" y="643262"/>
                  </a:lnTo>
                  <a:lnTo>
                    <a:pt x="6260797" y="643611"/>
                  </a:lnTo>
                  <a:lnTo>
                    <a:pt x="6308271" y="643696"/>
                  </a:lnTo>
                  <a:lnTo>
                    <a:pt x="6355233" y="643507"/>
                  </a:lnTo>
                  <a:lnTo>
                    <a:pt x="6401666" y="643037"/>
                  </a:lnTo>
                  <a:lnTo>
                    <a:pt x="6447554" y="642277"/>
                  </a:lnTo>
                  <a:lnTo>
                    <a:pt x="6492881" y="641220"/>
                  </a:lnTo>
                  <a:lnTo>
                    <a:pt x="6537629" y="639856"/>
                  </a:lnTo>
                  <a:lnTo>
                    <a:pt x="6581782" y="638177"/>
                  </a:lnTo>
                  <a:lnTo>
                    <a:pt x="6625325" y="636175"/>
                  </a:lnTo>
                  <a:lnTo>
                    <a:pt x="6668239" y="633842"/>
                  </a:lnTo>
                  <a:lnTo>
                    <a:pt x="6710509" y="631169"/>
                  </a:lnTo>
                  <a:lnTo>
                    <a:pt x="6772503" y="626599"/>
                  </a:lnTo>
                  <a:lnTo>
                    <a:pt x="6834201" y="621338"/>
                  </a:lnTo>
                  <a:lnTo>
                    <a:pt x="6895595" y="615410"/>
                  </a:lnTo>
                  <a:lnTo>
                    <a:pt x="6956671" y="608839"/>
                  </a:lnTo>
                  <a:lnTo>
                    <a:pt x="7017420" y="601649"/>
                  </a:lnTo>
                  <a:lnTo>
                    <a:pt x="7077830" y="593866"/>
                  </a:lnTo>
                  <a:lnTo>
                    <a:pt x="7137889" y="585513"/>
                  </a:lnTo>
                  <a:lnTo>
                    <a:pt x="7197588" y="576615"/>
                  </a:lnTo>
                  <a:lnTo>
                    <a:pt x="7256914" y="567197"/>
                  </a:lnTo>
                  <a:lnTo>
                    <a:pt x="7315856" y="557281"/>
                  </a:lnTo>
                  <a:lnTo>
                    <a:pt x="7374405" y="546894"/>
                  </a:lnTo>
                  <a:lnTo>
                    <a:pt x="7432547" y="536060"/>
                  </a:lnTo>
                  <a:lnTo>
                    <a:pt x="7490273" y="524802"/>
                  </a:lnTo>
                  <a:lnTo>
                    <a:pt x="7547571" y="513145"/>
                  </a:lnTo>
                  <a:lnTo>
                    <a:pt x="7604430" y="501115"/>
                  </a:lnTo>
                  <a:lnTo>
                    <a:pt x="7660839" y="488734"/>
                  </a:lnTo>
                  <a:lnTo>
                    <a:pt x="7716787" y="476027"/>
                  </a:lnTo>
                  <a:lnTo>
                    <a:pt x="7772262" y="463020"/>
                  </a:lnTo>
                  <a:lnTo>
                    <a:pt x="7827254" y="449735"/>
                  </a:lnTo>
                  <a:lnTo>
                    <a:pt x="7881752" y="436198"/>
                  </a:lnTo>
                  <a:lnTo>
                    <a:pt x="7935743" y="422434"/>
                  </a:lnTo>
                  <a:lnTo>
                    <a:pt x="7989219" y="408465"/>
                  </a:lnTo>
                  <a:lnTo>
                    <a:pt x="8042166" y="394318"/>
                  </a:lnTo>
                  <a:lnTo>
                    <a:pt x="8094574" y="380016"/>
                  </a:lnTo>
                  <a:lnTo>
                    <a:pt x="8146432" y="365583"/>
                  </a:lnTo>
                  <a:lnTo>
                    <a:pt x="8197729" y="351045"/>
                  </a:lnTo>
                  <a:lnTo>
                    <a:pt x="8248454" y="336424"/>
                  </a:lnTo>
                  <a:lnTo>
                    <a:pt x="8298595" y="321747"/>
                  </a:lnTo>
                  <a:lnTo>
                    <a:pt x="8348142" y="307037"/>
                  </a:lnTo>
                  <a:lnTo>
                    <a:pt x="8397083" y="292319"/>
                  </a:lnTo>
                  <a:lnTo>
                    <a:pt x="8445408" y="277616"/>
                  </a:lnTo>
                  <a:lnTo>
                    <a:pt x="8493105" y="262954"/>
                  </a:lnTo>
                  <a:lnTo>
                    <a:pt x="8540162" y="248357"/>
                  </a:lnTo>
                  <a:lnTo>
                    <a:pt x="8586570" y="233849"/>
                  </a:lnTo>
                  <a:lnTo>
                    <a:pt x="8632316" y="219455"/>
                  </a:lnTo>
                  <a:lnTo>
                    <a:pt x="8677390" y="205198"/>
                  </a:lnTo>
                  <a:lnTo>
                    <a:pt x="8721781" y="191104"/>
                  </a:lnTo>
                  <a:lnTo>
                    <a:pt x="8765477" y="177197"/>
                  </a:lnTo>
                  <a:lnTo>
                    <a:pt x="8808467" y="163501"/>
                  </a:lnTo>
                  <a:lnTo>
                    <a:pt x="8850741" y="150041"/>
                  </a:lnTo>
                  <a:lnTo>
                    <a:pt x="8892287" y="136841"/>
                  </a:lnTo>
                  <a:lnTo>
                    <a:pt x="8933094" y="123925"/>
                  </a:lnTo>
                  <a:lnTo>
                    <a:pt x="8973151" y="111318"/>
                  </a:lnTo>
                  <a:lnTo>
                    <a:pt x="9012447" y="99044"/>
                  </a:lnTo>
                  <a:lnTo>
                    <a:pt x="9050970" y="87128"/>
                  </a:lnTo>
                  <a:lnTo>
                    <a:pt x="9088710" y="75593"/>
                  </a:lnTo>
                  <a:lnTo>
                    <a:pt x="9125655" y="64465"/>
                  </a:lnTo>
                  <a:lnTo>
                    <a:pt x="9197118" y="43527"/>
                  </a:lnTo>
                  <a:lnTo>
                    <a:pt x="9265270" y="24506"/>
                  </a:lnTo>
                  <a:lnTo>
                    <a:pt x="9330021" y="7599"/>
                  </a:lnTo>
                  <a:lnTo>
                    <a:pt x="9361094" y="0"/>
                  </a:lnTo>
                </a:path>
              </a:pathLst>
            </a:custGeom>
            <a:ln w="9524">
              <a:solidFill>
                <a:srgbClr val="10CE9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0" y="6081486"/>
            <a:ext cx="2095499" cy="776513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332922" y="1075763"/>
            <a:ext cx="5381624" cy="4432149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90220" y="0"/>
            <a:ext cx="9371330" cy="6863715"/>
            <a:chOff x="-5387" y="0"/>
            <a:chExt cx="9371330" cy="68637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361475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9359899" cy="102742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04744" y="0"/>
              <a:ext cx="4855155" cy="600066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0" y="0"/>
              <a:ext cx="9285605" cy="1015365"/>
            </a:xfrm>
            <a:custGeom>
              <a:avLst/>
              <a:gdLst/>
              <a:ahLst/>
              <a:cxnLst/>
              <a:rect l="l" t="t" r="r" b="b"/>
              <a:pathLst>
                <a:path w="9285605" h="1015365">
                  <a:moveTo>
                    <a:pt x="0" y="1015121"/>
                  </a:moveTo>
                  <a:lnTo>
                    <a:pt x="52568" y="996451"/>
                  </a:lnTo>
                  <a:lnTo>
                    <a:pt x="110812" y="976136"/>
                  </a:lnTo>
                  <a:lnTo>
                    <a:pt x="173659" y="954649"/>
                  </a:lnTo>
                  <a:lnTo>
                    <a:pt x="240950" y="932137"/>
                  </a:lnTo>
                  <a:lnTo>
                    <a:pt x="312528" y="908748"/>
                  </a:lnTo>
                  <a:lnTo>
                    <a:pt x="349876" y="896771"/>
                  </a:lnTo>
                  <a:lnTo>
                    <a:pt x="388235" y="884630"/>
                  </a:lnTo>
                  <a:lnTo>
                    <a:pt x="427588" y="872343"/>
                  </a:lnTo>
                  <a:lnTo>
                    <a:pt x="467913" y="859929"/>
                  </a:lnTo>
                  <a:lnTo>
                    <a:pt x="509192" y="847406"/>
                  </a:lnTo>
                  <a:lnTo>
                    <a:pt x="551404" y="834793"/>
                  </a:lnTo>
                  <a:lnTo>
                    <a:pt x="594530" y="822108"/>
                  </a:lnTo>
                  <a:lnTo>
                    <a:pt x="638549" y="809370"/>
                  </a:lnTo>
                  <a:lnTo>
                    <a:pt x="683443" y="796597"/>
                  </a:lnTo>
                  <a:lnTo>
                    <a:pt x="729192" y="783807"/>
                  </a:lnTo>
                  <a:lnTo>
                    <a:pt x="775775" y="771019"/>
                  </a:lnTo>
                  <a:lnTo>
                    <a:pt x="823172" y="758251"/>
                  </a:lnTo>
                  <a:lnTo>
                    <a:pt x="871366" y="745522"/>
                  </a:lnTo>
                  <a:lnTo>
                    <a:pt x="920334" y="732850"/>
                  </a:lnTo>
                  <a:lnTo>
                    <a:pt x="970058" y="720254"/>
                  </a:lnTo>
                  <a:lnTo>
                    <a:pt x="1020518" y="707751"/>
                  </a:lnTo>
                  <a:lnTo>
                    <a:pt x="1071694" y="695362"/>
                  </a:lnTo>
                  <a:lnTo>
                    <a:pt x="1123567" y="683102"/>
                  </a:lnTo>
                  <a:lnTo>
                    <a:pt x="1176116" y="670993"/>
                  </a:lnTo>
                  <a:lnTo>
                    <a:pt x="1229322" y="659050"/>
                  </a:lnTo>
                  <a:lnTo>
                    <a:pt x="1283165" y="647294"/>
                  </a:lnTo>
                  <a:lnTo>
                    <a:pt x="1337626" y="635743"/>
                  </a:lnTo>
                  <a:lnTo>
                    <a:pt x="1392684" y="624414"/>
                  </a:lnTo>
                  <a:lnTo>
                    <a:pt x="1448320" y="613327"/>
                  </a:lnTo>
                  <a:lnTo>
                    <a:pt x="1504514" y="602500"/>
                  </a:lnTo>
                  <a:lnTo>
                    <a:pt x="1561247" y="591951"/>
                  </a:lnTo>
                  <a:lnTo>
                    <a:pt x="1618498" y="581699"/>
                  </a:lnTo>
                  <a:lnTo>
                    <a:pt x="1676248" y="571762"/>
                  </a:lnTo>
                  <a:lnTo>
                    <a:pt x="1734477" y="562158"/>
                  </a:lnTo>
                  <a:lnTo>
                    <a:pt x="1793166" y="552906"/>
                  </a:lnTo>
                  <a:lnTo>
                    <a:pt x="1852294" y="544025"/>
                  </a:lnTo>
                  <a:lnTo>
                    <a:pt x="1911842" y="535532"/>
                  </a:lnTo>
                  <a:lnTo>
                    <a:pt x="1971790" y="527447"/>
                  </a:lnTo>
                  <a:lnTo>
                    <a:pt x="2032118" y="519788"/>
                  </a:lnTo>
                  <a:lnTo>
                    <a:pt x="2092807" y="512572"/>
                  </a:lnTo>
                  <a:lnTo>
                    <a:pt x="2153837" y="505819"/>
                  </a:lnTo>
                  <a:lnTo>
                    <a:pt x="2215188" y="499547"/>
                  </a:lnTo>
                  <a:lnTo>
                    <a:pt x="2276840" y="493775"/>
                  </a:lnTo>
                  <a:lnTo>
                    <a:pt x="2338773" y="488520"/>
                  </a:lnTo>
                  <a:lnTo>
                    <a:pt x="2400969" y="483802"/>
                  </a:lnTo>
                  <a:lnTo>
                    <a:pt x="2463406" y="479638"/>
                  </a:lnTo>
                  <a:lnTo>
                    <a:pt x="2526066" y="476047"/>
                  </a:lnTo>
                  <a:lnTo>
                    <a:pt x="2588928" y="473048"/>
                  </a:lnTo>
                  <a:lnTo>
                    <a:pt x="2630455" y="471480"/>
                  </a:lnTo>
                  <a:lnTo>
                    <a:pt x="2672637" y="470297"/>
                  </a:lnTo>
                  <a:lnTo>
                    <a:pt x="2715457" y="469491"/>
                  </a:lnTo>
                  <a:lnTo>
                    <a:pt x="2758899" y="469050"/>
                  </a:lnTo>
                  <a:lnTo>
                    <a:pt x="2802946" y="468965"/>
                  </a:lnTo>
                  <a:lnTo>
                    <a:pt x="2847583" y="469226"/>
                  </a:lnTo>
                  <a:lnTo>
                    <a:pt x="2892791" y="469821"/>
                  </a:lnTo>
                  <a:lnTo>
                    <a:pt x="2938556" y="470742"/>
                  </a:lnTo>
                  <a:lnTo>
                    <a:pt x="2984861" y="471978"/>
                  </a:lnTo>
                  <a:lnTo>
                    <a:pt x="3031689" y="473518"/>
                  </a:lnTo>
                  <a:lnTo>
                    <a:pt x="3079024" y="475353"/>
                  </a:lnTo>
                  <a:lnTo>
                    <a:pt x="3126850" y="477473"/>
                  </a:lnTo>
                  <a:lnTo>
                    <a:pt x="3175150" y="479866"/>
                  </a:lnTo>
                  <a:lnTo>
                    <a:pt x="3223907" y="482524"/>
                  </a:lnTo>
                  <a:lnTo>
                    <a:pt x="3273105" y="485436"/>
                  </a:lnTo>
                  <a:lnTo>
                    <a:pt x="3322728" y="488592"/>
                  </a:lnTo>
                  <a:lnTo>
                    <a:pt x="3372760" y="491981"/>
                  </a:lnTo>
                  <a:lnTo>
                    <a:pt x="3423183" y="495593"/>
                  </a:lnTo>
                  <a:lnTo>
                    <a:pt x="3473982" y="499419"/>
                  </a:lnTo>
                  <a:lnTo>
                    <a:pt x="3525140" y="503448"/>
                  </a:lnTo>
                  <a:lnTo>
                    <a:pt x="3576641" y="507670"/>
                  </a:lnTo>
                  <a:lnTo>
                    <a:pt x="3628467" y="512075"/>
                  </a:lnTo>
                  <a:lnTo>
                    <a:pt x="3680604" y="516652"/>
                  </a:lnTo>
                  <a:lnTo>
                    <a:pt x="3733034" y="521391"/>
                  </a:lnTo>
                  <a:lnTo>
                    <a:pt x="3785741" y="526283"/>
                  </a:lnTo>
                  <a:lnTo>
                    <a:pt x="3838709" y="531317"/>
                  </a:lnTo>
                  <a:lnTo>
                    <a:pt x="3891920" y="536483"/>
                  </a:lnTo>
                  <a:lnTo>
                    <a:pt x="3945359" y="541771"/>
                  </a:lnTo>
                  <a:lnTo>
                    <a:pt x="3999010" y="547170"/>
                  </a:lnTo>
                  <a:lnTo>
                    <a:pt x="4052855" y="552671"/>
                  </a:lnTo>
                  <a:lnTo>
                    <a:pt x="4106879" y="558263"/>
                  </a:lnTo>
                  <a:lnTo>
                    <a:pt x="4161065" y="563936"/>
                  </a:lnTo>
                  <a:lnTo>
                    <a:pt x="4215396" y="569680"/>
                  </a:lnTo>
                  <a:lnTo>
                    <a:pt x="4269856" y="575485"/>
                  </a:lnTo>
                  <a:lnTo>
                    <a:pt x="4324429" y="581340"/>
                  </a:lnTo>
                  <a:lnTo>
                    <a:pt x="4379099" y="587236"/>
                  </a:lnTo>
                  <a:lnTo>
                    <a:pt x="4433848" y="593162"/>
                  </a:lnTo>
                  <a:lnTo>
                    <a:pt x="4488661" y="599108"/>
                  </a:lnTo>
                  <a:lnTo>
                    <a:pt x="4543520" y="605064"/>
                  </a:lnTo>
                  <a:lnTo>
                    <a:pt x="4598410" y="611020"/>
                  </a:lnTo>
                  <a:lnTo>
                    <a:pt x="4653315" y="616966"/>
                  </a:lnTo>
                  <a:lnTo>
                    <a:pt x="4708217" y="622891"/>
                  </a:lnTo>
                  <a:lnTo>
                    <a:pt x="4763100" y="628785"/>
                  </a:lnTo>
                  <a:lnTo>
                    <a:pt x="4817948" y="634638"/>
                  </a:lnTo>
                  <a:lnTo>
                    <a:pt x="4872745" y="640440"/>
                  </a:lnTo>
                  <a:lnTo>
                    <a:pt x="4927474" y="646181"/>
                  </a:lnTo>
                  <a:lnTo>
                    <a:pt x="4982118" y="651851"/>
                  </a:lnTo>
                  <a:lnTo>
                    <a:pt x="5036662" y="657438"/>
                  </a:lnTo>
                  <a:lnTo>
                    <a:pt x="5091088" y="662935"/>
                  </a:lnTo>
                  <a:lnTo>
                    <a:pt x="5145381" y="668329"/>
                  </a:lnTo>
                  <a:lnTo>
                    <a:pt x="5199523" y="673611"/>
                  </a:lnTo>
                  <a:lnTo>
                    <a:pt x="5253499" y="678771"/>
                  </a:lnTo>
                  <a:lnTo>
                    <a:pt x="5307292" y="683799"/>
                  </a:lnTo>
                  <a:lnTo>
                    <a:pt x="5360886" y="688684"/>
                  </a:lnTo>
                  <a:lnTo>
                    <a:pt x="5414263" y="693416"/>
                  </a:lnTo>
                  <a:lnTo>
                    <a:pt x="5467409" y="697985"/>
                  </a:lnTo>
                  <a:lnTo>
                    <a:pt x="5520306" y="702382"/>
                  </a:lnTo>
                  <a:lnTo>
                    <a:pt x="5572938" y="706595"/>
                  </a:lnTo>
                  <a:lnTo>
                    <a:pt x="5625288" y="710614"/>
                  </a:lnTo>
                  <a:lnTo>
                    <a:pt x="5677341" y="714430"/>
                  </a:lnTo>
                  <a:lnTo>
                    <a:pt x="5729079" y="718032"/>
                  </a:lnTo>
                  <a:lnTo>
                    <a:pt x="5780486" y="721411"/>
                  </a:lnTo>
                  <a:lnTo>
                    <a:pt x="5831546" y="724555"/>
                  </a:lnTo>
                  <a:lnTo>
                    <a:pt x="5882243" y="727455"/>
                  </a:lnTo>
                  <a:lnTo>
                    <a:pt x="5932559" y="730101"/>
                  </a:lnTo>
                  <a:lnTo>
                    <a:pt x="5982479" y="732482"/>
                  </a:lnTo>
                  <a:lnTo>
                    <a:pt x="6031987" y="734588"/>
                  </a:lnTo>
                  <a:lnTo>
                    <a:pt x="6081064" y="736410"/>
                  </a:lnTo>
                  <a:lnTo>
                    <a:pt x="6129696" y="737936"/>
                  </a:lnTo>
                  <a:lnTo>
                    <a:pt x="6177866" y="739157"/>
                  </a:lnTo>
                  <a:lnTo>
                    <a:pt x="6225557" y="740063"/>
                  </a:lnTo>
                  <a:lnTo>
                    <a:pt x="6272754" y="740643"/>
                  </a:lnTo>
                  <a:lnTo>
                    <a:pt x="6319439" y="740887"/>
                  </a:lnTo>
                  <a:lnTo>
                    <a:pt x="6365595" y="740786"/>
                  </a:lnTo>
                  <a:lnTo>
                    <a:pt x="6411208" y="740328"/>
                  </a:lnTo>
                  <a:lnTo>
                    <a:pt x="6456260" y="739504"/>
                  </a:lnTo>
                  <a:lnTo>
                    <a:pt x="6500735" y="738304"/>
                  </a:lnTo>
                  <a:lnTo>
                    <a:pt x="6544616" y="736717"/>
                  </a:lnTo>
                  <a:lnTo>
                    <a:pt x="6587887" y="734734"/>
                  </a:lnTo>
                  <a:lnTo>
                    <a:pt x="6630532" y="732343"/>
                  </a:lnTo>
                  <a:lnTo>
                    <a:pt x="6672534" y="729536"/>
                  </a:lnTo>
                  <a:lnTo>
                    <a:pt x="6733771" y="724670"/>
                  </a:lnTo>
                  <a:lnTo>
                    <a:pt x="6794724" y="718984"/>
                  </a:lnTo>
                  <a:lnTo>
                    <a:pt x="6855382" y="712508"/>
                  </a:lnTo>
                  <a:lnTo>
                    <a:pt x="6915734" y="705268"/>
                  </a:lnTo>
                  <a:lnTo>
                    <a:pt x="6975770" y="697294"/>
                  </a:lnTo>
                  <a:lnTo>
                    <a:pt x="7035479" y="688613"/>
                  </a:lnTo>
                  <a:lnTo>
                    <a:pt x="7094851" y="679253"/>
                  </a:lnTo>
                  <a:lnTo>
                    <a:pt x="7153874" y="669243"/>
                  </a:lnTo>
                  <a:lnTo>
                    <a:pt x="7212539" y="658611"/>
                  </a:lnTo>
                  <a:lnTo>
                    <a:pt x="7270835" y="647385"/>
                  </a:lnTo>
                  <a:lnTo>
                    <a:pt x="7328751" y="635593"/>
                  </a:lnTo>
                  <a:lnTo>
                    <a:pt x="7386277" y="623263"/>
                  </a:lnTo>
                  <a:lnTo>
                    <a:pt x="7443402" y="610423"/>
                  </a:lnTo>
                  <a:lnTo>
                    <a:pt x="7500115" y="597102"/>
                  </a:lnTo>
                  <a:lnTo>
                    <a:pt x="7556406" y="583328"/>
                  </a:lnTo>
                  <a:lnTo>
                    <a:pt x="7612264" y="569129"/>
                  </a:lnTo>
                  <a:lnTo>
                    <a:pt x="7667679" y="554532"/>
                  </a:lnTo>
                  <a:lnTo>
                    <a:pt x="7722640" y="539567"/>
                  </a:lnTo>
                  <a:lnTo>
                    <a:pt x="7777137" y="524261"/>
                  </a:lnTo>
                  <a:lnTo>
                    <a:pt x="7831158" y="508643"/>
                  </a:lnTo>
                  <a:lnTo>
                    <a:pt x="7884694" y="492740"/>
                  </a:lnTo>
                  <a:lnTo>
                    <a:pt x="7937733" y="476581"/>
                  </a:lnTo>
                  <a:lnTo>
                    <a:pt x="7990265" y="460194"/>
                  </a:lnTo>
                  <a:lnTo>
                    <a:pt x="8042280" y="443607"/>
                  </a:lnTo>
                  <a:lnTo>
                    <a:pt x="8093767" y="426848"/>
                  </a:lnTo>
                  <a:lnTo>
                    <a:pt x="8144716" y="409946"/>
                  </a:lnTo>
                  <a:lnTo>
                    <a:pt x="8195115" y="392928"/>
                  </a:lnTo>
                  <a:lnTo>
                    <a:pt x="8244954" y="375823"/>
                  </a:lnTo>
                  <a:lnTo>
                    <a:pt x="8294223" y="358659"/>
                  </a:lnTo>
                  <a:lnTo>
                    <a:pt x="8342910" y="341464"/>
                  </a:lnTo>
                  <a:lnTo>
                    <a:pt x="8391006" y="324267"/>
                  </a:lnTo>
                  <a:lnTo>
                    <a:pt x="8438500" y="307094"/>
                  </a:lnTo>
                  <a:lnTo>
                    <a:pt x="8485381" y="289975"/>
                  </a:lnTo>
                  <a:lnTo>
                    <a:pt x="8531639" y="272938"/>
                  </a:lnTo>
                  <a:lnTo>
                    <a:pt x="8577263" y="256011"/>
                  </a:lnTo>
                  <a:lnTo>
                    <a:pt x="8622242" y="239221"/>
                  </a:lnTo>
                  <a:lnTo>
                    <a:pt x="8666566" y="222598"/>
                  </a:lnTo>
                  <a:lnTo>
                    <a:pt x="8710224" y="206169"/>
                  </a:lnTo>
                  <a:lnTo>
                    <a:pt x="8753206" y="189962"/>
                  </a:lnTo>
                  <a:lnTo>
                    <a:pt x="8795501" y="174007"/>
                  </a:lnTo>
                  <a:lnTo>
                    <a:pt x="8837098" y="158329"/>
                  </a:lnTo>
                  <a:lnTo>
                    <a:pt x="8877987" y="142959"/>
                  </a:lnTo>
                  <a:lnTo>
                    <a:pt x="8918158" y="127924"/>
                  </a:lnTo>
                  <a:lnTo>
                    <a:pt x="8957599" y="113252"/>
                  </a:lnTo>
                  <a:lnTo>
                    <a:pt x="8996300" y="98971"/>
                  </a:lnTo>
                  <a:lnTo>
                    <a:pt x="9034251" y="85110"/>
                  </a:lnTo>
                  <a:lnTo>
                    <a:pt x="9071440" y="71697"/>
                  </a:lnTo>
                  <a:lnTo>
                    <a:pt x="9107858" y="58760"/>
                  </a:lnTo>
                  <a:lnTo>
                    <a:pt x="9178337" y="34425"/>
                  </a:lnTo>
                  <a:lnTo>
                    <a:pt x="9245602" y="12331"/>
                  </a:lnTo>
                  <a:lnTo>
                    <a:pt x="9278003" y="2196"/>
                  </a:lnTo>
                  <a:lnTo>
                    <a:pt x="9285306" y="0"/>
                  </a:lnTo>
                </a:path>
              </a:pathLst>
            </a:custGeom>
            <a:ln w="10774">
              <a:solidFill>
                <a:srgbClr val="09B6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" y="56967"/>
              <a:ext cx="9361170" cy="892810"/>
            </a:xfrm>
            <a:custGeom>
              <a:avLst/>
              <a:gdLst/>
              <a:ahLst/>
              <a:cxnLst/>
              <a:rect l="l" t="t" r="r" b="b"/>
              <a:pathLst>
                <a:path w="9361170" h="892810">
                  <a:moveTo>
                    <a:pt x="0" y="892461"/>
                  </a:moveTo>
                  <a:lnTo>
                    <a:pt x="52739" y="883117"/>
                  </a:lnTo>
                  <a:lnTo>
                    <a:pt x="110819" y="871834"/>
                  </a:lnTo>
                  <a:lnTo>
                    <a:pt x="174040" y="858780"/>
                  </a:lnTo>
                  <a:lnTo>
                    <a:pt x="242202" y="844126"/>
                  </a:lnTo>
                  <a:lnTo>
                    <a:pt x="315104" y="828038"/>
                  </a:lnTo>
                  <a:lnTo>
                    <a:pt x="353271" y="819510"/>
                  </a:lnTo>
                  <a:lnTo>
                    <a:pt x="392548" y="810687"/>
                  </a:lnTo>
                  <a:lnTo>
                    <a:pt x="432910" y="801590"/>
                  </a:lnTo>
                  <a:lnTo>
                    <a:pt x="474332" y="792241"/>
                  </a:lnTo>
                  <a:lnTo>
                    <a:pt x="516790" y="782660"/>
                  </a:lnTo>
                  <a:lnTo>
                    <a:pt x="560258" y="772868"/>
                  </a:lnTo>
                  <a:lnTo>
                    <a:pt x="604711" y="762887"/>
                  </a:lnTo>
                  <a:lnTo>
                    <a:pt x="650124" y="752737"/>
                  </a:lnTo>
                  <a:lnTo>
                    <a:pt x="696473" y="742440"/>
                  </a:lnTo>
                  <a:lnTo>
                    <a:pt x="743731" y="732017"/>
                  </a:lnTo>
                  <a:lnTo>
                    <a:pt x="791875" y="721489"/>
                  </a:lnTo>
                  <a:lnTo>
                    <a:pt x="840880" y="710877"/>
                  </a:lnTo>
                  <a:lnTo>
                    <a:pt x="890719" y="700202"/>
                  </a:lnTo>
                  <a:lnTo>
                    <a:pt x="941369" y="689485"/>
                  </a:lnTo>
                  <a:lnTo>
                    <a:pt x="992804" y="678747"/>
                  </a:lnTo>
                  <a:lnTo>
                    <a:pt x="1044999" y="668010"/>
                  </a:lnTo>
                  <a:lnTo>
                    <a:pt x="1097929" y="657294"/>
                  </a:lnTo>
                  <a:lnTo>
                    <a:pt x="1151570" y="646621"/>
                  </a:lnTo>
                  <a:lnTo>
                    <a:pt x="1205896" y="636011"/>
                  </a:lnTo>
                  <a:lnTo>
                    <a:pt x="1260882" y="625486"/>
                  </a:lnTo>
                  <a:lnTo>
                    <a:pt x="1316504" y="615067"/>
                  </a:lnTo>
                  <a:lnTo>
                    <a:pt x="1372735" y="604774"/>
                  </a:lnTo>
                  <a:lnTo>
                    <a:pt x="1429552" y="594630"/>
                  </a:lnTo>
                  <a:lnTo>
                    <a:pt x="1486930" y="584654"/>
                  </a:lnTo>
                  <a:lnTo>
                    <a:pt x="1544842" y="574869"/>
                  </a:lnTo>
                  <a:lnTo>
                    <a:pt x="1603265" y="565295"/>
                  </a:lnTo>
                  <a:lnTo>
                    <a:pt x="1662173" y="555953"/>
                  </a:lnTo>
                  <a:lnTo>
                    <a:pt x="1721541" y="546864"/>
                  </a:lnTo>
                  <a:lnTo>
                    <a:pt x="1781345" y="538050"/>
                  </a:lnTo>
                  <a:lnTo>
                    <a:pt x="1841558" y="529532"/>
                  </a:lnTo>
                  <a:lnTo>
                    <a:pt x="1902157" y="521330"/>
                  </a:lnTo>
                  <a:lnTo>
                    <a:pt x="1963117" y="513466"/>
                  </a:lnTo>
                  <a:lnTo>
                    <a:pt x="2024411" y="505961"/>
                  </a:lnTo>
                  <a:lnTo>
                    <a:pt x="2086016" y="498836"/>
                  </a:lnTo>
                  <a:lnTo>
                    <a:pt x="2147906" y="492112"/>
                  </a:lnTo>
                  <a:lnTo>
                    <a:pt x="2210057" y="485810"/>
                  </a:lnTo>
                  <a:lnTo>
                    <a:pt x="2272442" y="479951"/>
                  </a:lnTo>
                  <a:lnTo>
                    <a:pt x="2335038" y="474556"/>
                  </a:lnTo>
                  <a:lnTo>
                    <a:pt x="2397820" y="469647"/>
                  </a:lnTo>
                  <a:lnTo>
                    <a:pt x="2460761" y="465244"/>
                  </a:lnTo>
                  <a:lnTo>
                    <a:pt x="2523838" y="461369"/>
                  </a:lnTo>
                  <a:lnTo>
                    <a:pt x="2587025" y="458042"/>
                  </a:lnTo>
                  <a:lnTo>
                    <a:pt x="2650297" y="455286"/>
                  </a:lnTo>
                  <a:lnTo>
                    <a:pt x="2692566" y="453810"/>
                  </a:lnTo>
                  <a:lnTo>
                    <a:pt x="2735478" y="452644"/>
                  </a:lnTo>
                  <a:lnTo>
                    <a:pt x="2779019" y="451778"/>
                  </a:lnTo>
                  <a:lnTo>
                    <a:pt x="2823171" y="451206"/>
                  </a:lnTo>
                  <a:lnTo>
                    <a:pt x="2867917" y="450918"/>
                  </a:lnTo>
                  <a:lnTo>
                    <a:pt x="2913242" y="450906"/>
                  </a:lnTo>
                  <a:lnTo>
                    <a:pt x="2959129" y="451162"/>
                  </a:lnTo>
                  <a:lnTo>
                    <a:pt x="3005560" y="451677"/>
                  </a:lnTo>
                  <a:lnTo>
                    <a:pt x="3052521" y="452443"/>
                  </a:lnTo>
                  <a:lnTo>
                    <a:pt x="3099993" y="453452"/>
                  </a:lnTo>
                  <a:lnTo>
                    <a:pt x="3147962" y="454696"/>
                  </a:lnTo>
                  <a:lnTo>
                    <a:pt x="3196409" y="456165"/>
                  </a:lnTo>
                  <a:lnTo>
                    <a:pt x="3245319" y="457853"/>
                  </a:lnTo>
                  <a:lnTo>
                    <a:pt x="3294675" y="459750"/>
                  </a:lnTo>
                  <a:lnTo>
                    <a:pt x="3344461" y="461848"/>
                  </a:lnTo>
                  <a:lnTo>
                    <a:pt x="3394659" y="464139"/>
                  </a:lnTo>
                  <a:lnTo>
                    <a:pt x="3445254" y="466615"/>
                  </a:lnTo>
                  <a:lnTo>
                    <a:pt x="3496230" y="469267"/>
                  </a:lnTo>
                  <a:lnTo>
                    <a:pt x="3547568" y="472087"/>
                  </a:lnTo>
                  <a:lnTo>
                    <a:pt x="3599254" y="475066"/>
                  </a:lnTo>
                  <a:lnTo>
                    <a:pt x="3651270" y="478197"/>
                  </a:lnTo>
                  <a:lnTo>
                    <a:pt x="3703600" y="481470"/>
                  </a:lnTo>
                  <a:lnTo>
                    <a:pt x="3756227" y="484878"/>
                  </a:lnTo>
                  <a:lnTo>
                    <a:pt x="3809135" y="488413"/>
                  </a:lnTo>
                  <a:lnTo>
                    <a:pt x="3862308" y="492065"/>
                  </a:lnTo>
                  <a:lnTo>
                    <a:pt x="3915728" y="495827"/>
                  </a:lnTo>
                  <a:lnTo>
                    <a:pt x="3969380" y="499691"/>
                  </a:lnTo>
                  <a:lnTo>
                    <a:pt x="4023247" y="503647"/>
                  </a:lnTo>
                  <a:lnTo>
                    <a:pt x="4077311" y="507689"/>
                  </a:lnTo>
                  <a:lnTo>
                    <a:pt x="4131558" y="511806"/>
                  </a:lnTo>
                  <a:lnTo>
                    <a:pt x="4185970" y="515992"/>
                  </a:lnTo>
                  <a:lnTo>
                    <a:pt x="4240530" y="520237"/>
                  </a:lnTo>
                  <a:lnTo>
                    <a:pt x="4295223" y="524534"/>
                  </a:lnTo>
                  <a:lnTo>
                    <a:pt x="4350031" y="528874"/>
                  </a:lnTo>
                  <a:lnTo>
                    <a:pt x="4404939" y="533248"/>
                  </a:lnTo>
                  <a:lnTo>
                    <a:pt x="4459929" y="537649"/>
                  </a:lnTo>
                  <a:lnTo>
                    <a:pt x="4514985" y="542069"/>
                  </a:lnTo>
                  <a:lnTo>
                    <a:pt x="4570091" y="546498"/>
                  </a:lnTo>
                  <a:lnTo>
                    <a:pt x="4625230" y="550928"/>
                  </a:lnTo>
                  <a:lnTo>
                    <a:pt x="4680385" y="555352"/>
                  </a:lnTo>
                  <a:lnTo>
                    <a:pt x="4735541" y="559760"/>
                  </a:lnTo>
                  <a:lnTo>
                    <a:pt x="4790680" y="564145"/>
                  </a:lnTo>
                  <a:lnTo>
                    <a:pt x="4845785" y="568498"/>
                  </a:lnTo>
                  <a:lnTo>
                    <a:pt x="4900842" y="572812"/>
                  </a:lnTo>
                  <a:lnTo>
                    <a:pt x="4955832" y="577076"/>
                  </a:lnTo>
                  <a:lnTo>
                    <a:pt x="5010740" y="581284"/>
                  </a:lnTo>
                  <a:lnTo>
                    <a:pt x="5065549" y="585427"/>
                  </a:lnTo>
                  <a:lnTo>
                    <a:pt x="5120242" y="589496"/>
                  </a:lnTo>
                  <a:lnTo>
                    <a:pt x="5174802" y="593484"/>
                  </a:lnTo>
                  <a:lnTo>
                    <a:pt x="5229215" y="597382"/>
                  </a:lnTo>
                  <a:lnTo>
                    <a:pt x="5283462" y="601181"/>
                  </a:lnTo>
                  <a:lnTo>
                    <a:pt x="5337527" y="604874"/>
                  </a:lnTo>
                  <a:lnTo>
                    <a:pt x="5391394" y="608451"/>
                  </a:lnTo>
                  <a:lnTo>
                    <a:pt x="5445046" y="611905"/>
                  </a:lnTo>
                  <a:lnTo>
                    <a:pt x="5498467" y="615228"/>
                  </a:lnTo>
                  <a:lnTo>
                    <a:pt x="5551641" y="618411"/>
                  </a:lnTo>
                  <a:lnTo>
                    <a:pt x="5604550" y="621445"/>
                  </a:lnTo>
                  <a:lnTo>
                    <a:pt x="5657178" y="624323"/>
                  </a:lnTo>
                  <a:lnTo>
                    <a:pt x="5709509" y="627036"/>
                  </a:lnTo>
                  <a:lnTo>
                    <a:pt x="5761526" y="629575"/>
                  </a:lnTo>
                  <a:lnTo>
                    <a:pt x="5813212" y="631933"/>
                  </a:lnTo>
                  <a:lnTo>
                    <a:pt x="5864552" y="634101"/>
                  </a:lnTo>
                  <a:lnTo>
                    <a:pt x="5915528" y="636071"/>
                  </a:lnTo>
                  <a:lnTo>
                    <a:pt x="5966124" y="637834"/>
                  </a:lnTo>
                  <a:lnTo>
                    <a:pt x="6016324" y="639383"/>
                  </a:lnTo>
                  <a:lnTo>
                    <a:pt x="6066111" y="640708"/>
                  </a:lnTo>
                  <a:lnTo>
                    <a:pt x="6115468" y="641802"/>
                  </a:lnTo>
                  <a:lnTo>
                    <a:pt x="6164379" y="642656"/>
                  </a:lnTo>
                  <a:lnTo>
                    <a:pt x="6212828" y="643262"/>
                  </a:lnTo>
                  <a:lnTo>
                    <a:pt x="6260797" y="643611"/>
                  </a:lnTo>
                  <a:lnTo>
                    <a:pt x="6308271" y="643696"/>
                  </a:lnTo>
                  <a:lnTo>
                    <a:pt x="6355233" y="643507"/>
                  </a:lnTo>
                  <a:lnTo>
                    <a:pt x="6401666" y="643037"/>
                  </a:lnTo>
                  <a:lnTo>
                    <a:pt x="6447554" y="642277"/>
                  </a:lnTo>
                  <a:lnTo>
                    <a:pt x="6492881" y="641220"/>
                  </a:lnTo>
                  <a:lnTo>
                    <a:pt x="6537629" y="639856"/>
                  </a:lnTo>
                  <a:lnTo>
                    <a:pt x="6581782" y="638177"/>
                  </a:lnTo>
                  <a:lnTo>
                    <a:pt x="6625325" y="636175"/>
                  </a:lnTo>
                  <a:lnTo>
                    <a:pt x="6668239" y="633842"/>
                  </a:lnTo>
                  <a:lnTo>
                    <a:pt x="6710509" y="631169"/>
                  </a:lnTo>
                  <a:lnTo>
                    <a:pt x="6772503" y="626599"/>
                  </a:lnTo>
                  <a:lnTo>
                    <a:pt x="6834201" y="621338"/>
                  </a:lnTo>
                  <a:lnTo>
                    <a:pt x="6895595" y="615410"/>
                  </a:lnTo>
                  <a:lnTo>
                    <a:pt x="6956671" y="608839"/>
                  </a:lnTo>
                  <a:lnTo>
                    <a:pt x="7017420" y="601649"/>
                  </a:lnTo>
                  <a:lnTo>
                    <a:pt x="7077830" y="593866"/>
                  </a:lnTo>
                  <a:lnTo>
                    <a:pt x="7137889" y="585513"/>
                  </a:lnTo>
                  <a:lnTo>
                    <a:pt x="7197588" y="576615"/>
                  </a:lnTo>
                  <a:lnTo>
                    <a:pt x="7256914" y="567197"/>
                  </a:lnTo>
                  <a:lnTo>
                    <a:pt x="7315856" y="557281"/>
                  </a:lnTo>
                  <a:lnTo>
                    <a:pt x="7374405" y="546894"/>
                  </a:lnTo>
                  <a:lnTo>
                    <a:pt x="7432547" y="536060"/>
                  </a:lnTo>
                  <a:lnTo>
                    <a:pt x="7490273" y="524802"/>
                  </a:lnTo>
                  <a:lnTo>
                    <a:pt x="7547571" y="513145"/>
                  </a:lnTo>
                  <a:lnTo>
                    <a:pt x="7604430" y="501115"/>
                  </a:lnTo>
                  <a:lnTo>
                    <a:pt x="7660839" y="488734"/>
                  </a:lnTo>
                  <a:lnTo>
                    <a:pt x="7716787" y="476027"/>
                  </a:lnTo>
                  <a:lnTo>
                    <a:pt x="7772262" y="463020"/>
                  </a:lnTo>
                  <a:lnTo>
                    <a:pt x="7827254" y="449735"/>
                  </a:lnTo>
                  <a:lnTo>
                    <a:pt x="7881752" y="436198"/>
                  </a:lnTo>
                  <a:lnTo>
                    <a:pt x="7935743" y="422434"/>
                  </a:lnTo>
                  <a:lnTo>
                    <a:pt x="7989219" y="408465"/>
                  </a:lnTo>
                  <a:lnTo>
                    <a:pt x="8042166" y="394318"/>
                  </a:lnTo>
                  <a:lnTo>
                    <a:pt x="8094574" y="380016"/>
                  </a:lnTo>
                  <a:lnTo>
                    <a:pt x="8146432" y="365583"/>
                  </a:lnTo>
                  <a:lnTo>
                    <a:pt x="8197729" y="351045"/>
                  </a:lnTo>
                  <a:lnTo>
                    <a:pt x="8248454" y="336424"/>
                  </a:lnTo>
                  <a:lnTo>
                    <a:pt x="8298595" y="321747"/>
                  </a:lnTo>
                  <a:lnTo>
                    <a:pt x="8348142" y="307037"/>
                  </a:lnTo>
                  <a:lnTo>
                    <a:pt x="8397083" y="292319"/>
                  </a:lnTo>
                  <a:lnTo>
                    <a:pt x="8445408" y="277616"/>
                  </a:lnTo>
                  <a:lnTo>
                    <a:pt x="8493105" y="262954"/>
                  </a:lnTo>
                  <a:lnTo>
                    <a:pt x="8540162" y="248357"/>
                  </a:lnTo>
                  <a:lnTo>
                    <a:pt x="8586570" y="233849"/>
                  </a:lnTo>
                  <a:lnTo>
                    <a:pt x="8632316" y="219455"/>
                  </a:lnTo>
                  <a:lnTo>
                    <a:pt x="8677390" y="205198"/>
                  </a:lnTo>
                  <a:lnTo>
                    <a:pt x="8721781" y="191104"/>
                  </a:lnTo>
                  <a:lnTo>
                    <a:pt x="8765477" y="177197"/>
                  </a:lnTo>
                  <a:lnTo>
                    <a:pt x="8808467" y="163501"/>
                  </a:lnTo>
                  <a:lnTo>
                    <a:pt x="8850741" y="150041"/>
                  </a:lnTo>
                  <a:lnTo>
                    <a:pt x="8892287" y="136841"/>
                  </a:lnTo>
                  <a:lnTo>
                    <a:pt x="8933094" y="123925"/>
                  </a:lnTo>
                  <a:lnTo>
                    <a:pt x="8973151" y="111318"/>
                  </a:lnTo>
                  <a:lnTo>
                    <a:pt x="9012447" y="99044"/>
                  </a:lnTo>
                  <a:lnTo>
                    <a:pt x="9050970" y="87128"/>
                  </a:lnTo>
                  <a:lnTo>
                    <a:pt x="9088710" y="75593"/>
                  </a:lnTo>
                  <a:lnTo>
                    <a:pt x="9125655" y="64465"/>
                  </a:lnTo>
                  <a:lnTo>
                    <a:pt x="9197118" y="43527"/>
                  </a:lnTo>
                  <a:lnTo>
                    <a:pt x="9265270" y="24506"/>
                  </a:lnTo>
                  <a:lnTo>
                    <a:pt x="9330021" y="7599"/>
                  </a:lnTo>
                  <a:lnTo>
                    <a:pt x="9361094" y="0"/>
                  </a:lnTo>
                </a:path>
              </a:pathLst>
            </a:custGeom>
            <a:ln w="9524">
              <a:solidFill>
                <a:srgbClr val="10CE9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0" y="6081486"/>
            <a:ext cx="2095499" cy="776513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301675" y="1161826"/>
            <a:ext cx="6134921" cy="4260027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5387" y="0"/>
            <a:ext cx="9371330" cy="6863715"/>
            <a:chOff x="-5387" y="0"/>
            <a:chExt cx="9371330" cy="68637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361475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9359899" cy="102742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04744" y="0"/>
              <a:ext cx="4855155" cy="600066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0" y="0"/>
              <a:ext cx="9285605" cy="1015365"/>
            </a:xfrm>
            <a:custGeom>
              <a:avLst/>
              <a:gdLst/>
              <a:ahLst/>
              <a:cxnLst/>
              <a:rect l="l" t="t" r="r" b="b"/>
              <a:pathLst>
                <a:path w="9285605" h="1015365">
                  <a:moveTo>
                    <a:pt x="0" y="1015121"/>
                  </a:moveTo>
                  <a:lnTo>
                    <a:pt x="52568" y="996451"/>
                  </a:lnTo>
                  <a:lnTo>
                    <a:pt x="110812" y="976136"/>
                  </a:lnTo>
                  <a:lnTo>
                    <a:pt x="173659" y="954649"/>
                  </a:lnTo>
                  <a:lnTo>
                    <a:pt x="240950" y="932137"/>
                  </a:lnTo>
                  <a:lnTo>
                    <a:pt x="312528" y="908748"/>
                  </a:lnTo>
                  <a:lnTo>
                    <a:pt x="349876" y="896771"/>
                  </a:lnTo>
                  <a:lnTo>
                    <a:pt x="388235" y="884630"/>
                  </a:lnTo>
                  <a:lnTo>
                    <a:pt x="427588" y="872343"/>
                  </a:lnTo>
                  <a:lnTo>
                    <a:pt x="467913" y="859929"/>
                  </a:lnTo>
                  <a:lnTo>
                    <a:pt x="509192" y="847406"/>
                  </a:lnTo>
                  <a:lnTo>
                    <a:pt x="551404" y="834793"/>
                  </a:lnTo>
                  <a:lnTo>
                    <a:pt x="594530" y="822108"/>
                  </a:lnTo>
                  <a:lnTo>
                    <a:pt x="638549" y="809370"/>
                  </a:lnTo>
                  <a:lnTo>
                    <a:pt x="683443" y="796597"/>
                  </a:lnTo>
                  <a:lnTo>
                    <a:pt x="729192" y="783807"/>
                  </a:lnTo>
                  <a:lnTo>
                    <a:pt x="775775" y="771019"/>
                  </a:lnTo>
                  <a:lnTo>
                    <a:pt x="823172" y="758251"/>
                  </a:lnTo>
                  <a:lnTo>
                    <a:pt x="871366" y="745522"/>
                  </a:lnTo>
                  <a:lnTo>
                    <a:pt x="920334" y="732850"/>
                  </a:lnTo>
                  <a:lnTo>
                    <a:pt x="970058" y="720254"/>
                  </a:lnTo>
                  <a:lnTo>
                    <a:pt x="1020518" y="707751"/>
                  </a:lnTo>
                  <a:lnTo>
                    <a:pt x="1071694" y="695362"/>
                  </a:lnTo>
                  <a:lnTo>
                    <a:pt x="1123567" y="683102"/>
                  </a:lnTo>
                  <a:lnTo>
                    <a:pt x="1176116" y="670993"/>
                  </a:lnTo>
                  <a:lnTo>
                    <a:pt x="1229322" y="659050"/>
                  </a:lnTo>
                  <a:lnTo>
                    <a:pt x="1283165" y="647294"/>
                  </a:lnTo>
                  <a:lnTo>
                    <a:pt x="1337626" y="635743"/>
                  </a:lnTo>
                  <a:lnTo>
                    <a:pt x="1392684" y="624414"/>
                  </a:lnTo>
                  <a:lnTo>
                    <a:pt x="1448320" y="613327"/>
                  </a:lnTo>
                  <a:lnTo>
                    <a:pt x="1504514" y="602500"/>
                  </a:lnTo>
                  <a:lnTo>
                    <a:pt x="1561247" y="591951"/>
                  </a:lnTo>
                  <a:lnTo>
                    <a:pt x="1618498" y="581699"/>
                  </a:lnTo>
                  <a:lnTo>
                    <a:pt x="1676248" y="571762"/>
                  </a:lnTo>
                  <a:lnTo>
                    <a:pt x="1734477" y="562158"/>
                  </a:lnTo>
                  <a:lnTo>
                    <a:pt x="1793166" y="552906"/>
                  </a:lnTo>
                  <a:lnTo>
                    <a:pt x="1852294" y="544025"/>
                  </a:lnTo>
                  <a:lnTo>
                    <a:pt x="1911842" y="535532"/>
                  </a:lnTo>
                  <a:lnTo>
                    <a:pt x="1971790" y="527447"/>
                  </a:lnTo>
                  <a:lnTo>
                    <a:pt x="2032118" y="519788"/>
                  </a:lnTo>
                  <a:lnTo>
                    <a:pt x="2092807" y="512572"/>
                  </a:lnTo>
                  <a:lnTo>
                    <a:pt x="2153837" y="505819"/>
                  </a:lnTo>
                  <a:lnTo>
                    <a:pt x="2215188" y="499547"/>
                  </a:lnTo>
                  <a:lnTo>
                    <a:pt x="2276840" y="493775"/>
                  </a:lnTo>
                  <a:lnTo>
                    <a:pt x="2338773" y="488520"/>
                  </a:lnTo>
                  <a:lnTo>
                    <a:pt x="2400969" y="483802"/>
                  </a:lnTo>
                  <a:lnTo>
                    <a:pt x="2463406" y="479638"/>
                  </a:lnTo>
                  <a:lnTo>
                    <a:pt x="2526066" y="476047"/>
                  </a:lnTo>
                  <a:lnTo>
                    <a:pt x="2588928" y="473048"/>
                  </a:lnTo>
                  <a:lnTo>
                    <a:pt x="2630455" y="471480"/>
                  </a:lnTo>
                  <a:lnTo>
                    <a:pt x="2672637" y="470297"/>
                  </a:lnTo>
                  <a:lnTo>
                    <a:pt x="2715457" y="469491"/>
                  </a:lnTo>
                  <a:lnTo>
                    <a:pt x="2758899" y="469050"/>
                  </a:lnTo>
                  <a:lnTo>
                    <a:pt x="2802946" y="468965"/>
                  </a:lnTo>
                  <a:lnTo>
                    <a:pt x="2847583" y="469226"/>
                  </a:lnTo>
                  <a:lnTo>
                    <a:pt x="2892791" y="469821"/>
                  </a:lnTo>
                  <a:lnTo>
                    <a:pt x="2938556" y="470742"/>
                  </a:lnTo>
                  <a:lnTo>
                    <a:pt x="2984861" y="471978"/>
                  </a:lnTo>
                  <a:lnTo>
                    <a:pt x="3031689" y="473518"/>
                  </a:lnTo>
                  <a:lnTo>
                    <a:pt x="3079024" y="475353"/>
                  </a:lnTo>
                  <a:lnTo>
                    <a:pt x="3126850" y="477473"/>
                  </a:lnTo>
                  <a:lnTo>
                    <a:pt x="3175150" y="479866"/>
                  </a:lnTo>
                  <a:lnTo>
                    <a:pt x="3223907" y="482524"/>
                  </a:lnTo>
                  <a:lnTo>
                    <a:pt x="3273105" y="485436"/>
                  </a:lnTo>
                  <a:lnTo>
                    <a:pt x="3322728" y="488592"/>
                  </a:lnTo>
                  <a:lnTo>
                    <a:pt x="3372760" y="491981"/>
                  </a:lnTo>
                  <a:lnTo>
                    <a:pt x="3423183" y="495593"/>
                  </a:lnTo>
                  <a:lnTo>
                    <a:pt x="3473982" y="499419"/>
                  </a:lnTo>
                  <a:lnTo>
                    <a:pt x="3525140" y="503448"/>
                  </a:lnTo>
                  <a:lnTo>
                    <a:pt x="3576641" y="507670"/>
                  </a:lnTo>
                  <a:lnTo>
                    <a:pt x="3628467" y="512075"/>
                  </a:lnTo>
                  <a:lnTo>
                    <a:pt x="3680604" y="516652"/>
                  </a:lnTo>
                  <a:lnTo>
                    <a:pt x="3733034" y="521391"/>
                  </a:lnTo>
                  <a:lnTo>
                    <a:pt x="3785741" y="526283"/>
                  </a:lnTo>
                  <a:lnTo>
                    <a:pt x="3838709" y="531317"/>
                  </a:lnTo>
                  <a:lnTo>
                    <a:pt x="3891920" y="536483"/>
                  </a:lnTo>
                  <a:lnTo>
                    <a:pt x="3945359" y="541771"/>
                  </a:lnTo>
                  <a:lnTo>
                    <a:pt x="3999010" y="547170"/>
                  </a:lnTo>
                  <a:lnTo>
                    <a:pt x="4052855" y="552671"/>
                  </a:lnTo>
                  <a:lnTo>
                    <a:pt x="4106879" y="558263"/>
                  </a:lnTo>
                  <a:lnTo>
                    <a:pt x="4161065" y="563936"/>
                  </a:lnTo>
                  <a:lnTo>
                    <a:pt x="4215396" y="569680"/>
                  </a:lnTo>
                  <a:lnTo>
                    <a:pt x="4269856" y="575485"/>
                  </a:lnTo>
                  <a:lnTo>
                    <a:pt x="4324429" y="581340"/>
                  </a:lnTo>
                  <a:lnTo>
                    <a:pt x="4379099" y="587236"/>
                  </a:lnTo>
                  <a:lnTo>
                    <a:pt x="4433848" y="593162"/>
                  </a:lnTo>
                  <a:lnTo>
                    <a:pt x="4488661" y="599108"/>
                  </a:lnTo>
                  <a:lnTo>
                    <a:pt x="4543520" y="605064"/>
                  </a:lnTo>
                  <a:lnTo>
                    <a:pt x="4598410" y="611020"/>
                  </a:lnTo>
                  <a:lnTo>
                    <a:pt x="4653315" y="616966"/>
                  </a:lnTo>
                  <a:lnTo>
                    <a:pt x="4708217" y="622891"/>
                  </a:lnTo>
                  <a:lnTo>
                    <a:pt x="4763100" y="628785"/>
                  </a:lnTo>
                  <a:lnTo>
                    <a:pt x="4817948" y="634638"/>
                  </a:lnTo>
                  <a:lnTo>
                    <a:pt x="4872745" y="640440"/>
                  </a:lnTo>
                  <a:lnTo>
                    <a:pt x="4927474" y="646181"/>
                  </a:lnTo>
                  <a:lnTo>
                    <a:pt x="4982118" y="651851"/>
                  </a:lnTo>
                  <a:lnTo>
                    <a:pt x="5036662" y="657438"/>
                  </a:lnTo>
                  <a:lnTo>
                    <a:pt x="5091088" y="662935"/>
                  </a:lnTo>
                  <a:lnTo>
                    <a:pt x="5145381" y="668329"/>
                  </a:lnTo>
                  <a:lnTo>
                    <a:pt x="5199523" y="673611"/>
                  </a:lnTo>
                  <a:lnTo>
                    <a:pt x="5253499" y="678771"/>
                  </a:lnTo>
                  <a:lnTo>
                    <a:pt x="5307292" y="683799"/>
                  </a:lnTo>
                  <a:lnTo>
                    <a:pt x="5360886" y="688684"/>
                  </a:lnTo>
                  <a:lnTo>
                    <a:pt x="5414263" y="693416"/>
                  </a:lnTo>
                  <a:lnTo>
                    <a:pt x="5467409" y="697985"/>
                  </a:lnTo>
                  <a:lnTo>
                    <a:pt x="5520306" y="702382"/>
                  </a:lnTo>
                  <a:lnTo>
                    <a:pt x="5572938" y="706595"/>
                  </a:lnTo>
                  <a:lnTo>
                    <a:pt x="5625288" y="710614"/>
                  </a:lnTo>
                  <a:lnTo>
                    <a:pt x="5677341" y="714430"/>
                  </a:lnTo>
                  <a:lnTo>
                    <a:pt x="5729079" y="718032"/>
                  </a:lnTo>
                  <a:lnTo>
                    <a:pt x="5780486" y="721411"/>
                  </a:lnTo>
                  <a:lnTo>
                    <a:pt x="5831546" y="724555"/>
                  </a:lnTo>
                  <a:lnTo>
                    <a:pt x="5882243" y="727455"/>
                  </a:lnTo>
                  <a:lnTo>
                    <a:pt x="5932559" y="730101"/>
                  </a:lnTo>
                  <a:lnTo>
                    <a:pt x="5982479" y="732482"/>
                  </a:lnTo>
                  <a:lnTo>
                    <a:pt x="6031987" y="734588"/>
                  </a:lnTo>
                  <a:lnTo>
                    <a:pt x="6081064" y="736410"/>
                  </a:lnTo>
                  <a:lnTo>
                    <a:pt x="6129696" y="737936"/>
                  </a:lnTo>
                  <a:lnTo>
                    <a:pt x="6177866" y="739157"/>
                  </a:lnTo>
                  <a:lnTo>
                    <a:pt x="6225557" y="740063"/>
                  </a:lnTo>
                  <a:lnTo>
                    <a:pt x="6272754" y="740643"/>
                  </a:lnTo>
                  <a:lnTo>
                    <a:pt x="6319439" y="740887"/>
                  </a:lnTo>
                  <a:lnTo>
                    <a:pt x="6365595" y="740786"/>
                  </a:lnTo>
                  <a:lnTo>
                    <a:pt x="6411208" y="740328"/>
                  </a:lnTo>
                  <a:lnTo>
                    <a:pt x="6456260" y="739504"/>
                  </a:lnTo>
                  <a:lnTo>
                    <a:pt x="6500735" y="738304"/>
                  </a:lnTo>
                  <a:lnTo>
                    <a:pt x="6544616" y="736717"/>
                  </a:lnTo>
                  <a:lnTo>
                    <a:pt x="6587887" y="734734"/>
                  </a:lnTo>
                  <a:lnTo>
                    <a:pt x="6630532" y="732343"/>
                  </a:lnTo>
                  <a:lnTo>
                    <a:pt x="6672534" y="729536"/>
                  </a:lnTo>
                  <a:lnTo>
                    <a:pt x="6733771" y="724670"/>
                  </a:lnTo>
                  <a:lnTo>
                    <a:pt x="6794724" y="718984"/>
                  </a:lnTo>
                  <a:lnTo>
                    <a:pt x="6855382" y="712508"/>
                  </a:lnTo>
                  <a:lnTo>
                    <a:pt x="6915734" y="705268"/>
                  </a:lnTo>
                  <a:lnTo>
                    <a:pt x="6975770" y="697294"/>
                  </a:lnTo>
                  <a:lnTo>
                    <a:pt x="7035479" y="688613"/>
                  </a:lnTo>
                  <a:lnTo>
                    <a:pt x="7094851" y="679253"/>
                  </a:lnTo>
                  <a:lnTo>
                    <a:pt x="7153874" y="669243"/>
                  </a:lnTo>
                  <a:lnTo>
                    <a:pt x="7212539" y="658611"/>
                  </a:lnTo>
                  <a:lnTo>
                    <a:pt x="7270835" y="647385"/>
                  </a:lnTo>
                  <a:lnTo>
                    <a:pt x="7328751" y="635593"/>
                  </a:lnTo>
                  <a:lnTo>
                    <a:pt x="7386277" y="623263"/>
                  </a:lnTo>
                  <a:lnTo>
                    <a:pt x="7443402" y="610423"/>
                  </a:lnTo>
                  <a:lnTo>
                    <a:pt x="7500115" y="597102"/>
                  </a:lnTo>
                  <a:lnTo>
                    <a:pt x="7556406" y="583328"/>
                  </a:lnTo>
                  <a:lnTo>
                    <a:pt x="7612264" y="569129"/>
                  </a:lnTo>
                  <a:lnTo>
                    <a:pt x="7667679" y="554532"/>
                  </a:lnTo>
                  <a:lnTo>
                    <a:pt x="7722640" y="539567"/>
                  </a:lnTo>
                  <a:lnTo>
                    <a:pt x="7777137" y="524261"/>
                  </a:lnTo>
                  <a:lnTo>
                    <a:pt x="7831158" y="508643"/>
                  </a:lnTo>
                  <a:lnTo>
                    <a:pt x="7884694" y="492740"/>
                  </a:lnTo>
                  <a:lnTo>
                    <a:pt x="7937733" y="476581"/>
                  </a:lnTo>
                  <a:lnTo>
                    <a:pt x="7990265" y="460194"/>
                  </a:lnTo>
                  <a:lnTo>
                    <a:pt x="8042280" y="443607"/>
                  </a:lnTo>
                  <a:lnTo>
                    <a:pt x="8093767" y="426848"/>
                  </a:lnTo>
                  <a:lnTo>
                    <a:pt x="8144716" y="409946"/>
                  </a:lnTo>
                  <a:lnTo>
                    <a:pt x="8195115" y="392928"/>
                  </a:lnTo>
                  <a:lnTo>
                    <a:pt x="8244954" y="375823"/>
                  </a:lnTo>
                  <a:lnTo>
                    <a:pt x="8294223" y="358659"/>
                  </a:lnTo>
                  <a:lnTo>
                    <a:pt x="8342910" y="341464"/>
                  </a:lnTo>
                  <a:lnTo>
                    <a:pt x="8391006" y="324267"/>
                  </a:lnTo>
                  <a:lnTo>
                    <a:pt x="8438500" y="307094"/>
                  </a:lnTo>
                  <a:lnTo>
                    <a:pt x="8485381" y="289975"/>
                  </a:lnTo>
                  <a:lnTo>
                    <a:pt x="8531639" y="272938"/>
                  </a:lnTo>
                  <a:lnTo>
                    <a:pt x="8577263" y="256011"/>
                  </a:lnTo>
                  <a:lnTo>
                    <a:pt x="8622242" y="239221"/>
                  </a:lnTo>
                  <a:lnTo>
                    <a:pt x="8666566" y="222598"/>
                  </a:lnTo>
                  <a:lnTo>
                    <a:pt x="8710224" y="206169"/>
                  </a:lnTo>
                  <a:lnTo>
                    <a:pt x="8753206" y="189962"/>
                  </a:lnTo>
                  <a:lnTo>
                    <a:pt x="8795501" y="174007"/>
                  </a:lnTo>
                  <a:lnTo>
                    <a:pt x="8837098" y="158329"/>
                  </a:lnTo>
                  <a:lnTo>
                    <a:pt x="8877987" y="142959"/>
                  </a:lnTo>
                  <a:lnTo>
                    <a:pt x="8918158" y="127924"/>
                  </a:lnTo>
                  <a:lnTo>
                    <a:pt x="8957599" y="113252"/>
                  </a:lnTo>
                  <a:lnTo>
                    <a:pt x="8996300" y="98971"/>
                  </a:lnTo>
                  <a:lnTo>
                    <a:pt x="9034251" y="85110"/>
                  </a:lnTo>
                  <a:lnTo>
                    <a:pt x="9071440" y="71697"/>
                  </a:lnTo>
                  <a:lnTo>
                    <a:pt x="9107858" y="58760"/>
                  </a:lnTo>
                  <a:lnTo>
                    <a:pt x="9178337" y="34425"/>
                  </a:lnTo>
                  <a:lnTo>
                    <a:pt x="9245602" y="12331"/>
                  </a:lnTo>
                  <a:lnTo>
                    <a:pt x="9278003" y="2196"/>
                  </a:lnTo>
                  <a:lnTo>
                    <a:pt x="9285306" y="0"/>
                  </a:lnTo>
                </a:path>
              </a:pathLst>
            </a:custGeom>
            <a:ln w="10774">
              <a:solidFill>
                <a:srgbClr val="09B6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" y="56967"/>
              <a:ext cx="9361170" cy="892810"/>
            </a:xfrm>
            <a:custGeom>
              <a:avLst/>
              <a:gdLst/>
              <a:ahLst/>
              <a:cxnLst/>
              <a:rect l="l" t="t" r="r" b="b"/>
              <a:pathLst>
                <a:path w="9361170" h="892810">
                  <a:moveTo>
                    <a:pt x="0" y="892461"/>
                  </a:moveTo>
                  <a:lnTo>
                    <a:pt x="52739" y="883117"/>
                  </a:lnTo>
                  <a:lnTo>
                    <a:pt x="110819" y="871834"/>
                  </a:lnTo>
                  <a:lnTo>
                    <a:pt x="174040" y="858780"/>
                  </a:lnTo>
                  <a:lnTo>
                    <a:pt x="242202" y="844126"/>
                  </a:lnTo>
                  <a:lnTo>
                    <a:pt x="315104" y="828038"/>
                  </a:lnTo>
                  <a:lnTo>
                    <a:pt x="353271" y="819510"/>
                  </a:lnTo>
                  <a:lnTo>
                    <a:pt x="392548" y="810687"/>
                  </a:lnTo>
                  <a:lnTo>
                    <a:pt x="432910" y="801590"/>
                  </a:lnTo>
                  <a:lnTo>
                    <a:pt x="474332" y="792241"/>
                  </a:lnTo>
                  <a:lnTo>
                    <a:pt x="516790" y="782660"/>
                  </a:lnTo>
                  <a:lnTo>
                    <a:pt x="560258" y="772868"/>
                  </a:lnTo>
                  <a:lnTo>
                    <a:pt x="604711" y="762887"/>
                  </a:lnTo>
                  <a:lnTo>
                    <a:pt x="650124" y="752737"/>
                  </a:lnTo>
                  <a:lnTo>
                    <a:pt x="696473" y="742440"/>
                  </a:lnTo>
                  <a:lnTo>
                    <a:pt x="743731" y="732017"/>
                  </a:lnTo>
                  <a:lnTo>
                    <a:pt x="791875" y="721489"/>
                  </a:lnTo>
                  <a:lnTo>
                    <a:pt x="840880" y="710877"/>
                  </a:lnTo>
                  <a:lnTo>
                    <a:pt x="890719" y="700202"/>
                  </a:lnTo>
                  <a:lnTo>
                    <a:pt x="941369" y="689485"/>
                  </a:lnTo>
                  <a:lnTo>
                    <a:pt x="992804" y="678747"/>
                  </a:lnTo>
                  <a:lnTo>
                    <a:pt x="1044999" y="668010"/>
                  </a:lnTo>
                  <a:lnTo>
                    <a:pt x="1097929" y="657294"/>
                  </a:lnTo>
                  <a:lnTo>
                    <a:pt x="1151570" y="646621"/>
                  </a:lnTo>
                  <a:lnTo>
                    <a:pt x="1205896" y="636011"/>
                  </a:lnTo>
                  <a:lnTo>
                    <a:pt x="1260882" y="625486"/>
                  </a:lnTo>
                  <a:lnTo>
                    <a:pt x="1316504" y="615067"/>
                  </a:lnTo>
                  <a:lnTo>
                    <a:pt x="1372735" y="604774"/>
                  </a:lnTo>
                  <a:lnTo>
                    <a:pt x="1429552" y="594630"/>
                  </a:lnTo>
                  <a:lnTo>
                    <a:pt x="1486930" y="584654"/>
                  </a:lnTo>
                  <a:lnTo>
                    <a:pt x="1544842" y="574869"/>
                  </a:lnTo>
                  <a:lnTo>
                    <a:pt x="1603265" y="565295"/>
                  </a:lnTo>
                  <a:lnTo>
                    <a:pt x="1662173" y="555953"/>
                  </a:lnTo>
                  <a:lnTo>
                    <a:pt x="1721541" y="546864"/>
                  </a:lnTo>
                  <a:lnTo>
                    <a:pt x="1781345" y="538050"/>
                  </a:lnTo>
                  <a:lnTo>
                    <a:pt x="1841558" y="529532"/>
                  </a:lnTo>
                  <a:lnTo>
                    <a:pt x="1902157" y="521330"/>
                  </a:lnTo>
                  <a:lnTo>
                    <a:pt x="1963117" y="513466"/>
                  </a:lnTo>
                  <a:lnTo>
                    <a:pt x="2024411" y="505961"/>
                  </a:lnTo>
                  <a:lnTo>
                    <a:pt x="2086016" y="498836"/>
                  </a:lnTo>
                  <a:lnTo>
                    <a:pt x="2147906" y="492112"/>
                  </a:lnTo>
                  <a:lnTo>
                    <a:pt x="2210057" y="485810"/>
                  </a:lnTo>
                  <a:lnTo>
                    <a:pt x="2272442" y="479951"/>
                  </a:lnTo>
                  <a:lnTo>
                    <a:pt x="2335038" y="474556"/>
                  </a:lnTo>
                  <a:lnTo>
                    <a:pt x="2397820" y="469647"/>
                  </a:lnTo>
                  <a:lnTo>
                    <a:pt x="2460761" y="465244"/>
                  </a:lnTo>
                  <a:lnTo>
                    <a:pt x="2523838" y="461369"/>
                  </a:lnTo>
                  <a:lnTo>
                    <a:pt x="2587025" y="458042"/>
                  </a:lnTo>
                  <a:lnTo>
                    <a:pt x="2650297" y="455286"/>
                  </a:lnTo>
                  <a:lnTo>
                    <a:pt x="2692566" y="453810"/>
                  </a:lnTo>
                  <a:lnTo>
                    <a:pt x="2735478" y="452644"/>
                  </a:lnTo>
                  <a:lnTo>
                    <a:pt x="2779019" y="451778"/>
                  </a:lnTo>
                  <a:lnTo>
                    <a:pt x="2823171" y="451206"/>
                  </a:lnTo>
                  <a:lnTo>
                    <a:pt x="2867917" y="450918"/>
                  </a:lnTo>
                  <a:lnTo>
                    <a:pt x="2913242" y="450906"/>
                  </a:lnTo>
                  <a:lnTo>
                    <a:pt x="2959129" y="451162"/>
                  </a:lnTo>
                  <a:lnTo>
                    <a:pt x="3005560" y="451677"/>
                  </a:lnTo>
                  <a:lnTo>
                    <a:pt x="3052521" y="452443"/>
                  </a:lnTo>
                  <a:lnTo>
                    <a:pt x="3099993" y="453452"/>
                  </a:lnTo>
                  <a:lnTo>
                    <a:pt x="3147962" y="454696"/>
                  </a:lnTo>
                  <a:lnTo>
                    <a:pt x="3196409" y="456165"/>
                  </a:lnTo>
                  <a:lnTo>
                    <a:pt x="3245319" y="457853"/>
                  </a:lnTo>
                  <a:lnTo>
                    <a:pt x="3294675" y="459750"/>
                  </a:lnTo>
                  <a:lnTo>
                    <a:pt x="3344461" y="461848"/>
                  </a:lnTo>
                  <a:lnTo>
                    <a:pt x="3394659" y="464139"/>
                  </a:lnTo>
                  <a:lnTo>
                    <a:pt x="3445254" y="466615"/>
                  </a:lnTo>
                  <a:lnTo>
                    <a:pt x="3496230" y="469267"/>
                  </a:lnTo>
                  <a:lnTo>
                    <a:pt x="3547568" y="472087"/>
                  </a:lnTo>
                  <a:lnTo>
                    <a:pt x="3599254" y="475066"/>
                  </a:lnTo>
                  <a:lnTo>
                    <a:pt x="3651270" y="478197"/>
                  </a:lnTo>
                  <a:lnTo>
                    <a:pt x="3703600" y="481470"/>
                  </a:lnTo>
                  <a:lnTo>
                    <a:pt x="3756227" y="484878"/>
                  </a:lnTo>
                  <a:lnTo>
                    <a:pt x="3809135" y="488413"/>
                  </a:lnTo>
                  <a:lnTo>
                    <a:pt x="3862308" y="492065"/>
                  </a:lnTo>
                  <a:lnTo>
                    <a:pt x="3915728" y="495827"/>
                  </a:lnTo>
                  <a:lnTo>
                    <a:pt x="3969380" y="499691"/>
                  </a:lnTo>
                  <a:lnTo>
                    <a:pt x="4023247" y="503647"/>
                  </a:lnTo>
                  <a:lnTo>
                    <a:pt x="4077311" y="507689"/>
                  </a:lnTo>
                  <a:lnTo>
                    <a:pt x="4131558" y="511806"/>
                  </a:lnTo>
                  <a:lnTo>
                    <a:pt x="4185970" y="515992"/>
                  </a:lnTo>
                  <a:lnTo>
                    <a:pt x="4240530" y="520237"/>
                  </a:lnTo>
                  <a:lnTo>
                    <a:pt x="4295223" y="524534"/>
                  </a:lnTo>
                  <a:lnTo>
                    <a:pt x="4350031" y="528874"/>
                  </a:lnTo>
                  <a:lnTo>
                    <a:pt x="4404939" y="533248"/>
                  </a:lnTo>
                  <a:lnTo>
                    <a:pt x="4459929" y="537649"/>
                  </a:lnTo>
                  <a:lnTo>
                    <a:pt x="4514985" y="542069"/>
                  </a:lnTo>
                  <a:lnTo>
                    <a:pt x="4570091" y="546498"/>
                  </a:lnTo>
                  <a:lnTo>
                    <a:pt x="4625230" y="550928"/>
                  </a:lnTo>
                  <a:lnTo>
                    <a:pt x="4680385" y="555352"/>
                  </a:lnTo>
                  <a:lnTo>
                    <a:pt x="4735541" y="559760"/>
                  </a:lnTo>
                  <a:lnTo>
                    <a:pt x="4790680" y="564145"/>
                  </a:lnTo>
                  <a:lnTo>
                    <a:pt x="4845785" y="568498"/>
                  </a:lnTo>
                  <a:lnTo>
                    <a:pt x="4900842" y="572812"/>
                  </a:lnTo>
                  <a:lnTo>
                    <a:pt x="4955832" y="577076"/>
                  </a:lnTo>
                  <a:lnTo>
                    <a:pt x="5010740" y="581284"/>
                  </a:lnTo>
                  <a:lnTo>
                    <a:pt x="5065549" y="585427"/>
                  </a:lnTo>
                  <a:lnTo>
                    <a:pt x="5120242" y="589496"/>
                  </a:lnTo>
                  <a:lnTo>
                    <a:pt x="5174802" y="593484"/>
                  </a:lnTo>
                  <a:lnTo>
                    <a:pt x="5229215" y="597382"/>
                  </a:lnTo>
                  <a:lnTo>
                    <a:pt x="5283462" y="601181"/>
                  </a:lnTo>
                  <a:lnTo>
                    <a:pt x="5337527" y="604874"/>
                  </a:lnTo>
                  <a:lnTo>
                    <a:pt x="5391394" y="608451"/>
                  </a:lnTo>
                  <a:lnTo>
                    <a:pt x="5445046" y="611905"/>
                  </a:lnTo>
                  <a:lnTo>
                    <a:pt x="5498467" y="615228"/>
                  </a:lnTo>
                  <a:lnTo>
                    <a:pt x="5551641" y="618411"/>
                  </a:lnTo>
                  <a:lnTo>
                    <a:pt x="5604550" y="621445"/>
                  </a:lnTo>
                  <a:lnTo>
                    <a:pt x="5657178" y="624323"/>
                  </a:lnTo>
                  <a:lnTo>
                    <a:pt x="5709509" y="627036"/>
                  </a:lnTo>
                  <a:lnTo>
                    <a:pt x="5761526" y="629575"/>
                  </a:lnTo>
                  <a:lnTo>
                    <a:pt x="5813212" y="631933"/>
                  </a:lnTo>
                  <a:lnTo>
                    <a:pt x="5864552" y="634101"/>
                  </a:lnTo>
                  <a:lnTo>
                    <a:pt x="5915528" y="636071"/>
                  </a:lnTo>
                  <a:lnTo>
                    <a:pt x="5966124" y="637834"/>
                  </a:lnTo>
                  <a:lnTo>
                    <a:pt x="6016324" y="639383"/>
                  </a:lnTo>
                  <a:lnTo>
                    <a:pt x="6066111" y="640708"/>
                  </a:lnTo>
                  <a:lnTo>
                    <a:pt x="6115468" y="641802"/>
                  </a:lnTo>
                  <a:lnTo>
                    <a:pt x="6164379" y="642656"/>
                  </a:lnTo>
                  <a:lnTo>
                    <a:pt x="6212828" y="643262"/>
                  </a:lnTo>
                  <a:lnTo>
                    <a:pt x="6260797" y="643611"/>
                  </a:lnTo>
                  <a:lnTo>
                    <a:pt x="6308271" y="643696"/>
                  </a:lnTo>
                  <a:lnTo>
                    <a:pt x="6355233" y="643507"/>
                  </a:lnTo>
                  <a:lnTo>
                    <a:pt x="6401666" y="643037"/>
                  </a:lnTo>
                  <a:lnTo>
                    <a:pt x="6447554" y="642277"/>
                  </a:lnTo>
                  <a:lnTo>
                    <a:pt x="6492881" y="641220"/>
                  </a:lnTo>
                  <a:lnTo>
                    <a:pt x="6537629" y="639856"/>
                  </a:lnTo>
                  <a:lnTo>
                    <a:pt x="6581782" y="638177"/>
                  </a:lnTo>
                  <a:lnTo>
                    <a:pt x="6625325" y="636175"/>
                  </a:lnTo>
                  <a:lnTo>
                    <a:pt x="6668239" y="633842"/>
                  </a:lnTo>
                  <a:lnTo>
                    <a:pt x="6710509" y="631169"/>
                  </a:lnTo>
                  <a:lnTo>
                    <a:pt x="6772503" y="626599"/>
                  </a:lnTo>
                  <a:lnTo>
                    <a:pt x="6834201" y="621338"/>
                  </a:lnTo>
                  <a:lnTo>
                    <a:pt x="6895595" y="615410"/>
                  </a:lnTo>
                  <a:lnTo>
                    <a:pt x="6956671" y="608839"/>
                  </a:lnTo>
                  <a:lnTo>
                    <a:pt x="7017420" y="601649"/>
                  </a:lnTo>
                  <a:lnTo>
                    <a:pt x="7077830" y="593866"/>
                  </a:lnTo>
                  <a:lnTo>
                    <a:pt x="7137889" y="585513"/>
                  </a:lnTo>
                  <a:lnTo>
                    <a:pt x="7197588" y="576615"/>
                  </a:lnTo>
                  <a:lnTo>
                    <a:pt x="7256914" y="567197"/>
                  </a:lnTo>
                  <a:lnTo>
                    <a:pt x="7315856" y="557281"/>
                  </a:lnTo>
                  <a:lnTo>
                    <a:pt x="7374405" y="546894"/>
                  </a:lnTo>
                  <a:lnTo>
                    <a:pt x="7432547" y="536060"/>
                  </a:lnTo>
                  <a:lnTo>
                    <a:pt x="7490273" y="524802"/>
                  </a:lnTo>
                  <a:lnTo>
                    <a:pt x="7547571" y="513145"/>
                  </a:lnTo>
                  <a:lnTo>
                    <a:pt x="7604430" y="501115"/>
                  </a:lnTo>
                  <a:lnTo>
                    <a:pt x="7660839" y="488734"/>
                  </a:lnTo>
                  <a:lnTo>
                    <a:pt x="7716787" y="476027"/>
                  </a:lnTo>
                  <a:lnTo>
                    <a:pt x="7772262" y="463020"/>
                  </a:lnTo>
                  <a:lnTo>
                    <a:pt x="7827254" y="449735"/>
                  </a:lnTo>
                  <a:lnTo>
                    <a:pt x="7881752" y="436198"/>
                  </a:lnTo>
                  <a:lnTo>
                    <a:pt x="7935743" y="422434"/>
                  </a:lnTo>
                  <a:lnTo>
                    <a:pt x="7989219" y="408465"/>
                  </a:lnTo>
                  <a:lnTo>
                    <a:pt x="8042166" y="394318"/>
                  </a:lnTo>
                  <a:lnTo>
                    <a:pt x="8094574" y="380016"/>
                  </a:lnTo>
                  <a:lnTo>
                    <a:pt x="8146432" y="365583"/>
                  </a:lnTo>
                  <a:lnTo>
                    <a:pt x="8197729" y="351045"/>
                  </a:lnTo>
                  <a:lnTo>
                    <a:pt x="8248454" y="336424"/>
                  </a:lnTo>
                  <a:lnTo>
                    <a:pt x="8298595" y="321747"/>
                  </a:lnTo>
                  <a:lnTo>
                    <a:pt x="8348142" y="307037"/>
                  </a:lnTo>
                  <a:lnTo>
                    <a:pt x="8397083" y="292319"/>
                  </a:lnTo>
                  <a:lnTo>
                    <a:pt x="8445408" y="277616"/>
                  </a:lnTo>
                  <a:lnTo>
                    <a:pt x="8493105" y="262954"/>
                  </a:lnTo>
                  <a:lnTo>
                    <a:pt x="8540162" y="248357"/>
                  </a:lnTo>
                  <a:lnTo>
                    <a:pt x="8586570" y="233849"/>
                  </a:lnTo>
                  <a:lnTo>
                    <a:pt x="8632316" y="219455"/>
                  </a:lnTo>
                  <a:lnTo>
                    <a:pt x="8677390" y="205198"/>
                  </a:lnTo>
                  <a:lnTo>
                    <a:pt x="8721781" y="191104"/>
                  </a:lnTo>
                  <a:lnTo>
                    <a:pt x="8765477" y="177197"/>
                  </a:lnTo>
                  <a:lnTo>
                    <a:pt x="8808467" y="163501"/>
                  </a:lnTo>
                  <a:lnTo>
                    <a:pt x="8850741" y="150041"/>
                  </a:lnTo>
                  <a:lnTo>
                    <a:pt x="8892287" y="136841"/>
                  </a:lnTo>
                  <a:lnTo>
                    <a:pt x="8933094" y="123925"/>
                  </a:lnTo>
                  <a:lnTo>
                    <a:pt x="8973151" y="111318"/>
                  </a:lnTo>
                  <a:lnTo>
                    <a:pt x="9012447" y="99044"/>
                  </a:lnTo>
                  <a:lnTo>
                    <a:pt x="9050970" y="87128"/>
                  </a:lnTo>
                  <a:lnTo>
                    <a:pt x="9088710" y="75593"/>
                  </a:lnTo>
                  <a:lnTo>
                    <a:pt x="9125655" y="64465"/>
                  </a:lnTo>
                  <a:lnTo>
                    <a:pt x="9197118" y="43527"/>
                  </a:lnTo>
                  <a:lnTo>
                    <a:pt x="9265270" y="24506"/>
                  </a:lnTo>
                  <a:lnTo>
                    <a:pt x="9330021" y="7599"/>
                  </a:lnTo>
                  <a:lnTo>
                    <a:pt x="9361094" y="0"/>
                  </a:lnTo>
                </a:path>
              </a:pathLst>
            </a:custGeom>
            <a:ln w="9524">
              <a:solidFill>
                <a:srgbClr val="10CE9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0" y="6081486"/>
            <a:ext cx="2095499" cy="776513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57107" y="1189504"/>
            <a:ext cx="7372349" cy="1908696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71674" y="3596752"/>
            <a:ext cx="7307318" cy="1932677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209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Thank</a:t>
            </a:r>
            <a:r>
              <a:rPr spc="-95" dirty="0"/>
              <a:t> </a:t>
            </a:r>
            <a:r>
              <a:rPr dirty="0"/>
              <a:t>you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31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5387" y="0"/>
            <a:ext cx="9371330" cy="6863715"/>
            <a:chOff x="-5387" y="0"/>
            <a:chExt cx="9371330" cy="68637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361475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9359899" cy="102742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04744" y="0"/>
              <a:ext cx="4855155" cy="600066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0" y="0"/>
              <a:ext cx="9285605" cy="1015365"/>
            </a:xfrm>
            <a:custGeom>
              <a:avLst/>
              <a:gdLst/>
              <a:ahLst/>
              <a:cxnLst/>
              <a:rect l="l" t="t" r="r" b="b"/>
              <a:pathLst>
                <a:path w="9285605" h="1015365">
                  <a:moveTo>
                    <a:pt x="0" y="1015121"/>
                  </a:moveTo>
                  <a:lnTo>
                    <a:pt x="52568" y="996451"/>
                  </a:lnTo>
                  <a:lnTo>
                    <a:pt x="110812" y="976136"/>
                  </a:lnTo>
                  <a:lnTo>
                    <a:pt x="173659" y="954649"/>
                  </a:lnTo>
                  <a:lnTo>
                    <a:pt x="240950" y="932137"/>
                  </a:lnTo>
                  <a:lnTo>
                    <a:pt x="312528" y="908748"/>
                  </a:lnTo>
                  <a:lnTo>
                    <a:pt x="349876" y="896771"/>
                  </a:lnTo>
                  <a:lnTo>
                    <a:pt x="388235" y="884630"/>
                  </a:lnTo>
                  <a:lnTo>
                    <a:pt x="427588" y="872343"/>
                  </a:lnTo>
                  <a:lnTo>
                    <a:pt x="467913" y="859929"/>
                  </a:lnTo>
                  <a:lnTo>
                    <a:pt x="509192" y="847406"/>
                  </a:lnTo>
                  <a:lnTo>
                    <a:pt x="551404" y="834793"/>
                  </a:lnTo>
                  <a:lnTo>
                    <a:pt x="594530" y="822108"/>
                  </a:lnTo>
                  <a:lnTo>
                    <a:pt x="638549" y="809370"/>
                  </a:lnTo>
                  <a:lnTo>
                    <a:pt x="683443" y="796597"/>
                  </a:lnTo>
                  <a:lnTo>
                    <a:pt x="729192" y="783807"/>
                  </a:lnTo>
                  <a:lnTo>
                    <a:pt x="775775" y="771019"/>
                  </a:lnTo>
                  <a:lnTo>
                    <a:pt x="823172" y="758251"/>
                  </a:lnTo>
                  <a:lnTo>
                    <a:pt x="871366" y="745522"/>
                  </a:lnTo>
                  <a:lnTo>
                    <a:pt x="920334" y="732850"/>
                  </a:lnTo>
                  <a:lnTo>
                    <a:pt x="970058" y="720254"/>
                  </a:lnTo>
                  <a:lnTo>
                    <a:pt x="1020518" y="707751"/>
                  </a:lnTo>
                  <a:lnTo>
                    <a:pt x="1071694" y="695362"/>
                  </a:lnTo>
                  <a:lnTo>
                    <a:pt x="1123567" y="683102"/>
                  </a:lnTo>
                  <a:lnTo>
                    <a:pt x="1176116" y="670993"/>
                  </a:lnTo>
                  <a:lnTo>
                    <a:pt x="1229322" y="659050"/>
                  </a:lnTo>
                  <a:lnTo>
                    <a:pt x="1283165" y="647294"/>
                  </a:lnTo>
                  <a:lnTo>
                    <a:pt x="1337626" y="635743"/>
                  </a:lnTo>
                  <a:lnTo>
                    <a:pt x="1392684" y="624414"/>
                  </a:lnTo>
                  <a:lnTo>
                    <a:pt x="1448320" y="613327"/>
                  </a:lnTo>
                  <a:lnTo>
                    <a:pt x="1504514" y="602500"/>
                  </a:lnTo>
                  <a:lnTo>
                    <a:pt x="1561247" y="591951"/>
                  </a:lnTo>
                  <a:lnTo>
                    <a:pt x="1618498" y="581699"/>
                  </a:lnTo>
                  <a:lnTo>
                    <a:pt x="1676248" y="571762"/>
                  </a:lnTo>
                  <a:lnTo>
                    <a:pt x="1734477" y="562158"/>
                  </a:lnTo>
                  <a:lnTo>
                    <a:pt x="1793166" y="552906"/>
                  </a:lnTo>
                  <a:lnTo>
                    <a:pt x="1852294" y="544025"/>
                  </a:lnTo>
                  <a:lnTo>
                    <a:pt x="1911842" y="535532"/>
                  </a:lnTo>
                  <a:lnTo>
                    <a:pt x="1971790" y="527447"/>
                  </a:lnTo>
                  <a:lnTo>
                    <a:pt x="2032118" y="519788"/>
                  </a:lnTo>
                  <a:lnTo>
                    <a:pt x="2092807" y="512572"/>
                  </a:lnTo>
                  <a:lnTo>
                    <a:pt x="2153837" y="505819"/>
                  </a:lnTo>
                  <a:lnTo>
                    <a:pt x="2215188" y="499547"/>
                  </a:lnTo>
                  <a:lnTo>
                    <a:pt x="2276840" y="493775"/>
                  </a:lnTo>
                  <a:lnTo>
                    <a:pt x="2338773" y="488520"/>
                  </a:lnTo>
                  <a:lnTo>
                    <a:pt x="2400969" y="483802"/>
                  </a:lnTo>
                  <a:lnTo>
                    <a:pt x="2463406" y="479638"/>
                  </a:lnTo>
                  <a:lnTo>
                    <a:pt x="2526066" y="476047"/>
                  </a:lnTo>
                  <a:lnTo>
                    <a:pt x="2588928" y="473048"/>
                  </a:lnTo>
                  <a:lnTo>
                    <a:pt x="2630455" y="471480"/>
                  </a:lnTo>
                  <a:lnTo>
                    <a:pt x="2672637" y="470297"/>
                  </a:lnTo>
                  <a:lnTo>
                    <a:pt x="2715457" y="469491"/>
                  </a:lnTo>
                  <a:lnTo>
                    <a:pt x="2758899" y="469050"/>
                  </a:lnTo>
                  <a:lnTo>
                    <a:pt x="2802946" y="468965"/>
                  </a:lnTo>
                  <a:lnTo>
                    <a:pt x="2847583" y="469226"/>
                  </a:lnTo>
                  <a:lnTo>
                    <a:pt x="2892791" y="469821"/>
                  </a:lnTo>
                  <a:lnTo>
                    <a:pt x="2938556" y="470742"/>
                  </a:lnTo>
                  <a:lnTo>
                    <a:pt x="2984861" y="471978"/>
                  </a:lnTo>
                  <a:lnTo>
                    <a:pt x="3031689" y="473518"/>
                  </a:lnTo>
                  <a:lnTo>
                    <a:pt x="3079024" y="475353"/>
                  </a:lnTo>
                  <a:lnTo>
                    <a:pt x="3126850" y="477473"/>
                  </a:lnTo>
                  <a:lnTo>
                    <a:pt x="3175150" y="479866"/>
                  </a:lnTo>
                  <a:lnTo>
                    <a:pt x="3223907" y="482524"/>
                  </a:lnTo>
                  <a:lnTo>
                    <a:pt x="3273105" y="485436"/>
                  </a:lnTo>
                  <a:lnTo>
                    <a:pt x="3322728" y="488592"/>
                  </a:lnTo>
                  <a:lnTo>
                    <a:pt x="3372760" y="491981"/>
                  </a:lnTo>
                  <a:lnTo>
                    <a:pt x="3423183" y="495593"/>
                  </a:lnTo>
                  <a:lnTo>
                    <a:pt x="3473982" y="499419"/>
                  </a:lnTo>
                  <a:lnTo>
                    <a:pt x="3525140" y="503448"/>
                  </a:lnTo>
                  <a:lnTo>
                    <a:pt x="3576641" y="507670"/>
                  </a:lnTo>
                  <a:lnTo>
                    <a:pt x="3628467" y="512075"/>
                  </a:lnTo>
                  <a:lnTo>
                    <a:pt x="3680604" y="516652"/>
                  </a:lnTo>
                  <a:lnTo>
                    <a:pt x="3733034" y="521391"/>
                  </a:lnTo>
                  <a:lnTo>
                    <a:pt x="3785741" y="526283"/>
                  </a:lnTo>
                  <a:lnTo>
                    <a:pt x="3838709" y="531317"/>
                  </a:lnTo>
                  <a:lnTo>
                    <a:pt x="3891920" y="536483"/>
                  </a:lnTo>
                  <a:lnTo>
                    <a:pt x="3945359" y="541771"/>
                  </a:lnTo>
                  <a:lnTo>
                    <a:pt x="3999010" y="547170"/>
                  </a:lnTo>
                  <a:lnTo>
                    <a:pt x="4052855" y="552671"/>
                  </a:lnTo>
                  <a:lnTo>
                    <a:pt x="4106879" y="558263"/>
                  </a:lnTo>
                  <a:lnTo>
                    <a:pt x="4161065" y="563936"/>
                  </a:lnTo>
                  <a:lnTo>
                    <a:pt x="4215396" y="569680"/>
                  </a:lnTo>
                  <a:lnTo>
                    <a:pt x="4269856" y="575485"/>
                  </a:lnTo>
                  <a:lnTo>
                    <a:pt x="4324429" y="581340"/>
                  </a:lnTo>
                  <a:lnTo>
                    <a:pt x="4379099" y="587236"/>
                  </a:lnTo>
                  <a:lnTo>
                    <a:pt x="4433848" y="593162"/>
                  </a:lnTo>
                  <a:lnTo>
                    <a:pt x="4488661" y="599108"/>
                  </a:lnTo>
                  <a:lnTo>
                    <a:pt x="4543520" y="605064"/>
                  </a:lnTo>
                  <a:lnTo>
                    <a:pt x="4598410" y="611020"/>
                  </a:lnTo>
                  <a:lnTo>
                    <a:pt x="4653315" y="616966"/>
                  </a:lnTo>
                  <a:lnTo>
                    <a:pt x="4708217" y="622891"/>
                  </a:lnTo>
                  <a:lnTo>
                    <a:pt x="4763100" y="628785"/>
                  </a:lnTo>
                  <a:lnTo>
                    <a:pt x="4817948" y="634638"/>
                  </a:lnTo>
                  <a:lnTo>
                    <a:pt x="4872745" y="640440"/>
                  </a:lnTo>
                  <a:lnTo>
                    <a:pt x="4927474" y="646181"/>
                  </a:lnTo>
                  <a:lnTo>
                    <a:pt x="4982118" y="651851"/>
                  </a:lnTo>
                  <a:lnTo>
                    <a:pt x="5036662" y="657438"/>
                  </a:lnTo>
                  <a:lnTo>
                    <a:pt x="5091088" y="662935"/>
                  </a:lnTo>
                  <a:lnTo>
                    <a:pt x="5145381" y="668329"/>
                  </a:lnTo>
                  <a:lnTo>
                    <a:pt x="5199523" y="673611"/>
                  </a:lnTo>
                  <a:lnTo>
                    <a:pt x="5253499" y="678771"/>
                  </a:lnTo>
                  <a:lnTo>
                    <a:pt x="5307292" y="683799"/>
                  </a:lnTo>
                  <a:lnTo>
                    <a:pt x="5360886" y="688684"/>
                  </a:lnTo>
                  <a:lnTo>
                    <a:pt x="5414263" y="693416"/>
                  </a:lnTo>
                  <a:lnTo>
                    <a:pt x="5467409" y="697985"/>
                  </a:lnTo>
                  <a:lnTo>
                    <a:pt x="5520306" y="702382"/>
                  </a:lnTo>
                  <a:lnTo>
                    <a:pt x="5572938" y="706595"/>
                  </a:lnTo>
                  <a:lnTo>
                    <a:pt x="5625288" y="710614"/>
                  </a:lnTo>
                  <a:lnTo>
                    <a:pt x="5677341" y="714430"/>
                  </a:lnTo>
                  <a:lnTo>
                    <a:pt x="5729079" y="718032"/>
                  </a:lnTo>
                  <a:lnTo>
                    <a:pt x="5780486" y="721411"/>
                  </a:lnTo>
                  <a:lnTo>
                    <a:pt x="5831546" y="724555"/>
                  </a:lnTo>
                  <a:lnTo>
                    <a:pt x="5882243" y="727455"/>
                  </a:lnTo>
                  <a:lnTo>
                    <a:pt x="5932559" y="730101"/>
                  </a:lnTo>
                  <a:lnTo>
                    <a:pt x="5982479" y="732482"/>
                  </a:lnTo>
                  <a:lnTo>
                    <a:pt x="6031987" y="734588"/>
                  </a:lnTo>
                  <a:lnTo>
                    <a:pt x="6081064" y="736410"/>
                  </a:lnTo>
                  <a:lnTo>
                    <a:pt x="6129696" y="737936"/>
                  </a:lnTo>
                  <a:lnTo>
                    <a:pt x="6177866" y="739157"/>
                  </a:lnTo>
                  <a:lnTo>
                    <a:pt x="6225557" y="740063"/>
                  </a:lnTo>
                  <a:lnTo>
                    <a:pt x="6272754" y="740643"/>
                  </a:lnTo>
                  <a:lnTo>
                    <a:pt x="6319439" y="740887"/>
                  </a:lnTo>
                  <a:lnTo>
                    <a:pt x="6365595" y="740786"/>
                  </a:lnTo>
                  <a:lnTo>
                    <a:pt x="6411208" y="740328"/>
                  </a:lnTo>
                  <a:lnTo>
                    <a:pt x="6456260" y="739504"/>
                  </a:lnTo>
                  <a:lnTo>
                    <a:pt x="6500735" y="738304"/>
                  </a:lnTo>
                  <a:lnTo>
                    <a:pt x="6544616" y="736717"/>
                  </a:lnTo>
                  <a:lnTo>
                    <a:pt x="6587887" y="734734"/>
                  </a:lnTo>
                  <a:lnTo>
                    <a:pt x="6630532" y="732343"/>
                  </a:lnTo>
                  <a:lnTo>
                    <a:pt x="6672534" y="729536"/>
                  </a:lnTo>
                  <a:lnTo>
                    <a:pt x="6733771" y="724670"/>
                  </a:lnTo>
                  <a:lnTo>
                    <a:pt x="6794724" y="718984"/>
                  </a:lnTo>
                  <a:lnTo>
                    <a:pt x="6855382" y="712508"/>
                  </a:lnTo>
                  <a:lnTo>
                    <a:pt x="6915734" y="705268"/>
                  </a:lnTo>
                  <a:lnTo>
                    <a:pt x="6975770" y="697294"/>
                  </a:lnTo>
                  <a:lnTo>
                    <a:pt x="7035479" y="688613"/>
                  </a:lnTo>
                  <a:lnTo>
                    <a:pt x="7094851" y="679253"/>
                  </a:lnTo>
                  <a:lnTo>
                    <a:pt x="7153874" y="669243"/>
                  </a:lnTo>
                  <a:lnTo>
                    <a:pt x="7212539" y="658611"/>
                  </a:lnTo>
                  <a:lnTo>
                    <a:pt x="7270835" y="647385"/>
                  </a:lnTo>
                  <a:lnTo>
                    <a:pt x="7328751" y="635593"/>
                  </a:lnTo>
                  <a:lnTo>
                    <a:pt x="7386277" y="623263"/>
                  </a:lnTo>
                  <a:lnTo>
                    <a:pt x="7443402" y="610423"/>
                  </a:lnTo>
                  <a:lnTo>
                    <a:pt x="7500115" y="597102"/>
                  </a:lnTo>
                  <a:lnTo>
                    <a:pt x="7556406" y="583328"/>
                  </a:lnTo>
                  <a:lnTo>
                    <a:pt x="7612264" y="569129"/>
                  </a:lnTo>
                  <a:lnTo>
                    <a:pt x="7667679" y="554532"/>
                  </a:lnTo>
                  <a:lnTo>
                    <a:pt x="7722640" y="539567"/>
                  </a:lnTo>
                  <a:lnTo>
                    <a:pt x="7777137" y="524261"/>
                  </a:lnTo>
                  <a:lnTo>
                    <a:pt x="7831158" y="508643"/>
                  </a:lnTo>
                  <a:lnTo>
                    <a:pt x="7884694" y="492740"/>
                  </a:lnTo>
                  <a:lnTo>
                    <a:pt x="7937733" y="476581"/>
                  </a:lnTo>
                  <a:lnTo>
                    <a:pt x="7990265" y="460194"/>
                  </a:lnTo>
                  <a:lnTo>
                    <a:pt x="8042280" y="443607"/>
                  </a:lnTo>
                  <a:lnTo>
                    <a:pt x="8093767" y="426848"/>
                  </a:lnTo>
                  <a:lnTo>
                    <a:pt x="8144716" y="409946"/>
                  </a:lnTo>
                  <a:lnTo>
                    <a:pt x="8195115" y="392928"/>
                  </a:lnTo>
                  <a:lnTo>
                    <a:pt x="8244954" y="375823"/>
                  </a:lnTo>
                  <a:lnTo>
                    <a:pt x="8294223" y="358659"/>
                  </a:lnTo>
                  <a:lnTo>
                    <a:pt x="8342910" y="341464"/>
                  </a:lnTo>
                  <a:lnTo>
                    <a:pt x="8391006" y="324267"/>
                  </a:lnTo>
                  <a:lnTo>
                    <a:pt x="8438500" y="307094"/>
                  </a:lnTo>
                  <a:lnTo>
                    <a:pt x="8485381" y="289975"/>
                  </a:lnTo>
                  <a:lnTo>
                    <a:pt x="8531639" y="272938"/>
                  </a:lnTo>
                  <a:lnTo>
                    <a:pt x="8577263" y="256011"/>
                  </a:lnTo>
                  <a:lnTo>
                    <a:pt x="8622242" y="239221"/>
                  </a:lnTo>
                  <a:lnTo>
                    <a:pt x="8666566" y="222598"/>
                  </a:lnTo>
                  <a:lnTo>
                    <a:pt x="8710224" y="206169"/>
                  </a:lnTo>
                  <a:lnTo>
                    <a:pt x="8753206" y="189962"/>
                  </a:lnTo>
                  <a:lnTo>
                    <a:pt x="8795501" y="174007"/>
                  </a:lnTo>
                  <a:lnTo>
                    <a:pt x="8837098" y="158329"/>
                  </a:lnTo>
                  <a:lnTo>
                    <a:pt x="8877987" y="142959"/>
                  </a:lnTo>
                  <a:lnTo>
                    <a:pt x="8918158" y="127924"/>
                  </a:lnTo>
                  <a:lnTo>
                    <a:pt x="8957599" y="113252"/>
                  </a:lnTo>
                  <a:lnTo>
                    <a:pt x="8996300" y="98971"/>
                  </a:lnTo>
                  <a:lnTo>
                    <a:pt x="9034251" y="85110"/>
                  </a:lnTo>
                  <a:lnTo>
                    <a:pt x="9071440" y="71697"/>
                  </a:lnTo>
                  <a:lnTo>
                    <a:pt x="9107858" y="58760"/>
                  </a:lnTo>
                  <a:lnTo>
                    <a:pt x="9178337" y="34425"/>
                  </a:lnTo>
                  <a:lnTo>
                    <a:pt x="9245602" y="12331"/>
                  </a:lnTo>
                  <a:lnTo>
                    <a:pt x="9278003" y="2196"/>
                  </a:lnTo>
                  <a:lnTo>
                    <a:pt x="9285306" y="0"/>
                  </a:lnTo>
                </a:path>
              </a:pathLst>
            </a:custGeom>
            <a:ln w="10774">
              <a:solidFill>
                <a:srgbClr val="09B6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" y="56967"/>
              <a:ext cx="9361170" cy="892810"/>
            </a:xfrm>
            <a:custGeom>
              <a:avLst/>
              <a:gdLst/>
              <a:ahLst/>
              <a:cxnLst/>
              <a:rect l="l" t="t" r="r" b="b"/>
              <a:pathLst>
                <a:path w="9361170" h="892810">
                  <a:moveTo>
                    <a:pt x="0" y="892461"/>
                  </a:moveTo>
                  <a:lnTo>
                    <a:pt x="52739" y="883117"/>
                  </a:lnTo>
                  <a:lnTo>
                    <a:pt x="110819" y="871834"/>
                  </a:lnTo>
                  <a:lnTo>
                    <a:pt x="174040" y="858780"/>
                  </a:lnTo>
                  <a:lnTo>
                    <a:pt x="242202" y="844126"/>
                  </a:lnTo>
                  <a:lnTo>
                    <a:pt x="315104" y="828038"/>
                  </a:lnTo>
                  <a:lnTo>
                    <a:pt x="353271" y="819510"/>
                  </a:lnTo>
                  <a:lnTo>
                    <a:pt x="392548" y="810687"/>
                  </a:lnTo>
                  <a:lnTo>
                    <a:pt x="432910" y="801590"/>
                  </a:lnTo>
                  <a:lnTo>
                    <a:pt x="474332" y="792241"/>
                  </a:lnTo>
                  <a:lnTo>
                    <a:pt x="516790" y="782660"/>
                  </a:lnTo>
                  <a:lnTo>
                    <a:pt x="560258" y="772868"/>
                  </a:lnTo>
                  <a:lnTo>
                    <a:pt x="604711" y="762887"/>
                  </a:lnTo>
                  <a:lnTo>
                    <a:pt x="650124" y="752737"/>
                  </a:lnTo>
                  <a:lnTo>
                    <a:pt x="696473" y="742440"/>
                  </a:lnTo>
                  <a:lnTo>
                    <a:pt x="743731" y="732017"/>
                  </a:lnTo>
                  <a:lnTo>
                    <a:pt x="791875" y="721489"/>
                  </a:lnTo>
                  <a:lnTo>
                    <a:pt x="840880" y="710877"/>
                  </a:lnTo>
                  <a:lnTo>
                    <a:pt x="890719" y="700202"/>
                  </a:lnTo>
                  <a:lnTo>
                    <a:pt x="941369" y="689485"/>
                  </a:lnTo>
                  <a:lnTo>
                    <a:pt x="992804" y="678747"/>
                  </a:lnTo>
                  <a:lnTo>
                    <a:pt x="1044999" y="668010"/>
                  </a:lnTo>
                  <a:lnTo>
                    <a:pt x="1097929" y="657294"/>
                  </a:lnTo>
                  <a:lnTo>
                    <a:pt x="1151570" y="646621"/>
                  </a:lnTo>
                  <a:lnTo>
                    <a:pt x="1205896" y="636011"/>
                  </a:lnTo>
                  <a:lnTo>
                    <a:pt x="1260882" y="625486"/>
                  </a:lnTo>
                  <a:lnTo>
                    <a:pt x="1316504" y="615067"/>
                  </a:lnTo>
                  <a:lnTo>
                    <a:pt x="1372735" y="604774"/>
                  </a:lnTo>
                  <a:lnTo>
                    <a:pt x="1429552" y="594630"/>
                  </a:lnTo>
                  <a:lnTo>
                    <a:pt x="1486930" y="584654"/>
                  </a:lnTo>
                  <a:lnTo>
                    <a:pt x="1544842" y="574869"/>
                  </a:lnTo>
                  <a:lnTo>
                    <a:pt x="1603265" y="565295"/>
                  </a:lnTo>
                  <a:lnTo>
                    <a:pt x="1662173" y="555953"/>
                  </a:lnTo>
                  <a:lnTo>
                    <a:pt x="1721541" y="546864"/>
                  </a:lnTo>
                  <a:lnTo>
                    <a:pt x="1781345" y="538050"/>
                  </a:lnTo>
                  <a:lnTo>
                    <a:pt x="1841558" y="529532"/>
                  </a:lnTo>
                  <a:lnTo>
                    <a:pt x="1902157" y="521330"/>
                  </a:lnTo>
                  <a:lnTo>
                    <a:pt x="1963117" y="513466"/>
                  </a:lnTo>
                  <a:lnTo>
                    <a:pt x="2024411" y="505961"/>
                  </a:lnTo>
                  <a:lnTo>
                    <a:pt x="2086016" y="498836"/>
                  </a:lnTo>
                  <a:lnTo>
                    <a:pt x="2147906" y="492112"/>
                  </a:lnTo>
                  <a:lnTo>
                    <a:pt x="2210057" y="485810"/>
                  </a:lnTo>
                  <a:lnTo>
                    <a:pt x="2272442" y="479951"/>
                  </a:lnTo>
                  <a:lnTo>
                    <a:pt x="2335038" y="474556"/>
                  </a:lnTo>
                  <a:lnTo>
                    <a:pt x="2397820" y="469647"/>
                  </a:lnTo>
                  <a:lnTo>
                    <a:pt x="2460761" y="465244"/>
                  </a:lnTo>
                  <a:lnTo>
                    <a:pt x="2523838" y="461369"/>
                  </a:lnTo>
                  <a:lnTo>
                    <a:pt x="2587025" y="458042"/>
                  </a:lnTo>
                  <a:lnTo>
                    <a:pt x="2650297" y="455286"/>
                  </a:lnTo>
                  <a:lnTo>
                    <a:pt x="2692566" y="453810"/>
                  </a:lnTo>
                  <a:lnTo>
                    <a:pt x="2735478" y="452644"/>
                  </a:lnTo>
                  <a:lnTo>
                    <a:pt x="2779019" y="451778"/>
                  </a:lnTo>
                  <a:lnTo>
                    <a:pt x="2823171" y="451206"/>
                  </a:lnTo>
                  <a:lnTo>
                    <a:pt x="2867917" y="450918"/>
                  </a:lnTo>
                  <a:lnTo>
                    <a:pt x="2913242" y="450906"/>
                  </a:lnTo>
                  <a:lnTo>
                    <a:pt x="2959129" y="451162"/>
                  </a:lnTo>
                  <a:lnTo>
                    <a:pt x="3005560" y="451677"/>
                  </a:lnTo>
                  <a:lnTo>
                    <a:pt x="3052521" y="452443"/>
                  </a:lnTo>
                  <a:lnTo>
                    <a:pt x="3099993" y="453452"/>
                  </a:lnTo>
                  <a:lnTo>
                    <a:pt x="3147962" y="454696"/>
                  </a:lnTo>
                  <a:lnTo>
                    <a:pt x="3196409" y="456165"/>
                  </a:lnTo>
                  <a:lnTo>
                    <a:pt x="3245319" y="457853"/>
                  </a:lnTo>
                  <a:lnTo>
                    <a:pt x="3294675" y="459750"/>
                  </a:lnTo>
                  <a:lnTo>
                    <a:pt x="3344461" y="461848"/>
                  </a:lnTo>
                  <a:lnTo>
                    <a:pt x="3394659" y="464139"/>
                  </a:lnTo>
                  <a:lnTo>
                    <a:pt x="3445254" y="466615"/>
                  </a:lnTo>
                  <a:lnTo>
                    <a:pt x="3496230" y="469267"/>
                  </a:lnTo>
                  <a:lnTo>
                    <a:pt x="3547568" y="472087"/>
                  </a:lnTo>
                  <a:lnTo>
                    <a:pt x="3599254" y="475066"/>
                  </a:lnTo>
                  <a:lnTo>
                    <a:pt x="3651270" y="478197"/>
                  </a:lnTo>
                  <a:lnTo>
                    <a:pt x="3703600" y="481470"/>
                  </a:lnTo>
                  <a:lnTo>
                    <a:pt x="3756227" y="484878"/>
                  </a:lnTo>
                  <a:lnTo>
                    <a:pt x="3809135" y="488413"/>
                  </a:lnTo>
                  <a:lnTo>
                    <a:pt x="3862308" y="492065"/>
                  </a:lnTo>
                  <a:lnTo>
                    <a:pt x="3915728" y="495827"/>
                  </a:lnTo>
                  <a:lnTo>
                    <a:pt x="3969380" y="499691"/>
                  </a:lnTo>
                  <a:lnTo>
                    <a:pt x="4023247" y="503647"/>
                  </a:lnTo>
                  <a:lnTo>
                    <a:pt x="4077311" y="507689"/>
                  </a:lnTo>
                  <a:lnTo>
                    <a:pt x="4131558" y="511806"/>
                  </a:lnTo>
                  <a:lnTo>
                    <a:pt x="4185970" y="515992"/>
                  </a:lnTo>
                  <a:lnTo>
                    <a:pt x="4240530" y="520237"/>
                  </a:lnTo>
                  <a:lnTo>
                    <a:pt x="4295223" y="524534"/>
                  </a:lnTo>
                  <a:lnTo>
                    <a:pt x="4350031" y="528874"/>
                  </a:lnTo>
                  <a:lnTo>
                    <a:pt x="4404939" y="533248"/>
                  </a:lnTo>
                  <a:lnTo>
                    <a:pt x="4459929" y="537649"/>
                  </a:lnTo>
                  <a:lnTo>
                    <a:pt x="4514985" y="542069"/>
                  </a:lnTo>
                  <a:lnTo>
                    <a:pt x="4570091" y="546498"/>
                  </a:lnTo>
                  <a:lnTo>
                    <a:pt x="4625230" y="550928"/>
                  </a:lnTo>
                  <a:lnTo>
                    <a:pt x="4680385" y="555352"/>
                  </a:lnTo>
                  <a:lnTo>
                    <a:pt x="4735541" y="559760"/>
                  </a:lnTo>
                  <a:lnTo>
                    <a:pt x="4790680" y="564145"/>
                  </a:lnTo>
                  <a:lnTo>
                    <a:pt x="4845785" y="568498"/>
                  </a:lnTo>
                  <a:lnTo>
                    <a:pt x="4900842" y="572812"/>
                  </a:lnTo>
                  <a:lnTo>
                    <a:pt x="4955832" y="577076"/>
                  </a:lnTo>
                  <a:lnTo>
                    <a:pt x="5010740" y="581284"/>
                  </a:lnTo>
                  <a:lnTo>
                    <a:pt x="5065549" y="585427"/>
                  </a:lnTo>
                  <a:lnTo>
                    <a:pt x="5120242" y="589496"/>
                  </a:lnTo>
                  <a:lnTo>
                    <a:pt x="5174802" y="593484"/>
                  </a:lnTo>
                  <a:lnTo>
                    <a:pt x="5229215" y="597382"/>
                  </a:lnTo>
                  <a:lnTo>
                    <a:pt x="5283462" y="601181"/>
                  </a:lnTo>
                  <a:lnTo>
                    <a:pt x="5337527" y="604874"/>
                  </a:lnTo>
                  <a:lnTo>
                    <a:pt x="5391394" y="608451"/>
                  </a:lnTo>
                  <a:lnTo>
                    <a:pt x="5445046" y="611905"/>
                  </a:lnTo>
                  <a:lnTo>
                    <a:pt x="5498467" y="615228"/>
                  </a:lnTo>
                  <a:lnTo>
                    <a:pt x="5551641" y="618411"/>
                  </a:lnTo>
                  <a:lnTo>
                    <a:pt x="5604550" y="621445"/>
                  </a:lnTo>
                  <a:lnTo>
                    <a:pt x="5657178" y="624323"/>
                  </a:lnTo>
                  <a:lnTo>
                    <a:pt x="5709509" y="627036"/>
                  </a:lnTo>
                  <a:lnTo>
                    <a:pt x="5761526" y="629575"/>
                  </a:lnTo>
                  <a:lnTo>
                    <a:pt x="5813212" y="631933"/>
                  </a:lnTo>
                  <a:lnTo>
                    <a:pt x="5864552" y="634101"/>
                  </a:lnTo>
                  <a:lnTo>
                    <a:pt x="5915528" y="636071"/>
                  </a:lnTo>
                  <a:lnTo>
                    <a:pt x="5966124" y="637834"/>
                  </a:lnTo>
                  <a:lnTo>
                    <a:pt x="6016324" y="639383"/>
                  </a:lnTo>
                  <a:lnTo>
                    <a:pt x="6066111" y="640708"/>
                  </a:lnTo>
                  <a:lnTo>
                    <a:pt x="6115468" y="641802"/>
                  </a:lnTo>
                  <a:lnTo>
                    <a:pt x="6164379" y="642656"/>
                  </a:lnTo>
                  <a:lnTo>
                    <a:pt x="6212828" y="643262"/>
                  </a:lnTo>
                  <a:lnTo>
                    <a:pt x="6260797" y="643611"/>
                  </a:lnTo>
                  <a:lnTo>
                    <a:pt x="6308271" y="643696"/>
                  </a:lnTo>
                  <a:lnTo>
                    <a:pt x="6355233" y="643507"/>
                  </a:lnTo>
                  <a:lnTo>
                    <a:pt x="6401666" y="643037"/>
                  </a:lnTo>
                  <a:lnTo>
                    <a:pt x="6447554" y="642277"/>
                  </a:lnTo>
                  <a:lnTo>
                    <a:pt x="6492881" y="641220"/>
                  </a:lnTo>
                  <a:lnTo>
                    <a:pt x="6537629" y="639856"/>
                  </a:lnTo>
                  <a:lnTo>
                    <a:pt x="6581782" y="638177"/>
                  </a:lnTo>
                  <a:lnTo>
                    <a:pt x="6625325" y="636175"/>
                  </a:lnTo>
                  <a:lnTo>
                    <a:pt x="6668239" y="633842"/>
                  </a:lnTo>
                  <a:lnTo>
                    <a:pt x="6710509" y="631169"/>
                  </a:lnTo>
                  <a:lnTo>
                    <a:pt x="6772503" y="626599"/>
                  </a:lnTo>
                  <a:lnTo>
                    <a:pt x="6834201" y="621338"/>
                  </a:lnTo>
                  <a:lnTo>
                    <a:pt x="6895595" y="615410"/>
                  </a:lnTo>
                  <a:lnTo>
                    <a:pt x="6956671" y="608839"/>
                  </a:lnTo>
                  <a:lnTo>
                    <a:pt x="7017420" y="601649"/>
                  </a:lnTo>
                  <a:lnTo>
                    <a:pt x="7077830" y="593866"/>
                  </a:lnTo>
                  <a:lnTo>
                    <a:pt x="7137889" y="585513"/>
                  </a:lnTo>
                  <a:lnTo>
                    <a:pt x="7197588" y="576615"/>
                  </a:lnTo>
                  <a:lnTo>
                    <a:pt x="7256914" y="567197"/>
                  </a:lnTo>
                  <a:lnTo>
                    <a:pt x="7315856" y="557281"/>
                  </a:lnTo>
                  <a:lnTo>
                    <a:pt x="7374405" y="546894"/>
                  </a:lnTo>
                  <a:lnTo>
                    <a:pt x="7432547" y="536060"/>
                  </a:lnTo>
                  <a:lnTo>
                    <a:pt x="7490273" y="524802"/>
                  </a:lnTo>
                  <a:lnTo>
                    <a:pt x="7547571" y="513145"/>
                  </a:lnTo>
                  <a:lnTo>
                    <a:pt x="7604430" y="501115"/>
                  </a:lnTo>
                  <a:lnTo>
                    <a:pt x="7660839" y="488734"/>
                  </a:lnTo>
                  <a:lnTo>
                    <a:pt x="7716787" y="476027"/>
                  </a:lnTo>
                  <a:lnTo>
                    <a:pt x="7772262" y="463020"/>
                  </a:lnTo>
                  <a:lnTo>
                    <a:pt x="7827254" y="449735"/>
                  </a:lnTo>
                  <a:lnTo>
                    <a:pt x="7881752" y="436198"/>
                  </a:lnTo>
                  <a:lnTo>
                    <a:pt x="7935743" y="422434"/>
                  </a:lnTo>
                  <a:lnTo>
                    <a:pt x="7989219" y="408465"/>
                  </a:lnTo>
                  <a:lnTo>
                    <a:pt x="8042166" y="394318"/>
                  </a:lnTo>
                  <a:lnTo>
                    <a:pt x="8094574" y="380016"/>
                  </a:lnTo>
                  <a:lnTo>
                    <a:pt x="8146432" y="365583"/>
                  </a:lnTo>
                  <a:lnTo>
                    <a:pt x="8197729" y="351045"/>
                  </a:lnTo>
                  <a:lnTo>
                    <a:pt x="8248454" y="336424"/>
                  </a:lnTo>
                  <a:lnTo>
                    <a:pt x="8298595" y="321747"/>
                  </a:lnTo>
                  <a:lnTo>
                    <a:pt x="8348142" y="307037"/>
                  </a:lnTo>
                  <a:lnTo>
                    <a:pt x="8397083" y="292319"/>
                  </a:lnTo>
                  <a:lnTo>
                    <a:pt x="8445408" y="277616"/>
                  </a:lnTo>
                  <a:lnTo>
                    <a:pt x="8493105" y="262954"/>
                  </a:lnTo>
                  <a:lnTo>
                    <a:pt x="8540162" y="248357"/>
                  </a:lnTo>
                  <a:lnTo>
                    <a:pt x="8586570" y="233849"/>
                  </a:lnTo>
                  <a:lnTo>
                    <a:pt x="8632316" y="219455"/>
                  </a:lnTo>
                  <a:lnTo>
                    <a:pt x="8677390" y="205198"/>
                  </a:lnTo>
                  <a:lnTo>
                    <a:pt x="8721781" y="191104"/>
                  </a:lnTo>
                  <a:lnTo>
                    <a:pt x="8765477" y="177197"/>
                  </a:lnTo>
                  <a:lnTo>
                    <a:pt x="8808467" y="163501"/>
                  </a:lnTo>
                  <a:lnTo>
                    <a:pt x="8850741" y="150041"/>
                  </a:lnTo>
                  <a:lnTo>
                    <a:pt x="8892287" y="136841"/>
                  </a:lnTo>
                  <a:lnTo>
                    <a:pt x="8933094" y="123925"/>
                  </a:lnTo>
                  <a:lnTo>
                    <a:pt x="8973151" y="111318"/>
                  </a:lnTo>
                  <a:lnTo>
                    <a:pt x="9012447" y="99044"/>
                  </a:lnTo>
                  <a:lnTo>
                    <a:pt x="9050970" y="87128"/>
                  </a:lnTo>
                  <a:lnTo>
                    <a:pt x="9088710" y="75593"/>
                  </a:lnTo>
                  <a:lnTo>
                    <a:pt x="9125655" y="64465"/>
                  </a:lnTo>
                  <a:lnTo>
                    <a:pt x="9197118" y="43527"/>
                  </a:lnTo>
                  <a:lnTo>
                    <a:pt x="9265270" y="24506"/>
                  </a:lnTo>
                  <a:lnTo>
                    <a:pt x="9330021" y="7599"/>
                  </a:lnTo>
                  <a:lnTo>
                    <a:pt x="9361094" y="0"/>
                  </a:lnTo>
                </a:path>
              </a:pathLst>
            </a:custGeom>
            <a:ln w="9524">
              <a:solidFill>
                <a:srgbClr val="10CE9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0" y="6081486"/>
            <a:ext cx="2095499" cy="776513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466720" y="1199028"/>
            <a:ext cx="6063632" cy="4093732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5387" y="0"/>
            <a:ext cx="9371330" cy="6863715"/>
            <a:chOff x="-5387" y="0"/>
            <a:chExt cx="9371330" cy="68637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361475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9359899" cy="102742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04744" y="0"/>
              <a:ext cx="4855155" cy="600066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0" y="0"/>
              <a:ext cx="9285605" cy="1015365"/>
            </a:xfrm>
            <a:custGeom>
              <a:avLst/>
              <a:gdLst/>
              <a:ahLst/>
              <a:cxnLst/>
              <a:rect l="l" t="t" r="r" b="b"/>
              <a:pathLst>
                <a:path w="9285605" h="1015365">
                  <a:moveTo>
                    <a:pt x="0" y="1015121"/>
                  </a:moveTo>
                  <a:lnTo>
                    <a:pt x="52568" y="996451"/>
                  </a:lnTo>
                  <a:lnTo>
                    <a:pt x="110812" y="976136"/>
                  </a:lnTo>
                  <a:lnTo>
                    <a:pt x="173659" y="954649"/>
                  </a:lnTo>
                  <a:lnTo>
                    <a:pt x="240950" y="932137"/>
                  </a:lnTo>
                  <a:lnTo>
                    <a:pt x="312528" y="908748"/>
                  </a:lnTo>
                  <a:lnTo>
                    <a:pt x="349876" y="896771"/>
                  </a:lnTo>
                  <a:lnTo>
                    <a:pt x="388235" y="884630"/>
                  </a:lnTo>
                  <a:lnTo>
                    <a:pt x="427588" y="872343"/>
                  </a:lnTo>
                  <a:lnTo>
                    <a:pt x="467913" y="859929"/>
                  </a:lnTo>
                  <a:lnTo>
                    <a:pt x="509192" y="847406"/>
                  </a:lnTo>
                  <a:lnTo>
                    <a:pt x="551404" y="834793"/>
                  </a:lnTo>
                  <a:lnTo>
                    <a:pt x="594530" y="822108"/>
                  </a:lnTo>
                  <a:lnTo>
                    <a:pt x="638549" y="809370"/>
                  </a:lnTo>
                  <a:lnTo>
                    <a:pt x="683443" y="796597"/>
                  </a:lnTo>
                  <a:lnTo>
                    <a:pt x="729192" y="783807"/>
                  </a:lnTo>
                  <a:lnTo>
                    <a:pt x="775775" y="771019"/>
                  </a:lnTo>
                  <a:lnTo>
                    <a:pt x="823172" y="758251"/>
                  </a:lnTo>
                  <a:lnTo>
                    <a:pt x="871366" y="745522"/>
                  </a:lnTo>
                  <a:lnTo>
                    <a:pt x="920334" y="732850"/>
                  </a:lnTo>
                  <a:lnTo>
                    <a:pt x="970058" y="720254"/>
                  </a:lnTo>
                  <a:lnTo>
                    <a:pt x="1020518" y="707751"/>
                  </a:lnTo>
                  <a:lnTo>
                    <a:pt x="1071694" y="695362"/>
                  </a:lnTo>
                  <a:lnTo>
                    <a:pt x="1123567" y="683102"/>
                  </a:lnTo>
                  <a:lnTo>
                    <a:pt x="1176116" y="670993"/>
                  </a:lnTo>
                  <a:lnTo>
                    <a:pt x="1229322" y="659050"/>
                  </a:lnTo>
                  <a:lnTo>
                    <a:pt x="1283165" y="647294"/>
                  </a:lnTo>
                  <a:lnTo>
                    <a:pt x="1337626" y="635743"/>
                  </a:lnTo>
                  <a:lnTo>
                    <a:pt x="1392684" y="624414"/>
                  </a:lnTo>
                  <a:lnTo>
                    <a:pt x="1448320" y="613327"/>
                  </a:lnTo>
                  <a:lnTo>
                    <a:pt x="1504514" y="602500"/>
                  </a:lnTo>
                  <a:lnTo>
                    <a:pt x="1561247" y="591951"/>
                  </a:lnTo>
                  <a:lnTo>
                    <a:pt x="1618498" y="581699"/>
                  </a:lnTo>
                  <a:lnTo>
                    <a:pt x="1676248" y="571762"/>
                  </a:lnTo>
                  <a:lnTo>
                    <a:pt x="1734477" y="562158"/>
                  </a:lnTo>
                  <a:lnTo>
                    <a:pt x="1793166" y="552906"/>
                  </a:lnTo>
                  <a:lnTo>
                    <a:pt x="1852294" y="544025"/>
                  </a:lnTo>
                  <a:lnTo>
                    <a:pt x="1911842" y="535532"/>
                  </a:lnTo>
                  <a:lnTo>
                    <a:pt x="1971790" y="527447"/>
                  </a:lnTo>
                  <a:lnTo>
                    <a:pt x="2032118" y="519788"/>
                  </a:lnTo>
                  <a:lnTo>
                    <a:pt x="2092807" y="512572"/>
                  </a:lnTo>
                  <a:lnTo>
                    <a:pt x="2153837" y="505819"/>
                  </a:lnTo>
                  <a:lnTo>
                    <a:pt x="2215188" y="499547"/>
                  </a:lnTo>
                  <a:lnTo>
                    <a:pt x="2276840" y="493775"/>
                  </a:lnTo>
                  <a:lnTo>
                    <a:pt x="2338773" y="488520"/>
                  </a:lnTo>
                  <a:lnTo>
                    <a:pt x="2400969" y="483802"/>
                  </a:lnTo>
                  <a:lnTo>
                    <a:pt x="2463406" y="479638"/>
                  </a:lnTo>
                  <a:lnTo>
                    <a:pt x="2526066" y="476047"/>
                  </a:lnTo>
                  <a:lnTo>
                    <a:pt x="2588928" y="473048"/>
                  </a:lnTo>
                  <a:lnTo>
                    <a:pt x="2630455" y="471480"/>
                  </a:lnTo>
                  <a:lnTo>
                    <a:pt x="2672637" y="470297"/>
                  </a:lnTo>
                  <a:lnTo>
                    <a:pt x="2715457" y="469491"/>
                  </a:lnTo>
                  <a:lnTo>
                    <a:pt x="2758899" y="469050"/>
                  </a:lnTo>
                  <a:lnTo>
                    <a:pt x="2802946" y="468965"/>
                  </a:lnTo>
                  <a:lnTo>
                    <a:pt x="2847583" y="469226"/>
                  </a:lnTo>
                  <a:lnTo>
                    <a:pt x="2892791" y="469821"/>
                  </a:lnTo>
                  <a:lnTo>
                    <a:pt x="2938556" y="470742"/>
                  </a:lnTo>
                  <a:lnTo>
                    <a:pt x="2984861" y="471978"/>
                  </a:lnTo>
                  <a:lnTo>
                    <a:pt x="3031689" y="473518"/>
                  </a:lnTo>
                  <a:lnTo>
                    <a:pt x="3079024" y="475353"/>
                  </a:lnTo>
                  <a:lnTo>
                    <a:pt x="3126850" y="477473"/>
                  </a:lnTo>
                  <a:lnTo>
                    <a:pt x="3175150" y="479866"/>
                  </a:lnTo>
                  <a:lnTo>
                    <a:pt x="3223907" y="482524"/>
                  </a:lnTo>
                  <a:lnTo>
                    <a:pt x="3273105" y="485436"/>
                  </a:lnTo>
                  <a:lnTo>
                    <a:pt x="3322728" y="488592"/>
                  </a:lnTo>
                  <a:lnTo>
                    <a:pt x="3372760" y="491981"/>
                  </a:lnTo>
                  <a:lnTo>
                    <a:pt x="3423183" y="495593"/>
                  </a:lnTo>
                  <a:lnTo>
                    <a:pt x="3473982" y="499419"/>
                  </a:lnTo>
                  <a:lnTo>
                    <a:pt x="3525140" y="503448"/>
                  </a:lnTo>
                  <a:lnTo>
                    <a:pt x="3576641" y="507670"/>
                  </a:lnTo>
                  <a:lnTo>
                    <a:pt x="3628467" y="512075"/>
                  </a:lnTo>
                  <a:lnTo>
                    <a:pt x="3680604" y="516652"/>
                  </a:lnTo>
                  <a:lnTo>
                    <a:pt x="3733034" y="521391"/>
                  </a:lnTo>
                  <a:lnTo>
                    <a:pt x="3785741" y="526283"/>
                  </a:lnTo>
                  <a:lnTo>
                    <a:pt x="3838709" y="531317"/>
                  </a:lnTo>
                  <a:lnTo>
                    <a:pt x="3891920" y="536483"/>
                  </a:lnTo>
                  <a:lnTo>
                    <a:pt x="3945359" y="541771"/>
                  </a:lnTo>
                  <a:lnTo>
                    <a:pt x="3999010" y="547170"/>
                  </a:lnTo>
                  <a:lnTo>
                    <a:pt x="4052855" y="552671"/>
                  </a:lnTo>
                  <a:lnTo>
                    <a:pt x="4106879" y="558263"/>
                  </a:lnTo>
                  <a:lnTo>
                    <a:pt x="4161065" y="563936"/>
                  </a:lnTo>
                  <a:lnTo>
                    <a:pt x="4215396" y="569680"/>
                  </a:lnTo>
                  <a:lnTo>
                    <a:pt x="4269856" y="575485"/>
                  </a:lnTo>
                  <a:lnTo>
                    <a:pt x="4324429" y="581340"/>
                  </a:lnTo>
                  <a:lnTo>
                    <a:pt x="4379099" y="587236"/>
                  </a:lnTo>
                  <a:lnTo>
                    <a:pt x="4433848" y="593162"/>
                  </a:lnTo>
                  <a:lnTo>
                    <a:pt x="4488661" y="599108"/>
                  </a:lnTo>
                  <a:lnTo>
                    <a:pt x="4543520" y="605064"/>
                  </a:lnTo>
                  <a:lnTo>
                    <a:pt x="4598410" y="611020"/>
                  </a:lnTo>
                  <a:lnTo>
                    <a:pt x="4653315" y="616966"/>
                  </a:lnTo>
                  <a:lnTo>
                    <a:pt x="4708217" y="622891"/>
                  </a:lnTo>
                  <a:lnTo>
                    <a:pt x="4763100" y="628785"/>
                  </a:lnTo>
                  <a:lnTo>
                    <a:pt x="4817948" y="634638"/>
                  </a:lnTo>
                  <a:lnTo>
                    <a:pt x="4872745" y="640440"/>
                  </a:lnTo>
                  <a:lnTo>
                    <a:pt x="4927474" y="646181"/>
                  </a:lnTo>
                  <a:lnTo>
                    <a:pt x="4982118" y="651851"/>
                  </a:lnTo>
                  <a:lnTo>
                    <a:pt x="5036662" y="657438"/>
                  </a:lnTo>
                  <a:lnTo>
                    <a:pt x="5091088" y="662935"/>
                  </a:lnTo>
                  <a:lnTo>
                    <a:pt x="5145381" y="668329"/>
                  </a:lnTo>
                  <a:lnTo>
                    <a:pt x="5199523" y="673611"/>
                  </a:lnTo>
                  <a:lnTo>
                    <a:pt x="5253499" y="678771"/>
                  </a:lnTo>
                  <a:lnTo>
                    <a:pt x="5307292" y="683799"/>
                  </a:lnTo>
                  <a:lnTo>
                    <a:pt x="5360886" y="688684"/>
                  </a:lnTo>
                  <a:lnTo>
                    <a:pt x="5414263" y="693416"/>
                  </a:lnTo>
                  <a:lnTo>
                    <a:pt x="5467409" y="697985"/>
                  </a:lnTo>
                  <a:lnTo>
                    <a:pt x="5520306" y="702382"/>
                  </a:lnTo>
                  <a:lnTo>
                    <a:pt x="5572938" y="706595"/>
                  </a:lnTo>
                  <a:lnTo>
                    <a:pt x="5625288" y="710614"/>
                  </a:lnTo>
                  <a:lnTo>
                    <a:pt x="5677341" y="714430"/>
                  </a:lnTo>
                  <a:lnTo>
                    <a:pt x="5729079" y="718032"/>
                  </a:lnTo>
                  <a:lnTo>
                    <a:pt x="5780486" y="721411"/>
                  </a:lnTo>
                  <a:lnTo>
                    <a:pt x="5831546" y="724555"/>
                  </a:lnTo>
                  <a:lnTo>
                    <a:pt x="5882243" y="727455"/>
                  </a:lnTo>
                  <a:lnTo>
                    <a:pt x="5932559" y="730101"/>
                  </a:lnTo>
                  <a:lnTo>
                    <a:pt x="5982479" y="732482"/>
                  </a:lnTo>
                  <a:lnTo>
                    <a:pt x="6031987" y="734588"/>
                  </a:lnTo>
                  <a:lnTo>
                    <a:pt x="6081064" y="736410"/>
                  </a:lnTo>
                  <a:lnTo>
                    <a:pt x="6129696" y="737936"/>
                  </a:lnTo>
                  <a:lnTo>
                    <a:pt x="6177866" y="739157"/>
                  </a:lnTo>
                  <a:lnTo>
                    <a:pt x="6225557" y="740063"/>
                  </a:lnTo>
                  <a:lnTo>
                    <a:pt x="6272754" y="740643"/>
                  </a:lnTo>
                  <a:lnTo>
                    <a:pt x="6319439" y="740887"/>
                  </a:lnTo>
                  <a:lnTo>
                    <a:pt x="6365595" y="740786"/>
                  </a:lnTo>
                  <a:lnTo>
                    <a:pt x="6411208" y="740328"/>
                  </a:lnTo>
                  <a:lnTo>
                    <a:pt x="6456260" y="739504"/>
                  </a:lnTo>
                  <a:lnTo>
                    <a:pt x="6500735" y="738304"/>
                  </a:lnTo>
                  <a:lnTo>
                    <a:pt x="6544616" y="736717"/>
                  </a:lnTo>
                  <a:lnTo>
                    <a:pt x="6587887" y="734734"/>
                  </a:lnTo>
                  <a:lnTo>
                    <a:pt x="6630532" y="732343"/>
                  </a:lnTo>
                  <a:lnTo>
                    <a:pt x="6672534" y="729536"/>
                  </a:lnTo>
                  <a:lnTo>
                    <a:pt x="6733771" y="724670"/>
                  </a:lnTo>
                  <a:lnTo>
                    <a:pt x="6794724" y="718984"/>
                  </a:lnTo>
                  <a:lnTo>
                    <a:pt x="6855382" y="712508"/>
                  </a:lnTo>
                  <a:lnTo>
                    <a:pt x="6915734" y="705268"/>
                  </a:lnTo>
                  <a:lnTo>
                    <a:pt x="6975770" y="697294"/>
                  </a:lnTo>
                  <a:lnTo>
                    <a:pt x="7035479" y="688613"/>
                  </a:lnTo>
                  <a:lnTo>
                    <a:pt x="7094851" y="679253"/>
                  </a:lnTo>
                  <a:lnTo>
                    <a:pt x="7153874" y="669243"/>
                  </a:lnTo>
                  <a:lnTo>
                    <a:pt x="7212539" y="658611"/>
                  </a:lnTo>
                  <a:lnTo>
                    <a:pt x="7270835" y="647385"/>
                  </a:lnTo>
                  <a:lnTo>
                    <a:pt x="7328751" y="635593"/>
                  </a:lnTo>
                  <a:lnTo>
                    <a:pt x="7386277" y="623263"/>
                  </a:lnTo>
                  <a:lnTo>
                    <a:pt x="7443402" y="610423"/>
                  </a:lnTo>
                  <a:lnTo>
                    <a:pt x="7500115" y="597102"/>
                  </a:lnTo>
                  <a:lnTo>
                    <a:pt x="7556406" y="583328"/>
                  </a:lnTo>
                  <a:lnTo>
                    <a:pt x="7612264" y="569129"/>
                  </a:lnTo>
                  <a:lnTo>
                    <a:pt x="7667679" y="554532"/>
                  </a:lnTo>
                  <a:lnTo>
                    <a:pt x="7722640" y="539567"/>
                  </a:lnTo>
                  <a:lnTo>
                    <a:pt x="7777137" y="524261"/>
                  </a:lnTo>
                  <a:lnTo>
                    <a:pt x="7831158" y="508643"/>
                  </a:lnTo>
                  <a:lnTo>
                    <a:pt x="7884694" y="492740"/>
                  </a:lnTo>
                  <a:lnTo>
                    <a:pt x="7937733" y="476581"/>
                  </a:lnTo>
                  <a:lnTo>
                    <a:pt x="7990265" y="460194"/>
                  </a:lnTo>
                  <a:lnTo>
                    <a:pt x="8042280" y="443607"/>
                  </a:lnTo>
                  <a:lnTo>
                    <a:pt x="8093767" y="426848"/>
                  </a:lnTo>
                  <a:lnTo>
                    <a:pt x="8144716" y="409946"/>
                  </a:lnTo>
                  <a:lnTo>
                    <a:pt x="8195115" y="392928"/>
                  </a:lnTo>
                  <a:lnTo>
                    <a:pt x="8244954" y="375823"/>
                  </a:lnTo>
                  <a:lnTo>
                    <a:pt x="8294223" y="358659"/>
                  </a:lnTo>
                  <a:lnTo>
                    <a:pt x="8342910" y="341464"/>
                  </a:lnTo>
                  <a:lnTo>
                    <a:pt x="8391006" y="324267"/>
                  </a:lnTo>
                  <a:lnTo>
                    <a:pt x="8438500" y="307094"/>
                  </a:lnTo>
                  <a:lnTo>
                    <a:pt x="8485381" y="289975"/>
                  </a:lnTo>
                  <a:lnTo>
                    <a:pt x="8531639" y="272938"/>
                  </a:lnTo>
                  <a:lnTo>
                    <a:pt x="8577263" y="256011"/>
                  </a:lnTo>
                  <a:lnTo>
                    <a:pt x="8622242" y="239221"/>
                  </a:lnTo>
                  <a:lnTo>
                    <a:pt x="8666566" y="222598"/>
                  </a:lnTo>
                  <a:lnTo>
                    <a:pt x="8710224" y="206169"/>
                  </a:lnTo>
                  <a:lnTo>
                    <a:pt x="8753206" y="189962"/>
                  </a:lnTo>
                  <a:lnTo>
                    <a:pt x="8795501" y="174007"/>
                  </a:lnTo>
                  <a:lnTo>
                    <a:pt x="8837098" y="158329"/>
                  </a:lnTo>
                  <a:lnTo>
                    <a:pt x="8877987" y="142959"/>
                  </a:lnTo>
                  <a:lnTo>
                    <a:pt x="8918158" y="127924"/>
                  </a:lnTo>
                  <a:lnTo>
                    <a:pt x="8957599" y="113252"/>
                  </a:lnTo>
                  <a:lnTo>
                    <a:pt x="8996300" y="98971"/>
                  </a:lnTo>
                  <a:lnTo>
                    <a:pt x="9034251" y="85110"/>
                  </a:lnTo>
                  <a:lnTo>
                    <a:pt x="9071440" y="71697"/>
                  </a:lnTo>
                  <a:lnTo>
                    <a:pt x="9107858" y="58760"/>
                  </a:lnTo>
                  <a:lnTo>
                    <a:pt x="9178337" y="34425"/>
                  </a:lnTo>
                  <a:lnTo>
                    <a:pt x="9245602" y="12331"/>
                  </a:lnTo>
                  <a:lnTo>
                    <a:pt x="9278003" y="2196"/>
                  </a:lnTo>
                  <a:lnTo>
                    <a:pt x="9285306" y="0"/>
                  </a:lnTo>
                </a:path>
              </a:pathLst>
            </a:custGeom>
            <a:ln w="10774">
              <a:solidFill>
                <a:srgbClr val="09B6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" y="56967"/>
              <a:ext cx="9361170" cy="892810"/>
            </a:xfrm>
            <a:custGeom>
              <a:avLst/>
              <a:gdLst/>
              <a:ahLst/>
              <a:cxnLst/>
              <a:rect l="l" t="t" r="r" b="b"/>
              <a:pathLst>
                <a:path w="9361170" h="892810">
                  <a:moveTo>
                    <a:pt x="0" y="892461"/>
                  </a:moveTo>
                  <a:lnTo>
                    <a:pt x="52739" y="883117"/>
                  </a:lnTo>
                  <a:lnTo>
                    <a:pt x="110819" y="871834"/>
                  </a:lnTo>
                  <a:lnTo>
                    <a:pt x="174040" y="858780"/>
                  </a:lnTo>
                  <a:lnTo>
                    <a:pt x="242202" y="844126"/>
                  </a:lnTo>
                  <a:lnTo>
                    <a:pt x="315104" y="828038"/>
                  </a:lnTo>
                  <a:lnTo>
                    <a:pt x="353271" y="819510"/>
                  </a:lnTo>
                  <a:lnTo>
                    <a:pt x="392548" y="810687"/>
                  </a:lnTo>
                  <a:lnTo>
                    <a:pt x="432910" y="801590"/>
                  </a:lnTo>
                  <a:lnTo>
                    <a:pt x="474332" y="792241"/>
                  </a:lnTo>
                  <a:lnTo>
                    <a:pt x="516790" y="782660"/>
                  </a:lnTo>
                  <a:lnTo>
                    <a:pt x="560258" y="772868"/>
                  </a:lnTo>
                  <a:lnTo>
                    <a:pt x="604711" y="762887"/>
                  </a:lnTo>
                  <a:lnTo>
                    <a:pt x="650124" y="752737"/>
                  </a:lnTo>
                  <a:lnTo>
                    <a:pt x="696473" y="742440"/>
                  </a:lnTo>
                  <a:lnTo>
                    <a:pt x="743731" y="732017"/>
                  </a:lnTo>
                  <a:lnTo>
                    <a:pt x="791875" y="721489"/>
                  </a:lnTo>
                  <a:lnTo>
                    <a:pt x="840880" y="710877"/>
                  </a:lnTo>
                  <a:lnTo>
                    <a:pt x="890719" y="700202"/>
                  </a:lnTo>
                  <a:lnTo>
                    <a:pt x="941369" y="689485"/>
                  </a:lnTo>
                  <a:lnTo>
                    <a:pt x="992804" y="678747"/>
                  </a:lnTo>
                  <a:lnTo>
                    <a:pt x="1044999" y="668010"/>
                  </a:lnTo>
                  <a:lnTo>
                    <a:pt x="1097929" y="657294"/>
                  </a:lnTo>
                  <a:lnTo>
                    <a:pt x="1151570" y="646621"/>
                  </a:lnTo>
                  <a:lnTo>
                    <a:pt x="1205896" y="636011"/>
                  </a:lnTo>
                  <a:lnTo>
                    <a:pt x="1260882" y="625486"/>
                  </a:lnTo>
                  <a:lnTo>
                    <a:pt x="1316504" y="615067"/>
                  </a:lnTo>
                  <a:lnTo>
                    <a:pt x="1372735" y="604774"/>
                  </a:lnTo>
                  <a:lnTo>
                    <a:pt x="1429552" y="594630"/>
                  </a:lnTo>
                  <a:lnTo>
                    <a:pt x="1486930" y="584654"/>
                  </a:lnTo>
                  <a:lnTo>
                    <a:pt x="1544842" y="574869"/>
                  </a:lnTo>
                  <a:lnTo>
                    <a:pt x="1603265" y="565295"/>
                  </a:lnTo>
                  <a:lnTo>
                    <a:pt x="1662173" y="555953"/>
                  </a:lnTo>
                  <a:lnTo>
                    <a:pt x="1721541" y="546864"/>
                  </a:lnTo>
                  <a:lnTo>
                    <a:pt x="1781345" y="538050"/>
                  </a:lnTo>
                  <a:lnTo>
                    <a:pt x="1841558" y="529532"/>
                  </a:lnTo>
                  <a:lnTo>
                    <a:pt x="1902157" y="521330"/>
                  </a:lnTo>
                  <a:lnTo>
                    <a:pt x="1963117" y="513466"/>
                  </a:lnTo>
                  <a:lnTo>
                    <a:pt x="2024411" y="505961"/>
                  </a:lnTo>
                  <a:lnTo>
                    <a:pt x="2086016" y="498836"/>
                  </a:lnTo>
                  <a:lnTo>
                    <a:pt x="2147906" y="492112"/>
                  </a:lnTo>
                  <a:lnTo>
                    <a:pt x="2210057" y="485810"/>
                  </a:lnTo>
                  <a:lnTo>
                    <a:pt x="2272442" y="479951"/>
                  </a:lnTo>
                  <a:lnTo>
                    <a:pt x="2335038" y="474556"/>
                  </a:lnTo>
                  <a:lnTo>
                    <a:pt x="2397820" y="469647"/>
                  </a:lnTo>
                  <a:lnTo>
                    <a:pt x="2460761" y="465244"/>
                  </a:lnTo>
                  <a:lnTo>
                    <a:pt x="2523838" y="461369"/>
                  </a:lnTo>
                  <a:lnTo>
                    <a:pt x="2587025" y="458042"/>
                  </a:lnTo>
                  <a:lnTo>
                    <a:pt x="2650297" y="455286"/>
                  </a:lnTo>
                  <a:lnTo>
                    <a:pt x="2692566" y="453810"/>
                  </a:lnTo>
                  <a:lnTo>
                    <a:pt x="2735478" y="452644"/>
                  </a:lnTo>
                  <a:lnTo>
                    <a:pt x="2779019" y="451778"/>
                  </a:lnTo>
                  <a:lnTo>
                    <a:pt x="2823171" y="451206"/>
                  </a:lnTo>
                  <a:lnTo>
                    <a:pt x="2867917" y="450918"/>
                  </a:lnTo>
                  <a:lnTo>
                    <a:pt x="2913242" y="450906"/>
                  </a:lnTo>
                  <a:lnTo>
                    <a:pt x="2959129" y="451162"/>
                  </a:lnTo>
                  <a:lnTo>
                    <a:pt x="3005560" y="451677"/>
                  </a:lnTo>
                  <a:lnTo>
                    <a:pt x="3052521" y="452443"/>
                  </a:lnTo>
                  <a:lnTo>
                    <a:pt x="3099993" y="453452"/>
                  </a:lnTo>
                  <a:lnTo>
                    <a:pt x="3147962" y="454696"/>
                  </a:lnTo>
                  <a:lnTo>
                    <a:pt x="3196409" y="456165"/>
                  </a:lnTo>
                  <a:lnTo>
                    <a:pt x="3245319" y="457853"/>
                  </a:lnTo>
                  <a:lnTo>
                    <a:pt x="3294675" y="459750"/>
                  </a:lnTo>
                  <a:lnTo>
                    <a:pt x="3344461" y="461848"/>
                  </a:lnTo>
                  <a:lnTo>
                    <a:pt x="3394659" y="464139"/>
                  </a:lnTo>
                  <a:lnTo>
                    <a:pt x="3445254" y="466615"/>
                  </a:lnTo>
                  <a:lnTo>
                    <a:pt x="3496230" y="469267"/>
                  </a:lnTo>
                  <a:lnTo>
                    <a:pt x="3547568" y="472087"/>
                  </a:lnTo>
                  <a:lnTo>
                    <a:pt x="3599254" y="475066"/>
                  </a:lnTo>
                  <a:lnTo>
                    <a:pt x="3651270" y="478197"/>
                  </a:lnTo>
                  <a:lnTo>
                    <a:pt x="3703600" y="481470"/>
                  </a:lnTo>
                  <a:lnTo>
                    <a:pt x="3756227" y="484878"/>
                  </a:lnTo>
                  <a:lnTo>
                    <a:pt x="3809135" y="488413"/>
                  </a:lnTo>
                  <a:lnTo>
                    <a:pt x="3862308" y="492065"/>
                  </a:lnTo>
                  <a:lnTo>
                    <a:pt x="3915728" y="495827"/>
                  </a:lnTo>
                  <a:lnTo>
                    <a:pt x="3969380" y="499691"/>
                  </a:lnTo>
                  <a:lnTo>
                    <a:pt x="4023247" y="503647"/>
                  </a:lnTo>
                  <a:lnTo>
                    <a:pt x="4077311" y="507689"/>
                  </a:lnTo>
                  <a:lnTo>
                    <a:pt x="4131558" y="511806"/>
                  </a:lnTo>
                  <a:lnTo>
                    <a:pt x="4185970" y="515992"/>
                  </a:lnTo>
                  <a:lnTo>
                    <a:pt x="4240530" y="520237"/>
                  </a:lnTo>
                  <a:lnTo>
                    <a:pt x="4295223" y="524534"/>
                  </a:lnTo>
                  <a:lnTo>
                    <a:pt x="4350031" y="528874"/>
                  </a:lnTo>
                  <a:lnTo>
                    <a:pt x="4404939" y="533248"/>
                  </a:lnTo>
                  <a:lnTo>
                    <a:pt x="4459929" y="537649"/>
                  </a:lnTo>
                  <a:lnTo>
                    <a:pt x="4514985" y="542069"/>
                  </a:lnTo>
                  <a:lnTo>
                    <a:pt x="4570091" y="546498"/>
                  </a:lnTo>
                  <a:lnTo>
                    <a:pt x="4625230" y="550928"/>
                  </a:lnTo>
                  <a:lnTo>
                    <a:pt x="4680385" y="555352"/>
                  </a:lnTo>
                  <a:lnTo>
                    <a:pt x="4735541" y="559760"/>
                  </a:lnTo>
                  <a:lnTo>
                    <a:pt x="4790680" y="564145"/>
                  </a:lnTo>
                  <a:lnTo>
                    <a:pt x="4845785" y="568498"/>
                  </a:lnTo>
                  <a:lnTo>
                    <a:pt x="4900842" y="572812"/>
                  </a:lnTo>
                  <a:lnTo>
                    <a:pt x="4955832" y="577076"/>
                  </a:lnTo>
                  <a:lnTo>
                    <a:pt x="5010740" y="581284"/>
                  </a:lnTo>
                  <a:lnTo>
                    <a:pt x="5065549" y="585427"/>
                  </a:lnTo>
                  <a:lnTo>
                    <a:pt x="5120242" y="589496"/>
                  </a:lnTo>
                  <a:lnTo>
                    <a:pt x="5174802" y="593484"/>
                  </a:lnTo>
                  <a:lnTo>
                    <a:pt x="5229215" y="597382"/>
                  </a:lnTo>
                  <a:lnTo>
                    <a:pt x="5283462" y="601181"/>
                  </a:lnTo>
                  <a:lnTo>
                    <a:pt x="5337527" y="604874"/>
                  </a:lnTo>
                  <a:lnTo>
                    <a:pt x="5391394" y="608451"/>
                  </a:lnTo>
                  <a:lnTo>
                    <a:pt x="5445046" y="611905"/>
                  </a:lnTo>
                  <a:lnTo>
                    <a:pt x="5498467" y="615228"/>
                  </a:lnTo>
                  <a:lnTo>
                    <a:pt x="5551641" y="618411"/>
                  </a:lnTo>
                  <a:lnTo>
                    <a:pt x="5604550" y="621445"/>
                  </a:lnTo>
                  <a:lnTo>
                    <a:pt x="5657178" y="624323"/>
                  </a:lnTo>
                  <a:lnTo>
                    <a:pt x="5709509" y="627036"/>
                  </a:lnTo>
                  <a:lnTo>
                    <a:pt x="5761526" y="629575"/>
                  </a:lnTo>
                  <a:lnTo>
                    <a:pt x="5813212" y="631933"/>
                  </a:lnTo>
                  <a:lnTo>
                    <a:pt x="5864552" y="634101"/>
                  </a:lnTo>
                  <a:lnTo>
                    <a:pt x="5915528" y="636071"/>
                  </a:lnTo>
                  <a:lnTo>
                    <a:pt x="5966124" y="637834"/>
                  </a:lnTo>
                  <a:lnTo>
                    <a:pt x="6016324" y="639383"/>
                  </a:lnTo>
                  <a:lnTo>
                    <a:pt x="6066111" y="640708"/>
                  </a:lnTo>
                  <a:lnTo>
                    <a:pt x="6115468" y="641802"/>
                  </a:lnTo>
                  <a:lnTo>
                    <a:pt x="6164379" y="642656"/>
                  </a:lnTo>
                  <a:lnTo>
                    <a:pt x="6212828" y="643262"/>
                  </a:lnTo>
                  <a:lnTo>
                    <a:pt x="6260797" y="643611"/>
                  </a:lnTo>
                  <a:lnTo>
                    <a:pt x="6308271" y="643696"/>
                  </a:lnTo>
                  <a:lnTo>
                    <a:pt x="6355233" y="643507"/>
                  </a:lnTo>
                  <a:lnTo>
                    <a:pt x="6401666" y="643037"/>
                  </a:lnTo>
                  <a:lnTo>
                    <a:pt x="6447554" y="642277"/>
                  </a:lnTo>
                  <a:lnTo>
                    <a:pt x="6492881" y="641220"/>
                  </a:lnTo>
                  <a:lnTo>
                    <a:pt x="6537629" y="639856"/>
                  </a:lnTo>
                  <a:lnTo>
                    <a:pt x="6581782" y="638177"/>
                  </a:lnTo>
                  <a:lnTo>
                    <a:pt x="6625325" y="636175"/>
                  </a:lnTo>
                  <a:lnTo>
                    <a:pt x="6668239" y="633842"/>
                  </a:lnTo>
                  <a:lnTo>
                    <a:pt x="6710509" y="631169"/>
                  </a:lnTo>
                  <a:lnTo>
                    <a:pt x="6772503" y="626599"/>
                  </a:lnTo>
                  <a:lnTo>
                    <a:pt x="6834201" y="621338"/>
                  </a:lnTo>
                  <a:lnTo>
                    <a:pt x="6895595" y="615410"/>
                  </a:lnTo>
                  <a:lnTo>
                    <a:pt x="6956671" y="608839"/>
                  </a:lnTo>
                  <a:lnTo>
                    <a:pt x="7017420" y="601649"/>
                  </a:lnTo>
                  <a:lnTo>
                    <a:pt x="7077830" y="593866"/>
                  </a:lnTo>
                  <a:lnTo>
                    <a:pt x="7137889" y="585513"/>
                  </a:lnTo>
                  <a:lnTo>
                    <a:pt x="7197588" y="576615"/>
                  </a:lnTo>
                  <a:lnTo>
                    <a:pt x="7256914" y="567197"/>
                  </a:lnTo>
                  <a:lnTo>
                    <a:pt x="7315856" y="557281"/>
                  </a:lnTo>
                  <a:lnTo>
                    <a:pt x="7374405" y="546894"/>
                  </a:lnTo>
                  <a:lnTo>
                    <a:pt x="7432547" y="536060"/>
                  </a:lnTo>
                  <a:lnTo>
                    <a:pt x="7490273" y="524802"/>
                  </a:lnTo>
                  <a:lnTo>
                    <a:pt x="7547571" y="513145"/>
                  </a:lnTo>
                  <a:lnTo>
                    <a:pt x="7604430" y="501115"/>
                  </a:lnTo>
                  <a:lnTo>
                    <a:pt x="7660839" y="488734"/>
                  </a:lnTo>
                  <a:lnTo>
                    <a:pt x="7716787" y="476027"/>
                  </a:lnTo>
                  <a:lnTo>
                    <a:pt x="7772262" y="463020"/>
                  </a:lnTo>
                  <a:lnTo>
                    <a:pt x="7827254" y="449735"/>
                  </a:lnTo>
                  <a:lnTo>
                    <a:pt x="7881752" y="436198"/>
                  </a:lnTo>
                  <a:lnTo>
                    <a:pt x="7935743" y="422434"/>
                  </a:lnTo>
                  <a:lnTo>
                    <a:pt x="7989219" y="408465"/>
                  </a:lnTo>
                  <a:lnTo>
                    <a:pt x="8042166" y="394318"/>
                  </a:lnTo>
                  <a:lnTo>
                    <a:pt x="8094574" y="380016"/>
                  </a:lnTo>
                  <a:lnTo>
                    <a:pt x="8146432" y="365583"/>
                  </a:lnTo>
                  <a:lnTo>
                    <a:pt x="8197729" y="351045"/>
                  </a:lnTo>
                  <a:lnTo>
                    <a:pt x="8248454" y="336424"/>
                  </a:lnTo>
                  <a:lnTo>
                    <a:pt x="8298595" y="321747"/>
                  </a:lnTo>
                  <a:lnTo>
                    <a:pt x="8348142" y="307037"/>
                  </a:lnTo>
                  <a:lnTo>
                    <a:pt x="8397083" y="292319"/>
                  </a:lnTo>
                  <a:lnTo>
                    <a:pt x="8445408" y="277616"/>
                  </a:lnTo>
                  <a:lnTo>
                    <a:pt x="8493105" y="262954"/>
                  </a:lnTo>
                  <a:lnTo>
                    <a:pt x="8540162" y="248357"/>
                  </a:lnTo>
                  <a:lnTo>
                    <a:pt x="8586570" y="233849"/>
                  </a:lnTo>
                  <a:lnTo>
                    <a:pt x="8632316" y="219455"/>
                  </a:lnTo>
                  <a:lnTo>
                    <a:pt x="8677390" y="205198"/>
                  </a:lnTo>
                  <a:lnTo>
                    <a:pt x="8721781" y="191104"/>
                  </a:lnTo>
                  <a:lnTo>
                    <a:pt x="8765477" y="177197"/>
                  </a:lnTo>
                  <a:lnTo>
                    <a:pt x="8808467" y="163501"/>
                  </a:lnTo>
                  <a:lnTo>
                    <a:pt x="8850741" y="150041"/>
                  </a:lnTo>
                  <a:lnTo>
                    <a:pt x="8892287" y="136841"/>
                  </a:lnTo>
                  <a:lnTo>
                    <a:pt x="8933094" y="123925"/>
                  </a:lnTo>
                  <a:lnTo>
                    <a:pt x="8973151" y="111318"/>
                  </a:lnTo>
                  <a:lnTo>
                    <a:pt x="9012447" y="99044"/>
                  </a:lnTo>
                  <a:lnTo>
                    <a:pt x="9050970" y="87128"/>
                  </a:lnTo>
                  <a:lnTo>
                    <a:pt x="9088710" y="75593"/>
                  </a:lnTo>
                  <a:lnTo>
                    <a:pt x="9125655" y="64465"/>
                  </a:lnTo>
                  <a:lnTo>
                    <a:pt x="9197118" y="43527"/>
                  </a:lnTo>
                  <a:lnTo>
                    <a:pt x="9265270" y="24506"/>
                  </a:lnTo>
                  <a:lnTo>
                    <a:pt x="9330021" y="7599"/>
                  </a:lnTo>
                  <a:lnTo>
                    <a:pt x="9361094" y="0"/>
                  </a:lnTo>
                </a:path>
              </a:pathLst>
            </a:custGeom>
            <a:ln w="9524">
              <a:solidFill>
                <a:srgbClr val="10CE9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0" y="6081486"/>
            <a:ext cx="2095499" cy="776513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344706" y="1219087"/>
            <a:ext cx="6164130" cy="4503979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5387" y="0"/>
            <a:ext cx="9371330" cy="6863715"/>
            <a:chOff x="-5387" y="0"/>
            <a:chExt cx="9371330" cy="68637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361475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9359899" cy="102742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04744" y="0"/>
              <a:ext cx="4855155" cy="600066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0" y="0"/>
              <a:ext cx="9285605" cy="1015365"/>
            </a:xfrm>
            <a:custGeom>
              <a:avLst/>
              <a:gdLst/>
              <a:ahLst/>
              <a:cxnLst/>
              <a:rect l="l" t="t" r="r" b="b"/>
              <a:pathLst>
                <a:path w="9285605" h="1015365">
                  <a:moveTo>
                    <a:pt x="0" y="1015121"/>
                  </a:moveTo>
                  <a:lnTo>
                    <a:pt x="52568" y="996451"/>
                  </a:lnTo>
                  <a:lnTo>
                    <a:pt x="110812" y="976136"/>
                  </a:lnTo>
                  <a:lnTo>
                    <a:pt x="173659" y="954649"/>
                  </a:lnTo>
                  <a:lnTo>
                    <a:pt x="240950" y="932137"/>
                  </a:lnTo>
                  <a:lnTo>
                    <a:pt x="312528" y="908748"/>
                  </a:lnTo>
                  <a:lnTo>
                    <a:pt x="349876" y="896771"/>
                  </a:lnTo>
                  <a:lnTo>
                    <a:pt x="388235" y="884630"/>
                  </a:lnTo>
                  <a:lnTo>
                    <a:pt x="427588" y="872343"/>
                  </a:lnTo>
                  <a:lnTo>
                    <a:pt x="467913" y="859929"/>
                  </a:lnTo>
                  <a:lnTo>
                    <a:pt x="509192" y="847406"/>
                  </a:lnTo>
                  <a:lnTo>
                    <a:pt x="551404" y="834793"/>
                  </a:lnTo>
                  <a:lnTo>
                    <a:pt x="594530" y="822108"/>
                  </a:lnTo>
                  <a:lnTo>
                    <a:pt x="638549" y="809370"/>
                  </a:lnTo>
                  <a:lnTo>
                    <a:pt x="683443" y="796597"/>
                  </a:lnTo>
                  <a:lnTo>
                    <a:pt x="729192" y="783807"/>
                  </a:lnTo>
                  <a:lnTo>
                    <a:pt x="775775" y="771019"/>
                  </a:lnTo>
                  <a:lnTo>
                    <a:pt x="823172" y="758251"/>
                  </a:lnTo>
                  <a:lnTo>
                    <a:pt x="871366" y="745522"/>
                  </a:lnTo>
                  <a:lnTo>
                    <a:pt x="920334" y="732850"/>
                  </a:lnTo>
                  <a:lnTo>
                    <a:pt x="970058" y="720254"/>
                  </a:lnTo>
                  <a:lnTo>
                    <a:pt x="1020518" y="707751"/>
                  </a:lnTo>
                  <a:lnTo>
                    <a:pt x="1071694" y="695362"/>
                  </a:lnTo>
                  <a:lnTo>
                    <a:pt x="1123567" y="683102"/>
                  </a:lnTo>
                  <a:lnTo>
                    <a:pt x="1176116" y="670993"/>
                  </a:lnTo>
                  <a:lnTo>
                    <a:pt x="1229322" y="659050"/>
                  </a:lnTo>
                  <a:lnTo>
                    <a:pt x="1283165" y="647294"/>
                  </a:lnTo>
                  <a:lnTo>
                    <a:pt x="1337626" y="635743"/>
                  </a:lnTo>
                  <a:lnTo>
                    <a:pt x="1392684" y="624414"/>
                  </a:lnTo>
                  <a:lnTo>
                    <a:pt x="1448320" y="613327"/>
                  </a:lnTo>
                  <a:lnTo>
                    <a:pt x="1504514" y="602500"/>
                  </a:lnTo>
                  <a:lnTo>
                    <a:pt x="1561247" y="591951"/>
                  </a:lnTo>
                  <a:lnTo>
                    <a:pt x="1618498" y="581699"/>
                  </a:lnTo>
                  <a:lnTo>
                    <a:pt x="1676248" y="571762"/>
                  </a:lnTo>
                  <a:lnTo>
                    <a:pt x="1734477" y="562158"/>
                  </a:lnTo>
                  <a:lnTo>
                    <a:pt x="1793166" y="552906"/>
                  </a:lnTo>
                  <a:lnTo>
                    <a:pt x="1852294" y="544025"/>
                  </a:lnTo>
                  <a:lnTo>
                    <a:pt x="1911842" y="535532"/>
                  </a:lnTo>
                  <a:lnTo>
                    <a:pt x="1971790" y="527447"/>
                  </a:lnTo>
                  <a:lnTo>
                    <a:pt x="2032118" y="519788"/>
                  </a:lnTo>
                  <a:lnTo>
                    <a:pt x="2092807" y="512572"/>
                  </a:lnTo>
                  <a:lnTo>
                    <a:pt x="2153837" y="505819"/>
                  </a:lnTo>
                  <a:lnTo>
                    <a:pt x="2215188" y="499547"/>
                  </a:lnTo>
                  <a:lnTo>
                    <a:pt x="2276840" y="493775"/>
                  </a:lnTo>
                  <a:lnTo>
                    <a:pt x="2338773" y="488520"/>
                  </a:lnTo>
                  <a:lnTo>
                    <a:pt x="2400969" y="483802"/>
                  </a:lnTo>
                  <a:lnTo>
                    <a:pt x="2463406" y="479638"/>
                  </a:lnTo>
                  <a:lnTo>
                    <a:pt x="2526066" y="476047"/>
                  </a:lnTo>
                  <a:lnTo>
                    <a:pt x="2588928" y="473048"/>
                  </a:lnTo>
                  <a:lnTo>
                    <a:pt x="2630455" y="471480"/>
                  </a:lnTo>
                  <a:lnTo>
                    <a:pt x="2672637" y="470297"/>
                  </a:lnTo>
                  <a:lnTo>
                    <a:pt x="2715457" y="469491"/>
                  </a:lnTo>
                  <a:lnTo>
                    <a:pt x="2758899" y="469050"/>
                  </a:lnTo>
                  <a:lnTo>
                    <a:pt x="2802946" y="468965"/>
                  </a:lnTo>
                  <a:lnTo>
                    <a:pt x="2847583" y="469226"/>
                  </a:lnTo>
                  <a:lnTo>
                    <a:pt x="2892791" y="469821"/>
                  </a:lnTo>
                  <a:lnTo>
                    <a:pt x="2938556" y="470742"/>
                  </a:lnTo>
                  <a:lnTo>
                    <a:pt x="2984861" y="471978"/>
                  </a:lnTo>
                  <a:lnTo>
                    <a:pt x="3031689" y="473518"/>
                  </a:lnTo>
                  <a:lnTo>
                    <a:pt x="3079024" y="475353"/>
                  </a:lnTo>
                  <a:lnTo>
                    <a:pt x="3126850" y="477473"/>
                  </a:lnTo>
                  <a:lnTo>
                    <a:pt x="3175150" y="479866"/>
                  </a:lnTo>
                  <a:lnTo>
                    <a:pt x="3223907" y="482524"/>
                  </a:lnTo>
                  <a:lnTo>
                    <a:pt x="3273105" y="485436"/>
                  </a:lnTo>
                  <a:lnTo>
                    <a:pt x="3322728" y="488592"/>
                  </a:lnTo>
                  <a:lnTo>
                    <a:pt x="3372760" y="491981"/>
                  </a:lnTo>
                  <a:lnTo>
                    <a:pt x="3423183" y="495593"/>
                  </a:lnTo>
                  <a:lnTo>
                    <a:pt x="3473982" y="499419"/>
                  </a:lnTo>
                  <a:lnTo>
                    <a:pt x="3525140" y="503448"/>
                  </a:lnTo>
                  <a:lnTo>
                    <a:pt x="3576641" y="507670"/>
                  </a:lnTo>
                  <a:lnTo>
                    <a:pt x="3628467" y="512075"/>
                  </a:lnTo>
                  <a:lnTo>
                    <a:pt x="3680604" y="516652"/>
                  </a:lnTo>
                  <a:lnTo>
                    <a:pt x="3733034" y="521391"/>
                  </a:lnTo>
                  <a:lnTo>
                    <a:pt x="3785741" y="526283"/>
                  </a:lnTo>
                  <a:lnTo>
                    <a:pt x="3838709" y="531317"/>
                  </a:lnTo>
                  <a:lnTo>
                    <a:pt x="3891920" y="536483"/>
                  </a:lnTo>
                  <a:lnTo>
                    <a:pt x="3945359" y="541771"/>
                  </a:lnTo>
                  <a:lnTo>
                    <a:pt x="3999010" y="547170"/>
                  </a:lnTo>
                  <a:lnTo>
                    <a:pt x="4052855" y="552671"/>
                  </a:lnTo>
                  <a:lnTo>
                    <a:pt x="4106879" y="558263"/>
                  </a:lnTo>
                  <a:lnTo>
                    <a:pt x="4161065" y="563936"/>
                  </a:lnTo>
                  <a:lnTo>
                    <a:pt x="4215396" y="569680"/>
                  </a:lnTo>
                  <a:lnTo>
                    <a:pt x="4269856" y="575485"/>
                  </a:lnTo>
                  <a:lnTo>
                    <a:pt x="4324429" y="581340"/>
                  </a:lnTo>
                  <a:lnTo>
                    <a:pt x="4379099" y="587236"/>
                  </a:lnTo>
                  <a:lnTo>
                    <a:pt x="4433848" y="593162"/>
                  </a:lnTo>
                  <a:lnTo>
                    <a:pt x="4488661" y="599108"/>
                  </a:lnTo>
                  <a:lnTo>
                    <a:pt x="4543520" y="605064"/>
                  </a:lnTo>
                  <a:lnTo>
                    <a:pt x="4598410" y="611020"/>
                  </a:lnTo>
                  <a:lnTo>
                    <a:pt x="4653315" y="616966"/>
                  </a:lnTo>
                  <a:lnTo>
                    <a:pt x="4708217" y="622891"/>
                  </a:lnTo>
                  <a:lnTo>
                    <a:pt x="4763100" y="628785"/>
                  </a:lnTo>
                  <a:lnTo>
                    <a:pt x="4817948" y="634638"/>
                  </a:lnTo>
                  <a:lnTo>
                    <a:pt x="4872745" y="640440"/>
                  </a:lnTo>
                  <a:lnTo>
                    <a:pt x="4927474" y="646181"/>
                  </a:lnTo>
                  <a:lnTo>
                    <a:pt x="4982118" y="651851"/>
                  </a:lnTo>
                  <a:lnTo>
                    <a:pt x="5036662" y="657438"/>
                  </a:lnTo>
                  <a:lnTo>
                    <a:pt x="5091088" y="662935"/>
                  </a:lnTo>
                  <a:lnTo>
                    <a:pt x="5145381" y="668329"/>
                  </a:lnTo>
                  <a:lnTo>
                    <a:pt x="5199523" y="673611"/>
                  </a:lnTo>
                  <a:lnTo>
                    <a:pt x="5253499" y="678771"/>
                  </a:lnTo>
                  <a:lnTo>
                    <a:pt x="5307292" y="683799"/>
                  </a:lnTo>
                  <a:lnTo>
                    <a:pt x="5360886" y="688684"/>
                  </a:lnTo>
                  <a:lnTo>
                    <a:pt x="5414263" y="693416"/>
                  </a:lnTo>
                  <a:lnTo>
                    <a:pt x="5467409" y="697985"/>
                  </a:lnTo>
                  <a:lnTo>
                    <a:pt x="5520306" y="702382"/>
                  </a:lnTo>
                  <a:lnTo>
                    <a:pt x="5572938" y="706595"/>
                  </a:lnTo>
                  <a:lnTo>
                    <a:pt x="5625288" y="710614"/>
                  </a:lnTo>
                  <a:lnTo>
                    <a:pt x="5677341" y="714430"/>
                  </a:lnTo>
                  <a:lnTo>
                    <a:pt x="5729079" y="718032"/>
                  </a:lnTo>
                  <a:lnTo>
                    <a:pt x="5780486" y="721411"/>
                  </a:lnTo>
                  <a:lnTo>
                    <a:pt x="5831546" y="724555"/>
                  </a:lnTo>
                  <a:lnTo>
                    <a:pt x="5882243" y="727455"/>
                  </a:lnTo>
                  <a:lnTo>
                    <a:pt x="5932559" y="730101"/>
                  </a:lnTo>
                  <a:lnTo>
                    <a:pt x="5982479" y="732482"/>
                  </a:lnTo>
                  <a:lnTo>
                    <a:pt x="6031987" y="734588"/>
                  </a:lnTo>
                  <a:lnTo>
                    <a:pt x="6081064" y="736410"/>
                  </a:lnTo>
                  <a:lnTo>
                    <a:pt x="6129696" y="737936"/>
                  </a:lnTo>
                  <a:lnTo>
                    <a:pt x="6177866" y="739157"/>
                  </a:lnTo>
                  <a:lnTo>
                    <a:pt x="6225557" y="740063"/>
                  </a:lnTo>
                  <a:lnTo>
                    <a:pt x="6272754" y="740643"/>
                  </a:lnTo>
                  <a:lnTo>
                    <a:pt x="6319439" y="740887"/>
                  </a:lnTo>
                  <a:lnTo>
                    <a:pt x="6365595" y="740786"/>
                  </a:lnTo>
                  <a:lnTo>
                    <a:pt x="6411208" y="740328"/>
                  </a:lnTo>
                  <a:lnTo>
                    <a:pt x="6456260" y="739504"/>
                  </a:lnTo>
                  <a:lnTo>
                    <a:pt x="6500735" y="738304"/>
                  </a:lnTo>
                  <a:lnTo>
                    <a:pt x="6544616" y="736717"/>
                  </a:lnTo>
                  <a:lnTo>
                    <a:pt x="6587887" y="734734"/>
                  </a:lnTo>
                  <a:lnTo>
                    <a:pt x="6630532" y="732343"/>
                  </a:lnTo>
                  <a:lnTo>
                    <a:pt x="6672534" y="729536"/>
                  </a:lnTo>
                  <a:lnTo>
                    <a:pt x="6733771" y="724670"/>
                  </a:lnTo>
                  <a:lnTo>
                    <a:pt x="6794724" y="718984"/>
                  </a:lnTo>
                  <a:lnTo>
                    <a:pt x="6855382" y="712508"/>
                  </a:lnTo>
                  <a:lnTo>
                    <a:pt x="6915734" y="705268"/>
                  </a:lnTo>
                  <a:lnTo>
                    <a:pt x="6975770" y="697294"/>
                  </a:lnTo>
                  <a:lnTo>
                    <a:pt x="7035479" y="688613"/>
                  </a:lnTo>
                  <a:lnTo>
                    <a:pt x="7094851" y="679253"/>
                  </a:lnTo>
                  <a:lnTo>
                    <a:pt x="7153874" y="669243"/>
                  </a:lnTo>
                  <a:lnTo>
                    <a:pt x="7212539" y="658611"/>
                  </a:lnTo>
                  <a:lnTo>
                    <a:pt x="7270835" y="647385"/>
                  </a:lnTo>
                  <a:lnTo>
                    <a:pt x="7328751" y="635593"/>
                  </a:lnTo>
                  <a:lnTo>
                    <a:pt x="7386277" y="623263"/>
                  </a:lnTo>
                  <a:lnTo>
                    <a:pt x="7443402" y="610423"/>
                  </a:lnTo>
                  <a:lnTo>
                    <a:pt x="7500115" y="597102"/>
                  </a:lnTo>
                  <a:lnTo>
                    <a:pt x="7556406" y="583328"/>
                  </a:lnTo>
                  <a:lnTo>
                    <a:pt x="7612264" y="569129"/>
                  </a:lnTo>
                  <a:lnTo>
                    <a:pt x="7667679" y="554532"/>
                  </a:lnTo>
                  <a:lnTo>
                    <a:pt x="7722640" y="539567"/>
                  </a:lnTo>
                  <a:lnTo>
                    <a:pt x="7777137" y="524261"/>
                  </a:lnTo>
                  <a:lnTo>
                    <a:pt x="7831158" y="508643"/>
                  </a:lnTo>
                  <a:lnTo>
                    <a:pt x="7884694" y="492740"/>
                  </a:lnTo>
                  <a:lnTo>
                    <a:pt x="7937733" y="476581"/>
                  </a:lnTo>
                  <a:lnTo>
                    <a:pt x="7990265" y="460194"/>
                  </a:lnTo>
                  <a:lnTo>
                    <a:pt x="8042280" y="443607"/>
                  </a:lnTo>
                  <a:lnTo>
                    <a:pt x="8093767" y="426848"/>
                  </a:lnTo>
                  <a:lnTo>
                    <a:pt x="8144716" y="409946"/>
                  </a:lnTo>
                  <a:lnTo>
                    <a:pt x="8195115" y="392928"/>
                  </a:lnTo>
                  <a:lnTo>
                    <a:pt x="8244954" y="375823"/>
                  </a:lnTo>
                  <a:lnTo>
                    <a:pt x="8294223" y="358659"/>
                  </a:lnTo>
                  <a:lnTo>
                    <a:pt x="8342910" y="341464"/>
                  </a:lnTo>
                  <a:lnTo>
                    <a:pt x="8391006" y="324267"/>
                  </a:lnTo>
                  <a:lnTo>
                    <a:pt x="8438500" y="307094"/>
                  </a:lnTo>
                  <a:lnTo>
                    <a:pt x="8485381" y="289975"/>
                  </a:lnTo>
                  <a:lnTo>
                    <a:pt x="8531639" y="272938"/>
                  </a:lnTo>
                  <a:lnTo>
                    <a:pt x="8577263" y="256011"/>
                  </a:lnTo>
                  <a:lnTo>
                    <a:pt x="8622242" y="239221"/>
                  </a:lnTo>
                  <a:lnTo>
                    <a:pt x="8666566" y="222598"/>
                  </a:lnTo>
                  <a:lnTo>
                    <a:pt x="8710224" y="206169"/>
                  </a:lnTo>
                  <a:lnTo>
                    <a:pt x="8753206" y="189962"/>
                  </a:lnTo>
                  <a:lnTo>
                    <a:pt x="8795501" y="174007"/>
                  </a:lnTo>
                  <a:lnTo>
                    <a:pt x="8837098" y="158329"/>
                  </a:lnTo>
                  <a:lnTo>
                    <a:pt x="8877987" y="142959"/>
                  </a:lnTo>
                  <a:lnTo>
                    <a:pt x="8918158" y="127924"/>
                  </a:lnTo>
                  <a:lnTo>
                    <a:pt x="8957599" y="113252"/>
                  </a:lnTo>
                  <a:lnTo>
                    <a:pt x="8996300" y="98971"/>
                  </a:lnTo>
                  <a:lnTo>
                    <a:pt x="9034251" y="85110"/>
                  </a:lnTo>
                  <a:lnTo>
                    <a:pt x="9071440" y="71697"/>
                  </a:lnTo>
                  <a:lnTo>
                    <a:pt x="9107858" y="58760"/>
                  </a:lnTo>
                  <a:lnTo>
                    <a:pt x="9178337" y="34425"/>
                  </a:lnTo>
                  <a:lnTo>
                    <a:pt x="9245602" y="12331"/>
                  </a:lnTo>
                  <a:lnTo>
                    <a:pt x="9278003" y="2196"/>
                  </a:lnTo>
                  <a:lnTo>
                    <a:pt x="9285306" y="0"/>
                  </a:lnTo>
                </a:path>
              </a:pathLst>
            </a:custGeom>
            <a:ln w="10774">
              <a:solidFill>
                <a:srgbClr val="09B6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" y="56967"/>
              <a:ext cx="9361170" cy="892810"/>
            </a:xfrm>
            <a:custGeom>
              <a:avLst/>
              <a:gdLst/>
              <a:ahLst/>
              <a:cxnLst/>
              <a:rect l="l" t="t" r="r" b="b"/>
              <a:pathLst>
                <a:path w="9361170" h="892810">
                  <a:moveTo>
                    <a:pt x="0" y="892461"/>
                  </a:moveTo>
                  <a:lnTo>
                    <a:pt x="52739" y="883117"/>
                  </a:lnTo>
                  <a:lnTo>
                    <a:pt x="110819" y="871834"/>
                  </a:lnTo>
                  <a:lnTo>
                    <a:pt x="174040" y="858780"/>
                  </a:lnTo>
                  <a:lnTo>
                    <a:pt x="242202" y="844126"/>
                  </a:lnTo>
                  <a:lnTo>
                    <a:pt x="315104" y="828038"/>
                  </a:lnTo>
                  <a:lnTo>
                    <a:pt x="353271" y="819510"/>
                  </a:lnTo>
                  <a:lnTo>
                    <a:pt x="392548" y="810687"/>
                  </a:lnTo>
                  <a:lnTo>
                    <a:pt x="432910" y="801590"/>
                  </a:lnTo>
                  <a:lnTo>
                    <a:pt x="474332" y="792241"/>
                  </a:lnTo>
                  <a:lnTo>
                    <a:pt x="516790" y="782660"/>
                  </a:lnTo>
                  <a:lnTo>
                    <a:pt x="560258" y="772868"/>
                  </a:lnTo>
                  <a:lnTo>
                    <a:pt x="604711" y="762887"/>
                  </a:lnTo>
                  <a:lnTo>
                    <a:pt x="650124" y="752737"/>
                  </a:lnTo>
                  <a:lnTo>
                    <a:pt x="696473" y="742440"/>
                  </a:lnTo>
                  <a:lnTo>
                    <a:pt x="743731" y="732017"/>
                  </a:lnTo>
                  <a:lnTo>
                    <a:pt x="791875" y="721489"/>
                  </a:lnTo>
                  <a:lnTo>
                    <a:pt x="840880" y="710877"/>
                  </a:lnTo>
                  <a:lnTo>
                    <a:pt x="890719" y="700202"/>
                  </a:lnTo>
                  <a:lnTo>
                    <a:pt x="941369" y="689485"/>
                  </a:lnTo>
                  <a:lnTo>
                    <a:pt x="992804" y="678747"/>
                  </a:lnTo>
                  <a:lnTo>
                    <a:pt x="1044999" y="668010"/>
                  </a:lnTo>
                  <a:lnTo>
                    <a:pt x="1097929" y="657294"/>
                  </a:lnTo>
                  <a:lnTo>
                    <a:pt x="1151570" y="646621"/>
                  </a:lnTo>
                  <a:lnTo>
                    <a:pt x="1205896" y="636011"/>
                  </a:lnTo>
                  <a:lnTo>
                    <a:pt x="1260882" y="625486"/>
                  </a:lnTo>
                  <a:lnTo>
                    <a:pt x="1316504" y="615067"/>
                  </a:lnTo>
                  <a:lnTo>
                    <a:pt x="1372735" y="604774"/>
                  </a:lnTo>
                  <a:lnTo>
                    <a:pt x="1429552" y="594630"/>
                  </a:lnTo>
                  <a:lnTo>
                    <a:pt x="1486930" y="584654"/>
                  </a:lnTo>
                  <a:lnTo>
                    <a:pt x="1544842" y="574869"/>
                  </a:lnTo>
                  <a:lnTo>
                    <a:pt x="1603265" y="565295"/>
                  </a:lnTo>
                  <a:lnTo>
                    <a:pt x="1662173" y="555953"/>
                  </a:lnTo>
                  <a:lnTo>
                    <a:pt x="1721541" y="546864"/>
                  </a:lnTo>
                  <a:lnTo>
                    <a:pt x="1781345" y="538050"/>
                  </a:lnTo>
                  <a:lnTo>
                    <a:pt x="1841558" y="529532"/>
                  </a:lnTo>
                  <a:lnTo>
                    <a:pt x="1902157" y="521330"/>
                  </a:lnTo>
                  <a:lnTo>
                    <a:pt x="1963117" y="513466"/>
                  </a:lnTo>
                  <a:lnTo>
                    <a:pt x="2024411" y="505961"/>
                  </a:lnTo>
                  <a:lnTo>
                    <a:pt x="2086016" y="498836"/>
                  </a:lnTo>
                  <a:lnTo>
                    <a:pt x="2147906" y="492112"/>
                  </a:lnTo>
                  <a:lnTo>
                    <a:pt x="2210057" y="485810"/>
                  </a:lnTo>
                  <a:lnTo>
                    <a:pt x="2272442" y="479951"/>
                  </a:lnTo>
                  <a:lnTo>
                    <a:pt x="2335038" y="474556"/>
                  </a:lnTo>
                  <a:lnTo>
                    <a:pt x="2397820" y="469647"/>
                  </a:lnTo>
                  <a:lnTo>
                    <a:pt x="2460761" y="465244"/>
                  </a:lnTo>
                  <a:lnTo>
                    <a:pt x="2523838" y="461369"/>
                  </a:lnTo>
                  <a:lnTo>
                    <a:pt x="2587025" y="458042"/>
                  </a:lnTo>
                  <a:lnTo>
                    <a:pt x="2650297" y="455286"/>
                  </a:lnTo>
                  <a:lnTo>
                    <a:pt x="2692566" y="453810"/>
                  </a:lnTo>
                  <a:lnTo>
                    <a:pt x="2735478" y="452644"/>
                  </a:lnTo>
                  <a:lnTo>
                    <a:pt x="2779019" y="451778"/>
                  </a:lnTo>
                  <a:lnTo>
                    <a:pt x="2823171" y="451206"/>
                  </a:lnTo>
                  <a:lnTo>
                    <a:pt x="2867917" y="450918"/>
                  </a:lnTo>
                  <a:lnTo>
                    <a:pt x="2913242" y="450906"/>
                  </a:lnTo>
                  <a:lnTo>
                    <a:pt x="2959129" y="451162"/>
                  </a:lnTo>
                  <a:lnTo>
                    <a:pt x="3005560" y="451677"/>
                  </a:lnTo>
                  <a:lnTo>
                    <a:pt x="3052521" y="452443"/>
                  </a:lnTo>
                  <a:lnTo>
                    <a:pt x="3099993" y="453452"/>
                  </a:lnTo>
                  <a:lnTo>
                    <a:pt x="3147962" y="454696"/>
                  </a:lnTo>
                  <a:lnTo>
                    <a:pt x="3196409" y="456165"/>
                  </a:lnTo>
                  <a:lnTo>
                    <a:pt x="3245319" y="457853"/>
                  </a:lnTo>
                  <a:lnTo>
                    <a:pt x="3294675" y="459750"/>
                  </a:lnTo>
                  <a:lnTo>
                    <a:pt x="3344461" y="461848"/>
                  </a:lnTo>
                  <a:lnTo>
                    <a:pt x="3394659" y="464139"/>
                  </a:lnTo>
                  <a:lnTo>
                    <a:pt x="3445254" y="466615"/>
                  </a:lnTo>
                  <a:lnTo>
                    <a:pt x="3496230" y="469267"/>
                  </a:lnTo>
                  <a:lnTo>
                    <a:pt x="3547568" y="472087"/>
                  </a:lnTo>
                  <a:lnTo>
                    <a:pt x="3599254" y="475066"/>
                  </a:lnTo>
                  <a:lnTo>
                    <a:pt x="3651270" y="478197"/>
                  </a:lnTo>
                  <a:lnTo>
                    <a:pt x="3703600" y="481470"/>
                  </a:lnTo>
                  <a:lnTo>
                    <a:pt x="3756227" y="484878"/>
                  </a:lnTo>
                  <a:lnTo>
                    <a:pt x="3809135" y="488413"/>
                  </a:lnTo>
                  <a:lnTo>
                    <a:pt x="3862308" y="492065"/>
                  </a:lnTo>
                  <a:lnTo>
                    <a:pt x="3915728" y="495827"/>
                  </a:lnTo>
                  <a:lnTo>
                    <a:pt x="3969380" y="499691"/>
                  </a:lnTo>
                  <a:lnTo>
                    <a:pt x="4023247" y="503647"/>
                  </a:lnTo>
                  <a:lnTo>
                    <a:pt x="4077311" y="507689"/>
                  </a:lnTo>
                  <a:lnTo>
                    <a:pt x="4131558" y="511806"/>
                  </a:lnTo>
                  <a:lnTo>
                    <a:pt x="4185970" y="515992"/>
                  </a:lnTo>
                  <a:lnTo>
                    <a:pt x="4240530" y="520237"/>
                  </a:lnTo>
                  <a:lnTo>
                    <a:pt x="4295223" y="524534"/>
                  </a:lnTo>
                  <a:lnTo>
                    <a:pt x="4350031" y="528874"/>
                  </a:lnTo>
                  <a:lnTo>
                    <a:pt x="4404939" y="533248"/>
                  </a:lnTo>
                  <a:lnTo>
                    <a:pt x="4459929" y="537649"/>
                  </a:lnTo>
                  <a:lnTo>
                    <a:pt x="4514985" y="542069"/>
                  </a:lnTo>
                  <a:lnTo>
                    <a:pt x="4570091" y="546498"/>
                  </a:lnTo>
                  <a:lnTo>
                    <a:pt x="4625230" y="550928"/>
                  </a:lnTo>
                  <a:lnTo>
                    <a:pt x="4680385" y="555352"/>
                  </a:lnTo>
                  <a:lnTo>
                    <a:pt x="4735541" y="559760"/>
                  </a:lnTo>
                  <a:lnTo>
                    <a:pt x="4790680" y="564145"/>
                  </a:lnTo>
                  <a:lnTo>
                    <a:pt x="4845785" y="568498"/>
                  </a:lnTo>
                  <a:lnTo>
                    <a:pt x="4900842" y="572812"/>
                  </a:lnTo>
                  <a:lnTo>
                    <a:pt x="4955832" y="577076"/>
                  </a:lnTo>
                  <a:lnTo>
                    <a:pt x="5010740" y="581284"/>
                  </a:lnTo>
                  <a:lnTo>
                    <a:pt x="5065549" y="585427"/>
                  </a:lnTo>
                  <a:lnTo>
                    <a:pt x="5120242" y="589496"/>
                  </a:lnTo>
                  <a:lnTo>
                    <a:pt x="5174802" y="593484"/>
                  </a:lnTo>
                  <a:lnTo>
                    <a:pt x="5229215" y="597382"/>
                  </a:lnTo>
                  <a:lnTo>
                    <a:pt x="5283462" y="601181"/>
                  </a:lnTo>
                  <a:lnTo>
                    <a:pt x="5337527" y="604874"/>
                  </a:lnTo>
                  <a:lnTo>
                    <a:pt x="5391394" y="608451"/>
                  </a:lnTo>
                  <a:lnTo>
                    <a:pt x="5445046" y="611905"/>
                  </a:lnTo>
                  <a:lnTo>
                    <a:pt x="5498467" y="615228"/>
                  </a:lnTo>
                  <a:lnTo>
                    <a:pt x="5551641" y="618411"/>
                  </a:lnTo>
                  <a:lnTo>
                    <a:pt x="5604550" y="621445"/>
                  </a:lnTo>
                  <a:lnTo>
                    <a:pt x="5657178" y="624323"/>
                  </a:lnTo>
                  <a:lnTo>
                    <a:pt x="5709509" y="627036"/>
                  </a:lnTo>
                  <a:lnTo>
                    <a:pt x="5761526" y="629575"/>
                  </a:lnTo>
                  <a:lnTo>
                    <a:pt x="5813212" y="631933"/>
                  </a:lnTo>
                  <a:lnTo>
                    <a:pt x="5864552" y="634101"/>
                  </a:lnTo>
                  <a:lnTo>
                    <a:pt x="5915528" y="636071"/>
                  </a:lnTo>
                  <a:lnTo>
                    <a:pt x="5966124" y="637834"/>
                  </a:lnTo>
                  <a:lnTo>
                    <a:pt x="6016324" y="639383"/>
                  </a:lnTo>
                  <a:lnTo>
                    <a:pt x="6066111" y="640708"/>
                  </a:lnTo>
                  <a:lnTo>
                    <a:pt x="6115468" y="641802"/>
                  </a:lnTo>
                  <a:lnTo>
                    <a:pt x="6164379" y="642656"/>
                  </a:lnTo>
                  <a:lnTo>
                    <a:pt x="6212828" y="643262"/>
                  </a:lnTo>
                  <a:lnTo>
                    <a:pt x="6260797" y="643611"/>
                  </a:lnTo>
                  <a:lnTo>
                    <a:pt x="6308271" y="643696"/>
                  </a:lnTo>
                  <a:lnTo>
                    <a:pt x="6355233" y="643507"/>
                  </a:lnTo>
                  <a:lnTo>
                    <a:pt x="6401666" y="643037"/>
                  </a:lnTo>
                  <a:lnTo>
                    <a:pt x="6447554" y="642277"/>
                  </a:lnTo>
                  <a:lnTo>
                    <a:pt x="6492881" y="641220"/>
                  </a:lnTo>
                  <a:lnTo>
                    <a:pt x="6537629" y="639856"/>
                  </a:lnTo>
                  <a:lnTo>
                    <a:pt x="6581782" y="638177"/>
                  </a:lnTo>
                  <a:lnTo>
                    <a:pt x="6625325" y="636175"/>
                  </a:lnTo>
                  <a:lnTo>
                    <a:pt x="6668239" y="633842"/>
                  </a:lnTo>
                  <a:lnTo>
                    <a:pt x="6710509" y="631169"/>
                  </a:lnTo>
                  <a:lnTo>
                    <a:pt x="6772503" y="626599"/>
                  </a:lnTo>
                  <a:lnTo>
                    <a:pt x="6834201" y="621338"/>
                  </a:lnTo>
                  <a:lnTo>
                    <a:pt x="6895595" y="615410"/>
                  </a:lnTo>
                  <a:lnTo>
                    <a:pt x="6956671" y="608839"/>
                  </a:lnTo>
                  <a:lnTo>
                    <a:pt x="7017420" y="601649"/>
                  </a:lnTo>
                  <a:lnTo>
                    <a:pt x="7077830" y="593866"/>
                  </a:lnTo>
                  <a:lnTo>
                    <a:pt x="7137889" y="585513"/>
                  </a:lnTo>
                  <a:lnTo>
                    <a:pt x="7197588" y="576615"/>
                  </a:lnTo>
                  <a:lnTo>
                    <a:pt x="7256914" y="567197"/>
                  </a:lnTo>
                  <a:lnTo>
                    <a:pt x="7315856" y="557281"/>
                  </a:lnTo>
                  <a:lnTo>
                    <a:pt x="7374405" y="546894"/>
                  </a:lnTo>
                  <a:lnTo>
                    <a:pt x="7432547" y="536060"/>
                  </a:lnTo>
                  <a:lnTo>
                    <a:pt x="7490273" y="524802"/>
                  </a:lnTo>
                  <a:lnTo>
                    <a:pt x="7547571" y="513145"/>
                  </a:lnTo>
                  <a:lnTo>
                    <a:pt x="7604430" y="501115"/>
                  </a:lnTo>
                  <a:lnTo>
                    <a:pt x="7660839" y="488734"/>
                  </a:lnTo>
                  <a:lnTo>
                    <a:pt x="7716787" y="476027"/>
                  </a:lnTo>
                  <a:lnTo>
                    <a:pt x="7772262" y="463020"/>
                  </a:lnTo>
                  <a:lnTo>
                    <a:pt x="7827254" y="449735"/>
                  </a:lnTo>
                  <a:lnTo>
                    <a:pt x="7881752" y="436198"/>
                  </a:lnTo>
                  <a:lnTo>
                    <a:pt x="7935743" y="422434"/>
                  </a:lnTo>
                  <a:lnTo>
                    <a:pt x="7989219" y="408465"/>
                  </a:lnTo>
                  <a:lnTo>
                    <a:pt x="8042166" y="394318"/>
                  </a:lnTo>
                  <a:lnTo>
                    <a:pt x="8094574" y="380016"/>
                  </a:lnTo>
                  <a:lnTo>
                    <a:pt x="8146432" y="365583"/>
                  </a:lnTo>
                  <a:lnTo>
                    <a:pt x="8197729" y="351045"/>
                  </a:lnTo>
                  <a:lnTo>
                    <a:pt x="8248454" y="336424"/>
                  </a:lnTo>
                  <a:lnTo>
                    <a:pt x="8298595" y="321747"/>
                  </a:lnTo>
                  <a:lnTo>
                    <a:pt x="8348142" y="307037"/>
                  </a:lnTo>
                  <a:lnTo>
                    <a:pt x="8397083" y="292319"/>
                  </a:lnTo>
                  <a:lnTo>
                    <a:pt x="8445408" y="277616"/>
                  </a:lnTo>
                  <a:lnTo>
                    <a:pt x="8493105" y="262954"/>
                  </a:lnTo>
                  <a:lnTo>
                    <a:pt x="8540162" y="248357"/>
                  </a:lnTo>
                  <a:lnTo>
                    <a:pt x="8586570" y="233849"/>
                  </a:lnTo>
                  <a:lnTo>
                    <a:pt x="8632316" y="219455"/>
                  </a:lnTo>
                  <a:lnTo>
                    <a:pt x="8677390" y="205198"/>
                  </a:lnTo>
                  <a:lnTo>
                    <a:pt x="8721781" y="191104"/>
                  </a:lnTo>
                  <a:lnTo>
                    <a:pt x="8765477" y="177197"/>
                  </a:lnTo>
                  <a:lnTo>
                    <a:pt x="8808467" y="163501"/>
                  </a:lnTo>
                  <a:lnTo>
                    <a:pt x="8850741" y="150041"/>
                  </a:lnTo>
                  <a:lnTo>
                    <a:pt x="8892287" y="136841"/>
                  </a:lnTo>
                  <a:lnTo>
                    <a:pt x="8933094" y="123925"/>
                  </a:lnTo>
                  <a:lnTo>
                    <a:pt x="8973151" y="111318"/>
                  </a:lnTo>
                  <a:lnTo>
                    <a:pt x="9012447" y="99044"/>
                  </a:lnTo>
                  <a:lnTo>
                    <a:pt x="9050970" y="87128"/>
                  </a:lnTo>
                  <a:lnTo>
                    <a:pt x="9088710" y="75593"/>
                  </a:lnTo>
                  <a:lnTo>
                    <a:pt x="9125655" y="64465"/>
                  </a:lnTo>
                  <a:lnTo>
                    <a:pt x="9197118" y="43527"/>
                  </a:lnTo>
                  <a:lnTo>
                    <a:pt x="9265270" y="24506"/>
                  </a:lnTo>
                  <a:lnTo>
                    <a:pt x="9330021" y="7599"/>
                  </a:lnTo>
                  <a:lnTo>
                    <a:pt x="9361094" y="0"/>
                  </a:lnTo>
                </a:path>
              </a:pathLst>
            </a:custGeom>
            <a:ln w="9524">
              <a:solidFill>
                <a:srgbClr val="10CE9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0" y="6081486"/>
            <a:ext cx="2095499" cy="776513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345864" y="1377707"/>
            <a:ext cx="6496049" cy="3699901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5387" y="0"/>
            <a:ext cx="9371330" cy="6863715"/>
            <a:chOff x="-5387" y="0"/>
            <a:chExt cx="9371330" cy="68637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361475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9359899" cy="102742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04744" y="0"/>
              <a:ext cx="4855155" cy="600066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0" y="0"/>
              <a:ext cx="9285605" cy="1015365"/>
            </a:xfrm>
            <a:custGeom>
              <a:avLst/>
              <a:gdLst/>
              <a:ahLst/>
              <a:cxnLst/>
              <a:rect l="l" t="t" r="r" b="b"/>
              <a:pathLst>
                <a:path w="9285605" h="1015365">
                  <a:moveTo>
                    <a:pt x="0" y="1015121"/>
                  </a:moveTo>
                  <a:lnTo>
                    <a:pt x="52568" y="996451"/>
                  </a:lnTo>
                  <a:lnTo>
                    <a:pt x="110812" y="976136"/>
                  </a:lnTo>
                  <a:lnTo>
                    <a:pt x="173659" y="954649"/>
                  </a:lnTo>
                  <a:lnTo>
                    <a:pt x="240950" y="932137"/>
                  </a:lnTo>
                  <a:lnTo>
                    <a:pt x="312528" y="908748"/>
                  </a:lnTo>
                  <a:lnTo>
                    <a:pt x="349876" y="896771"/>
                  </a:lnTo>
                  <a:lnTo>
                    <a:pt x="388235" y="884630"/>
                  </a:lnTo>
                  <a:lnTo>
                    <a:pt x="427588" y="872343"/>
                  </a:lnTo>
                  <a:lnTo>
                    <a:pt x="467913" y="859929"/>
                  </a:lnTo>
                  <a:lnTo>
                    <a:pt x="509192" y="847406"/>
                  </a:lnTo>
                  <a:lnTo>
                    <a:pt x="551404" y="834793"/>
                  </a:lnTo>
                  <a:lnTo>
                    <a:pt x="594530" y="822108"/>
                  </a:lnTo>
                  <a:lnTo>
                    <a:pt x="638549" y="809370"/>
                  </a:lnTo>
                  <a:lnTo>
                    <a:pt x="683443" y="796597"/>
                  </a:lnTo>
                  <a:lnTo>
                    <a:pt x="729192" y="783807"/>
                  </a:lnTo>
                  <a:lnTo>
                    <a:pt x="775775" y="771019"/>
                  </a:lnTo>
                  <a:lnTo>
                    <a:pt x="823172" y="758251"/>
                  </a:lnTo>
                  <a:lnTo>
                    <a:pt x="871366" y="745522"/>
                  </a:lnTo>
                  <a:lnTo>
                    <a:pt x="920334" y="732850"/>
                  </a:lnTo>
                  <a:lnTo>
                    <a:pt x="970058" y="720254"/>
                  </a:lnTo>
                  <a:lnTo>
                    <a:pt x="1020518" y="707751"/>
                  </a:lnTo>
                  <a:lnTo>
                    <a:pt x="1071694" y="695362"/>
                  </a:lnTo>
                  <a:lnTo>
                    <a:pt x="1123567" y="683102"/>
                  </a:lnTo>
                  <a:lnTo>
                    <a:pt x="1176116" y="670993"/>
                  </a:lnTo>
                  <a:lnTo>
                    <a:pt x="1229322" y="659050"/>
                  </a:lnTo>
                  <a:lnTo>
                    <a:pt x="1283165" y="647294"/>
                  </a:lnTo>
                  <a:lnTo>
                    <a:pt x="1337626" y="635743"/>
                  </a:lnTo>
                  <a:lnTo>
                    <a:pt x="1392684" y="624414"/>
                  </a:lnTo>
                  <a:lnTo>
                    <a:pt x="1448320" y="613327"/>
                  </a:lnTo>
                  <a:lnTo>
                    <a:pt x="1504514" y="602500"/>
                  </a:lnTo>
                  <a:lnTo>
                    <a:pt x="1561247" y="591951"/>
                  </a:lnTo>
                  <a:lnTo>
                    <a:pt x="1618498" y="581699"/>
                  </a:lnTo>
                  <a:lnTo>
                    <a:pt x="1676248" y="571762"/>
                  </a:lnTo>
                  <a:lnTo>
                    <a:pt x="1734477" y="562158"/>
                  </a:lnTo>
                  <a:lnTo>
                    <a:pt x="1793166" y="552906"/>
                  </a:lnTo>
                  <a:lnTo>
                    <a:pt x="1852294" y="544025"/>
                  </a:lnTo>
                  <a:lnTo>
                    <a:pt x="1911842" y="535532"/>
                  </a:lnTo>
                  <a:lnTo>
                    <a:pt x="1971790" y="527447"/>
                  </a:lnTo>
                  <a:lnTo>
                    <a:pt x="2032118" y="519788"/>
                  </a:lnTo>
                  <a:lnTo>
                    <a:pt x="2092807" y="512572"/>
                  </a:lnTo>
                  <a:lnTo>
                    <a:pt x="2153837" y="505819"/>
                  </a:lnTo>
                  <a:lnTo>
                    <a:pt x="2215188" y="499547"/>
                  </a:lnTo>
                  <a:lnTo>
                    <a:pt x="2276840" y="493775"/>
                  </a:lnTo>
                  <a:lnTo>
                    <a:pt x="2338773" y="488520"/>
                  </a:lnTo>
                  <a:lnTo>
                    <a:pt x="2400969" y="483802"/>
                  </a:lnTo>
                  <a:lnTo>
                    <a:pt x="2463406" y="479638"/>
                  </a:lnTo>
                  <a:lnTo>
                    <a:pt x="2526066" y="476047"/>
                  </a:lnTo>
                  <a:lnTo>
                    <a:pt x="2588928" y="473048"/>
                  </a:lnTo>
                  <a:lnTo>
                    <a:pt x="2630455" y="471480"/>
                  </a:lnTo>
                  <a:lnTo>
                    <a:pt x="2672637" y="470297"/>
                  </a:lnTo>
                  <a:lnTo>
                    <a:pt x="2715457" y="469491"/>
                  </a:lnTo>
                  <a:lnTo>
                    <a:pt x="2758899" y="469050"/>
                  </a:lnTo>
                  <a:lnTo>
                    <a:pt x="2802946" y="468965"/>
                  </a:lnTo>
                  <a:lnTo>
                    <a:pt x="2847583" y="469226"/>
                  </a:lnTo>
                  <a:lnTo>
                    <a:pt x="2892791" y="469821"/>
                  </a:lnTo>
                  <a:lnTo>
                    <a:pt x="2938556" y="470742"/>
                  </a:lnTo>
                  <a:lnTo>
                    <a:pt x="2984861" y="471978"/>
                  </a:lnTo>
                  <a:lnTo>
                    <a:pt x="3031689" y="473518"/>
                  </a:lnTo>
                  <a:lnTo>
                    <a:pt x="3079024" y="475353"/>
                  </a:lnTo>
                  <a:lnTo>
                    <a:pt x="3126850" y="477473"/>
                  </a:lnTo>
                  <a:lnTo>
                    <a:pt x="3175150" y="479866"/>
                  </a:lnTo>
                  <a:lnTo>
                    <a:pt x="3223907" y="482524"/>
                  </a:lnTo>
                  <a:lnTo>
                    <a:pt x="3273105" y="485436"/>
                  </a:lnTo>
                  <a:lnTo>
                    <a:pt x="3322728" y="488592"/>
                  </a:lnTo>
                  <a:lnTo>
                    <a:pt x="3372760" y="491981"/>
                  </a:lnTo>
                  <a:lnTo>
                    <a:pt x="3423183" y="495593"/>
                  </a:lnTo>
                  <a:lnTo>
                    <a:pt x="3473982" y="499419"/>
                  </a:lnTo>
                  <a:lnTo>
                    <a:pt x="3525140" y="503448"/>
                  </a:lnTo>
                  <a:lnTo>
                    <a:pt x="3576641" y="507670"/>
                  </a:lnTo>
                  <a:lnTo>
                    <a:pt x="3628467" y="512075"/>
                  </a:lnTo>
                  <a:lnTo>
                    <a:pt x="3680604" y="516652"/>
                  </a:lnTo>
                  <a:lnTo>
                    <a:pt x="3733034" y="521391"/>
                  </a:lnTo>
                  <a:lnTo>
                    <a:pt x="3785741" y="526283"/>
                  </a:lnTo>
                  <a:lnTo>
                    <a:pt x="3838709" y="531317"/>
                  </a:lnTo>
                  <a:lnTo>
                    <a:pt x="3891920" y="536483"/>
                  </a:lnTo>
                  <a:lnTo>
                    <a:pt x="3945359" y="541771"/>
                  </a:lnTo>
                  <a:lnTo>
                    <a:pt x="3999010" y="547170"/>
                  </a:lnTo>
                  <a:lnTo>
                    <a:pt x="4052855" y="552671"/>
                  </a:lnTo>
                  <a:lnTo>
                    <a:pt x="4106879" y="558263"/>
                  </a:lnTo>
                  <a:lnTo>
                    <a:pt x="4161065" y="563936"/>
                  </a:lnTo>
                  <a:lnTo>
                    <a:pt x="4215396" y="569680"/>
                  </a:lnTo>
                  <a:lnTo>
                    <a:pt x="4269856" y="575485"/>
                  </a:lnTo>
                  <a:lnTo>
                    <a:pt x="4324429" y="581340"/>
                  </a:lnTo>
                  <a:lnTo>
                    <a:pt x="4379099" y="587236"/>
                  </a:lnTo>
                  <a:lnTo>
                    <a:pt x="4433848" y="593162"/>
                  </a:lnTo>
                  <a:lnTo>
                    <a:pt x="4488661" y="599108"/>
                  </a:lnTo>
                  <a:lnTo>
                    <a:pt x="4543520" y="605064"/>
                  </a:lnTo>
                  <a:lnTo>
                    <a:pt x="4598410" y="611020"/>
                  </a:lnTo>
                  <a:lnTo>
                    <a:pt x="4653315" y="616966"/>
                  </a:lnTo>
                  <a:lnTo>
                    <a:pt x="4708217" y="622891"/>
                  </a:lnTo>
                  <a:lnTo>
                    <a:pt x="4763100" y="628785"/>
                  </a:lnTo>
                  <a:lnTo>
                    <a:pt x="4817948" y="634638"/>
                  </a:lnTo>
                  <a:lnTo>
                    <a:pt x="4872745" y="640440"/>
                  </a:lnTo>
                  <a:lnTo>
                    <a:pt x="4927474" y="646181"/>
                  </a:lnTo>
                  <a:lnTo>
                    <a:pt x="4982118" y="651851"/>
                  </a:lnTo>
                  <a:lnTo>
                    <a:pt x="5036662" y="657438"/>
                  </a:lnTo>
                  <a:lnTo>
                    <a:pt x="5091088" y="662935"/>
                  </a:lnTo>
                  <a:lnTo>
                    <a:pt x="5145381" y="668329"/>
                  </a:lnTo>
                  <a:lnTo>
                    <a:pt x="5199523" y="673611"/>
                  </a:lnTo>
                  <a:lnTo>
                    <a:pt x="5253499" y="678771"/>
                  </a:lnTo>
                  <a:lnTo>
                    <a:pt x="5307292" y="683799"/>
                  </a:lnTo>
                  <a:lnTo>
                    <a:pt x="5360886" y="688684"/>
                  </a:lnTo>
                  <a:lnTo>
                    <a:pt x="5414263" y="693416"/>
                  </a:lnTo>
                  <a:lnTo>
                    <a:pt x="5467409" y="697985"/>
                  </a:lnTo>
                  <a:lnTo>
                    <a:pt x="5520306" y="702382"/>
                  </a:lnTo>
                  <a:lnTo>
                    <a:pt x="5572938" y="706595"/>
                  </a:lnTo>
                  <a:lnTo>
                    <a:pt x="5625288" y="710614"/>
                  </a:lnTo>
                  <a:lnTo>
                    <a:pt x="5677341" y="714430"/>
                  </a:lnTo>
                  <a:lnTo>
                    <a:pt x="5729079" y="718032"/>
                  </a:lnTo>
                  <a:lnTo>
                    <a:pt x="5780486" y="721411"/>
                  </a:lnTo>
                  <a:lnTo>
                    <a:pt x="5831546" y="724555"/>
                  </a:lnTo>
                  <a:lnTo>
                    <a:pt x="5882243" y="727455"/>
                  </a:lnTo>
                  <a:lnTo>
                    <a:pt x="5932559" y="730101"/>
                  </a:lnTo>
                  <a:lnTo>
                    <a:pt x="5982479" y="732482"/>
                  </a:lnTo>
                  <a:lnTo>
                    <a:pt x="6031987" y="734588"/>
                  </a:lnTo>
                  <a:lnTo>
                    <a:pt x="6081064" y="736410"/>
                  </a:lnTo>
                  <a:lnTo>
                    <a:pt x="6129696" y="737936"/>
                  </a:lnTo>
                  <a:lnTo>
                    <a:pt x="6177866" y="739157"/>
                  </a:lnTo>
                  <a:lnTo>
                    <a:pt x="6225557" y="740063"/>
                  </a:lnTo>
                  <a:lnTo>
                    <a:pt x="6272754" y="740643"/>
                  </a:lnTo>
                  <a:lnTo>
                    <a:pt x="6319439" y="740887"/>
                  </a:lnTo>
                  <a:lnTo>
                    <a:pt x="6365595" y="740786"/>
                  </a:lnTo>
                  <a:lnTo>
                    <a:pt x="6411208" y="740328"/>
                  </a:lnTo>
                  <a:lnTo>
                    <a:pt x="6456260" y="739504"/>
                  </a:lnTo>
                  <a:lnTo>
                    <a:pt x="6500735" y="738304"/>
                  </a:lnTo>
                  <a:lnTo>
                    <a:pt x="6544616" y="736717"/>
                  </a:lnTo>
                  <a:lnTo>
                    <a:pt x="6587887" y="734734"/>
                  </a:lnTo>
                  <a:lnTo>
                    <a:pt x="6630532" y="732343"/>
                  </a:lnTo>
                  <a:lnTo>
                    <a:pt x="6672534" y="729536"/>
                  </a:lnTo>
                  <a:lnTo>
                    <a:pt x="6733771" y="724670"/>
                  </a:lnTo>
                  <a:lnTo>
                    <a:pt x="6794724" y="718984"/>
                  </a:lnTo>
                  <a:lnTo>
                    <a:pt x="6855382" y="712508"/>
                  </a:lnTo>
                  <a:lnTo>
                    <a:pt x="6915734" y="705268"/>
                  </a:lnTo>
                  <a:lnTo>
                    <a:pt x="6975770" y="697294"/>
                  </a:lnTo>
                  <a:lnTo>
                    <a:pt x="7035479" y="688613"/>
                  </a:lnTo>
                  <a:lnTo>
                    <a:pt x="7094851" y="679253"/>
                  </a:lnTo>
                  <a:lnTo>
                    <a:pt x="7153874" y="669243"/>
                  </a:lnTo>
                  <a:lnTo>
                    <a:pt x="7212539" y="658611"/>
                  </a:lnTo>
                  <a:lnTo>
                    <a:pt x="7270835" y="647385"/>
                  </a:lnTo>
                  <a:lnTo>
                    <a:pt x="7328751" y="635593"/>
                  </a:lnTo>
                  <a:lnTo>
                    <a:pt x="7386277" y="623263"/>
                  </a:lnTo>
                  <a:lnTo>
                    <a:pt x="7443402" y="610423"/>
                  </a:lnTo>
                  <a:lnTo>
                    <a:pt x="7500115" y="597102"/>
                  </a:lnTo>
                  <a:lnTo>
                    <a:pt x="7556406" y="583328"/>
                  </a:lnTo>
                  <a:lnTo>
                    <a:pt x="7612264" y="569129"/>
                  </a:lnTo>
                  <a:lnTo>
                    <a:pt x="7667679" y="554532"/>
                  </a:lnTo>
                  <a:lnTo>
                    <a:pt x="7722640" y="539567"/>
                  </a:lnTo>
                  <a:lnTo>
                    <a:pt x="7777137" y="524261"/>
                  </a:lnTo>
                  <a:lnTo>
                    <a:pt x="7831158" y="508643"/>
                  </a:lnTo>
                  <a:lnTo>
                    <a:pt x="7884694" y="492740"/>
                  </a:lnTo>
                  <a:lnTo>
                    <a:pt x="7937733" y="476581"/>
                  </a:lnTo>
                  <a:lnTo>
                    <a:pt x="7990265" y="460194"/>
                  </a:lnTo>
                  <a:lnTo>
                    <a:pt x="8042280" y="443607"/>
                  </a:lnTo>
                  <a:lnTo>
                    <a:pt x="8093767" y="426848"/>
                  </a:lnTo>
                  <a:lnTo>
                    <a:pt x="8144716" y="409946"/>
                  </a:lnTo>
                  <a:lnTo>
                    <a:pt x="8195115" y="392928"/>
                  </a:lnTo>
                  <a:lnTo>
                    <a:pt x="8244954" y="375823"/>
                  </a:lnTo>
                  <a:lnTo>
                    <a:pt x="8294223" y="358659"/>
                  </a:lnTo>
                  <a:lnTo>
                    <a:pt x="8342910" y="341464"/>
                  </a:lnTo>
                  <a:lnTo>
                    <a:pt x="8391006" y="324267"/>
                  </a:lnTo>
                  <a:lnTo>
                    <a:pt x="8438500" y="307094"/>
                  </a:lnTo>
                  <a:lnTo>
                    <a:pt x="8485381" y="289975"/>
                  </a:lnTo>
                  <a:lnTo>
                    <a:pt x="8531639" y="272938"/>
                  </a:lnTo>
                  <a:lnTo>
                    <a:pt x="8577263" y="256011"/>
                  </a:lnTo>
                  <a:lnTo>
                    <a:pt x="8622242" y="239221"/>
                  </a:lnTo>
                  <a:lnTo>
                    <a:pt x="8666566" y="222598"/>
                  </a:lnTo>
                  <a:lnTo>
                    <a:pt x="8710224" y="206169"/>
                  </a:lnTo>
                  <a:lnTo>
                    <a:pt x="8753206" y="189962"/>
                  </a:lnTo>
                  <a:lnTo>
                    <a:pt x="8795501" y="174007"/>
                  </a:lnTo>
                  <a:lnTo>
                    <a:pt x="8837098" y="158329"/>
                  </a:lnTo>
                  <a:lnTo>
                    <a:pt x="8877987" y="142959"/>
                  </a:lnTo>
                  <a:lnTo>
                    <a:pt x="8918158" y="127924"/>
                  </a:lnTo>
                  <a:lnTo>
                    <a:pt x="8957599" y="113252"/>
                  </a:lnTo>
                  <a:lnTo>
                    <a:pt x="8996300" y="98971"/>
                  </a:lnTo>
                  <a:lnTo>
                    <a:pt x="9034251" y="85110"/>
                  </a:lnTo>
                  <a:lnTo>
                    <a:pt x="9071440" y="71697"/>
                  </a:lnTo>
                  <a:lnTo>
                    <a:pt x="9107858" y="58760"/>
                  </a:lnTo>
                  <a:lnTo>
                    <a:pt x="9178337" y="34425"/>
                  </a:lnTo>
                  <a:lnTo>
                    <a:pt x="9245602" y="12331"/>
                  </a:lnTo>
                  <a:lnTo>
                    <a:pt x="9278003" y="2196"/>
                  </a:lnTo>
                  <a:lnTo>
                    <a:pt x="9285306" y="0"/>
                  </a:lnTo>
                </a:path>
              </a:pathLst>
            </a:custGeom>
            <a:ln w="10774">
              <a:solidFill>
                <a:srgbClr val="09B6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" y="56967"/>
              <a:ext cx="9361170" cy="892810"/>
            </a:xfrm>
            <a:custGeom>
              <a:avLst/>
              <a:gdLst/>
              <a:ahLst/>
              <a:cxnLst/>
              <a:rect l="l" t="t" r="r" b="b"/>
              <a:pathLst>
                <a:path w="9361170" h="892810">
                  <a:moveTo>
                    <a:pt x="0" y="892461"/>
                  </a:moveTo>
                  <a:lnTo>
                    <a:pt x="52739" y="883117"/>
                  </a:lnTo>
                  <a:lnTo>
                    <a:pt x="110819" y="871834"/>
                  </a:lnTo>
                  <a:lnTo>
                    <a:pt x="174040" y="858780"/>
                  </a:lnTo>
                  <a:lnTo>
                    <a:pt x="242202" y="844126"/>
                  </a:lnTo>
                  <a:lnTo>
                    <a:pt x="315104" y="828038"/>
                  </a:lnTo>
                  <a:lnTo>
                    <a:pt x="353271" y="819510"/>
                  </a:lnTo>
                  <a:lnTo>
                    <a:pt x="392548" y="810687"/>
                  </a:lnTo>
                  <a:lnTo>
                    <a:pt x="432910" y="801590"/>
                  </a:lnTo>
                  <a:lnTo>
                    <a:pt x="474332" y="792241"/>
                  </a:lnTo>
                  <a:lnTo>
                    <a:pt x="516790" y="782660"/>
                  </a:lnTo>
                  <a:lnTo>
                    <a:pt x="560258" y="772868"/>
                  </a:lnTo>
                  <a:lnTo>
                    <a:pt x="604711" y="762887"/>
                  </a:lnTo>
                  <a:lnTo>
                    <a:pt x="650124" y="752737"/>
                  </a:lnTo>
                  <a:lnTo>
                    <a:pt x="696473" y="742440"/>
                  </a:lnTo>
                  <a:lnTo>
                    <a:pt x="743731" y="732017"/>
                  </a:lnTo>
                  <a:lnTo>
                    <a:pt x="791875" y="721489"/>
                  </a:lnTo>
                  <a:lnTo>
                    <a:pt x="840880" y="710877"/>
                  </a:lnTo>
                  <a:lnTo>
                    <a:pt x="890719" y="700202"/>
                  </a:lnTo>
                  <a:lnTo>
                    <a:pt x="941369" y="689485"/>
                  </a:lnTo>
                  <a:lnTo>
                    <a:pt x="992804" y="678747"/>
                  </a:lnTo>
                  <a:lnTo>
                    <a:pt x="1044999" y="668010"/>
                  </a:lnTo>
                  <a:lnTo>
                    <a:pt x="1097929" y="657294"/>
                  </a:lnTo>
                  <a:lnTo>
                    <a:pt x="1151570" y="646621"/>
                  </a:lnTo>
                  <a:lnTo>
                    <a:pt x="1205896" y="636011"/>
                  </a:lnTo>
                  <a:lnTo>
                    <a:pt x="1260882" y="625486"/>
                  </a:lnTo>
                  <a:lnTo>
                    <a:pt x="1316504" y="615067"/>
                  </a:lnTo>
                  <a:lnTo>
                    <a:pt x="1372735" y="604774"/>
                  </a:lnTo>
                  <a:lnTo>
                    <a:pt x="1429552" y="594630"/>
                  </a:lnTo>
                  <a:lnTo>
                    <a:pt x="1486930" y="584654"/>
                  </a:lnTo>
                  <a:lnTo>
                    <a:pt x="1544842" y="574869"/>
                  </a:lnTo>
                  <a:lnTo>
                    <a:pt x="1603265" y="565295"/>
                  </a:lnTo>
                  <a:lnTo>
                    <a:pt x="1662173" y="555953"/>
                  </a:lnTo>
                  <a:lnTo>
                    <a:pt x="1721541" y="546864"/>
                  </a:lnTo>
                  <a:lnTo>
                    <a:pt x="1781345" y="538050"/>
                  </a:lnTo>
                  <a:lnTo>
                    <a:pt x="1841558" y="529532"/>
                  </a:lnTo>
                  <a:lnTo>
                    <a:pt x="1902157" y="521330"/>
                  </a:lnTo>
                  <a:lnTo>
                    <a:pt x="1963117" y="513466"/>
                  </a:lnTo>
                  <a:lnTo>
                    <a:pt x="2024411" y="505961"/>
                  </a:lnTo>
                  <a:lnTo>
                    <a:pt x="2086016" y="498836"/>
                  </a:lnTo>
                  <a:lnTo>
                    <a:pt x="2147906" y="492112"/>
                  </a:lnTo>
                  <a:lnTo>
                    <a:pt x="2210057" y="485810"/>
                  </a:lnTo>
                  <a:lnTo>
                    <a:pt x="2272442" y="479951"/>
                  </a:lnTo>
                  <a:lnTo>
                    <a:pt x="2335038" y="474556"/>
                  </a:lnTo>
                  <a:lnTo>
                    <a:pt x="2397820" y="469647"/>
                  </a:lnTo>
                  <a:lnTo>
                    <a:pt x="2460761" y="465244"/>
                  </a:lnTo>
                  <a:lnTo>
                    <a:pt x="2523838" y="461369"/>
                  </a:lnTo>
                  <a:lnTo>
                    <a:pt x="2587025" y="458042"/>
                  </a:lnTo>
                  <a:lnTo>
                    <a:pt x="2650297" y="455286"/>
                  </a:lnTo>
                  <a:lnTo>
                    <a:pt x="2692566" y="453810"/>
                  </a:lnTo>
                  <a:lnTo>
                    <a:pt x="2735478" y="452644"/>
                  </a:lnTo>
                  <a:lnTo>
                    <a:pt x="2779019" y="451778"/>
                  </a:lnTo>
                  <a:lnTo>
                    <a:pt x="2823171" y="451206"/>
                  </a:lnTo>
                  <a:lnTo>
                    <a:pt x="2867917" y="450918"/>
                  </a:lnTo>
                  <a:lnTo>
                    <a:pt x="2913242" y="450906"/>
                  </a:lnTo>
                  <a:lnTo>
                    <a:pt x="2959129" y="451162"/>
                  </a:lnTo>
                  <a:lnTo>
                    <a:pt x="3005560" y="451677"/>
                  </a:lnTo>
                  <a:lnTo>
                    <a:pt x="3052521" y="452443"/>
                  </a:lnTo>
                  <a:lnTo>
                    <a:pt x="3099993" y="453452"/>
                  </a:lnTo>
                  <a:lnTo>
                    <a:pt x="3147962" y="454696"/>
                  </a:lnTo>
                  <a:lnTo>
                    <a:pt x="3196409" y="456165"/>
                  </a:lnTo>
                  <a:lnTo>
                    <a:pt x="3245319" y="457853"/>
                  </a:lnTo>
                  <a:lnTo>
                    <a:pt x="3294675" y="459750"/>
                  </a:lnTo>
                  <a:lnTo>
                    <a:pt x="3344461" y="461848"/>
                  </a:lnTo>
                  <a:lnTo>
                    <a:pt x="3394659" y="464139"/>
                  </a:lnTo>
                  <a:lnTo>
                    <a:pt x="3445254" y="466615"/>
                  </a:lnTo>
                  <a:lnTo>
                    <a:pt x="3496230" y="469267"/>
                  </a:lnTo>
                  <a:lnTo>
                    <a:pt x="3547568" y="472087"/>
                  </a:lnTo>
                  <a:lnTo>
                    <a:pt x="3599254" y="475066"/>
                  </a:lnTo>
                  <a:lnTo>
                    <a:pt x="3651270" y="478197"/>
                  </a:lnTo>
                  <a:lnTo>
                    <a:pt x="3703600" y="481470"/>
                  </a:lnTo>
                  <a:lnTo>
                    <a:pt x="3756227" y="484878"/>
                  </a:lnTo>
                  <a:lnTo>
                    <a:pt x="3809135" y="488413"/>
                  </a:lnTo>
                  <a:lnTo>
                    <a:pt x="3862308" y="492065"/>
                  </a:lnTo>
                  <a:lnTo>
                    <a:pt x="3915728" y="495827"/>
                  </a:lnTo>
                  <a:lnTo>
                    <a:pt x="3969380" y="499691"/>
                  </a:lnTo>
                  <a:lnTo>
                    <a:pt x="4023247" y="503647"/>
                  </a:lnTo>
                  <a:lnTo>
                    <a:pt x="4077311" y="507689"/>
                  </a:lnTo>
                  <a:lnTo>
                    <a:pt x="4131558" y="511806"/>
                  </a:lnTo>
                  <a:lnTo>
                    <a:pt x="4185970" y="515992"/>
                  </a:lnTo>
                  <a:lnTo>
                    <a:pt x="4240530" y="520237"/>
                  </a:lnTo>
                  <a:lnTo>
                    <a:pt x="4295223" y="524534"/>
                  </a:lnTo>
                  <a:lnTo>
                    <a:pt x="4350031" y="528874"/>
                  </a:lnTo>
                  <a:lnTo>
                    <a:pt x="4404939" y="533248"/>
                  </a:lnTo>
                  <a:lnTo>
                    <a:pt x="4459929" y="537649"/>
                  </a:lnTo>
                  <a:lnTo>
                    <a:pt x="4514985" y="542069"/>
                  </a:lnTo>
                  <a:lnTo>
                    <a:pt x="4570091" y="546498"/>
                  </a:lnTo>
                  <a:lnTo>
                    <a:pt x="4625230" y="550928"/>
                  </a:lnTo>
                  <a:lnTo>
                    <a:pt x="4680385" y="555352"/>
                  </a:lnTo>
                  <a:lnTo>
                    <a:pt x="4735541" y="559760"/>
                  </a:lnTo>
                  <a:lnTo>
                    <a:pt x="4790680" y="564145"/>
                  </a:lnTo>
                  <a:lnTo>
                    <a:pt x="4845785" y="568498"/>
                  </a:lnTo>
                  <a:lnTo>
                    <a:pt x="4900842" y="572812"/>
                  </a:lnTo>
                  <a:lnTo>
                    <a:pt x="4955832" y="577076"/>
                  </a:lnTo>
                  <a:lnTo>
                    <a:pt x="5010740" y="581284"/>
                  </a:lnTo>
                  <a:lnTo>
                    <a:pt x="5065549" y="585427"/>
                  </a:lnTo>
                  <a:lnTo>
                    <a:pt x="5120242" y="589496"/>
                  </a:lnTo>
                  <a:lnTo>
                    <a:pt x="5174802" y="593484"/>
                  </a:lnTo>
                  <a:lnTo>
                    <a:pt x="5229215" y="597382"/>
                  </a:lnTo>
                  <a:lnTo>
                    <a:pt x="5283462" y="601181"/>
                  </a:lnTo>
                  <a:lnTo>
                    <a:pt x="5337527" y="604874"/>
                  </a:lnTo>
                  <a:lnTo>
                    <a:pt x="5391394" y="608451"/>
                  </a:lnTo>
                  <a:lnTo>
                    <a:pt x="5445046" y="611905"/>
                  </a:lnTo>
                  <a:lnTo>
                    <a:pt x="5498467" y="615228"/>
                  </a:lnTo>
                  <a:lnTo>
                    <a:pt x="5551641" y="618411"/>
                  </a:lnTo>
                  <a:lnTo>
                    <a:pt x="5604550" y="621445"/>
                  </a:lnTo>
                  <a:lnTo>
                    <a:pt x="5657178" y="624323"/>
                  </a:lnTo>
                  <a:lnTo>
                    <a:pt x="5709509" y="627036"/>
                  </a:lnTo>
                  <a:lnTo>
                    <a:pt x="5761526" y="629575"/>
                  </a:lnTo>
                  <a:lnTo>
                    <a:pt x="5813212" y="631933"/>
                  </a:lnTo>
                  <a:lnTo>
                    <a:pt x="5864552" y="634101"/>
                  </a:lnTo>
                  <a:lnTo>
                    <a:pt x="5915528" y="636071"/>
                  </a:lnTo>
                  <a:lnTo>
                    <a:pt x="5966124" y="637834"/>
                  </a:lnTo>
                  <a:lnTo>
                    <a:pt x="6016324" y="639383"/>
                  </a:lnTo>
                  <a:lnTo>
                    <a:pt x="6066111" y="640708"/>
                  </a:lnTo>
                  <a:lnTo>
                    <a:pt x="6115468" y="641802"/>
                  </a:lnTo>
                  <a:lnTo>
                    <a:pt x="6164379" y="642656"/>
                  </a:lnTo>
                  <a:lnTo>
                    <a:pt x="6212828" y="643262"/>
                  </a:lnTo>
                  <a:lnTo>
                    <a:pt x="6260797" y="643611"/>
                  </a:lnTo>
                  <a:lnTo>
                    <a:pt x="6308271" y="643696"/>
                  </a:lnTo>
                  <a:lnTo>
                    <a:pt x="6355233" y="643507"/>
                  </a:lnTo>
                  <a:lnTo>
                    <a:pt x="6401666" y="643037"/>
                  </a:lnTo>
                  <a:lnTo>
                    <a:pt x="6447554" y="642277"/>
                  </a:lnTo>
                  <a:lnTo>
                    <a:pt x="6492881" y="641220"/>
                  </a:lnTo>
                  <a:lnTo>
                    <a:pt x="6537629" y="639856"/>
                  </a:lnTo>
                  <a:lnTo>
                    <a:pt x="6581782" y="638177"/>
                  </a:lnTo>
                  <a:lnTo>
                    <a:pt x="6625325" y="636175"/>
                  </a:lnTo>
                  <a:lnTo>
                    <a:pt x="6668239" y="633842"/>
                  </a:lnTo>
                  <a:lnTo>
                    <a:pt x="6710509" y="631169"/>
                  </a:lnTo>
                  <a:lnTo>
                    <a:pt x="6772503" y="626599"/>
                  </a:lnTo>
                  <a:lnTo>
                    <a:pt x="6834201" y="621338"/>
                  </a:lnTo>
                  <a:lnTo>
                    <a:pt x="6895595" y="615410"/>
                  </a:lnTo>
                  <a:lnTo>
                    <a:pt x="6956671" y="608839"/>
                  </a:lnTo>
                  <a:lnTo>
                    <a:pt x="7017420" y="601649"/>
                  </a:lnTo>
                  <a:lnTo>
                    <a:pt x="7077830" y="593866"/>
                  </a:lnTo>
                  <a:lnTo>
                    <a:pt x="7137889" y="585513"/>
                  </a:lnTo>
                  <a:lnTo>
                    <a:pt x="7197588" y="576615"/>
                  </a:lnTo>
                  <a:lnTo>
                    <a:pt x="7256914" y="567197"/>
                  </a:lnTo>
                  <a:lnTo>
                    <a:pt x="7315856" y="557281"/>
                  </a:lnTo>
                  <a:lnTo>
                    <a:pt x="7374405" y="546894"/>
                  </a:lnTo>
                  <a:lnTo>
                    <a:pt x="7432547" y="536060"/>
                  </a:lnTo>
                  <a:lnTo>
                    <a:pt x="7490273" y="524802"/>
                  </a:lnTo>
                  <a:lnTo>
                    <a:pt x="7547571" y="513145"/>
                  </a:lnTo>
                  <a:lnTo>
                    <a:pt x="7604430" y="501115"/>
                  </a:lnTo>
                  <a:lnTo>
                    <a:pt x="7660839" y="488734"/>
                  </a:lnTo>
                  <a:lnTo>
                    <a:pt x="7716787" y="476027"/>
                  </a:lnTo>
                  <a:lnTo>
                    <a:pt x="7772262" y="463020"/>
                  </a:lnTo>
                  <a:lnTo>
                    <a:pt x="7827254" y="449735"/>
                  </a:lnTo>
                  <a:lnTo>
                    <a:pt x="7881752" y="436198"/>
                  </a:lnTo>
                  <a:lnTo>
                    <a:pt x="7935743" y="422434"/>
                  </a:lnTo>
                  <a:lnTo>
                    <a:pt x="7989219" y="408465"/>
                  </a:lnTo>
                  <a:lnTo>
                    <a:pt x="8042166" y="394318"/>
                  </a:lnTo>
                  <a:lnTo>
                    <a:pt x="8094574" y="380016"/>
                  </a:lnTo>
                  <a:lnTo>
                    <a:pt x="8146432" y="365583"/>
                  </a:lnTo>
                  <a:lnTo>
                    <a:pt x="8197729" y="351045"/>
                  </a:lnTo>
                  <a:lnTo>
                    <a:pt x="8248454" y="336424"/>
                  </a:lnTo>
                  <a:lnTo>
                    <a:pt x="8298595" y="321747"/>
                  </a:lnTo>
                  <a:lnTo>
                    <a:pt x="8348142" y="307037"/>
                  </a:lnTo>
                  <a:lnTo>
                    <a:pt x="8397083" y="292319"/>
                  </a:lnTo>
                  <a:lnTo>
                    <a:pt x="8445408" y="277616"/>
                  </a:lnTo>
                  <a:lnTo>
                    <a:pt x="8493105" y="262954"/>
                  </a:lnTo>
                  <a:lnTo>
                    <a:pt x="8540162" y="248357"/>
                  </a:lnTo>
                  <a:lnTo>
                    <a:pt x="8586570" y="233849"/>
                  </a:lnTo>
                  <a:lnTo>
                    <a:pt x="8632316" y="219455"/>
                  </a:lnTo>
                  <a:lnTo>
                    <a:pt x="8677390" y="205198"/>
                  </a:lnTo>
                  <a:lnTo>
                    <a:pt x="8721781" y="191104"/>
                  </a:lnTo>
                  <a:lnTo>
                    <a:pt x="8765477" y="177197"/>
                  </a:lnTo>
                  <a:lnTo>
                    <a:pt x="8808467" y="163501"/>
                  </a:lnTo>
                  <a:lnTo>
                    <a:pt x="8850741" y="150041"/>
                  </a:lnTo>
                  <a:lnTo>
                    <a:pt x="8892287" y="136841"/>
                  </a:lnTo>
                  <a:lnTo>
                    <a:pt x="8933094" y="123925"/>
                  </a:lnTo>
                  <a:lnTo>
                    <a:pt x="8973151" y="111318"/>
                  </a:lnTo>
                  <a:lnTo>
                    <a:pt x="9012447" y="99044"/>
                  </a:lnTo>
                  <a:lnTo>
                    <a:pt x="9050970" y="87128"/>
                  </a:lnTo>
                  <a:lnTo>
                    <a:pt x="9088710" y="75593"/>
                  </a:lnTo>
                  <a:lnTo>
                    <a:pt x="9125655" y="64465"/>
                  </a:lnTo>
                  <a:lnTo>
                    <a:pt x="9197118" y="43527"/>
                  </a:lnTo>
                  <a:lnTo>
                    <a:pt x="9265270" y="24506"/>
                  </a:lnTo>
                  <a:lnTo>
                    <a:pt x="9330021" y="7599"/>
                  </a:lnTo>
                  <a:lnTo>
                    <a:pt x="9361094" y="0"/>
                  </a:lnTo>
                </a:path>
              </a:pathLst>
            </a:custGeom>
            <a:ln w="9524">
              <a:solidFill>
                <a:srgbClr val="10CE9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0" y="6081486"/>
            <a:ext cx="2095499" cy="776513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413940" y="1436539"/>
            <a:ext cx="6467474" cy="3866980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5387" y="0"/>
            <a:ext cx="9371330" cy="6863715"/>
            <a:chOff x="-5387" y="0"/>
            <a:chExt cx="9371330" cy="68637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361475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9359899" cy="102742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04744" y="0"/>
              <a:ext cx="4855155" cy="600066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0" y="0"/>
              <a:ext cx="9285605" cy="1015365"/>
            </a:xfrm>
            <a:custGeom>
              <a:avLst/>
              <a:gdLst/>
              <a:ahLst/>
              <a:cxnLst/>
              <a:rect l="l" t="t" r="r" b="b"/>
              <a:pathLst>
                <a:path w="9285605" h="1015365">
                  <a:moveTo>
                    <a:pt x="0" y="1015121"/>
                  </a:moveTo>
                  <a:lnTo>
                    <a:pt x="52568" y="996451"/>
                  </a:lnTo>
                  <a:lnTo>
                    <a:pt x="110812" y="976136"/>
                  </a:lnTo>
                  <a:lnTo>
                    <a:pt x="173659" y="954649"/>
                  </a:lnTo>
                  <a:lnTo>
                    <a:pt x="240950" y="932137"/>
                  </a:lnTo>
                  <a:lnTo>
                    <a:pt x="312528" y="908748"/>
                  </a:lnTo>
                  <a:lnTo>
                    <a:pt x="349876" y="896771"/>
                  </a:lnTo>
                  <a:lnTo>
                    <a:pt x="388235" y="884630"/>
                  </a:lnTo>
                  <a:lnTo>
                    <a:pt x="427588" y="872343"/>
                  </a:lnTo>
                  <a:lnTo>
                    <a:pt x="467913" y="859929"/>
                  </a:lnTo>
                  <a:lnTo>
                    <a:pt x="509192" y="847406"/>
                  </a:lnTo>
                  <a:lnTo>
                    <a:pt x="551404" y="834793"/>
                  </a:lnTo>
                  <a:lnTo>
                    <a:pt x="594530" y="822108"/>
                  </a:lnTo>
                  <a:lnTo>
                    <a:pt x="638549" y="809370"/>
                  </a:lnTo>
                  <a:lnTo>
                    <a:pt x="683443" y="796597"/>
                  </a:lnTo>
                  <a:lnTo>
                    <a:pt x="729192" y="783807"/>
                  </a:lnTo>
                  <a:lnTo>
                    <a:pt x="775775" y="771019"/>
                  </a:lnTo>
                  <a:lnTo>
                    <a:pt x="823172" y="758251"/>
                  </a:lnTo>
                  <a:lnTo>
                    <a:pt x="871366" y="745522"/>
                  </a:lnTo>
                  <a:lnTo>
                    <a:pt x="920334" y="732850"/>
                  </a:lnTo>
                  <a:lnTo>
                    <a:pt x="970058" y="720254"/>
                  </a:lnTo>
                  <a:lnTo>
                    <a:pt x="1020518" y="707751"/>
                  </a:lnTo>
                  <a:lnTo>
                    <a:pt x="1071694" y="695362"/>
                  </a:lnTo>
                  <a:lnTo>
                    <a:pt x="1123567" y="683102"/>
                  </a:lnTo>
                  <a:lnTo>
                    <a:pt x="1176116" y="670993"/>
                  </a:lnTo>
                  <a:lnTo>
                    <a:pt x="1229322" y="659050"/>
                  </a:lnTo>
                  <a:lnTo>
                    <a:pt x="1283165" y="647294"/>
                  </a:lnTo>
                  <a:lnTo>
                    <a:pt x="1337626" y="635743"/>
                  </a:lnTo>
                  <a:lnTo>
                    <a:pt x="1392684" y="624414"/>
                  </a:lnTo>
                  <a:lnTo>
                    <a:pt x="1448320" y="613327"/>
                  </a:lnTo>
                  <a:lnTo>
                    <a:pt x="1504514" y="602500"/>
                  </a:lnTo>
                  <a:lnTo>
                    <a:pt x="1561247" y="591951"/>
                  </a:lnTo>
                  <a:lnTo>
                    <a:pt x="1618498" y="581699"/>
                  </a:lnTo>
                  <a:lnTo>
                    <a:pt x="1676248" y="571762"/>
                  </a:lnTo>
                  <a:lnTo>
                    <a:pt x="1734477" y="562158"/>
                  </a:lnTo>
                  <a:lnTo>
                    <a:pt x="1793166" y="552906"/>
                  </a:lnTo>
                  <a:lnTo>
                    <a:pt x="1852294" y="544025"/>
                  </a:lnTo>
                  <a:lnTo>
                    <a:pt x="1911842" y="535532"/>
                  </a:lnTo>
                  <a:lnTo>
                    <a:pt x="1971790" y="527447"/>
                  </a:lnTo>
                  <a:lnTo>
                    <a:pt x="2032118" y="519788"/>
                  </a:lnTo>
                  <a:lnTo>
                    <a:pt x="2092807" y="512572"/>
                  </a:lnTo>
                  <a:lnTo>
                    <a:pt x="2153837" y="505819"/>
                  </a:lnTo>
                  <a:lnTo>
                    <a:pt x="2215188" y="499547"/>
                  </a:lnTo>
                  <a:lnTo>
                    <a:pt x="2276840" y="493775"/>
                  </a:lnTo>
                  <a:lnTo>
                    <a:pt x="2338773" y="488520"/>
                  </a:lnTo>
                  <a:lnTo>
                    <a:pt x="2400969" y="483802"/>
                  </a:lnTo>
                  <a:lnTo>
                    <a:pt x="2463406" y="479638"/>
                  </a:lnTo>
                  <a:lnTo>
                    <a:pt x="2526066" y="476047"/>
                  </a:lnTo>
                  <a:lnTo>
                    <a:pt x="2588928" y="473048"/>
                  </a:lnTo>
                  <a:lnTo>
                    <a:pt x="2630455" y="471480"/>
                  </a:lnTo>
                  <a:lnTo>
                    <a:pt x="2672637" y="470297"/>
                  </a:lnTo>
                  <a:lnTo>
                    <a:pt x="2715457" y="469491"/>
                  </a:lnTo>
                  <a:lnTo>
                    <a:pt x="2758899" y="469050"/>
                  </a:lnTo>
                  <a:lnTo>
                    <a:pt x="2802946" y="468965"/>
                  </a:lnTo>
                  <a:lnTo>
                    <a:pt x="2847583" y="469226"/>
                  </a:lnTo>
                  <a:lnTo>
                    <a:pt x="2892791" y="469821"/>
                  </a:lnTo>
                  <a:lnTo>
                    <a:pt x="2938556" y="470742"/>
                  </a:lnTo>
                  <a:lnTo>
                    <a:pt x="2984861" y="471978"/>
                  </a:lnTo>
                  <a:lnTo>
                    <a:pt x="3031689" y="473518"/>
                  </a:lnTo>
                  <a:lnTo>
                    <a:pt x="3079024" y="475353"/>
                  </a:lnTo>
                  <a:lnTo>
                    <a:pt x="3126850" y="477473"/>
                  </a:lnTo>
                  <a:lnTo>
                    <a:pt x="3175150" y="479866"/>
                  </a:lnTo>
                  <a:lnTo>
                    <a:pt x="3223907" y="482524"/>
                  </a:lnTo>
                  <a:lnTo>
                    <a:pt x="3273105" y="485436"/>
                  </a:lnTo>
                  <a:lnTo>
                    <a:pt x="3322728" y="488592"/>
                  </a:lnTo>
                  <a:lnTo>
                    <a:pt x="3372760" y="491981"/>
                  </a:lnTo>
                  <a:lnTo>
                    <a:pt x="3423183" y="495593"/>
                  </a:lnTo>
                  <a:lnTo>
                    <a:pt x="3473982" y="499419"/>
                  </a:lnTo>
                  <a:lnTo>
                    <a:pt x="3525140" y="503448"/>
                  </a:lnTo>
                  <a:lnTo>
                    <a:pt x="3576641" y="507670"/>
                  </a:lnTo>
                  <a:lnTo>
                    <a:pt x="3628467" y="512075"/>
                  </a:lnTo>
                  <a:lnTo>
                    <a:pt x="3680604" y="516652"/>
                  </a:lnTo>
                  <a:lnTo>
                    <a:pt x="3733034" y="521391"/>
                  </a:lnTo>
                  <a:lnTo>
                    <a:pt x="3785741" y="526283"/>
                  </a:lnTo>
                  <a:lnTo>
                    <a:pt x="3838709" y="531317"/>
                  </a:lnTo>
                  <a:lnTo>
                    <a:pt x="3891920" y="536483"/>
                  </a:lnTo>
                  <a:lnTo>
                    <a:pt x="3945359" y="541771"/>
                  </a:lnTo>
                  <a:lnTo>
                    <a:pt x="3999010" y="547170"/>
                  </a:lnTo>
                  <a:lnTo>
                    <a:pt x="4052855" y="552671"/>
                  </a:lnTo>
                  <a:lnTo>
                    <a:pt x="4106879" y="558263"/>
                  </a:lnTo>
                  <a:lnTo>
                    <a:pt x="4161065" y="563936"/>
                  </a:lnTo>
                  <a:lnTo>
                    <a:pt x="4215396" y="569680"/>
                  </a:lnTo>
                  <a:lnTo>
                    <a:pt x="4269856" y="575485"/>
                  </a:lnTo>
                  <a:lnTo>
                    <a:pt x="4324429" y="581340"/>
                  </a:lnTo>
                  <a:lnTo>
                    <a:pt x="4379099" y="587236"/>
                  </a:lnTo>
                  <a:lnTo>
                    <a:pt x="4433848" y="593162"/>
                  </a:lnTo>
                  <a:lnTo>
                    <a:pt x="4488661" y="599108"/>
                  </a:lnTo>
                  <a:lnTo>
                    <a:pt x="4543520" y="605064"/>
                  </a:lnTo>
                  <a:lnTo>
                    <a:pt x="4598410" y="611020"/>
                  </a:lnTo>
                  <a:lnTo>
                    <a:pt x="4653315" y="616966"/>
                  </a:lnTo>
                  <a:lnTo>
                    <a:pt x="4708217" y="622891"/>
                  </a:lnTo>
                  <a:lnTo>
                    <a:pt x="4763100" y="628785"/>
                  </a:lnTo>
                  <a:lnTo>
                    <a:pt x="4817948" y="634638"/>
                  </a:lnTo>
                  <a:lnTo>
                    <a:pt x="4872745" y="640440"/>
                  </a:lnTo>
                  <a:lnTo>
                    <a:pt x="4927474" y="646181"/>
                  </a:lnTo>
                  <a:lnTo>
                    <a:pt x="4982118" y="651851"/>
                  </a:lnTo>
                  <a:lnTo>
                    <a:pt x="5036662" y="657438"/>
                  </a:lnTo>
                  <a:lnTo>
                    <a:pt x="5091088" y="662935"/>
                  </a:lnTo>
                  <a:lnTo>
                    <a:pt x="5145381" y="668329"/>
                  </a:lnTo>
                  <a:lnTo>
                    <a:pt x="5199523" y="673611"/>
                  </a:lnTo>
                  <a:lnTo>
                    <a:pt x="5253499" y="678771"/>
                  </a:lnTo>
                  <a:lnTo>
                    <a:pt x="5307292" y="683799"/>
                  </a:lnTo>
                  <a:lnTo>
                    <a:pt x="5360886" y="688684"/>
                  </a:lnTo>
                  <a:lnTo>
                    <a:pt x="5414263" y="693416"/>
                  </a:lnTo>
                  <a:lnTo>
                    <a:pt x="5467409" y="697985"/>
                  </a:lnTo>
                  <a:lnTo>
                    <a:pt x="5520306" y="702382"/>
                  </a:lnTo>
                  <a:lnTo>
                    <a:pt x="5572938" y="706595"/>
                  </a:lnTo>
                  <a:lnTo>
                    <a:pt x="5625288" y="710614"/>
                  </a:lnTo>
                  <a:lnTo>
                    <a:pt x="5677341" y="714430"/>
                  </a:lnTo>
                  <a:lnTo>
                    <a:pt x="5729079" y="718032"/>
                  </a:lnTo>
                  <a:lnTo>
                    <a:pt x="5780486" y="721411"/>
                  </a:lnTo>
                  <a:lnTo>
                    <a:pt x="5831546" y="724555"/>
                  </a:lnTo>
                  <a:lnTo>
                    <a:pt x="5882243" y="727455"/>
                  </a:lnTo>
                  <a:lnTo>
                    <a:pt x="5932559" y="730101"/>
                  </a:lnTo>
                  <a:lnTo>
                    <a:pt x="5982479" y="732482"/>
                  </a:lnTo>
                  <a:lnTo>
                    <a:pt x="6031987" y="734588"/>
                  </a:lnTo>
                  <a:lnTo>
                    <a:pt x="6081064" y="736410"/>
                  </a:lnTo>
                  <a:lnTo>
                    <a:pt x="6129696" y="737936"/>
                  </a:lnTo>
                  <a:lnTo>
                    <a:pt x="6177866" y="739157"/>
                  </a:lnTo>
                  <a:lnTo>
                    <a:pt x="6225557" y="740063"/>
                  </a:lnTo>
                  <a:lnTo>
                    <a:pt x="6272754" y="740643"/>
                  </a:lnTo>
                  <a:lnTo>
                    <a:pt x="6319439" y="740887"/>
                  </a:lnTo>
                  <a:lnTo>
                    <a:pt x="6365595" y="740786"/>
                  </a:lnTo>
                  <a:lnTo>
                    <a:pt x="6411208" y="740328"/>
                  </a:lnTo>
                  <a:lnTo>
                    <a:pt x="6456260" y="739504"/>
                  </a:lnTo>
                  <a:lnTo>
                    <a:pt x="6500735" y="738304"/>
                  </a:lnTo>
                  <a:lnTo>
                    <a:pt x="6544616" y="736717"/>
                  </a:lnTo>
                  <a:lnTo>
                    <a:pt x="6587887" y="734734"/>
                  </a:lnTo>
                  <a:lnTo>
                    <a:pt x="6630532" y="732343"/>
                  </a:lnTo>
                  <a:lnTo>
                    <a:pt x="6672534" y="729536"/>
                  </a:lnTo>
                  <a:lnTo>
                    <a:pt x="6733771" y="724670"/>
                  </a:lnTo>
                  <a:lnTo>
                    <a:pt x="6794724" y="718984"/>
                  </a:lnTo>
                  <a:lnTo>
                    <a:pt x="6855382" y="712508"/>
                  </a:lnTo>
                  <a:lnTo>
                    <a:pt x="6915734" y="705268"/>
                  </a:lnTo>
                  <a:lnTo>
                    <a:pt x="6975770" y="697294"/>
                  </a:lnTo>
                  <a:lnTo>
                    <a:pt x="7035479" y="688613"/>
                  </a:lnTo>
                  <a:lnTo>
                    <a:pt x="7094851" y="679253"/>
                  </a:lnTo>
                  <a:lnTo>
                    <a:pt x="7153874" y="669243"/>
                  </a:lnTo>
                  <a:lnTo>
                    <a:pt x="7212539" y="658611"/>
                  </a:lnTo>
                  <a:lnTo>
                    <a:pt x="7270835" y="647385"/>
                  </a:lnTo>
                  <a:lnTo>
                    <a:pt x="7328751" y="635593"/>
                  </a:lnTo>
                  <a:lnTo>
                    <a:pt x="7386277" y="623263"/>
                  </a:lnTo>
                  <a:lnTo>
                    <a:pt x="7443402" y="610423"/>
                  </a:lnTo>
                  <a:lnTo>
                    <a:pt x="7500115" y="597102"/>
                  </a:lnTo>
                  <a:lnTo>
                    <a:pt x="7556406" y="583328"/>
                  </a:lnTo>
                  <a:lnTo>
                    <a:pt x="7612264" y="569129"/>
                  </a:lnTo>
                  <a:lnTo>
                    <a:pt x="7667679" y="554532"/>
                  </a:lnTo>
                  <a:lnTo>
                    <a:pt x="7722640" y="539567"/>
                  </a:lnTo>
                  <a:lnTo>
                    <a:pt x="7777137" y="524261"/>
                  </a:lnTo>
                  <a:lnTo>
                    <a:pt x="7831158" y="508643"/>
                  </a:lnTo>
                  <a:lnTo>
                    <a:pt x="7884694" y="492740"/>
                  </a:lnTo>
                  <a:lnTo>
                    <a:pt x="7937733" y="476581"/>
                  </a:lnTo>
                  <a:lnTo>
                    <a:pt x="7990265" y="460194"/>
                  </a:lnTo>
                  <a:lnTo>
                    <a:pt x="8042280" y="443607"/>
                  </a:lnTo>
                  <a:lnTo>
                    <a:pt x="8093767" y="426848"/>
                  </a:lnTo>
                  <a:lnTo>
                    <a:pt x="8144716" y="409946"/>
                  </a:lnTo>
                  <a:lnTo>
                    <a:pt x="8195115" y="392928"/>
                  </a:lnTo>
                  <a:lnTo>
                    <a:pt x="8244954" y="375823"/>
                  </a:lnTo>
                  <a:lnTo>
                    <a:pt x="8294223" y="358659"/>
                  </a:lnTo>
                  <a:lnTo>
                    <a:pt x="8342910" y="341464"/>
                  </a:lnTo>
                  <a:lnTo>
                    <a:pt x="8391006" y="324267"/>
                  </a:lnTo>
                  <a:lnTo>
                    <a:pt x="8438500" y="307094"/>
                  </a:lnTo>
                  <a:lnTo>
                    <a:pt x="8485381" y="289975"/>
                  </a:lnTo>
                  <a:lnTo>
                    <a:pt x="8531639" y="272938"/>
                  </a:lnTo>
                  <a:lnTo>
                    <a:pt x="8577263" y="256011"/>
                  </a:lnTo>
                  <a:lnTo>
                    <a:pt x="8622242" y="239221"/>
                  </a:lnTo>
                  <a:lnTo>
                    <a:pt x="8666566" y="222598"/>
                  </a:lnTo>
                  <a:lnTo>
                    <a:pt x="8710224" y="206169"/>
                  </a:lnTo>
                  <a:lnTo>
                    <a:pt x="8753206" y="189962"/>
                  </a:lnTo>
                  <a:lnTo>
                    <a:pt x="8795501" y="174007"/>
                  </a:lnTo>
                  <a:lnTo>
                    <a:pt x="8837098" y="158329"/>
                  </a:lnTo>
                  <a:lnTo>
                    <a:pt x="8877987" y="142959"/>
                  </a:lnTo>
                  <a:lnTo>
                    <a:pt x="8918158" y="127924"/>
                  </a:lnTo>
                  <a:lnTo>
                    <a:pt x="8957599" y="113252"/>
                  </a:lnTo>
                  <a:lnTo>
                    <a:pt x="8996300" y="98971"/>
                  </a:lnTo>
                  <a:lnTo>
                    <a:pt x="9034251" y="85110"/>
                  </a:lnTo>
                  <a:lnTo>
                    <a:pt x="9071440" y="71697"/>
                  </a:lnTo>
                  <a:lnTo>
                    <a:pt x="9107858" y="58760"/>
                  </a:lnTo>
                  <a:lnTo>
                    <a:pt x="9178337" y="34425"/>
                  </a:lnTo>
                  <a:lnTo>
                    <a:pt x="9245602" y="12331"/>
                  </a:lnTo>
                  <a:lnTo>
                    <a:pt x="9278003" y="2196"/>
                  </a:lnTo>
                  <a:lnTo>
                    <a:pt x="9285306" y="0"/>
                  </a:lnTo>
                </a:path>
              </a:pathLst>
            </a:custGeom>
            <a:ln w="10774">
              <a:solidFill>
                <a:srgbClr val="09B6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" y="56967"/>
              <a:ext cx="9361170" cy="892810"/>
            </a:xfrm>
            <a:custGeom>
              <a:avLst/>
              <a:gdLst/>
              <a:ahLst/>
              <a:cxnLst/>
              <a:rect l="l" t="t" r="r" b="b"/>
              <a:pathLst>
                <a:path w="9361170" h="892810">
                  <a:moveTo>
                    <a:pt x="0" y="892461"/>
                  </a:moveTo>
                  <a:lnTo>
                    <a:pt x="52739" y="883117"/>
                  </a:lnTo>
                  <a:lnTo>
                    <a:pt x="110819" y="871834"/>
                  </a:lnTo>
                  <a:lnTo>
                    <a:pt x="174040" y="858780"/>
                  </a:lnTo>
                  <a:lnTo>
                    <a:pt x="242202" y="844126"/>
                  </a:lnTo>
                  <a:lnTo>
                    <a:pt x="315104" y="828038"/>
                  </a:lnTo>
                  <a:lnTo>
                    <a:pt x="353271" y="819510"/>
                  </a:lnTo>
                  <a:lnTo>
                    <a:pt x="392548" y="810687"/>
                  </a:lnTo>
                  <a:lnTo>
                    <a:pt x="432910" y="801590"/>
                  </a:lnTo>
                  <a:lnTo>
                    <a:pt x="474332" y="792241"/>
                  </a:lnTo>
                  <a:lnTo>
                    <a:pt x="516790" y="782660"/>
                  </a:lnTo>
                  <a:lnTo>
                    <a:pt x="560258" y="772868"/>
                  </a:lnTo>
                  <a:lnTo>
                    <a:pt x="604711" y="762887"/>
                  </a:lnTo>
                  <a:lnTo>
                    <a:pt x="650124" y="752737"/>
                  </a:lnTo>
                  <a:lnTo>
                    <a:pt x="696473" y="742440"/>
                  </a:lnTo>
                  <a:lnTo>
                    <a:pt x="743731" y="732017"/>
                  </a:lnTo>
                  <a:lnTo>
                    <a:pt x="791875" y="721489"/>
                  </a:lnTo>
                  <a:lnTo>
                    <a:pt x="840880" y="710877"/>
                  </a:lnTo>
                  <a:lnTo>
                    <a:pt x="890719" y="700202"/>
                  </a:lnTo>
                  <a:lnTo>
                    <a:pt x="941369" y="689485"/>
                  </a:lnTo>
                  <a:lnTo>
                    <a:pt x="992804" y="678747"/>
                  </a:lnTo>
                  <a:lnTo>
                    <a:pt x="1044999" y="668010"/>
                  </a:lnTo>
                  <a:lnTo>
                    <a:pt x="1097929" y="657294"/>
                  </a:lnTo>
                  <a:lnTo>
                    <a:pt x="1151570" y="646621"/>
                  </a:lnTo>
                  <a:lnTo>
                    <a:pt x="1205896" y="636011"/>
                  </a:lnTo>
                  <a:lnTo>
                    <a:pt x="1260882" y="625486"/>
                  </a:lnTo>
                  <a:lnTo>
                    <a:pt x="1316504" y="615067"/>
                  </a:lnTo>
                  <a:lnTo>
                    <a:pt x="1372735" y="604774"/>
                  </a:lnTo>
                  <a:lnTo>
                    <a:pt x="1429552" y="594630"/>
                  </a:lnTo>
                  <a:lnTo>
                    <a:pt x="1486930" y="584654"/>
                  </a:lnTo>
                  <a:lnTo>
                    <a:pt x="1544842" y="574869"/>
                  </a:lnTo>
                  <a:lnTo>
                    <a:pt x="1603265" y="565295"/>
                  </a:lnTo>
                  <a:lnTo>
                    <a:pt x="1662173" y="555953"/>
                  </a:lnTo>
                  <a:lnTo>
                    <a:pt x="1721541" y="546864"/>
                  </a:lnTo>
                  <a:lnTo>
                    <a:pt x="1781345" y="538050"/>
                  </a:lnTo>
                  <a:lnTo>
                    <a:pt x="1841558" y="529532"/>
                  </a:lnTo>
                  <a:lnTo>
                    <a:pt x="1902157" y="521330"/>
                  </a:lnTo>
                  <a:lnTo>
                    <a:pt x="1963117" y="513466"/>
                  </a:lnTo>
                  <a:lnTo>
                    <a:pt x="2024411" y="505961"/>
                  </a:lnTo>
                  <a:lnTo>
                    <a:pt x="2086016" y="498836"/>
                  </a:lnTo>
                  <a:lnTo>
                    <a:pt x="2147906" y="492112"/>
                  </a:lnTo>
                  <a:lnTo>
                    <a:pt x="2210057" y="485810"/>
                  </a:lnTo>
                  <a:lnTo>
                    <a:pt x="2272442" y="479951"/>
                  </a:lnTo>
                  <a:lnTo>
                    <a:pt x="2335038" y="474556"/>
                  </a:lnTo>
                  <a:lnTo>
                    <a:pt x="2397820" y="469647"/>
                  </a:lnTo>
                  <a:lnTo>
                    <a:pt x="2460761" y="465244"/>
                  </a:lnTo>
                  <a:lnTo>
                    <a:pt x="2523838" y="461369"/>
                  </a:lnTo>
                  <a:lnTo>
                    <a:pt x="2587025" y="458042"/>
                  </a:lnTo>
                  <a:lnTo>
                    <a:pt x="2650297" y="455286"/>
                  </a:lnTo>
                  <a:lnTo>
                    <a:pt x="2692566" y="453810"/>
                  </a:lnTo>
                  <a:lnTo>
                    <a:pt x="2735478" y="452644"/>
                  </a:lnTo>
                  <a:lnTo>
                    <a:pt x="2779019" y="451778"/>
                  </a:lnTo>
                  <a:lnTo>
                    <a:pt x="2823171" y="451206"/>
                  </a:lnTo>
                  <a:lnTo>
                    <a:pt x="2867917" y="450918"/>
                  </a:lnTo>
                  <a:lnTo>
                    <a:pt x="2913242" y="450906"/>
                  </a:lnTo>
                  <a:lnTo>
                    <a:pt x="2959129" y="451162"/>
                  </a:lnTo>
                  <a:lnTo>
                    <a:pt x="3005560" y="451677"/>
                  </a:lnTo>
                  <a:lnTo>
                    <a:pt x="3052521" y="452443"/>
                  </a:lnTo>
                  <a:lnTo>
                    <a:pt x="3099993" y="453452"/>
                  </a:lnTo>
                  <a:lnTo>
                    <a:pt x="3147962" y="454696"/>
                  </a:lnTo>
                  <a:lnTo>
                    <a:pt x="3196409" y="456165"/>
                  </a:lnTo>
                  <a:lnTo>
                    <a:pt x="3245319" y="457853"/>
                  </a:lnTo>
                  <a:lnTo>
                    <a:pt x="3294675" y="459750"/>
                  </a:lnTo>
                  <a:lnTo>
                    <a:pt x="3344461" y="461848"/>
                  </a:lnTo>
                  <a:lnTo>
                    <a:pt x="3394659" y="464139"/>
                  </a:lnTo>
                  <a:lnTo>
                    <a:pt x="3445254" y="466615"/>
                  </a:lnTo>
                  <a:lnTo>
                    <a:pt x="3496230" y="469267"/>
                  </a:lnTo>
                  <a:lnTo>
                    <a:pt x="3547568" y="472087"/>
                  </a:lnTo>
                  <a:lnTo>
                    <a:pt x="3599254" y="475066"/>
                  </a:lnTo>
                  <a:lnTo>
                    <a:pt x="3651270" y="478197"/>
                  </a:lnTo>
                  <a:lnTo>
                    <a:pt x="3703600" y="481470"/>
                  </a:lnTo>
                  <a:lnTo>
                    <a:pt x="3756227" y="484878"/>
                  </a:lnTo>
                  <a:lnTo>
                    <a:pt x="3809135" y="488413"/>
                  </a:lnTo>
                  <a:lnTo>
                    <a:pt x="3862308" y="492065"/>
                  </a:lnTo>
                  <a:lnTo>
                    <a:pt x="3915728" y="495827"/>
                  </a:lnTo>
                  <a:lnTo>
                    <a:pt x="3969380" y="499691"/>
                  </a:lnTo>
                  <a:lnTo>
                    <a:pt x="4023247" y="503647"/>
                  </a:lnTo>
                  <a:lnTo>
                    <a:pt x="4077311" y="507689"/>
                  </a:lnTo>
                  <a:lnTo>
                    <a:pt x="4131558" y="511806"/>
                  </a:lnTo>
                  <a:lnTo>
                    <a:pt x="4185970" y="515992"/>
                  </a:lnTo>
                  <a:lnTo>
                    <a:pt x="4240530" y="520237"/>
                  </a:lnTo>
                  <a:lnTo>
                    <a:pt x="4295223" y="524534"/>
                  </a:lnTo>
                  <a:lnTo>
                    <a:pt x="4350031" y="528874"/>
                  </a:lnTo>
                  <a:lnTo>
                    <a:pt x="4404939" y="533248"/>
                  </a:lnTo>
                  <a:lnTo>
                    <a:pt x="4459929" y="537649"/>
                  </a:lnTo>
                  <a:lnTo>
                    <a:pt x="4514985" y="542069"/>
                  </a:lnTo>
                  <a:lnTo>
                    <a:pt x="4570091" y="546498"/>
                  </a:lnTo>
                  <a:lnTo>
                    <a:pt x="4625230" y="550928"/>
                  </a:lnTo>
                  <a:lnTo>
                    <a:pt x="4680385" y="555352"/>
                  </a:lnTo>
                  <a:lnTo>
                    <a:pt x="4735541" y="559760"/>
                  </a:lnTo>
                  <a:lnTo>
                    <a:pt x="4790680" y="564145"/>
                  </a:lnTo>
                  <a:lnTo>
                    <a:pt x="4845785" y="568498"/>
                  </a:lnTo>
                  <a:lnTo>
                    <a:pt x="4900842" y="572812"/>
                  </a:lnTo>
                  <a:lnTo>
                    <a:pt x="4955832" y="577076"/>
                  </a:lnTo>
                  <a:lnTo>
                    <a:pt x="5010740" y="581284"/>
                  </a:lnTo>
                  <a:lnTo>
                    <a:pt x="5065549" y="585427"/>
                  </a:lnTo>
                  <a:lnTo>
                    <a:pt x="5120242" y="589496"/>
                  </a:lnTo>
                  <a:lnTo>
                    <a:pt x="5174802" y="593484"/>
                  </a:lnTo>
                  <a:lnTo>
                    <a:pt x="5229215" y="597382"/>
                  </a:lnTo>
                  <a:lnTo>
                    <a:pt x="5283462" y="601181"/>
                  </a:lnTo>
                  <a:lnTo>
                    <a:pt x="5337527" y="604874"/>
                  </a:lnTo>
                  <a:lnTo>
                    <a:pt x="5391394" y="608451"/>
                  </a:lnTo>
                  <a:lnTo>
                    <a:pt x="5445046" y="611905"/>
                  </a:lnTo>
                  <a:lnTo>
                    <a:pt x="5498467" y="615228"/>
                  </a:lnTo>
                  <a:lnTo>
                    <a:pt x="5551641" y="618411"/>
                  </a:lnTo>
                  <a:lnTo>
                    <a:pt x="5604550" y="621445"/>
                  </a:lnTo>
                  <a:lnTo>
                    <a:pt x="5657178" y="624323"/>
                  </a:lnTo>
                  <a:lnTo>
                    <a:pt x="5709509" y="627036"/>
                  </a:lnTo>
                  <a:lnTo>
                    <a:pt x="5761526" y="629575"/>
                  </a:lnTo>
                  <a:lnTo>
                    <a:pt x="5813212" y="631933"/>
                  </a:lnTo>
                  <a:lnTo>
                    <a:pt x="5864552" y="634101"/>
                  </a:lnTo>
                  <a:lnTo>
                    <a:pt x="5915528" y="636071"/>
                  </a:lnTo>
                  <a:lnTo>
                    <a:pt x="5966124" y="637834"/>
                  </a:lnTo>
                  <a:lnTo>
                    <a:pt x="6016324" y="639383"/>
                  </a:lnTo>
                  <a:lnTo>
                    <a:pt x="6066111" y="640708"/>
                  </a:lnTo>
                  <a:lnTo>
                    <a:pt x="6115468" y="641802"/>
                  </a:lnTo>
                  <a:lnTo>
                    <a:pt x="6164379" y="642656"/>
                  </a:lnTo>
                  <a:lnTo>
                    <a:pt x="6212828" y="643262"/>
                  </a:lnTo>
                  <a:lnTo>
                    <a:pt x="6260797" y="643611"/>
                  </a:lnTo>
                  <a:lnTo>
                    <a:pt x="6308271" y="643696"/>
                  </a:lnTo>
                  <a:lnTo>
                    <a:pt x="6355233" y="643507"/>
                  </a:lnTo>
                  <a:lnTo>
                    <a:pt x="6401666" y="643037"/>
                  </a:lnTo>
                  <a:lnTo>
                    <a:pt x="6447554" y="642277"/>
                  </a:lnTo>
                  <a:lnTo>
                    <a:pt x="6492881" y="641220"/>
                  </a:lnTo>
                  <a:lnTo>
                    <a:pt x="6537629" y="639856"/>
                  </a:lnTo>
                  <a:lnTo>
                    <a:pt x="6581782" y="638177"/>
                  </a:lnTo>
                  <a:lnTo>
                    <a:pt x="6625325" y="636175"/>
                  </a:lnTo>
                  <a:lnTo>
                    <a:pt x="6668239" y="633842"/>
                  </a:lnTo>
                  <a:lnTo>
                    <a:pt x="6710509" y="631169"/>
                  </a:lnTo>
                  <a:lnTo>
                    <a:pt x="6772503" y="626599"/>
                  </a:lnTo>
                  <a:lnTo>
                    <a:pt x="6834201" y="621338"/>
                  </a:lnTo>
                  <a:lnTo>
                    <a:pt x="6895595" y="615410"/>
                  </a:lnTo>
                  <a:lnTo>
                    <a:pt x="6956671" y="608839"/>
                  </a:lnTo>
                  <a:lnTo>
                    <a:pt x="7017420" y="601649"/>
                  </a:lnTo>
                  <a:lnTo>
                    <a:pt x="7077830" y="593866"/>
                  </a:lnTo>
                  <a:lnTo>
                    <a:pt x="7137889" y="585513"/>
                  </a:lnTo>
                  <a:lnTo>
                    <a:pt x="7197588" y="576615"/>
                  </a:lnTo>
                  <a:lnTo>
                    <a:pt x="7256914" y="567197"/>
                  </a:lnTo>
                  <a:lnTo>
                    <a:pt x="7315856" y="557281"/>
                  </a:lnTo>
                  <a:lnTo>
                    <a:pt x="7374405" y="546894"/>
                  </a:lnTo>
                  <a:lnTo>
                    <a:pt x="7432547" y="536060"/>
                  </a:lnTo>
                  <a:lnTo>
                    <a:pt x="7490273" y="524802"/>
                  </a:lnTo>
                  <a:lnTo>
                    <a:pt x="7547571" y="513145"/>
                  </a:lnTo>
                  <a:lnTo>
                    <a:pt x="7604430" y="501115"/>
                  </a:lnTo>
                  <a:lnTo>
                    <a:pt x="7660839" y="488734"/>
                  </a:lnTo>
                  <a:lnTo>
                    <a:pt x="7716787" y="476027"/>
                  </a:lnTo>
                  <a:lnTo>
                    <a:pt x="7772262" y="463020"/>
                  </a:lnTo>
                  <a:lnTo>
                    <a:pt x="7827254" y="449735"/>
                  </a:lnTo>
                  <a:lnTo>
                    <a:pt x="7881752" y="436198"/>
                  </a:lnTo>
                  <a:lnTo>
                    <a:pt x="7935743" y="422434"/>
                  </a:lnTo>
                  <a:lnTo>
                    <a:pt x="7989219" y="408465"/>
                  </a:lnTo>
                  <a:lnTo>
                    <a:pt x="8042166" y="394318"/>
                  </a:lnTo>
                  <a:lnTo>
                    <a:pt x="8094574" y="380016"/>
                  </a:lnTo>
                  <a:lnTo>
                    <a:pt x="8146432" y="365583"/>
                  </a:lnTo>
                  <a:lnTo>
                    <a:pt x="8197729" y="351045"/>
                  </a:lnTo>
                  <a:lnTo>
                    <a:pt x="8248454" y="336424"/>
                  </a:lnTo>
                  <a:lnTo>
                    <a:pt x="8298595" y="321747"/>
                  </a:lnTo>
                  <a:lnTo>
                    <a:pt x="8348142" y="307037"/>
                  </a:lnTo>
                  <a:lnTo>
                    <a:pt x="8397083" y="292319"/>
                  </a:lnTo>
                  <a:lnTo>
                    <a:pt x="8445408" y="277616"/>
                  </a:lnTo>
                  <a:lnTo>
                    <a:pt x="8493105" y="262954"/>
                  </a:lnTo>
                  <a:lnTo>
                    <a:pt x="8540162" y="248357"/>
                  </a:lnTo>
                  <a:lnTo>
                    <a:pt x="8586570" y="233849"/>
                  </a:lnTo>
                  <a:lnTo>
                    <a:pt x="8632316" y="219455"/>
                  </a:lnTo>
                  <a:lnTo>
                    <a:pt x="8677390" y="205198"/>
                  </a:lnTo>
                  <a:lnTo>
                    <a:pt x="8721781" y="191104"/>
                  </a:lnTo>
                  <a:lnTo>
                    <a:pt x="8765477" y="177197"/>
                  </a:lnTo>
                  <a:lnTo>
                    <a:pt x="8808467" y="163501"/>
                  </a:lnTo>
                  <a:lnTo>
                    <a:pt x="8850741" y="150041"/>
                  </a:lnTo>
                  <a:lnTo>
                    <a:pt x="8892287" y="136841"/>
                  </a:lnTo>
                  <a:lnTo>
                    <a:pt x="8933094" y="123925"/>
                  </a:lnTo>
                  <a:lnTo>
                    <a:pt x="8973151" y="111318"/>
                  </a:lnTo>
                  <a:lnTo>
                    <a:pt x="9012447" y="99044"/>
                  </a:lnTo>
                  <a:lnTo>
                    <a:pt x="9050970" y="87128"/>
                  </a:lnTo>
                  <a:lnTo>
                    <a:pt x="9088710" y="75593"/>
                  </a:lnTo>
                  <a:lnTo>
                    <a:pt x="9125655" y="64465"/>
                  </a:lnTo>
                  <a:lnTo>
                    <a:pt x="9197118" y="43527"/>
                  </a:lnTo>
                  <a:lnTo>
                    <a:pt x="9265270" y="24506"/>
                  </a:lnTo>
                  <a:lnTo>
                    <a:pt x="9330021" y="7599"/>
                  </a:lnTo>
                  <a:lnTo>
                    <a:pt x="9361094" y="0"/>
                  </a:lnTo>
                </a:path>
              </a:pathLst>
            </a:custGeom>
            <a:ln w="9524">
              <a:solidFill>
                <a:srgbClr val="10CE9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0" y="6081486"/>
            <a:ext cx="2095499" cy="776513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291180" y="1393508"/>
            <a:ext cx="6648449" cy="416819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5387" y="0"/>
            <a:ext cx="9371330" cy="6863715"/>
            <a:chOff x="-5387" y="0"/>
            <a:chExt cx="9371330" cy="68637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361475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9359899" cy="102742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04744" y="0"/>
              <a:ext cx="4855155" cy="600066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0" y="0"/>
              <a:ext cx="9285605" cy="1015365"/>
            </a:xfrm>
            <a:custGeom>
              <a:avLst/>
              <a:gdLst/>
              <a:ahLst/>
              <a:cxnLst/>
              <a:rect l="l" t="t" r="r" b="b"/>
              <a:pathLst>
                <a:path w="9285605" h="1015365">
                  <a:moveTo>
                    <a:pt x="0" y="1015121"/>
                  </a:moveTo>
                  <a:lnTo>
                    <a:pt x="52568" y="996451"/>
                  </a:lnTo>
                  <a:lnTo>
                    <a:pt x="110812" y="976136"/>
                  </a:lnTo>
                  <a:lnTo>
                    <a:pt x="173659" y="954649"/>
                  </a:lnTo>
                  <a:lnTo>
                    <a:pt x="240950" y="932137"/>
                  </a:lnTo>
                  <a:lnTo>
                    <a:pt x="312528" y="908748"/>
                  </a:lnTo>
                  <a:lnTo>
                    <a:pt x="349876" y="896771"/>
                  </a:lnTo>
                  <a:lnTo>
                    <a:pt x="388235" y="884630"/>
                  </a:lnTo>
                  <a:lnTo>
                    <a:pt x="427588" y="872343"/>
                  </a:lnTo>
                  <a:lnTo>
                    <a:pt x="467913" y="859929"/>
                  </a:lnTo>
                  <a:lnTo>
                    <a:pt x="509192" y="847406"/>
                  </a:lnTo>
                  <a:lnTo>
                    <a:pt x="551404" y="834793"/>
                  </a:lnTo>
                  <a:lnTo>
                    <a:pt x="594530" y="822108"/>
                  </a:lnTo>
                  <a:lnTo>
                    <a:pt x="638549" y="809370"/>
                  </a:lnTo>
                  <a:lnTo>
                    <a:pt x="683443" y="796597"/>
                  </a:lnTo>
                  <a:lnTo>
                    <a:pt x="729192" y="783807"/>
                  </a:lnTo>
                  <a:lnTo>
                    <a:pt x="775775" y="771019"/>
                  </a:lnTo>
                  <a:lnTo>
                    <a:pt x="823172" y="758251"/>
                  </a:lnTo>
                  <a:lnTo>
                    <a:pt x="871366" y="745522"/>
                  </a:lnTo>
                  <a:lnTo>
                    <a:pt x="920334" y="732850"/>
                  </a:lnTo>
                  <a:lnTo>
                    <a:pt x="970058" y="720254"/>
                  </a:lnTo>
                  <a:lnTo>
                    <a:pt x="1020518" y="707751"/>
                  </a:lnTo>
                  <a:lnTo>
                    <a:pt x="1071694" y="695362"/>
                  </a:lnTo>
                  <a:lnTo>
                    <a:pt x="1123567" y="683102"/>
                  </a:lnTo>
                  <a:lnTo>
                    <a:pt x="1176116" y="670993"/>
                  </a:lnTo>
                  <a:lnTo>
                    <a:pt x="1229322" y="659050"/>
                  </a:lnTo>
                  <a:lnTo>
                    <a:pt x="1283165" y="647294"/>
                  </a:lnTo>
                  <a:lnTo>
                    <a:pt x="1337626" y="635743"/>
                  </a:lnTo>
                  <a:lnTo>
                    <a:pt x="1392684" y="624414"/>
                  </a:lnTo>
                  <a:lnTo>
                    <a:pt x="1448320" y="613327"/>
                  </a:lnTo>
                  <a:lnTo>
                    <a:pt x="1504514" y="602500"/>
                  </a:lnTo>
                  <a:lnTo>
                    <a:pt x="1561247" y="591951"/>
                  </a:lnTo>
                  <a:lnTo>
                    <a:pt x="1618498" y="581699"/>
                  </a:lnTo>
                  <a:lnTo>
                    <a:pt x="1676248" y="571762"/>
                  </a:lnTo>
                  <a:lnTo>
                    <a:pt x="1734477" y="562158"/>
                  </a:lnTo>
                  <a:lnTo>
                    <a:pt x="1793166" y="552906"/>
                  </a:lnTo>
                  <a:lnTo>
                    <a:pt x="1852294" y="544025"/>
                  </a:lnTo>
                  <a:lnTo>
                    <a:pt x="1911842" y="535532"/>
                  </a:lnTo>
                  <a:lnTo>
                    <a:pt x="1971790" y="527447"/>
                  </a:lnTo>
                  <a:lnTo>
                    <a:pt x="2032118" y="519788"/>
                  </a:lnTo>
                  <a:lnTo>
                    <a:pt x="2092807" y="512572"/>
                  </a:lnTo>
                  <a:lnTo>
                    <a:pt x="2153837" y="505819"/>
                  </a:lnTo>
                  <a:lnTo>
                    <a:pt x="2215188" y="499547"/>
                  </a:lnTo>
                  <a:lnTo>
                    <a:pt x="2276840" y="493775"/>
                  </a:lnTo>
                  <a:lnTo>
                    <a:pt x="2338773" y="488520"/>
                  </a:lnTo>
                  <a:lnTo>
                    <a:pt x="2400969" y="483802"/>
                  </a:lnTo>
                  <a:lnTo>
                    <a:pt x="2463406" y="479638"/>
                  </a:lnTo>
                  <a:lnTo>
                    <a:pt x="2526066" y="476047"/>
                  </a:lnTo>
                  <a:lnTo>
                    <a:pt x="2588928" y="473048"/>
                  </a:lnTo>
                  <a:lnTo>
                    <a:pt x="2630455" y="471480"/>
                  </a:lnTo>
                  <a:lnTo>
                    <a:pt x="2672637" y="470297"/>
                  </a:lnTo>
                  <a:lnTo>
                    <a:pt x="2715457" y="469491"/>
                  </a:lnTo>
                  <a:lnTo>
                    <a:pt x="2758899" y="469050"/>
                  </a:lnTo>
                  <a:lnTo>
                    <a:pt x="2802946" y="468965"/>
                  </a:lnTo>
                  <a:lnTo>
                    <a:pt x="2847583" y="469226"/>
                  </a:lnTo>
                  <a:lnTo>
                    <a:pt x="2892791" y="469821"/>
                  </a:lnTo>
                  <a:lnTo>
                    <a:pt x="2938556" y="470742"/>
                  </a:lnTo>
                  <a:lnTo>
                    <a:pt x="2984861" y="471978"/>
                  </a:lnTo>
                  <a:lnTo>
                    <a:pt x="3031689" y="473518"/>
                  </a:lnTo>
                  <a:lnTo>
                    <a:pt x="3079024" y="475353"/>
                  </a:lnTo>
                  <a:lnTo>
                    <a:pt x="3126850" y="477473"/>
                  </a:lnTo>
                  <a:lnTo>
                    <a:pt x="3175150" y="479866"/>
                  </a:lnTo>
                  <a:lnTo>
                    <a:pt x="3223907" y="482524"/>
                  </a:lnTo>
                  <a:lnTo>
                    <a:pt x="3273105" y="485436"/>
                  </a:lnTo>
                  <a:lnTo>
                    <a:pt x="3322728" y="488592"/>
                  </a:lnTo>
                  <a:lnTo>
                    <a:pt x="3372760" y="491981"/>
                  </a:lnTo>
                  <a:lnTo>
                    <a:pt x="3423183" y="495593"/>
                  </a:lnTo>
                  <a:lnTo>
                    <a:pt x="3473982" y="499419"/>
                  </a:lnTo>
                  <a:lnTo>
                    <a:pt x="3525140" y="503448"/>
                  </a:lnTo>
                  <a:lnTo>
                    <a:pt x="3576641" y="507670"/>
                  </a:lnTo>
                  <a:lnTo>
                    <a:pt x="3628467" y="512075"/>
                  </a:lnTo>
                  <a:lnTo>
                    <a:pt x="3680604" y="516652"/>
                  </a:lnTo>
                  <a:lnTo>
                    <a:pt x="3733034" y="521391"/>
                  </a:lnTo>
                  <a:lnTo>
                    <a:pt x="3785741" y="526283"/>
                  </a:lnTo>
                  <a:lnTo>
                    <a:pt x="3838709" y="531317"/>
                  </a:lnTo>
                  <a:lnTo>
                    <a:pt x="3891920" y="536483"/>
                  </a:lnTo>
                  <a:lnTo>
                    <a:pt x="3945359" y="541771"/>
                  </a:lnTo>
                  <a:lnTo>
                    <a:pt x="3999010" y="547170"/>
                  </a:lnTo>
                  <a:lnTo>
                    <a:pt x="4052855" y="552671"/>
                  </a:lnTo>
                  <a:lnTo>
                    <a:pt x="4106879" y="558263"/>
                  </a:lnTo>
                  <a:lnTo>
                    <a:pt x="4161065" y="563936"/>
                  </a:lnTo>
                  <a:lnTo>
                    <a:pt x="4215396" y="569680"/>
                  </a:lnTo>
                  <a:lnTo>
                    <a:pt x="4269856" y="575485"/>
                  </a:lnTo>
                  <a:lnTo>
                    <a:pt x="4324429" y="581340"/>
                  </a:lnTo>
                  <a:lnTo>
                    <a:pt x="4379099" y="587236"/>
                  </a:lnTo>
                  <a:lnTo>
                    <a:pt x="4433848" y="593162"/>
                  </a:lnTo>
                  <a:lnTo>
                    <a:pt x="4488661" y="599108"/>
                  </a:lnTo>
                  <a:lnTo>
                    <a:pt x="4543520" y="605064"/>
                  </a:lnTo>
                  <a:lnTo>
                    <a:pt x="4598410" y="611020"/>
                  </a:lnTo>
                  <a:lnTo>
                    <a:pt x="4653315" y="616966"/>
                  </a:lnTo>
                  <a:lnTo>
                    <a:pt x="4708217" y="622891"/>
                  </a:lnTo>
                  <a:lnTo>
                    <a:pt x="4763100" y="628785"/>
                  </a:lnTo>
                  <a:lnTo>
                    <a:pt x="4817948" y="634638"/>
                  </a:lnTo>
                  <a:lnTo>
                    <a:pt x="4872745" y="640440"/>
                  </a:lnTo>
                  <a:lnTo>
                    <a:pt x="4927474" y="646181"/>
                  </a:lnTo>
                  <a:lnTo>
                    <a:pt x="4982118" y="651851"/>
                  </a:lnTo>
                  <a:lnTo>
                    <a:pt x="5036662" y="657438"/>
                  </a:lnTo>
                  <a:lnTo>
                    <a:pt x="5091088" y="662935"/>
                  </a:lnTo>
                  <a:lnTo>
                    <a:pt x="5145381" y="668329"/>
                  </a:lnTo>
                  <a:lnTo>
                    <a:pt x="5199523" y="673611"/>
                  </a:lnTo>
                  <a:lnTo>
                    <a:pt x="5253499" y="678771"/>
                  </a:lnTo>
                  <a:lnTo>
                    <a:pt x="5307292" y="683799"/>
                  </a:lnTo>
                  <a:lnTo>
                    <a:pt x="5360886" y="688684"/>
                  </a:lnTo>
                  <a:lnTo>
                    <a:pt x="5414263" y="693416"/>
                  </a:lnTo>
                  <a:lnTo>
                    <a:pt x="5467409" y="697985"/>
                  </a:lnTo>
                  <a:lnTo>
                    <a:pt x="5520306" y="702382"/>
                  </a:lnTo>
                  <a:lnTo>
                    <a:pt x="5572938" y="706595"/>
                  </a:lnTo>
                  <a:lnTo>
                    <a:pt x="5625288" y="710614"/>
                  </a:lnTo>
                  <a:lnTo>
                    <a:pt x="5677341" y="714430"/>
                  </a:lnTo>
                  <a:lnTo>
                    <a:pt x="5729079" y="718032"/>
                  </a:lnTo>
                  <a:lnTo>
                    <a:pt x="5780486" y="721411"/>
                  </a:lnTo>
                  <a:lnTo>
                    <a:pt x="5831546" y="724555"/>
                  </a:lnTo>
                  <a:lnTo>
                    <a:pt x="5882243" y="727455"/>
                  </a:lnTo>
                  <a:lnTo>
                    <a:pt x="5932559" y="730101"/>
                  </a:lnTo>
                  <a:lnTo>
                    <a:pt x="5982479" y="732482"/>
                  </a:lnTo>
                  <a:lnTo>
                    <a:pt x="6031987" y="734588"/>
                  </a:lnTo>
                  <a:lnTo>
                    <a:pt x="6081064" y="736410"/>
                  </a:lnTo>
                  <a:lnTo>
                    <a:pt x="6129696" y="737936"/>
                  </a:lnTo>
                  <a:lnTo>
                    <a:pt x="6177866" y="739157"/>
                  </a:lnTo>
                  <a:lnTo>
                    <a:pt x="6225557" y="740063"/>
                  </a:lnTo>
                  <a:lnTo>
                    <a:pt x="6272754" y="740643"/>
                  </a:lnTo>
                  <a:lnTo>
                    <a:pt x="6319439" y="740887"/>
                  </a:lnTo>
                  <a:lnTo>
                    <a:pt x="6365595" y="740786"/>
                  </a:lnTo>
                  <a:lnTo>
                    <a:pt x="6411208" y="740328"/>
                  </a:lnTo>
                  <a:lnTo>
                    <a:pt x="6456260" y="739504"/>
                  </a:lnTo>
                  <a:lnTo>
                    <a:pt x="6500735" y="738304"/>
                  </a:lnTo>
                  <a:lnTo>
                    <a:pt x="6544616" y="736717"/>
                  </a:lnTo>
                  <a:lnTo>
                    <a:pt x="6587887" y="734734"/>
                  </a:lnTo>
                  <a:lnTo>
                    <a:pt x="6630532" y="732343"/>
                  </a:lnTo>
                  <a:lnTo>
                    <a:pt x="6672534" y="729536"/>
                  </a:lnTo>
                  <a:lnTo>
                    <a:pt x="6733771" y="724670"/>
                  </a:lnTo>
                  <a:lnTo>
                    <a:pt x="6794724" y="718984"/>
                  </a:lnTo>
                  <a:lnTo>
                    <a:pt x="6855382" y="712508"/>
                  </a:lnTo>
                  <a:lnTo>
                    <a:pt x="6915734" y="705268"/>
                  </a:lnTo>
                  <a:lnTo>
                    <a:pt x="6975770" y="697294"/>
                  </a:lnTo>
                  <a:lnTo>
                    <a:pt x="7035479" y="688613"/>
                  </a:lnTo>
                  <a:lnTo>
                    <a:pt x="7094851" y="679253"/>
                  </a:lnTo>
                  <a:lnTo>
                    <a:pt x="7153874" y="669243"/>
                  </a:lnTo>
                  <a:lnTo>
                    <a:pt x="7212539" y="658611"/>
                  </a:lnTo>
                  <a:lnTo>
                    <a:pt x="7270835" y="647385"/>
                  </a:lnTo>
                  <a:lnTo>
                    <a:pt x="7328751" y="635593"/>
                  </a:lnTo>
                  <a:lnTo>
                    <a:pt x="7386277" y="623263"/>
                  </a:lnTo>
                  <a:lnTo>
                    <a:pt x="7443402" y="610423"/>
                  </a:lnTo>
                  <a:lnTo>
                    <a:pt x="7500115" y="597102"/>
                  </a:lnTo>
                  <a:lnTo>
                    <a:pt x="7556406" y="583328"/>
                  </a:lnTo>
                  <a:lnTo>
                    <a:pt x="7612264" y="569129"/>
                  </a:lnTo>
                  <a:lnTo>
                    <a:pt x="7667679" y="554532"/>
                  </a:lnTo>
                  <a:lnTo>
                    <a:pt x="7722640" y="539567"/>
                  </a:lnTo>
                  <a:lnTo>
                    <a:pt x="7777137" y="524261"/>
                  </a:lnTo>
                  <a:lnTo>
                    <a:pt x="7831158" y="508643"/>
                  </a:lnTo>
                  <a:lnTo>
                    <a:pt x="7884694" y="492740"/>
                  </a:lnTo>
                  <a:lnTo>
                    <a:pt x="7937733" y="476581"/>
                  </a:lnTo>
                  <a:lnTo>
                    <a:pt x="7990265" y="460194"/>
                  </a:lnTo>
                  <a:lnTo>
                    <a:pt x="8042280" y="443607"/>
                  </a:lnTo>
                  <a:lnTo>
                    <a:pt x="8093767" y="426848"/>
                  </a:lnTo>
                  <a:lnTo>
                    <a:pt x="8144716" y="409946"/>
                  </a:lnTo>
                  <a:lnTo>
                    <a:pt x="8195115" y="392928"/>
                  </a:lnTo>
                  <a:lnTo>
                    <a:pt x="8244954" y="375823"/>
                  </a:lnTo>
                  <a:lnTo>
                    <a:pt x="8294223" y="358659"/>
                  </a:lnTo>
                  <a:lnTo>
                    <a:pt x="8342910" y="341464"/>
                  </a:lnTo>
                  <a:lnTo>
                    <a:pt x="8391006" y="324267"/>
                  </a:lnTo>
                  <a:lnTo>
                    <a:pt x="8438500" y="307094"/>
                  </a:lnTo>
                  <a:lnTo>
                    <a:pt x="8485381" y="289975"/>
                  </a:lnTo>
                  <a:lnTo>
                    <a:pt x="8531639" y="272938"/>
                  </a:lnTo>
                  <a:lnTo>
                    <a:pt x="8577263" y="256011"/>
                  </a:lnTo>
                  <a:lnTo>
                    <a:pt x="8622242" y="239221"/>
                  </a:lnTo>
                  <a:lnTo>
                    <a:pt x="8666566" y="222598"/>
                  </a:lnTo>
                  <a:lnTo>
                    <a:pt x="8710224" y="206169"/>
                  </a:lnTo>
                  <a:lnTo>
                    <a:pt x="8753206" y="189962"/>
                  </a:lnTo>
                  <a:lnTo>
                    <a:pt x="8795501" y="174007"/>
                  </a:lnTo>
                  <a:lnTo>
                    <a:pt x="8837098" y="158329"/>
                  </a:lnTo>
                  <a:lnTo>
                    <a:pt x="8877987" y="142959"/>
                  </a:lnTo>
                  <a:lnTo>
                    <a:pt x="8918158" y="127924"/>
                  </a:lnTo>
                  <a:lnTo>
                    <a:pt x="8957599" y="113252"/>
                  </a:lnTo>
                  <a:lnTo>
                    <a:pt x="8996300" y="98971"/>
                  </a:lnTo>
                  <a:lnTo>
                    <a:pt x="9034251" y="85110"/>
                  </a:lnTo>
                  <a:lnTo>
                    <a:pt x="9071440" y="71697"/>
                  </a:lnTo>
                  <a:lnTo>
                    <a:pt x="9107858" y="58760"/>
                  </a:lnTo>
                  <a:lnTo>
                    <a:pt x="9178337" y="34425"/>
                  </a:lnTo>
                  <a:lnTo>
                    <a:pt x="9245602" y="12331"/>
                  </a:lnTo>
                  <a:lnTo>
                    <a:pt x="9278003" y="2196"/>
                  </a:lnTo>
                  <a:lnTo>
                    <a:pt x="9285306" y="0"/>
                  </a:lnTo>
                </a:path>
              </a:pathLst>
            </a:custGeom>
            <a:ln w="10774">
              <a:solidFill>
                <a:srgbClr val="09B6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" y="56967"/>
              <a:ext cx="9361170" cy="892810"/>
            </a:xfrm>
            <a:custGeom>
              <a:avLst/>
              <a:gdLst/>
              <a:ahLst/>
              <a:cxnLst/>
              <a:rect l="l" t="t" r="r" b="b"/>
              <a:pathLst>
                <a:path w="9361170" h="892810">
                  <a:moveTo>
                    <a:pt x="0" y="892461"/>
                  </a:moveTo>
                  <a:lnTo>
                    <a:pt x="52739" y="883117"/>
                  </a:lnTo>
                  <a:lnTo>
                    <a:pt x="110819" y="871834"/>
                  </a:lnTo>
                  <a:lnTo>
                    <a:pt x="174040" y="858780"/>
                  </a:lnTo>
                  <a:lnTo>
                    <a:pt x="242202" y="844126"/>
                  </a:lnTo>
                  <a:lnTo>
                    <a:pt x="315104" y="828038"/>
                  </a:lnTo>
                  <a:lnTo>
                    <a:pt x="353271" y="819510"/>
                  </a:lnTo>
                  <a:lnTo>
                    <a:pt x="392548" y="810687"/>
                  </a:lnTo>
                  <a:lnTo>
                    <a:pt x="432910" y="801590"/>
                  </a:lnTo>
                  <a:lnTo>
                    <a:pt x="474332" y="792241"/>
                  </a:lnTo>
                  <a:lnTo>
                    <a:pt x="516790" y="782660"/>
                  </a:lnTo>
                  <a:lnTo>
                    <a:pt x="560258" y="772868"/>
                  </a:lnTo>
                  <a:lnTo>
                    <a:pt x="604711" y="762887"/>
                  </a:lnTo>
                  <a:lnTo>
                    <a:pt x="650124" y="752737"/>
                  </a:lnTo>
                  <a:lnTo>
                    <a:pt x="696473" y="742440"/>
                  </a:lnTo>
                  <a:lnTo>
                    <a:pt x="743731" y="732017"/>
                  </a:lnTo>
                  <a:lnTo>
                    <a:pt x="791875" y="721489"/>
                  </a:lnTo>
                  <a:lnTo>
                    <a:pt x="840880" y="710877"/>
                  </a:lnTo>
                  <a:lnTo>
                    <a:pt x="890719" y="700202"/>
                  </a:lnTo>
                  <a:lnTo>
                    <a:pt x="941369" y="689485"/>
                  </a:lnTo>
                  <a:lnTo>
                    <a:pt x="992804" y="678747"/>
                  </a:lnTo>
                  <a:lnTo>
                    <a:pt x="1044999" y="668010"/>
                  </a:lnTo>
                  <a:lnTo>
                    <a:pt x="1097929" y="657294"/>
                  </a:lnTo>
                  <a:lnTo>
                    <a:pt x="1151570" y="646621"/>
                  </a:lnTo>
                  <a:lnTo>
                    <a:pt x="1205896" y="636011"/>
                  </a:lnTo>
                  <a:lnTo>
                    <a:pt x="1260882" y="625486"/>
                  </a:lnTo>
                  <a:lnTo>
                    <a:pt x="1316504" y="615067"/>
                  </a:lnTo>
                  <a:lnTo>
                    <a:pt x="1372735" y="604774"/>
                  </a:lnTo>
                  <a:lnTo>
                    <a:pt x="1429552" y="594630"/>
                  </a:lnTo>
                  <a:lnTo>
                    <a:pt x="1486930" y="584654"/>
                  </a:lnTo>
                  <a:lnTo>
                    <a:pt x="1544842" y="574869"/>
                  </a:lnTo>
                  <a:lnTo>
                    <a:pt x="1603265" y="565295"/>
                  </a:lnTo>
                  <a:lnTo>
                    <a:pt x="1662173" y="555953"/>
                  </a:lnTo>
                  <a:lnTo>
                    <a:pt x="1721541" y="546864"/>
                  </a:lnTo>
                  <a:lnTo>
                    <a:pt x="1781345" y="538050"/>
                  </a:lnTo>
                  <a:lnTo>
                    <a:pt x="1841558" y="529532"/>
                  </a:lnTo>
                  <a:lnTo>
                    <a:pt x="1902157" y="521330"/>
                  </a:lnTo>
                  <a:lnTo>
                    <a:pt x="1963117" y="513466"/>
                  </a:lnTo>
                  <a:lnTo>
                    <a:pt x="2024411" y="505961"/>
                  </a:lnTo>
                  <a:lnTo>
                    <a:pt x="2086016" y="498836"/>
                  </a:lnTo>
                  <a:lnTo>
                    <a:pt x="2147906" y="492112"/>
                  </a:lnTo>
                  <a:lnTo>
                    <a:pt x="2210057" y="485810"/>
                  </a:lnTo>
                  <a:lnTo>
                    <a:pt x="2272442" y="479951"/>
                  </a:lnTo>
                  <a:lnTo>
                    <a:pt x="2335038" y="474556"/>
                  </a:lnTo>
                  <a:lnTo>
                    <a:pt x="2397820" y="469647"/>
                  </a:lnTo>
                  <a:lnTo>
                    <a:pt x="2460761" y="465244"/>
                  </a:lnTo>
                  <a:lnTo>
                    <a:pt x="2523838" y="461369"/>
                  </a:lnTo>
                  <a:lnTo>
                    <a:pt x="2587025" y="458042"/>
                  </a:lnTo>
                  <a:lnTo>
                    <a:pt x="2650297" y="455286"/>
                  </a:lnTo>
                  <a:lnTo>
                    <a:pt x="2692566" y="453810"/>
                  </a:lnTo>
                  <a:lnTo>
                    <a:pt x="2735478" y="452644"/>
                  </a:lnTo>
                  <a:lnTo>
                    <a:pt x="2779019" y="451778"/>
                  </a:lnTo>
                  <a:lnTo>
                    <a:pt x="2823171" y="451206"/>
                  </a:lnTo>
                  <a:lnTo>
                    <a:pt x="2867917" y="450918"/>
                  </a:lnTo>
                  <a:lnTo>
                    <a:pt x="2913242" y="450906"/>
                  </a:lnTo>
                  <a:lnTo>
                    <a:pt x="2959129" y="451162"/>
                  </a:lnTo>
                  <a:lnTo>
                    <a:pt x="3005560" y="451677"/>
                  </a:lnTo>
                  <a:lnTo>
                    <a:pt x="3052521" y="452443"/>
                  </a:lnTo>
                  <a:lnTo>
                    <a:pt x="3099993" y="453452"/>
                  </a:lnTo>
                  <a:lnTo>
                    <a:pt x="3147962" y="454696"/>
                  </a:lnTo>
                  <a:lnTo>
                    <a:pt x="3196409" y="456165"/>
                  </a:lnTo>
                  <a:lnTo>
                    <a:pt x="3245319" y="457853"/>
                  </a:lnTo>
                  <a:lnTo>
                    <a:pt x="3294675" y="459750"/>
                  </a:lnTo>
                  <a:lnTo>
                    <a:pt x="3344461" y="461848"/>
                  </a:lnTo>
                  <a:lnTo>
                    <a:pt x="3394659" y="464139"/>
                  </a:lnTo>
                  <a:lnTo>
                    <a:pt x="3445254" y="466615"/>
                  </a:lnTo>
                  <a:lnTo>
                    <a:pt x="3496230" y="469267"/>
                  </a:lnTo>
                  <a:lnTo>
                    <a:pt x="3547568" y="472087"/>
                  </a:lnTo>
                  <a:lnTo>
                    <a:pt x="3599254" y="475066"/>
                  </a:lnTo>
                  <a:lnTo>
                    <a:pt x="3651270" y="478197"/>
                  </a:lnTo>
                  <a:lnTo>
                    <a:pt x="3703600" y="481470"/>
                  </a:lnTo>
                  <a:lnTo>
                    <a:pt x="3756227" y="484878"/>
                  </a:lnTo>
                  <a:lnTo>
                    <a:pt x="3809135" y="488413"/>
                  </a:lnTo>
                  <a:lnTo>
                    <a:pt x="3862308" y="492065"/>
                  </a:lnTo>
                  <a:lnTo>
                    <a:pt x="3915728" y="495827"/>
                  </a:lnTo>
                  <a:lnTo>
                    <a:pt x="3969380" y="499691"/>
                  </a:lnTo>
                  <a:lnTo>
                    <a:pt x="4023247" y="503647"/>
                  </a:lnTo>
                  <a:lnTo>
                    <a:pt x="4077311" y="507689"/>
                  </a:lnTo>
                  <a:lnTo>
                    <a:pt x="4131558" y="511806"/>
                  </a:lnTo>
                  <a:lnTo>
                    <a:pt x="4185970" y="515992"/>
                  </a:lnTo>
                  <a:lnTo>
                    <a:pt x="4240530" y="520237"/>
                  </a:lnTo>
                  <a:lnTo>
                    <a:pt x="4295223" y="524534"/>
                  </a:lnTo>
                  <a:lnTo>
                    <a:pt x="4350031" y="528874"/>
                  </a:lnTo>
                  <a:lnTo>
                    <a:pt x="4404939" y="533248"/>
                  </a:lnTo>
                  <a:lnTo>
                    <a:pt x="4459929" y="537649"/>
                  </a:lnTo>
                  <a:lnTo>
                    <a:pt x="4514985" y="542069"/>
                  </a:lnTo>
                  <a:lnTo>
                    <a:pt x="4570091" y="546498"/>
                  </a:lnTo>
                  <a:lnTo>
                    <a:pt x="4625230" y="550928"/>
                  </a:lnTo>
                  <a:lnTo>
                    <a:pt x="4680385" y="555352"/>
                  </a:lnTo>
                  <a:lnTo>
                    <a:pt x="4735541" y="559760"/>
                  </a:lnTo>
                  <a:lnTo>
                    <a:pt x="4790680" y="564145"/>
                  </a:lnTo>
                  <a:lnTo>
                    <a:pt x="4845785" y="568498"/>
                  </a:lnTo>
                  <a:lnTo>
                    <a:pt x="4900842" y="572812"/>
                  </a:lnTo>
                  <a:lnTo>
                    <a:pt x="4955832" y="577076"/>
                  </a:lnTo>
                  <a:lnTo>
                    <a:pt x="5010740" y="581284"/>
                  </a:lnTo>
                  <a:lnTo>
                    <a:pt x="5065549" y="585427"/>
                  </a:lnTo>
                  <a:lnTo>
                    <a:pt x="5120242" y="589496"/>
                  </a:lnTo>
                  <a:lnTo>
                    <a:pt x="5174802" y="593484"/>
                  </a:lnTo>
                  <a:lnTo>
                    <a:pt x="5229215" y="597382"/>
                  </a:lnTo>
                  <a:lnTo>
                    <a:pt x="5283462" y="601181"/>
                  </a:lnTo>
                  <a:lnTo>
                    <a:pt x="5337527" y="604874"/>
                  </a:lnTo>
                  <a:lnTo>
                    <a:pt x="5391394" y="608451"/>
                  </a:lnTo>
                  <a:lnTo>
                    <a:pt x="5445046" y="611905"/>
                  </a:lnTo>
                  <a:lnTo>
                    <a:pt x="5498467" y="615228"/>
                  </a:lnTo>
                  <a:lnTo>
                    <a:pt x="5551641" y="618411"/>
                  </a:lnTo>
                  <a:lnTo>
                    <a:pt x="5604550" y="621445"/>
                  </a:lnTo>
                  <a:lnTo>
                    <a:pt x="5657178" y="624323"/>
                  </a:lnTo>
                  <a:lnTo>
                    <a:pt x="5709509" y="627036"/>
                  </a:lnTo>
                  <a:lnTo>
                    <a:pt x="5761526" y="629575"/>
                  </a:lnTo>
                  <a:lnTo>
                    <a:pt x="5813212" y="631933"/>
                  </a:lnTo>
                  <a:lnTo>
                    <a:pt x="5864552" y="634101"/>
                  </a:lnTo>
                  <a:lnTo>
                    <a:pt x="5915528" y="636071"/>
                  </a:lnTo>
                  <a:lnTo>
                    <a:pt x="5966124" y="637834"/>
                  </a:lnTo>
                  <a:lnTo>
                    <a:pt x="6016324" y="639383"/>
                  </a:lnTo>
                  <a:lnTo>
                    <a:pt x="6066111" y="640708"/>
                  </a:lnTo>
                  <a:lnTo>
                    <a:pt x="6115468" y="641802"/>
                  </a:lnTo>
                  <a:lnTo>
                    <a:pt x="6164379" y="642656"/>
                  </a:lnTo>
                  <a:lnTo>
                    <a:pt x="6212828" y="643262"/>
                  </a:lnTo>
                  <a:lnTo>
                    <a:pt x="6260797" y="643611"/>
                  </a:lnTo>
                  <a:lnTo>
                    <a:pt x="6308271" y="643696"/>
                  </a:lnTo>
                  <a:lnTo>
                    <a:pt x="6355233" y="643507"/>
                  </a:lnTo>
                  <a:lnTo>
                    <a:pt x="6401666" y="643037"/>
                  </a:lnTo>
                  <a:lnTo>
                    <a:pt x="6447554" y="642277"/>
                  </a:lnTo>
                  <a:lnTo>
                    <a:pt x="6492881" y="641220"/>
                  </a:lnTo>
                  <a:lnTo>
                    <a:pt x="6537629" y="639856"/>
                  </a:lnTo>
                  <a:lnTo>
                    <a:pt x="6581782" y="638177"/>
                  </a:lnTo>
                  <a:lnTo>
                    <a:pt x="6625325" y="636175"/>
                  </a:lnTo>
                  <a:lnTo>
                    <a:pt x="6668239" y="633842"/>
                  </a:lnTo>
                  <a:lnTo>
                    <a:pt x="6710509" y="631169"/>
                  </a:lnTo>
                  <a:lnTo>
                    <a:pt x="6772503" y="626599"/>
                  </a:lnTo>
                  <a:lnTo>
                    <a:pt x="6834201" y="621338"/>
                  </a:lnTo>
                  <a:lnTo>
                    <a:pt x="6895595" y="615410"/>
                  </a:lnTo>
                  <a:lnTo>
                    <a:pt x="6956671" y="608839"/>
                  </a:lnTo>
                  <a:lnTo>
                    <a:pt x="7017420" y="601649"/>
                  </a:lnTo>
                  <a:lnTo>
                    <a:pt x="7077830" y="593866"/>
                  </a:lnTo>
                  <a:lnTo>
                    <a:pt x="7137889" y="585513"/>
                  </a:lnTo>
                  <a:lnTo>
                    <a:pt x="7197588" y="576615"/>
                  </a:lnTo>
                  <a:lnTo>
                    <a:pt x="7256914" y="567197"/>
                  </a:lnTo>
                  <a:lnTo>
                    <a:pt x="7315856" y="557281"/>
                  </a:lnTo>
                  <a:lnTo>
                    <a:pt x="7374405" y="546894"/>
                  </a:lnTo>
                  <a:lnTo>
                    <a:pt x="7432547" y="536060"/>
                  </a:lnTo>
                  <a:lnTo>
                    <a:pt x="7490273" y="524802"/>
                  </a:lnTo>
                  <a:lnTo>
                    <a:pt x="7547571" y="513145"/>
                  </a:lnTo>
                  <a:lnTo>
                    <a:pt x="7604430" y="501115"/>
                  </a:lnTo>
                  <a:lnTo>
                    <a:pt x="7660839" y="488734"/>
                  </a:lnTo>
                  <a:lnTo>
                    <a:pt x="7716787" y="476027"/>
                  </a:lnTo>
                  <a:lnTo>
                    <a:pt x="7772262" y="463020"/>
                  </a:lnTo>
                  <a:lnTo>
                    <a:pt x="7827254" y="449735"/>
                  </a:lnTo>
                  <a:lnTo>
                    <a:pt x="7881752" y="436198"/>
                  </a:lnTo>
                  <a:lnTo>
                    <a:pt x="7935743" y="422434"/>
                  </a:lnTo>
                  <a:lnTo>
                    <a:pt x="7989219" y="408465"/>
                  </a:lnTo>
                  <a:lnTo>
                    <a:pt x="8042166" y="394318"/>
                  </a:lnTo>
                  <a:lnTo>
                    <a:pt x="8094574" y="380016"/>
                  </a:lnTo>
                  <a:lnTo>
                    <a:pt x="8146432" y="365583"/>
                  </a:lnTo>
                  <a:lnTo>
                    <a:pt x="8197729" y="351045"/>
                  </a:lnTo>
                  <a:lnTo>
                    <a:pt x="8248454" y="336424"/>
                  </a:lnTo>
                  <a:lnTo>
                    <a:pt x="8298595" y="321747"/>
                  </a:lnTo>
                  <a:lnTo>
                    <a:pt x="8348142" y="307037"/>
                  </a:lnTo>
                  <a:lnTo>
                    <a:pt x="8397083" y="292319"/>
                  </a:lnTo>
                  <a:lnTo>
                    <a:pt x="8445408" y="277616"/>
                  </a:lnTo>
                  <a:lnTo>
                    <a:pt x="8493105" y="262954"/>
                  </a:lnTo>
                  <a:lnTo>
                    <a:pt x="8540162" y="248357"/>
                  </a:lnTo>
                  <a:lnTo>
                    <a:pt x="8586570" y="233849"/>
                  </a:lnTo>
                  <a:lnTo>
                    <a:pt x="8632316" y="219455"/>
                  </a:lnTo>
                  <a:lnTo>
                    <a:pt x="8677390" y="205198"/>
                  </a:lnTo>
                  <a:lnTo>
                    <a:pt x="8721781" y="191104"/>
                  </a:lnTo>
                  <a:lnTo>
                    <a:pt x="8765477" y="177197"/>
                  </a:lnTo>
                  <a:lnTo>
                    <a:pt x="8808467" y="163501"/>
                  </a:lnTo>
                  <a:lnTo>
                    <a:pt x="8850741" y="150041"/>
                  </a:lnTo>
                  <a:lnTo>
                    <a:pt x="8892287" y="136841"/>
                  </a:lnTo>
                  <a:lnTo>
                    <a:pt x="8933094" y="123925"/>
                  </a:lnTo>
                  <a:lnTo>
                    <a:pt x="8973151" y="111318"/>
                  </a:lnTo>
                  <a:lnTo>
                    <a:pt x="9012447" y="99044"/>
                  </a:lnTo>
                  <a:lnTo>
                    <a:pt x="9050970" y="87128"/>
                  </a:lnTo>
                  <a:lnTo>
                    <a:pt x="9088710" y="75593"/>
                  </a:lnTo>
                  <a:lnTo>
                    <a:pt x="9125655" y="64465"/>
                  </a:lnTo>
                  <a:lnTo>
                    <a:pt x="9197118" y="43527"/>
                  </a:lnTo>
                  <a:lnTo>
                    <a:pt x="9265270" y="24506"/>
                  </a:lnTo>
                  <a:lnTo>
                    <a:pt x="9330021" y="7599"/>
                  </a:lnTo>
                  <a:lnTo>
                    <a:pt x="9361094" y="0"/>
                  </a:lnTo>
                </a:path>
              </a:pathLst>
            </a:custGeom>
            <a:ln w="9524">
              <a:solidFill>
                <a:srgbClr val="10CE9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0" y="6081486"/>
            <a:ext cx="2095499" cy="776513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308100" y="1519238"/>
            <a:ext cx="6743699" cy="408549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</TotalTime>
  <Words>56</Words>
  <Application>Microsoft Office PowerPoint</Application>
  <PresentationFormat>Custom</PresentationFormat>
  <Paragraphs>41</Paragraphs>
  <Slides>31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Office Theme</vt:lpstr>
      <vt:lpstr>PowerPoint Presentation</vt:lpstr>
      <vt:lpstr>Topics to be covered…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Venitha E</dc:creator>
  <cp:lastModifiedBy>Venitha E</cp:lastModifiedBy>
  <cp:revision>5</cp:revision>
  <dcterms:created xsi:type="dcterms:W3CDTF">2023-07-13T05:15:17Z</dcterms:created>
  <dcterms:modified xsi:type="dcterms:W3CDTF">2023-07-24T06:29:48Z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