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314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986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621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2156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3007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134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988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181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436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0518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40564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7291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3100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2336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850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4941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89D9-A7B5-4F68-827C-5E9AB395E187}" type="datetimeFigureOut">
              <a:rPr lang="en-GB" smtClean="0"/>
              <a:pPr/>
              <a:t>24/05/2024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C7B5E4-8DD6-4EA4-8747-52133A1A803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565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 THINKING IN TECHNOLOGY CLOUD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PRESENTED BY</a:t>
            </a:r>
            <a:endParaRPr lang="en-GB" dirty="0"/>
          </a:p>
          <a:p>
            <a:r>
              <a:rPr lang="en-GB" dirty="0" smtClean="0"/>
              <a:t>GOKULLASHRE</a:t>
            </a:r>
          </a:p>
          <a:p>
            <a:r>
              <a:rPr lang="en-GB" dirty="0" smtClean="0"/>
              <a:t>NAVEEN KUMAR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8229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OF DESIGN THINKING IN CLOUD TECHNOLOGY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Enhanced User Experience</a:t>
            </a:r>
          </a:p>
          <a:p>
            <a:r>
              <a:rPr lang="en-GB" dirty="0"/>
              <a:t>Faster Innovation Cycles</a:t>
            </a:r>
          </a:p>
          <a:p>
            <a:r>
              <a:rPr lang="en-GB" dirty="0"/>
              <a:t>Improved Adoption Rates</a:t>
            </a:r>
          </a:p>
          <a:p>
            <a:r>
              <a:rPr lang="en-GB" dirty="0"/>
              <a:t>Increased Customer Satisfaction</a:t>
            </a:r>
          </a:p>
          <a:p>
            <a:r>
              <a:rPr lang="en-GB" dirty="0"/>
              <a:t>Competitive Advantage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223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 of Design Thinking Process in Cloud Technology</a:t>
            </a:r>
          </a:p>
          <a:p>
            <a:r>
              <a:rPr lang="en-GB" dirty="0"/>
              <a:t>Emphasize Importance of User-Centric Design</a:t>
            </a:r>
          </a:p>
          <a:p>
            <a:r>
              <a:rPr lang="en-GB" dirty="0"/>
              <a:t>Encourage Continued Application of Design Thinking Principles</a:t>
            </a:r>
          </a:p>
          <a:p>
            <a:r>
              <a:rPr lang="en-GB" dirty="0"/>
              <a:t>Call to Action for Integration of Design Thinking in Technology Projects</a:t>
            </a:r>
          </a:p>
          <a:p>
            <a:r>
              <a:rPr lang="en-GB" dirty="0"/>
              <a:t>Thank You &amp; 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300971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250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 of Design Thinking</a:t>
            </a:r>
          </a:p>
          <a:p>
            <a:r>
              <a:rPr lang="en-GB" dirty="0"/>
              <a:t>Importance in Technology</a:t>
            </a:r>
          </a:p>
          <a:p>
            <a:r>
              <a:rPr lang="en-GB" dirty="0"/>
              <a:t>Overview of Cloud Computing</a:t>
            </a:r>
          </a:p>
          <a:p>
            <a:r>
              <a:rPr lang="en-GB" dirty="0"/>
              <a:t>Purpose of the Presentation</a:t>
            </a:r>
          </a:p>
          <a:p>
            <a:r>
              <a:rPr lang="en-GB" dirty="0"/>
              <a:t>Agenda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0662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USERS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User Needs in Cloud Services</a:t>
            </a:r>
          </a:p>
          <a:p>
            <a:r>
              <a:rPr lang="en-GB" dirty="0" err="1"/>
              <a:t>Analyze</a:t>
            </a:r>
            <a:r>
              <a:rPr lang="en-GB" dirty="0"/>
              <a:t> User </a:t>
            </a:r>
            <a:r>
              <a:rPr lang="en-GB" dirty="0" err="1"/>
              <a:t>Behavior</a:t>
            </a:r>
            <a:r>
              <a:rPr lang="en-GB" dirty="0"/>
              <a:t> and Preferences</a:t>
            </a:r>
          </a:p>
          <a:p>
            <a:r>
              <a:rPr lang="en-GB" dirty="0"/>
              <a:t>Empathize with User Experience</a:t>
            </a:r>
          </a:p>
          <a:p>
            <a:r>
              <a:rPr lang="en-GB" dirty="0"/>
              <a:t>Conduct Surveys and Interviews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955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DEFINE 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Cloud Service Goals and Objectives</a:t>
            </a:r>
          </a:p>
          <a:p>
            <a:r>
              <a:rPr lang="en-GB" dirty="0"/>
              <a:t>Identify Pain Points in Current Solutions</a:t>
            </a:r>
          </a:p>
          <a:p>
            <a:r>
              <a:rPr lang="en-GB" dirty="0"/>
              <a:t>Prioritize User Needs and Requirements</a:t>
            </a:r>
          </a:p>
          <a:p>
            <a:r>
              <a:rPr lang="en-GB" dirty="0"/>
              <a:t>Define Success Metrics</a:t>
            </a:r>
          </a:p>
          <a:p>
            <a:r>
              <a:rPr lang="en-GB" dirty="0"/>
              <a:t>Create a Problem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409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</a:t>
            </a:r>
            <a:r>
              <a:rPr lang="en-GB" dirty="0" smtClean="0"/>
              <a:t>rainstorming </a:t>
            </a:r>
            <a:r>
              <a:rPr lang="en-GB" dirty="0"/>
              <a:t>Solutions for Cloud Services</a:t>
            </a:r>
          </a:p>
          <a:p>
            <a:r>
              <a:rPr lang="en-GB" dirty="0"/>
              <a:t>Encourage Creative Thinking</a:t>
            </a:r>
          </a:p>
          <a:p>
            <a:r>
              <a:rPr lang="en-GB" dirty="0"/>
              <a:t>Use Design Thinking Techniques (Mind Mapping, SCAMPER, etc.)</a:t>
            </a:r>
          </a:p>
          <a:p>
            <a:r>
              <a:rPr lang="en-GB" dirty="0"/>
              <a:t>Foster Collaboration Among Team Members</a:t>
            </a:r>
          </a:p>
          <a:p>
            <a:r>
              <a:rPr lang="en-GB" dirty="0"/>
              <a:t>Generate Diverse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828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PROTOTYPING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Prototypes of Cloud Solutions</a:t>
            </a:r>
          </a:p>
          <a:p>
            <a:r>
              <a:rPr lang="en-GB" dirty="0"/>
              <a:t>Use Low-Fidelity and High-Fidelity Prototypes</a:t>
            </a:r>
          </a:p>
          <a:p>
            <a:r>
              <a:rPr lang="en-GB" dirty="0"/>
              <a:t>Test Prototypes with Users for Feedback</a:t>
            </a:r>
          </a:p>
          <a:p>
            <a:r>
              <a:rPr lang="en-GB" dirty="0"/>
              <a:t>Iterate Based on User Input</a:t>
            </a:r>
          </a:p>
          <a:p>
            <a:r>
              <a:rPr lang="en-GB" dirty="0"/>
              <a:t>Prototype Multiple Solutions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8221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Cloud Solutions for Usability</a:t>
            </a:r>
          </a:p>
          <a:p>
            <a:r>
              <a:rPr lang="en-GB" dirty="0"/>
              <a:t>Gather Feedback from User Testing</a:t>
            </a:r>
          </a:p>
          <a:p>
            <a:r>
              <a:rPr lang="en-GB" dirty="0" err="1"/>
              <a:t>Analyze</a:t>
            </a:r>
            <a:r>
              <a:rPr lang="en-GB" dirty="0"/>
              <a:t> User Interactions with Prototypes</a:t>
            </a:r>
          </a:p>
          <a:p>
            <a:r>
              <a:rPr lang="en-GB" dirty="0"/>
              <a:t>Identify Strengths and Weaknesses</a:t>
            </a:r>
          </a:p>
          <a:p>
            <a:r>
              <a:rPr lang="en-GB" dirty="0"/>
              <a:t>Iterate and Refine Solutions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8960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Final Version of Cloud Solution</a:t>
            </a:r>
          </a:p>
          <a:p>
            <a:r>
              <a:rPr lang="en-GB" dirty="0"/>
              <a:t>Ensure Scalability and Reliability</a:t>
            </a:r>
          </a:p>
          <a:p>
            <a:r>
              <a:rPr lang="en-GB" dirty="0"/>
              <a:t>Integrate User Feedback into Final Design</a:t>
            </a:r>
          </a:p>
          <a:p>
            <a:r>
              <a:rPr lang="en-GB" dirty="0"/>
              <a:t>Train Users on New Features</a:t>
            </a:r>
          </a:p>
          <a:p>
            <a:r>
              <a:rPr lang="en-GB" dirty="0"/>
              <a:t>Deploy Solution to Cloud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239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Measure Performance Metrics of Cloud Service</a:t>
            </a:r>
          </a:p>
          <a:p>
            <a:r>
              <a:rPr lang="en-GB" dirty="0"/>
              <a:t>Collect User Feedback After Implementation</a:t>
            </a:r>
          </a:p>
          <a:p>
            <a:r>
              <a:rPr lang="en-GB" dirty="0"/>
              <a:t>Assess Impact on User Experience</a:t>
            </a:r>
          </a:p>
          <a:p>
            <a:r>
              <a:rPr lang="en-GB" dirty="0"/>
              <a:t>Compare Results to Initial Objectives</a:t>
            </a:r>
          </a:p>
          <a:p>
            <a:r>
              <a:rPr lang="en-GB" dirty="0"/>
              <a:t>Identify Areas for Continuous Improvement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70498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264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DESIGN THINKING IN TECHNOLOGY CLOUD</vt:lpstr>
      <vt:lpstr>INTRODUCTION</vt:lpstr>
      <vt:lpstr>UNDERSTANDING USERS</vt:lpstr>
      <vt:lpstr>DEFINE THE PROBLEM</vt:lpstr>
      <vt:lpstr>IDEATION</vt:lpstr>
      <vt:lpstr>PROTOTYPING</vt:lpstr>
      <vt:lpstr>TESTING</vt:lpstr>
      <vt:lpstr>IMPLEMENTATIONS</vt:lpstr>
      <vt:lpstr>EVALUATION</vt:lpstr>
      <vt:lpstr>BENEFITS OF DESIGN THINKING IN CLOUD TECHNOLOGY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 IN TECHNOLOGY CLOUD</dc:title>
  <dc:creator>user</dc:creator>
  <cp:lastModifiedBy>user</cp:lastModifiedBy>
  <cp:revision>3</cp:revision>
  <dcterms:created xsi:type="dcterms:W3CDTF">2024-05-24T05:05:15Z</dcterms:created>
  <dcterms:modified xsi:type="dcterms:W3CDTF">2024-05-24T06:45:33Z</dcterms:modified>
</cp:coreProperties>
</file>