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1" name="Google Shape;21;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4.jpg"/><Relationship Id="rId6" Type="http://schemas.openxmlformats.org/officeDocument/2006/relationships/image" Target="../media/image2.jpg"/><Relationship Id="rId7"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23400" y="-2267563"/>
            <a:ext cx="8520600" cy="3558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GB"/>
              <a:t>DIGITAL PORTFOLIO</a:t>
            </a:r>
            <a:endParaRPr/>
          </a:p>
        </p:txBody>
      </p:sp>
      <p:sp>
        <p:nvSpPr>
          <p:cNvPr id="55" name="Google Shape;55;p13"/>
          <p:cNvSpPr txBox="1"/>
          <p:nvPr>
            <p:ph idx="1" type="subTitle"/>
          </p:nvPr>
        </p:nvSpPr>
        <p:spPr>
          <a:xfrm>
            <a:off x="311700" y="1417044"/>
            <a:ext cx="8520600" cy="2309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GB" sz="3000"/>
              <a:t>Student Name :P.Naveenkumar</a:t>
            </a:r>
            <a:endParaRPr sz="3000"/>
          </a:p>
          <a:p>
            <a:pPr indent="0" lvl="0" marL="0" rtl="0" algn="l">
              <a:lnSpc>
                <a:spcPct val="100000"/>
              </a:lnSpc>
              <a:spcBef>
                <a:spcPts val="0"/>
              </a:spcBef>
              <a:spcAft>
                <a:spcPts val="0"/>
              </a:spcAft>
              <a:buSzPts val="2800"/>
              <a:buNone/>
            </a:pPr>
            <a:r>
              <a:rPr lang="en-GB" sz="3000"/>
              <a:t>Register no &amp; NMID : asanm20124132010500121077</a:t>
            </a:r>
            <a:endParaRPr sz="3000"/>
          </a:p>
          <a:p>
            <a:pPr indent="0" lvl="0" marL="0" rtl="0" algn="l">
              <a:lnSpc>
                <a:spcPct val="100000"/>
              </a:lnSpc>
              <a:spcBef>
                <a:spcPts val="0"/>
              </a:spcBef>
              <a:spcAft>
                <a:spcPts val="0"/>
              </a:spcAft>
              <a:buSzPts val="2800"/>
              <a:buNone/>
            </a:pPr>
            <a:r>
              <a:rPr lang="en-GB" sz="3000"/>
              <a:t>Department : BCA (Bachelor of Computer Application)</a:t>
            </a:r>
            <a:endParaRPr sz="3000"/>
          </a:p>
          <a:p>
            <a:pPr indent="0" lvl="0" marL="0" rtl="0" algn="l">
              <a:lnSpc>
                <a:spcPct val="100000"/>
              </a:lnSpc>
              <a:spcBef>
                <a:spcPts val="0"/>
              </a:spcBef>
              <a:spcAft>
                <a:spcPts val="0"/>
              </a:spcAft>
              <a:buSzPts val="2800"/>
              <a:buNone/>
            </a:pPr>
            <a:r>
              <a:rPr lang="en-GB" sz="3000"/>
              <a:t>College : Arignar Anna Govt Arts College, Villupuram / ANNAMALAI  UNIVERSITY</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nvSpPr>
        <p:spPr>
          <a:xfrm>
            <a:off x="1331411" y="179024"/>
            <a:ext cx="85794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RESULT’S AND SCREENSHOT’S</a:t>
            </a:r>
            <a:endParaRPr b="0" i="0" sz="3000" u="none" cap="none" strike="noStrike">
              <a:solidFill>
                <a:srgbClr val="000000"/>
              </a:solidFill>
              <a:latin typeface="Arial"/>
              <a:ea typeface="Arial"/>
              <a:cs typeface="Arial"/>
              <a:sym typeface="Arial"/>
            </a:endParaRPr>
          </a:p>
        </p:txBody>
      </p:sp>
      <p:pic>
        <p:nvPicPr>
          <p:cNvPr id="109" name="Google Shape;109;p22"/>
          <p:cNvPicPr preferRelativeResize="0"/>
          <p:nvPr/>
        </p:nvPicPr>
        <p:blipFill>
          <a:blip r:embed="rId3">
            <a:alphaModFix/>
          </a:blip>
          <a:stretch>
            <a:fillRect/>
          </a:stretch>
        </p:blipFill>
        <p:spPr>
          <a:xfrm>
            <a:off x="-233190" y="977924"/>
            <a:ext cx="2113449" cy="4013179"/>
          </a:xfrm>
          <a:prstGeom prst="rect">
            <a:avLst/>
          </a:prstGeom>
          <a:noFill/>
          <a:ln>
            <a:noFill/>
          </a:ln>
        </p:spPr>
      </p:pic>
      <p:pic>
        <p:nvPicPr>
          <p:cNvPr id="110" name="Google Shape;110;p22"/>
          <p:cNvPicPr preferRelativeResize="0"/>
          <p:nvPr/>
        </p:nvPicPr>
        <p:blipFill>
          <a:blip r:embed="rId4">
            <a:alphaModFix/>
          </a:blip>
          <a:stretch>
            <a:fillRect/>
          </a:stretch>
        </p:blipFill>
        <p:spPr>
          <a:xfrm>
            <a:off x="1879624" y="977924"/>
            <a:ext cx="1792487" cy="4013179"/>
          </a:xfrm>
          <a:prstGeom prst="rect">
            <a:avLst/>
          </a:prstGeom>
          <a:noFill/>
          <a:ln>
            <a:noFill/>
          </a:ln>
        </p:spPr>
      </p:pic>
      <p:pic>
        <p:nvPicPr>
          <p:cNvPr id="111" name="Google Shape;111;p22"/>
          <p:cNvPicPr preferRelativeResize="0"/>
          <p:nvPr/>
        </p:nvPicPr>
        <p:blipFill>
          <a:blip r:embed="rId5">
            <a:alphaModFix/>
          </a:blip>
          <a:stretch>
            <a:fillRect/>
          </a:stretch>
        </p:blipFill>
        <p:spPr>
          <a:xfrm>
            <a:off x="3675761" y="977924"/>
            <a:ext cx="1792487" cy="4013179"/>
          </a:xfrm>
          <a:prstGeom prst="rect">
            <a:avLst/>
          </a:prstGeom>
          <a:noFill/>
          <a:ln>
            <a:noFill/>
          </a:ln>
        </p:spPr>
      </p:pic>
      <p:pic>
        <p:nvPicPr>
          <p:cNvPr id="112" name="Google Shape;112;p22"/>
          <p:cNvPicPr preferRelativeResize="0"/>
          <p:nvPr/>
        </p:nvPicPr>
        <p:blipFill>
          <a:blip r:embed="rId6">
            <a:alphaModFix/>
          </a:blip>
          <a:stretch>
            <a:fillRect/>
          </a:stretch>
        </p:blipFill>
        <p:spPr>
          <a:xfrm>
            <a:off x="5468246" y="977925"/>
            <a:ext cx="1792485" cy="4013175"/>
          </a:xfrm>
          <a:prstGeom prst="rect">
            <a:avLst/>
          </a:prstGeom>
          <a:noFill/>
          <a:ln>
            <a:noFill/>
          </a:ln>
        </p:spPr>
      </p:pic>
      <p:pic>
        <p:nvPicPr>
          <p:cNvPr id="113" name="Google Shape;113;p22"/>
          <p:cNvPicPr preferRelativeResize="0"/>
          <p:nvPr/>
        </p:nvPicPr>
        <p:blipFill>
          <a:blip r:embed="rId7">
            <a:alphaModFix/>
          </a:blip>
          <a:stretch>
            <a:fillRect/>
          </a:stretch>
        </p:blipFill>
        <p:spPr>
          <a:xfrm>
            <a:off x="7351524" y="179025"/>
            <a:ext cx="1792474"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nvSpPr>
        <p:spPr>
          <a:xfrm>
            <a:off x="2005126" y="358048"/>
            <a:ext cx="3517200" cy="7428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3600"/>
              <a:buFont typeface="Arial"/>
              <a:buNone/>
            </a:pPr>
            <a:r>
              <a:rPr b="0" i="0" lang="en-GB" sz="3600" u="none" cap="none" strike="noStrike">
                <a:solidFill>
                  <a:srgbClr val="000000"/>
                </a:solidFill>
                <a:latin typeface="Arial"/>
                <a:ea typeface="Arial"/>
                <a:cs typeface="Arial"/>
                <a:sym typeface="Arial"/>
              </a:rPr>
              <a:t>CONCLUSION</a:t>
            </a:r>
            <a:endParaRPr b="0" i="0" sz="3600" u="none" cap="none" strike="noStrike">
              <a:solidFill>
                <a:srgbClr val="000000"/>
              </a:solidFill>
              <a:latin typeface="Arial"/>
              <a:ea typeface="Arial"/>
              <a:cs typeface="Arial"/>
              <a:sym typeface="Arial"/>
            </a:endParaRPr>
          </a:p>
        </p:txBody>
      </p:sp>
      <p:sp>
        <p:nvSpPr>
          <p:cNvPr id="119" name="Google Shape;119;p23"/>
          <p:cNvSpPr txBox="1"/>
          <p:nvPr/>
        </p:nvSpPr>
        <p:spPr>
          <a:xfrm>
            <a:off x="503900" y="1209600"/>
            <a:ext cx="73044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Arial"/>
                <a:ea typeface="Arial"/>
                <a:cs typeface="Arial"/>
                <a:sym typeface="Arial"/>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1721378" y="192795"/>
            <a:ext cx="5225700" cy="92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GB" sz="4800" u="none" cap="none" strike="noStrike">
                <a:solidFill>
                  <a:srgbClr val="000000"/>
                </a:solidFill>
                <a:latin typeface="Arial"/>
                <a:ea typeface="Arial"/>
                <a:cs typeface="Arial"/>
                <a:sym typeface="Arial"/>
              </a:rPr>
              <a:t>PROJECT TITLE</a:t>
            </a:r>
            <a:endParaRPr b="0" i="0" sz="4800" u="none" cap="none" strike="noStrike">
              <a:solidFill>
                <a:srgbClr val="000000"/>
              </a:solidFill>
              <a:latin typeface="Arial"/>
              <a:ea typeface="Arial"/>
              <a:cs typeface="Arial"/>
              <a:sym typeface="Arial"/>
            </a:endParaRPr>
          </a:p>
        </p:txBody>
      </p:sp>
      <p:sp>
        <p:nvSpPr>
          <p:cNvPr id="61" name="Google Shape;61;p14"/>
          <p:cNvSpPr txBox="1"/>
          <p:nvPr/>
        </p:nvSpPr>
        <p:spPr>
          <a:xfrm>
            <a:off x="1287575" y="1373065"/>
            <a:ext cx="60933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My Journey as a Student: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A Portfolio of Learning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and Growth</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2836849" y="0"/>
            <a:ext cx="4475700" cy="92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800"/>
              <a:buFont typeface="Arial"/>
              <a:buNone/>
            </a:pPr>
            <a:r>
              <a:rPr b="0" i="0" lang="en-GB" sz="4800" u="none" cap="none" strike="noStrike">
                <a:solidFill>
                  <a:srgbClr val="000000"/>
                </a:solidFill>
                <a:latin typeface="Arial"/>
                <a:ea typeface="Arial"/>
                <a:cs typeface="Arial"/>
                <a:sym typeface="Arial"/>
              </a:rPr>
              <a:t>AGENDA</a:t>
            </a:r>
            <a:endParaRPr b="0" i="0" sz="4800" u="none" cap="none" strike="noStrike">
              <a:solidFill>
                <a:srgbClr val="000000"/>
              </a:solidFill>
              <a:latin typeface="Arial"/>
              <a:ea typeface="Arial"/>
              <a:cs typeface="Arial"/>
              <a:sym typeface="Arial"/>
            </a:endParaRPr>
          </a:p>
        </p:txBody>
      </p:sp>
      <p:sp>
        <p:nvSpPr>
          <p:cNvPr id="67" name="Google Shape;67;p15"/>
          <p:cNvSpPr txBox="1"/>
          <p:nvPr/>
        </p:nvSpPr>
        <p:spPr>
          <a:xfrm>
            <a:off x="577425" y="925500"/>
            <a:ext cx="71067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PROBLEM STATEMENT</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PROJECT OVERVIEW</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END USERS</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TOOLS AND TECHNOLOGIES</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PORTFOLIO DESIGN AND LAYOUT</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FEATURES AND FUNCTIONALITY</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RESULTS AND SCREENSHOTS</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CONCLUSION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GITHUB LINK</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2073906" y="0"/>
            <a:ext cx="68718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rgbClr val="000000"/>
                </a:solidFill>
                <a:latin typeface="Arial"/>
                <a:ea typeface="Arial"/>
                <a:cs typeface="Arial"/>
                <a:sym typeface="Arial"/>
              </a:rPr>
              <a:t>PROBLEM STATEMENT</a:t>
            </a:r>
            <a:endParaRPr b="0" i="0" sz="3600" u="none" cap="none" strike="noStrike">
              <a:solidFill>
                <a:srgbClr val="000000"/>
              </a:solidFill>
              <a:latin typeface="Arial"/>
              <a:ea typeface="Arial"/>
              <a:cs typeface="Arial"/>
              <a:sym typeface="Arial"/>
            </a:endParaRPr>
          </a:p>
        </p:txBody>
      </p:sp>
      <p:sp>
        <p:nvSpPr>
          <p:cNvPr id="73" name="Google Shape;73;p16"/>
          <p:cNvSpPr txBox="1"/>
          <p:nvPr/>
        </p:nvSpPr>
        <p:spPr>
          <a:xfrm>
            <a:off x="771175" y="676050"/>
            <a:ext cx="7580700" cy="434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2189602" y="0"/>
            <a:ext cx="65688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rgbClr val="000000"/>
                </a:solidFill>
                <a:latin typeface="Arial"/>
                <a:ea typeface="Arial"/>
                <a:cs typeface="Arial"/>
                <a:sym typeface="Arial"/>
              </a:rPr>
              <a:t>PROJECT OVERVIEW</a:t>
            </a:r>
            <a:endParaRPr b="0" i="0" sz="3600" u="none" cap="none" strike="noStrike">
              <a:solidFill>
                <a:srgbClr val="000000"/>
              </a:solidFill>
              <a:latin typeface="Arial"/>
              <a:ea typeface="Arial"/>
              <a:cs typeface="Arial"/>
              <a:sym typeface="Arial"/>
            </a:endParaRPr>
          </a:p>
        </p:txBody>
      </p:sp>
      <p:sp>
        <p:nvSpPr>
          <p:cNvPr id="79" name="Google Shape;79;p17"/>
          <p:cNvSpPr txBox="1"/>
          <p:nvPr/>
        </p:nvSpPr>
        <p:spPr>
          <a:xfrm>
            <a:off x="399350" y="963975"/>
            <a:ext cx="77046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3189418" y="247880"/>
            <a:ext cx="61776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GB" sz="3600" u="none" cap="none" strike="noStrike">
                <a:solidFill>
                  <a:srgbClr val="000000"/>
                </a:solidFill>
                <a:latin typeface="Arial"/>
                <a:ea typeface="Arial"/>
                <a:cs typeface="Arial"/>
                <a:sym typeface="Arial"/>
              </a:rPr>
              <a:t>END USERS</a:t>
            </a:r>
            <a:endParaRPr b="0" i="0" sz="3600" u="none" cap="none" strike="noStrike">
              <a:solidFill>
                <a:srgbClr val="000000"/>
              </a:solidFill>
              <a:latin typeface="Arial"/>
              <a:ea typeface="Arial"/>
              <a:cs typeface="Arial"/>
              <a:sym typeface="Arial"/>
            </a:endParaRPr>
          </a:p>
        </p:txBody>
      </p:sp>
      <p:sp>
        <p:nvSpPr>
          <p:cNvPr id="85" name="Google Shape;85;p18"/>
          <p:cNvSpPr txBox="1"/>
          <p:nvPr/>
        </p:nvSpPr>
        <p:spPr>
          <a:xfrm>
            <a:off x="647250" y="1192675"/>
            <a:ext cx="78771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nvSpPr>
        <p:spPr>
          <a:xfrm>
            <a:off x="1927952" y="0"/>
            <a:ext cx="69543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Arial"/>
                <a:ea typeface="Arial"/>
                <a:cs typeface="Arial"/>
                <a:sym typeface="Arial"/>
              </a:rPr>
              <a:t>TOOLS AND TECHNOLOGIES</a:t>
            </a:r>
            <a:endParaRPr b="0" i="0" sz="2400" u="none" cap="none" strike="noStrike">
              <a:solidFill>
                <a:srgbClr val="000000"/>
              </a:solidFill>
              <a:latin typeface="Arial"/>
              <a:ea typeface="Arial"/>
              <a:cs typeface="Arial"/>
              <a:sym typeface="Arial"/>
            </a:endParaRPr>
          </a:p>
        </p:txBody>
      </p:sp>
      <p:sp>
        <p:nvSpPr>
          <p:cNvPr id="91" name="Google Shape;91;p19"/>
          <p:cNvSpPr txBox="1"/>
          <p:nvPr/>
        </p:nvSpPr>
        <p:spPr>
          <a:xfrm>
            <a:off x="444750" y="632250"/>
            <a:ext cx="82545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nvSpPr>
        <p:spPr>
          <a:xfrm>
            <a:off x="564625" y="-2919475"/>
            <a:ext cx="7374300" cy="387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PORTFOLIO DESIGN AND LAYOUT</a:t>
            </a:r>
            <a:endParaRPr b="0" i="0" sz="3000" u="none" cap="none" strike="noStrike">
              <a:solidFill>
                <a:srgbClr val="000000"/>
              </a:solidFill>
              <a:latin typeface="Arial"/>
              <a:ea typeface="Arial"/>
              <a:cs typeface="Arial"/>
              <a:sym typeface="Arial"/>
            </a:endParaRPr>
          </a:p>
        </p:txBody>
      </p:sp>
      <p:sp>
        <p:nvSpPr>
          <p:cNvPr id="97" name="Google Shape;97;p20"/>
          <p:cNvSpPr txBox="1"/>
          <p:nvPr/>
        </p:nvSpPr>
        <p:spPr>
          <a:xfrm>
            <a:off x="564625" y="1103700"/>
            <a:ext cx="8070000" cy="310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Arial"/>
                <a:ea typeface="Arial"/>
                <a:cs typeface="Arial"/>
                <a:sym typeface="Arial"/>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nvSpPr>
        <p:spPr>
          <a:xfrm>
            <a:off x="996200" y="-319525"/>
            <a:ext cx="74319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FEATURES AND FUNCTIONALITIES</a:t>
            </a:r>
            <a:endParaRPr b="0" i="0" sz="3000" u="none" cap="none" strike="noStrike">
              <a:solidFill>
                <a:srgbClr val="000000"/>
              </a:solidFill>
              <a:latin typeface="Arial"/>
              <a:ea typeface="Arial"/>
              <a:cs typeface="Arial"/>
              <a:sym typeface="Arial"/>
            </a:endParaRPr>
          </a:p>
        </p:txBody>
      </p:sp>
      <p:sp>
        <p:nvSpPr>
          <p:cNvPr id="103" name="Google Shape;103;p21"/>
          <p:cNvSpPr txBox="1"/>
          <p:nvPr/>
        </p:nvSpPr>
        <p:spPr>
          <a:xfrm>
            <a:off x="509525" y="1060375"/>
            <a:ext cx="76155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GB" sz="3000" u="none" cap="none" strike="noStrike">
                <a:solidFill>
                  <a:srgbClr val="000000"/>
                </a:solidFill>
                <a:latin typeface="Arial"/>
                <a:ea typeface="Arial"/>
                <a:cs typeface="Arial"/>
                <a:sym typeface="Arial"/>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