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50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ce8f92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ce8f92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6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ce8f92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ce8f92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31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ce8f92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ce8f92e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ce8f9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ce8f9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46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3ce8f92e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3ce8f92e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10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3ce8f92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3ce8f92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24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ce8f92e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ce8f92e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7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14149"/>
              </p:ext>
            </p:extLst>
          </p:nvPr>
        </p:nvGraphicFramePr>
        <p:xfrm>
          <a:off x="493388" y="681276"/>
          <a:ext cx="7243344" cy="202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672"/>
                <a:gridCol w="3621672"/>
              </a:tblGrid>
              <a:tr h="450317">
                <a:tc>
                  <a:txBody>
                    <a:bodyPr/>
                    <a:lstStyle/>
                    <a:p>
                      <a:r>
                        <a:rPr lang="en" dirty="0" smtClean="0"/>
                        <a:t>Team Members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 smtClean="0"/>
                        <a:t>Roles</a:t>
                      </a:r>
                      <a:endParaRPr lang="en-IN" dirty="0"/>
                    </a:p>
                  </a:txBody>
                  <a:tcPr/>
                </a:tc>
              </a:tr>
              <a:tr h="62921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Kiran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Preprocessing and Augmentation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8882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Naveen Kumar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Model Training and Evaluation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 Extraction and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Architecture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Design and Model Creation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Manual interpretation of X-ray images by radiologists is time-consuming and prone to human error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Variability </a:t>
            </a:r>
            <a:r>
              <a:rPr lang="en-US" dirty="0">
                <a:solidFill>
                  <a:schemeClr val="tx1"/>
                </a:solidFill>
              </a:rPr>
              <a:t>in radiologists' expertise may lead to inconsistencies in diagnosis, affecting treatment outcomes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Delays </a:t>
            </a:r>
            <a:r>
              <a:rPr lang="en-US" dirty="0">
                <a:solidFill>
                  <a:schemeClr val="tx1"/>
                </a:solidFill>
              </a:rPr>
              <a:t>in diagnosis can impact critical treatment timelines, potentially compromising patient care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The rising demand for rapid and accurate fracture detection has highlighted the limitations of manual methods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				</a:t>
            </a:r>
          </a:p>
          <a:p>
            <a:pPr marL="285750" lvl="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								(cont..)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An automated diagnostic system can significantly reduce interpretation time, improve accuracy, and standardize fracture detection across diverse medical settings.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Automation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can streamline diagnostic workflows, alleviate the burden on radiologists, and enhance patient outcomes by enabling faster intervention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Reducing the reliance on human expertise mitigates the risk of misinterpretation and ensures more consistent diagnostic results. </a:t>
            </a:r>
          </a:p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lvl="0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err="1" smtClean="0"/>
              <a:t>Osteo</a:t>
            </a:r>
            <a:r>
              <a:rPr lang="en-IN" dirty="0"/>
              <a:t>-</a:t>
            </a:r>
            <a:r>
              <a:rPr lang="en-IN" dirty="0" smtClean="0"/>
              <a:t>Synergy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solidFill>
                  <a:schemeClr val="tx1"/>
                </a:solidFill>
              </a:rPr>
              <a:t>An Automated </a:t>
            </a:r>
            <a:r>
              <a:rPr lang="en-US" dirty="0" err="1" smtClean="0">
                <a:solidFill>
                  <a:schemeClr val="tx1"/>
                </a:solidFill>
              </a:rPr>
              <a:t>Osteo</a:t>
            </a:r>
            <a:r>
              <a:rPr lang="en-US" dirty="0" smtClean="0">
                <a:solidFill>
                  <a:schemeClr val="tx1"/>
                </a:solidFill>
              </a:rPr>
              <a:t> Fracture Detection System Supported by </a:t>
            </a:r>
            <a:r>
              <a:rPr lang="en-US" dirty="0" smtClean="0">
                <a:solidFill>
                  <a:schemeClr val="tx1"/>
                </a:solidFill>
              </a:rPr>
              <a:t>Azure </a:t>
            </a:r>
            <a:r>
              <a:rPr lang="en-US" smtClean="0">
                <a:solidFill>
                  <a:schemeClr val="tx1"/>
                </a:solidFill>
              </a:rPr>
              <a:t>ML Studio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/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08" y="549501"/>
            <a:ext cx="4066162" cy="4066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56058" y="333235"/>
            <a:ext cx="18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0719"/>
          <a:stretch/>
        </p:blipFill>
        <p:spPr>
          <a:xfrm>
            <a:off x="3033794" y="114282"/>
            <a:ext cx="5455210" cy="483138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6058" y="1408371"/>
            <a:ext cx="30411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ResNet152V2 Model for advanced fracture detection capabilities.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residual blocks enhancing fracture pattern recognition.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ensuring high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input for model.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feature extraction for precise localization analysis.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diagnostics improving patient care and treatment.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3DCA293-683D-1B41-49D0-AEED9542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08"/>
          <a:stretch/>
        </p:blipFill>
        <p:spPr>
          <a:xfrm>
            <a:off x="700390" y="633268"/>
            <a:ext cx="7179013" cy="43440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540" y="214009"/>
            <a:ext cx="343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Architecture Diagram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1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0" y="414566"/>
            <a:ext cx="7149572" cy="4558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106" y="103762"/>
            <a:ext cx="239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Final Results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11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Wow factors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600" b="1" dirty="0" smtClean="0">
                <a:solidFill>
                  <a:schemeClr val="tx1"/>
                </a:solidFill>
              </a:rPr>
              <a:t>I</a:t>
            </a:r>
            <a:r>
              <a:rPr lang="en-US" sz="1600" b="1" dirty="0" err="1">
                <a:solidFill>
                  <a:schemeClr val="tx1"/>
                </a:solidFill>
              </a:rPr>
              <a:t>nnovative</a:t>
            </a:r>
            <a:r>
              <a:rPr lang="en-US" sz="1600" b="1" dirty="0">
                <a:solidFill>
                  <a:schemeClr val="tx1"/>
                </a:solidFill>
              </a:rPr>
              <a:t> Neural Architecture</a:t>
            </a:r>
            <a:r>
              <a:rPr lang="en-US" sz="1600" dirty="0">
                <a:solidFill>
                  <a:schemeClr val="tx1"/>
                </a:solidFill>
              </a:rPr>
              <a:t>: Combines the powerful ResNet152V2 model with custom residual blocks, optimizing fracture detection capabilities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</a:rPr>
              <a:t>Efficient Training Mechanism:</a:t>
            </a:r>
            <a:r>
              <a:rPr lang="en-US" sz="1600" dirty="0">
                <a:solidFill>
                  <a:schemeClr val="tx1"/>
                </a:solidFill>
              </a:rPr>
              <a:t> Utilizes residual learning to alleviate vanishing gradient issues, facilitating faster convergence during training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1"/>
                </a:solidFill>
              </a:rPr>
              <a:t>Comprehensive Data </a:t>
            </a:r>
            <a:r>
              <a:rPr lang="en-US" sz="1600" b="1" dirty="0" smtClean="0">
                <a:solidFill>
                  <a:schemeClr val="tx1"/>
                </a:solidFill>
              </a:rPr>
              <a:t>Preprocessing.</a:t>
            </a: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Hierarchical </a:t>
            </a:r>
            <a:r>
              <a:rPr lang="en-US" sz="1600" b="1" dirty="0">
                <a:solidFill>
                  <a:schemeClr val="tx1"/>
                </a:solidFill>
              </a:rPr>
              <a:t>Feature </a:t>
            </a:r>
            <a:r>
              <a:rPr lang="en-US" sz="1600" b="1" dirty="0" smtClean="0">
                <a:solidFill>
                  <a:schemeClr val="tx1"/>
                </a:solidFill>
              </a:rPr>
              <a:t>Representation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b="1" dirty="0">
                <a:solidFill>
                  <a:schemeClr val="tx1"/>
                </a:solidFill>
              </a:rPr>
              <a:t> Subtle Pattern </a:t>
            </a:r>
            <a:r>
              <a:rPr lang="en-US" sz="1600" b="1" dirty="0" smtClean="0">
                <a:solidFill>
                  <a:schemeClr val="tx1"/>
                </a:solidFill>
              </a:rPr>
              <a:t>Recognition.</a:t>
            </a: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Leverages the robust capabilities of </a:t>
            </a:r>
            <a:r>
              <a:rPr lang="en-US" sz="1600" b="1" dirty="0" smtClean="0">
                <a:solidFill>
                  <a:schemeClr val="tx1"/>
                </a:solidFill>
              </a:rPr>
              <a:t>Azure ML Studio for </a:t>
            </a:r>
            <a:r>
              <a:rPr lang="en-US" sz="1600" b="1" dirty="0">
                <a:solidFill>
                  <a:schemeClr val="tx1"/>
                </a:solidFill>
              </a:rPr>
              <a:t>seamless deployment</a:t>
            </a:r>
            <a:r>
              <a:rPr lang="en-US" sz="1600" dirty="0">
                <a:solidFill>
                  <a:schemeClr val="tx1"/>
                </a:solidFill>
              </a:rPr>
              <a:t>, ensuring </a:t>
            </a:r>
            <a:r>
              <a:rPr lang="en-US" sz="1600" dirty="0" smtClean="0">
                <a:solidFill>
                  <a:schemeClr val="tx1"/>
                </a:solidFill>
              </a:rPr>
              <a:t>scalability </a:t>
            </a:r>
            <a:r>
              <a:rPr lang="en-US" sz="1600" dirty="0">
                <a:solidFill>
                  <a:schemeClr val="tx1"/>
                </a:solidFill>
              </a:rPr>
              <a:t>and high performance in real-world healthcare environments.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Learnings during the Datathon </a:t>
            </a:r>
            <a:endParaRPr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1" y="1055857"/>
            <a:ext cx="82875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Collaboration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Enhanced communication and teamwork skills through diverse perspectives.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Gained expertise in normalization, augmentation, and dataset cleaning.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Learned to choose and fine-tune machine learning models effectively.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Frameworks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Hands-on experience with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development.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skills in extracting and selecting relevant features.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Understood evaluation metrics like accuracy, precision, and recall.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Management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Improved ability to prioritize tasks under tight deadlines.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Bridged theory with practical applications in data science.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392</Words>
  <Application>Microsoft Office PowerPoint</Application>
  <PresentationFormat>On-screen Show (16:9)</PresentationFormat>
  <Paragraphs>46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Simple Light</vt:lpstr>
      <vt:lpstr>PowerPoint Presentation</vt:lpstr>
      <vt:lpstr>Problem Statement </vt:lpstr>
      <vt:lpstr>Problem Statement </vt:lpstr>
      <vt:lpstr>Osteo-Synergy</vt:lpstr>
      <vt:lpstr>Solution</vt:lpstr>
      <vt:lpstr>PowerPoint Presentation</vt:lpstr>
      <vt:lpstr>PowerPoint Presentation</vt:lpstr>
      <vt:lpstr>Wow factors</vt:lpstr>
      <vt:lpstr>Learnings during the Datathon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&amp; Roles</dc:title>
  <dc:creator>NAVEEN KUMAR S</dc:creator>
  <cp:lastModifiedBy>NAVEEN KUMAR</cp:lastModifiedBy>
  <cp:revision>15</cp:revision>
  <dcterms:modified xsi:type="dcterms:W3CDTF">2024-11-01T17:32:52Z</dcterms:modified>
</cp:coreProperties>
</file>