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df24bf469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df24bf469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df24bf469_0_1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df24bf469_0_1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df24bf469_0_1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df24bf469_0_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df24bf469_0_1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df24bf469_0_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df24bf469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df24bf469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df24bf469_0_1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df24bf469_0_1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f24bf469_0_1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df24bf469_0_1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f24bf469_0_1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f24bf469_0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df24bf469_0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df24bf469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df24bf469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df24bf469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df24bf469_0_1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df24bf469_0_1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df24bf469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df24bf469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df24bf469_0_1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df24bf469_0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df24bf469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df24bf469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df24bf469_0_1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df24bf469_0_1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df24bf4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df24bf4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239750"/>
            <a:ext cx="8520600" cy="4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Knife : Cut : : ? : Guard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a)  Dig   		b) Shield 	 c) Oar     	d. Bore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EXP:  B ' Knife' is used to 'Cut' in the same way a 'Shield' is used to 'Guard'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Round : Earth : : ?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a)  Thin : Paper    b) Height : Mountain 	 c) Transparent : Glass   	d. Cube : Dice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EXP: D Shapes of earth is round likewise shape of dice is cube.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‘Cube’ is related to ‘Square’ in a same way as ‘ Square’ is related to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a)  Plane  	  b) Line    	c) Triangle    		d. Point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EXP: B A 'Cube' comprises of 'Squares' on all of its surfaces. In the same way a 'Square' comprises of 'Lines ' on all of its sides.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228850"/>
            <a:ext cx="8520600" cy="4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Chair : Table : Stool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a)  School   	b) Office  	c) Furniture  		d. Company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Ans: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EXP: All are parts of furniture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Foot : ? : : Hand : Wrist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a)  Length  	b) Shoe  	c) Ankle  		d) Leg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Ans: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EXP: As 'Wrist' is joined with the 'Hand' similarly Ankle is joined with the foot.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Book : Chapter : :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a)  Pen : Pencil  	b) Chair : Table	c) Mobile : Landline  		d) House : 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Ans: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EXP: Chapter' is a part of 'Book' and similarly, 'Room' is a part of 'House'.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228850"/>
            <a:ext cx="8520600" cy="4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HCM : FAK : : SGD : 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a)  QEB    	b) QIB    	c) ESQ    	d) 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Ans: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EXP: In each pair each letter is moved 2 step backward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CLOSE : DNRWJ : : OPEN :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a)  PRJO  	 b) RPJB  	c) PRHR  	d) RZWR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Ans: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EXP: In the given series, relation between first word and second word is that difference of position of alphabets are increasing i.e. difference between position C and D is 1, between L and N is 2,between O and R is 3, between S and W is 4 and between E and J is 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Applying same logic we get, next word to O is P, second word to P is R, third word to E is H and fourth word to N is 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So, correct answer is option 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228850"/>
            <a:ext cx="8520600" cy="4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EGIK : LJHF : : SUWY : ?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a)  ZXVT  	b) TVXZ  	c) LNPR  	d) MOQS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Ans: 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EXP: Transpose + 1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10.  GREAT : 25 : : NUMBER : ?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a)  36   		 b) 38    	c) 27    		d) 24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Ans: 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EXP: In word GREAT , the number of alphabet = 5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? GREAT = (5)2 = 25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11.  NURTURE : ERUTRUN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a)  PRANK: KNARP   	 b) PRANAK : KNPRA  		c) PRANK : NKARP  		d) PRANK  : PNARK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Ans: 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EXP: Reverse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228850"/>
            <a:ext cx="8520600" cy="4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‘NQ’  is related to ‘SV’ in the same way as ‘DG’ is related to ?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a)  JM    		b) IK    				c) IL    			d) HK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Ans: C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EXP: N+5 = S Q+5 = V same D+5 = G G+5 = L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‘MORE’ is related to ‘EORM’ in the same way as ‘SUIT’ is related to ?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a)  TIUS 		 b) IUST  			c) ISTU  		d) TUIS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Ans: 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EXP: 1st and last letters are interchanged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17 : 34 :: ? : 10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a)  11    		b) 13    				c) 5    			d) 15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Ans: C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EXP: 1st no. * 2 = 2nd no.  17*2 = 34 likely 5*2 = 10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523075"/>
            <a:ext cx="39999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01 : 36 : : 2 : ?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a)  69    		b) 49    			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c) 81    		d) 70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Ans: B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EXP: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1 +5 = 6 and 6^2 = 36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2 + 5 = 7 and 7^2 = 49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4832400" y="523075"/>
            <a:ext cx="39999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 121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a)  5 : 115   		 b) 6 : 180    		 c) 25 : 625  	  d) 26 : 188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EXP: 1st no. : sq of 1st no.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228850"/>
            <a:ext cx="8520600" cy="4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41357 is related to 4 in the same way as 421 is related to ?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a)  50    		b) 137   		 c) 2		    d) 49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Ans: 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EXP: As, 41537 ⇒ 4 + 1 + 5 + 3 + 7 = 20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⇒ 2 + 0 = 2⇒ (2)^2 = 4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Similarly, 421⇒ 4 + 2 + 1 = 7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⇒ (7)^2 = 49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12 : 30 : : 18 : ?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a)  36			b) 42   			 c) 44    		   d) 45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Ans: B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EXP: As, 12 x 2 + 6 is 30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similarly, 18 x 2 + 6 is 42.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50" y="152550"/>
            <a:ext cx="8794074" cy="47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Analogy means ‘resemblance of one subject to another in certain aspects.`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In questions based on analogy, a particular relationship is given and another similar relationship has to be identified from the alternatives provided. Analogy tests are therefore meant to test a candidate's overall knowledge, power of reasoning and ability to think concise and accurately. Below are given some common relationships which will help you detect most analogies better.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KINDS OF RELATIONSHIPS: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Instrument and Measurement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Barometer: Pressure = Barometer is an instrument used to measure pressure.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more examples -are given-below: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Thermometer : Temperature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Anemometer : Wind vane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Odometer : Speed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 Scale :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	Balance : Mass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294225"/>
            <a:ext cx="39999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Quantity and Unit 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Length : Metre. Metre is the unit of length.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more examples are given below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Mass : Kilogram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Force : Newton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</a:t>
            </a:r>
            <a:r>
              <a:rPr b="1" lang="en"/>
              <a:t>dividual and Group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Ex.Sailors : Crew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group of sailors is called a crew.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Cattle : Herd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Flowers : Bouquet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	Grapes : Bunch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311600" y="294225"/>
            <a:ext cx="4520700" cy="47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/>
              <a:t>Animal and Young one :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Ex.Cow : Calf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Calf is the young one of cow.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•	Horse : Pony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•	Cat : Kitten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Male and Female 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Ex.Horse : Mare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Mare is the female horse.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Dog : Bitch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Stag : Doe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Son : Daughter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94225"/>
            <a:ext cx="39999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Individual and Class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Ex.Lizard : Reptile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Lizard belongs to the class of reptiles.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Man : Mammal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Ostrich : Bird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Individual and Dwelling Place 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Ex.Dog : Kennel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dog lives in a kennel.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Bee : Apiary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Cattle : Shed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	Lion : Den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294175"/>
            <a:ext cx="39999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Study and Topic 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Ex.Ornithology : Birds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Ornithology is the study of birds.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Seismology : Earthquakes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Botany : Plants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Onomatology :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Worker and Tool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Ex. Blacksmith : Anvil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Anvil is the tool used by a blacksmith.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Carpenter : Saw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Woodcutter : Axe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	Tailor : Needle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228850"/>
            <a:ext cx="3999900" cy="4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Tool and Action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Needle : Sew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needle is used for sewing.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Knife : Cut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Sword : Slaughter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Mattock : Dig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Worker and Working Place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Chef : Kitchen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chef works in a kitchen.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Farmer :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Warrior : Battlefield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	Engineer : Site</a:t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85825" y="228725"/>
            <a:ext cx="4146600" cy="4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Worker and Product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Ex. Mason : Wall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A mason builds a wall.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Farmer : Crop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Hunter : Prey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Carpenter : Furniture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Author : 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Product and Raw Material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Ex. Prism : Glass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Prism is made of glass.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Butter : Milk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Wall : Brick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•	Furniture : Wood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	Shoes : Leather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239750"/>
            <a:ext cx="3999900" cy="4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Part and Whole Relatior ship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Pen : Nib.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Nib is a part of a pen.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Pencil : Lead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	House : Kitchen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	Fan : Blade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LETTER BASED ANALOGY</a:t>
            </a:r>
            <a:endParaRPr b="1" sz="27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71600"/>
            <a:ext cx="85206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In this type of analogy we have to move with letters. Where the letters where either forwarded or backwarded or they will be change in place etc.,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EXAMPLES: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1.  EFG: HIJ : : PQR : 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Ans: STU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Exp: here the letters were forwarded +3 for HIJ. So using the same for next pair.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2. UVW : RST :: MNO : 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Ans: JKL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Exp: the letteres were backwarded -3 for RST. So using the same hint for JKL.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27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BASED ANALOGY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888275"/>
            <a:ext cx="8520600" cy="3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this type of analogy the problems were based on arithmetical operations like addition, subtraction, multiplication and division of numbers were used. Some of its examples are: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Examples: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1.   4 : 8 :: 16 : 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Ans: 32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Exp: 4 is multiplied by 2 we get 8 similarly 16 * 2 = 32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2.  3 : 27 : :  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A)  2 and 8 		B) 3 and 9 		C. 4 : 36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Ans: 2 and 8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Exp: cube root of 3 is 27 so same followed for next pair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