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f92c4725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f92c4725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f92c472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f92c472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92c4725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92c4725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f92c4725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f92c4725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92c4725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92c4725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f92c472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f92c472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92c4725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92c472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f92c472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f92c472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f92c4725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f92c472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92c4725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92c4725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92c4725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92c4725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92c472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92c472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f92c472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f92c472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NUMBER SERIES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7.2, 72, 9, 54, 13.5, 28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pattern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7.2 x 10 = 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72 ÷ 8 =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 x 6 = 54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54 ÷ 4 = 13.5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13.5 x 2 = 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the wrong term is 28.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6, 15, 41, 179, 839, 5041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Logic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 * 2 + 3 = 15,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 * 3 â€“ 4 = 41,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41 * 4 + 5 = 169,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169 * 5 â€“ 6 = 839,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839 * 6 + 7 = 5041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Thus the wrong number is 179, it should be 169.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2, 3, 10, 39, 172, 882, 5346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Logic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* 1 + 1 = 3,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* 2 + 22 = 10,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* 3 + 32 = 39,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39 * 4 + 42 = 172,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172 * 5 + 52 = 885,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885 * 6 + 62 = 5346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446875"/>
            <a:ext cx="85206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20, 21, 44, 135, 544, 2722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3 , 3 , 10 , 36 , 100 , 223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75" y="977375"/>
            <a:ext cx="3897025" cy="10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8, 19, 52, 151, 447, 1339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logic is 8 × 3 – 5 = 19, 19 × 3 – 5 = 52, 52 × 3 – 5 = 151.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in place of 447, it should be 448.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Addition /Subtraction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,3, 2, 6 ,3, 11, 4 ,18, 5,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13, 17, 23 ,29 ,31 ,37,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00" y="1765970"/>
            <a:ext cx="5165376" cy="12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350" y="3643621"/>
            <a:ext cx="4902461" cy="10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269900"/>
            <a:ext cx="5464500" cy="4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17, 16, 14 ,12 ,11, 8, 8,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9 13 22 36 55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5" y="782600"/>
            <a:ext cx="4108649" cy="1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75" y="2709400"/>
            <a:ext cx="4243725" cy="16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610275" y="734475"/>
            <a:ext cx="3329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177, 170, 159, 146, ? ,110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0800" y="1733875"/>
            <a:ext cx="4108650" cy="1276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Multiplication and Addition/Subtraction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2, 4, 12, 60, 420,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320, 160, 240 ,600, 2100, ? 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25" y="1827451"/>
            <a:ext cx="5035626" cy="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01" y="3571276"/>
            <a:ext cx="5363400" cy="1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424775"/>
            <a:ext cx="85206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132, 132, 134, 140, 152,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5 , 19 , 74 , ? , 1168 , 4667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50" y="1157600"/>
            <a:ext cx="3747225" cy="1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50" y="2905450"/>
            <a:ext cx="4387225" cy="11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391575"/>
            <a:ext cx="85206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1089, 360, 117, 36, 9, 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0" y="1044520"/>
            <a:ext cx="4797901" cy="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19, 17, 30, 82, 312,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11, 19, 65, 259, 1161,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Wrong Term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6, 12, 24, 40, 74, 116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