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oboto"/>
      <p:regular r:id="rId12"/>
      <p:bold r:id="rId13"/>
      <p:italic r:id="rId14"/>
      <p:boldItalic r:id="rId15"/>
    </p:embeddedFont>
    <p:embeddedFont>
      <p:font typeface="Merriweather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17" Type="http://schemas.openxmlformats.org/officeDocument/2006/relationships/font" Target="fonts/Merriweather-bold.fntdata"/><Relationship Id="rId16" Type="http://schemas.openxmlformats.org/officeDocument/2006/relationships/font" Target="fonts/Merriweather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erriweather-boldItalic.fntdata"/><Relationship Id="rId6" Type="http://schemas.openxmlformats.org/officeDocument/2006/relationships/slide" Target="slides/slide1.xml"/><Relationship Id="rId18" Type="http://schemas.openxmlformats.org/officeDocument/2006/relationships/font" Target="fonts/Merriweather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448cb05d84_0_7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448cb05d84_0_7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448cb05d84_6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448cb05d84_6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448cb05d84_0_7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448cb05d84_0_7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448cb05d84_0_7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448cb05d84_0_7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448cb05d84_0_7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448cb05d84_0_7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4086475" y="1041000"/>
            <a:ext cx="4833000" cy="85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ODD MAN OUT</a:t>
            </a:r>
            <a:endParaRPr sz="4000"/>
          </a:p>
        </p:txBody>
      </p:sp>
      <p:pic>
        <p:nvPicPr>
          <p:cNvPr id="65" name="Google Shape;6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550" y="65400"/>
            <a:ext cx="3934323" cy="257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47475" y="2358475"/>
            <a:ext cx="4572006" cy="257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/>
          <p:nvPr>
            <p:ph type="title"/>
          </p:nvPr>
        </p:nvSpPr>
        <p:spPr>
          <a:xfrm>
            <a:off x="311700" y="207050"/>
            <a:ext cx="8520600" cy="472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331, 482, 551, 263, 383, 362, 284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Roboto"/>
              <a:buAutoNum type="alphaLcParenR"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263		b) 383		c) 331		d) 551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Answer: Option B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Explanation: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In each number except 383, the product of first and third digits is the middle one.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41, 43, 47, 53, 61, 71, 73, 81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Roboto"/>
              <a:buAutoNum type="alphaLcParenR"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61		b) 71		c) 73		d) 81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Answer: Option D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Explanation: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Each of the numbers except 81 is a prime number.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11700" y="228850"/>
            <a:ext cx="8520600" cy="476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2, 5, 10, 17, 26, 37, 50, 64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A.	50		b) 26		c) 37		d) 64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Answer: Option D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Explanation: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(1*1)+1 , (2*2)+1 , (3*3)+1 , (4*4)+1 , (5*5)+1 , (6*6)+1 , (7*7)+1 , (8*8)+1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But, 64 is out of pattern.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253, 136, 352, 324, 631, 244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A) 324		B) 136		C) 352		D) 631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Answer: A) 324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Explanation: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The Sum of the digits in each number, Except 324 is 10.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11700" y="141675"/>
            <a:ext cx="8520600" cy="48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Find the one which does not belong to that group ?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A. B4		B. E25		C. D16		D. I91		E. F36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Answer: Option D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Explanation: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In each of the groups B4, D16, E25 and F36 the number is the square of the position value of the letter. This pattern is not followed in I91.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Find the one which does not belong to that group ?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A. Baseball		B. Boxing		C. Chess		D. Wrestling		E. Squash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Answer: Option A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Explanation: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Boxing, Chess, Wrestling and Squash are individual events, while Baseball is a team event.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108975"/>
            <a:ext cx="8520600" cy="494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Find the one which does not belong to that group ?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A. PMS		B. ROU		C. GDJ		D. KIM		E. EBH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Answer: Option D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Explanation: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P-3M+6S, R-3O+6U, G-3D+6J, K-2I+4M and E-3B+6H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Except KIM, all other groups follows similar pattern.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Find the odd one which does not belong to the group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Roboto"/>
              <a:buAutoNum type="alphaLcParenR"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BOQ		b) EQV		c) GIP		d) KLR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Answer: d) KLR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Explanation: 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B+O=Q=2+15=17 (the place at which they appear in the English alphabet) similarly all three are the same except KLR = 11+12=23 it should have been KLW.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550" y="87175"/>
            <a:ext cx="8913950" cy="494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