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erriweather Sans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vEMNRLQRq/7DltXdfzjeVLu9+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Sans-bold.fntdata"/><Relationship Id="rId16" Type="http://schemas.openxmlformats.org/officeDocument/2006/relationships/font" Target="fonts/MerriweatherSans-regular.fntdata"/><Relationship Id="rId19" Type="http://schemas.openxmlformats.org/officeDocument/2006/relationships/font" Target="fonts/MerriweatherSans-boldItalic.fntdata"/><Relationship Id="rId18" Type="http://schemas.openxmlformats.org/officeDocument/2006/relationships/font" Target="fonts/Merriweather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3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3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3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7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17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Symbols and Notations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1484310" y="314632"/>
            <a:ext cx="10294735" cy="6223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a + b means a is neither less than nor equal to b.</a:t>
            </a:r>
            <a:br>
              <a:rPr i="0" lang="en-US" sz="1800"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a - b means a is neither smaller nor greater than b.</a:t>
            </a:r>
            <a:br>
              <a:rPr i="0" lang="en-US" sz="1800"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a = b means a is not less than b.</a:t>
            </a:r>
            <a:br>
              <a:rPr i="0" lang="en-US" sz="1800"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a * b means a is not greater than b.</a:t>
            </a:r>
            <a:br>
              <a:rPr i="0" lang="en-US" sz="1800"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a / b means a is neither greater than nor equal to b.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Statement: A + B, B * C, C * D</a:t>
            </a:r>
            <a:br>
              <a:rPr i="0" lang="en-US" sz="1800"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Conclusions: I. A + D</a:t>
            </a:r>
            <a:br>
              <a:rPr i="0" lang="en-US" sz="1800"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			II. A = C</a:t>
            </a:r>
            <a:endParaRPr i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Explanation: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+ b means a &gt; b, a - b means a = b, a = b means a </a:t>
            </a:r>
            <a:r>
              <a:rPr lang="en-US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b, a * b means a </a:t>
            </a:r>
            <a:r>
              <a:rPr lang="en-US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b &amp; a / b means a &lt;b.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According to the statement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+ B =&gt; A &gt; B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 * C =&gt; B</a:t>
            </a:r>
            <a:r>
              <a:rPr lang="en-US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 * D =&gt; C </a:t>
            </a:r>
            <a:r>
              <a:rPr lang="en-US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&gt; B </a:t>
            </a:r>
            <a:r>
              <a:rPr lang="en-US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 </a:t>
            </a:r>
            <a:r>
              <a:rPr lang="en-US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Conclusion (1): A + D =&gt; A &gt; D which can not be definitely determined because A could be either greater than, less than or equal to D.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Conclusion (II): A = C =&gt; A &gt; C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Which can not be determined as A can be less than C.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477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00" y="685800"/>
            <a:ext cx="10018724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1585F"/>
              </a:buClr>
              <a:buSzPts val="2500"/>
              <a:buFont typeface="Arial"/>
              <a:buNone/>
            </a:pPr>
            <a:br>
              <a:rPr b="0" i="0" lang="en-US" sz="25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500"/>
            </a:br>
            <a:endParaRPr sz="2500"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1484311" y="304799"/>
            <a:ext cx="10018713" cy="5867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If A @ B means ‘A is the mother of B’, A # B means ‘A is the brother of B’, A * B means ‘A is the sister of B’, A % B means ‘A is the father of B’, then which of the following indicates the relationship R is the grandmother of Q?</a:t>
            </a:r>
            <a:b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P $ R @ S * Q</a:t>
            </a:r>
            <a:endParaRPr b="0" i="0" sz="2400">
              <a:solidFill>
                <a:srgbClr val="51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b) P @ R % S * Q</a:t>
            </a:r>
            <a:b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R @ P * S % Q</a:t>
            </a:r>
            <a:b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d) R * Q $ S # P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Ans : </a:t>
            </a:r>
            <a:r>
              <a:rPr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) R @ P * S % Q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R @ P – R is the mother of P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P * S – P is the sister of S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S % Q – S is the father of Q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From these 3 statements, we can write that R is the mother of P and S and S is the father of Q.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1680955" y="550605"/>
            <a:ext cx="10018713" cy="549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/>
              <a:t>These questions are based on the following information.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( I ) 'A * B' means 'A is father of B'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( II ) 'A – B' means 'A is sister of B'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( III ) 'A + B' means 'A is mother of B'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( IV ) 'A/B' means 'A is sister of B'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In the expression D + F * O / P, how is O related to D?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A. Grand daughter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B. Son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C. Grand son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D. Daughter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lang="en-US"/>
              <a:t>Solution: a Grand Daughter 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rPr b="1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Explanation:</a:t>
            </a:r>
            <a: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 + F * O / P</a:t>
            </a:r>
            <a:b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 + F means D is mother of F</a:t>
            </a:r>
            <a:b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F * O means F is father of O</a:t>
            </a:r>
            <a:b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P means O is </a:t>
            </a:r>
            <a:r>
              <a:rPr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sister</a:t>
            </a:r>
            <a:r>
              <a:rPr b="0" i="0" lang="en-U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of P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484310" y="353961"/>
            <a:ext cx="10018713" cy="5437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If ‘+’ means ‘x’, ’x’ means ‘-‘, ‘-‘ means ‘÷’, ‘÷’ means ‘+’, then find the value of 18 – 3 + 2 x 8 ÷ 2.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Given expression: 18 – 3 + 2 x 8 ÷ 2,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After changing the signs (based on question data) , the above expression becomes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18 ÷ 3 x 2 – 8 + 2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By applying BODMAS rule we get,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6 x 2 – 8 + 2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12 </a:t>
            </a:r>
            <a:r>
              <a:rPr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-6 </a:t>
            </a:r>
            <a:endParaRPr>
              <a:solidFill>
                <a:srgbClr val="51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=6</a:t>
            </a:r>
            <a:endParaRPr>
              <a:solidFill>
                <a:srgbClr val="51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1484310" y="658761"/>
            <a:ext cx="10018713" cy="513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‘+’ stands for ‘-‘ , ‘-‘ stands for ‘x’, ’x’ stands for ‘÷’and ‘÷’stands for ‘+’then what is the value of 56x7÷13-11+15-8÷2-7?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A. 30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B. 45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60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D. 90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Solution : 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Explanation: </a:t>
            </a:r>
            <a:r>
              <a:rPr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Changing the symbols as given in the problem the above expression is</a:t>
            </a:r>
            <a:br>
              <a:rPr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56÷7+13x11-15x8+2x7</a:t>
            </a:r>
            <a:br>
              <a:rPr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Solving the BODMAS rule, we get 8+143-120+14=165-120=45.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1484310" y="1111045"/>
            <a:ext cx="10018713" cy="4680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b="0" i="0" lang="en-US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If - means *, * means +, + means / and / means -, then 40 * 12 + 3 - 6 / 60 = ?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A.</a:t>
            </a:r>
            <a:r>
              <a:rPr b="0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7.95</a:t>
            </a:r>
            <a:endParaRPr b="0" i="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B.</a:t>
            </a:r>
            <a:r>
              <a:rPr b="0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16</a:t>
            </a:r>
            <a:endParaRPr b="0" i="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C.</a:t>
            </a:r>
            <a:r>
              <a:rPr b="0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44</a:t>
            </a:r>
            <a:endParaRPr b="0" i="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D.</a:t>
            </a:r>
            <a:r>
              <a:rPr b="0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479.95</a:t>
            </a:r>
            <a:endParaRPr b="0" i="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E.</a:t>
            </a:r>
            <a:r>
              <a:rPr b="0" i="0" lang="en-US" u="none" strike="noStrike">
                <a:solidFill>
                  <a:srgbClr val="04548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None of these</a:t>
            </a:r>
            <a:endParaRPr b="0" i="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i="0" lang="en-US" u="none" strike="noStrike">
                <a:solidFill>
                  <a:srgbClr val="257495"/>
                </a:solidFill>
                <a:latin typeface="Arial"/>
                <a:ea typeface="Arial"/>
                <a:cs typeface="Arial"/>
                <a:sym typeface="Arial"/>
              </a:rPr>
              <a:t>Answer &amp; Explanation</a:t>
            </a:r>
            <a:endParaRPr b="1" i="0">
              <a:solidFill>
                <a:srgbClr val="25749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0" i="0" lang="en-US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Answer: Option E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0" i="0" lang="en-US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Explanation: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0" i="0" lang="en-US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Using the correct symbols, we have : Given expression = 40 + 12 / 3 * 6 - 60 = 40 + 4 * 6 - 60 = 40 + 24 - 60 =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1484310" y="383459"/>
            <a:ext cx="10018713" cy="6066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‘–‘ stands for division, '+’ for multiplication, '÷’ for subtraction and ‘x’ for addition, which one of the following equations is correct?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18 ÷ 3 x 2 + 8-6= 10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18 -3 + 2 x 8 ÷ 6= 14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18 - 3 ÷ 2 x 8 + 6= 17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18 x 3 + 2 ÷ 8 - 6= 15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br>
              <a:rPr lang="en-US"/>
            </a:br>
            <a:r>
              <a:rPr lang="en-US"/>
              <a:t>Ans: B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Explanation: 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18 - 3 + 2 x 8 ÷ 6= 14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After conversion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18 ÷ 3 x 2 + 8 - 6 = 14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or, 6 x 2 + 8-6 = 14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or, 12 + 8- 6 = 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1828800" y="363794"/>
            <a:ext cx="10087897" cy="629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 an imaginary mathematical operation ‘+’ means multiplication, ‘x’ means subtraction, '÷’ means addition and ‘-‘ means division. All other rules in mathematical operation are the same as in the existing system.  Which one of the following gives the result of 175 - 25 ÷ 5 + 20 x 3 + 10?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160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2370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AutoNum type="alphaLcParenR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Ans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:c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175- 25 ÷ 5 + 20 x 3 + 10 =?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After conversion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9 = 175 ÷ 25 + 5 x 20 - 3 x 10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or, ? = 7 + 100 - 30 = 77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1739950" y="334297"/>
            <a:ext cx="10018713" cy="5152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A * B means B is to the East of A at a distance of two units.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A # B means B is to the South of A at a distance of one unit.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A @ B means B is to the West of A at a distance of two units.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A $ B means B is to the North of A at a distance of two units.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If P $ Q # R @ S, then S is in which direction with respect to P?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P $ Q – Q is in North to P with a distance of 2 units.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Q # R – R is in South to Q with a distance of 1 unit.</a:t>
            </a:r>
            <a:b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R @ S – S is in West to R with a distance of 2 units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0" i="0" lang="en-US">
                <a:solidFill>
                  <a:srgbClr val="51585F"/>
                </a:solidFill>
                <a:latin typeface="Arial"/>
                <a:ea typeface="Arial"/>
                <a:cs typeface="Arial"/>
                <a:sym typeface="Arial"/>
              </a:rPr>
              <a:t>S is in Northwest to 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2022-08-09T16:27:04Z</dcterms:created>
  <dc:creator>kalaivani3651@gmail.com</dc:creator>
</cp:coreProperties>
</file>