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57" r:id="rId11"/>
    <p:sldId id="267" r:id="rId12"/>
    <p:sldId id="2146847056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66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4/5/2024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4/5/2024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csv.asp" TargetMode="External"/><Relationship Id="rId2" Type="http://schemas.openxmlformats.org/officeDocument/2006/relationships/hyperlink" Target="https://www.w3schools.com/python/matplotlib_intro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sort-dataframeby-monthorweek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Hotel bookings data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3129" y="4001149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Nveenkumar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.G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University College of Engineering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Ariyalur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Mechanical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Engineering.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hotel booking dataset offers valuable insights into guest behavior and preferences. </a:t>
            </a:r>
          </a:p>
          <a:p>
            <a:pPr marL="305435" indent="-305435"/>
            <a:r>
              <a:rPr lang="en-US" sz="2000" dirty="0"/>
              <a:t>By analyzing factors such as booking timing, length of stay, and special requests, we can optimize hotel operations and enhance guest experiences. </a:t>
            </a:r>
          </a:p>
          <a:p>
            <a:pPr marL="305435" indent="-305435"/>
            <a:r>
              <a:rPr lang="en-US" sz="2000" dirty="0"/>
              <a:t>Key takeaways include identifying peak booking seasons, understanding guest preferences, and predicting demand for specific services. </a:t>
            </a:r>
          </a:p>
          <a:p>
            <a:pPr marL="305435" indent="-305435"/>
            <a:r>
              <a:rPr lang="en-US" sz="2000" dirty="0"/>
              <a:t>Leveraging this data can lead to better decision-making and improved customer satisfaction.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E7DBE90-608F-981B-5DDF-EA1BB87EA774}"/>
              </a:ext>
            </a:extLst>
          </p:cNvPr>
          <p:cNvSpPr txBox="1"/>
          <p:nvPr/>
        </p:nvSpPr>
        <p:spPr>
          <a:xfrm>
            <a:off x="762000" y="1300480"/>
            <a:ext cx="10545900" cy="5119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Develop predictive models to forecast booking patterns, cancellations, and special requests.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Analyze special requests made by guests and identify common themes.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Investigate dynamic pricing models based on booking timing, seasonal demand, and length of stay.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Implement personalized pricing recommendations for guests to optimize revenue.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Create personalized experiences by fulfilling unique guest preferences.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Compare booking trends with industry benchmarks.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Incorporate guest feedback data to enhance service quality.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1800" b="0" i="0" kern="1200" dirty="0">
                <a:solidFill>
                  <a:srgbClr val="000000"/>
                </a:solidFill>
                <a:effectLst/>
                <a:latin typeface="SegoeUIVariable"/>
                <a:ea typeface="+mn-ea"/>
                <a:cs typeface="+mn-cs"/>
              </a:rPr>
              <a:t>Identify areas for improvement and prioritize enhancements.</a:t>
            </a:r>
            <a:endParaRPr lang="en-IN" sz="1800" dirty="0">
              <a:effectLst/>
            </a:endParaRP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Optimize parking space allocation based on historical utilization patterns.</a:t>
            </a:r>
          </a:p>
          <a:p>
            <a:pPr marL="285750" indent="-360000">
              <a:lnSpc>
                <a:spcPct val="150000"/>
              </a:lnSpc>
              <a:spcAft>
                <a:spcPts val="8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Efficiently allocate staff and resources during peak seasons.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ACAFD5C-0774-EA28-85A8-D3C9988CA731}"/>
              </a:ext>
            </a:extLst>
          </p:cNvPr>
          <p:cNvSpPr txBox="1"/>
          <p:nvPr/>
        </p:nvSpPr>
        <p:spPr>
          <a:xfrm>
            <a:off x="960120" y="1700784"/>
            <a:ext cx="7344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Matplotlib </a:t>
            </a: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  <a:hlinkClick r:id="rId2"/>
              </a:rPr>
              <a:t>https://www.w3schools.com/python/matplotlib_intro.asp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</a:rPr>
              <a:t>Pandas </a:t>
            </a:r>
            <a:r>
              <a:rPr lang="en-IN" dirty="0">
                <a:solidFill>
                  <a:srgbClr val="000000"/>
                </a:solidFill>
                <a:latin typeface="Segoe UI" panose="020B0502040204020203" pitchFamily="34" charset="0"/>
                <a:hlinkClick r:id="rId3"/>
              </a:rPr>
              <a:t>https://www.w3schools.com/python/pandas/pandas_csv.asp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IN" dirty="0" err="1"/>
              <a:t>Dataframe</a:t>
            </a:r>
            <a:r>
              <a:rPr lang="en-IN" dirty="0"/>
              <a:t> </a:t>
            </a:r>
            <a:r>
              <a:rPr lang="en-IN" dirty="0">
                <a:hlinkClick r:id="rId4"/>
              </a:rPr>
              <a:t>https://pypi.org/project/sort-dataframeby-monthorweek/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305435" indent="-305435"/>
            <a:r>
              <a:rPr lang="en-US" dirty="0"/>
              <a:t>Have you ever wondered when the best time of year to book a hotel room is?</a:t>
            </a:r>
          </a:p>
          <a:p>
            <a:pPr marL="305435" indent="-305435"/>
            <a:r>
              <a:rPr lang="en-US" dirty="0"/>
              <a:t>the optimal length of stay in order to get the best daily rate? </a:t>
            </a:r>
          </a:p>
          <a:p>
            <a:pPr marL="305435" indent="-305435"/>
            <a:r>
              <a:rPr lang="en-US" dirty="0"/>
              <a:t>What if you wanted to predict whether or not a hotel was likely to receive a disproportionately high number of special requests? </a:t>
            </a:r>
          </a:p>
          <a:p>
            <a:pPr marL="305435" indent="-305435"/>
            <a:r>
              <a:rPr lang="en-US" dirty="0"/>
              <a:t>This hotel booking dataset can help you explore those questions! This data set contains booking information for a city hotel and a resort hotel, and includes information such as when the booking was made, length of stay, the number of adults, children, and/or babies, and the number of available parking spaces, among other things. </a:t>
            </a:r>
          </a:p>
          <a:p>
            <a:pPr marL="305435" indent="-305435"/>
            <a:r>
              <a:rPr lang="en-US" dirty="0"/>
              <a:t>All personally identifying information has been removed from the data. </a:t>
            </a:r>
          </a:p>
          <a:p>
            <a:pPr marL="305435" indent="-305435"/>
            <a:r>
              <a:rPr lang="en-US" dirty="0"/>
              <a:t>Explore and </a:t>
            </a:r>
            <a:r>
              <a:rPr lang="en-US" dirty="0" err="1"/>
              <a:t>analyse</a:t>
            </a:r>
            <a:r>
              <a:rPr lang="en-US" dirty="0"/>
              <a:t> the data to discover important factors that govern the bookings.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5EBCFC1-72D9-4D04-9BA4-C74DA012234B}"/>
              </a:ext>
            </a:extLst>
          </p:cNvPr>
          <p:cNvSpPr txBox="1"/>
          <p:nvPr/>
        </p:nvSpPr>
        <p:spPr>
          <a:xfrm>
            <a:off x="1005840" y="166420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Clr>
                <a:srgbClr val="00B0F0"/>
              </a:buClr>
              <a:buSzPct val="108000"/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74526FD-F638-7FC8-85C6-2A0D4BC1F502}"/>
              </a:ext>
            </a:extLst>
          </p:cNvPr>
          <p:cNvSpPr txBox="1"/>
          <p:nvPr/>
        </p:nvSpPr>
        <p:spPr>
          <a:xfrm>
            <a:off x="1569720" y="1953981"/>
            <a:ext cx="9052560" cy="2950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From which countries do most guests come?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cost that guests pay per night for a hotel room?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the breakdown of hotel nights spent by market segment and hotel type?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are the primary meal preferences of guests when analyzing their preferences?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an analysis of special requests made by customers?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What is the average duration of guests’ stays at the hotels?</a:t>
            </a:r>
          </a:p>
          <a:p>
            <a:pPr marL="285750" indent="-285750">
              <a:lnSpc>
                <a:spcPct val="150000"/>
              </a:lnSpc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/>
              <a:t>Can you provide information on bookings categorized by market segment?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B18277C-1DC9-CFF5-3688-BB312CF85EE9}"/>
              </a:ext>
            </a:extLst>
          </p:cNvPr>
          <p:cNvSpPr txBox="1"/>
          <p:nvPr/>
        </p:nvSpPr>
        <p:spPr>
          <a:xfrm>
            <a:off x="975360" y="1727200"/>
            <a:ext cx="3297569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Anaconda navigator software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JupyterLab</a:t>
            </a:r>
            <a:r>
              <a:rPr lang="en-US" dirty="0"/>
              <a:t> (version: 4.0.11)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Python (version: 3.11.5)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 err="1"/>
              <a:t>jupterNote</a:t>
            </a:r>
            <a:r>
              <a:rPr lang="en-US" dirty="0"/>
              <a:t> (version: 7.0.8)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F941FEE-B0BC-BB7D-F944-68EA284B9C00}"/>
              </a:ext>
            </a:extLst>
          </p:cNvPr>
          <p:cNvSpPr txBox="1"/>
          <p:nvPr/>
        </p:nvSpPr>
        <p:spPr>
          <a:xfrm>
            <a:off x="1239520" y="1991360"/>
            <a:ext cx="960120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Dataset Introduction: We start by understanding the dataset. It contains information about two types of hotels (City and Resort) and whether bookings were canceled.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Features: Each observation represents a hotel booking and includes details like arrival date, length of stay, number of adults/children, etc.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dirty="0"/>
              <a:t>Objective: Our goal is to analyze patterns, predict cancellations, and uncover factors governing bookings.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Understanding these patterns helps us tailor strategies to reduce cancellations and secure revenue.</a:t>
            </a:r>
          </a:p>
          <a:p>
            <a:pPr marL="285750" indent="-285750">
              <a:spcAft>
                <a:spcPts val="1200"/>
              </a:spcAft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SegoeUIVariable"/>
              </a:rPr>
              <a:t>The app provides visualizations, trends, and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D225B1E-798A-3193-4666-BBBB2DC15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702" y="1815951"/>
            <a:ext cx="4793395" cy="3421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58C39B7-1636-A70A-6FA8-25799F40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978" y="1874895"/>
            <a:ext cx="6662830" cy="428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15423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xmlns="" id="{EB9D3872-2B87-F3AD-8DF0-3E194564D2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11" y="1149350"/>
            <a:ext cx="5381889" cy="2894074"/>
          </a:xfr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551D9C2-8599-6CE0-5270-6F610402A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11" y="4145683"/>
            <a:ext cx="5480510" cy="269894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9E9A4818-FA78-0933-9686-E246EAFFFF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300" y="607216"/>
            <a:ext cx="3937300" cy="324783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2CDE9AB-2955-3C74-4716-90FDFFA413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321" y="3613482"/>
            <a:ext cx="3919359" cy="31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xmlns="" id="{7BF8B423-A01D-0705-5948-2AAF7B185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1629" y="3514084"/>
            <a:ext cx="4357978" cy="2891598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76A684AF-55F7-9FF6-247C-B76DEC7DA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3719" y="665923"/>
            <a:ext cx="4357977" cy="290531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5C439C44-5989-A655-2FA4-3A2C0DE5D7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90" y="1192337"/>
            <a:ext cx="3902687" cy="2698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AB6E06AA-5BD1-C6A1-DA5B-399C30A58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706" y="4029165"/>
            <a:ext cx="6371354" cy="269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758731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157</TotalTime>
  <Words>583</Words>
  <Application>Microsoft Office PowerPoint</Application>
  <PresentationFormat>Custom</PresentationFormat>
  <Paragraphs>66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DividendVTI</vt:lpstr>
      <vt:lpstr>Hotel bookings data analysis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Conclusion</vt:lpstr>
      <vt:lpstr>Slide 11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ucea</cp:lastModifiedBy>
  <cp:revision>34</cp:revision>
  <dcterms:created xsi:type="dcterms:W3CDTF">2021-05-26T16:50:10Z</dcterms:created>
  <dcterms:modified xsi:type="dcterms:W3CDTF">2024-04-05T08:34:47Z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