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3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8620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9590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82105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35559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04146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38947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160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71591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7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40324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54122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58520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9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780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C7C7C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曲线"/>
          <p:cNvSpPr>
            <a:spLocks/>
          </p:cNvSpPr>
          <p:nvPr/>
        </p:nvSpPr>
        <p:spPr>
          <a:xfrm rot="0">
            <a:off x="0" y="4752126"/>
            <a:ext cx="12192000" cy="2112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7"/>
                  <a:pt x="0" y="17299"/>
                </a:cubicBezTo>
                <a:close/>
              </a:path>
            </a:pathLst>
          </a:custGeom>
          <a:solidFill>
            <a:srgbClr val="7C7C7C">
              <a:alpha val="45000"/>
            </a:srgbClr>
          </a:solidFill>
          <a:ln w="9525" cmpd="sng" cap="flat">
            <a:noFill/>
            <a:prstDash val="solid"/>
            <a:round/>
          </a:ln>
          <a:effectLst>
            <a:outerShdw sx="100000" sy="100000" algn="ctr" rotWithShape="0" blurRad="50800" dist="44450" dir="16200000">
              <a:srgbClr val="000000">
                <a:alpha val="34509"/>
              </a:srgbClr>
            </a:outerShdw>
          </a:effectLst>
        </p:spPr>
      </p:sp>
      <p:sp>
        <p:nvSpPr>
          <p:cNvPr id="16" name="曲线"/>
          <p:cNvSpPr>
            <a:spLocks/>
          </p:cNvSpPr>
          <p:nvPr/>
        </p:nvSpPr>
        <p:spPr>
          <a:xfrm rot="0">
            <a:off x="8140701" y="0"/>
            <a:ext cx="40512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44"/>
                </a:moveTo>
                <a:lnTo>
                  <a:pt x="21600" y="21600"/>
                </a:lnTo>
                <a:lnTo>
                  <a:pt x="2301" y="21589"/>
                </a:lnTo>
                <a:cubicBezTo>
                  <a:pt x="14535" y="17831"/>
                  <a:pt x="18145" y="7933"/>
                  <a:pt x="0" y="0"/>
                </a:cubicBezTo>
                <a:lnTo>
                  <a:pt x="21600" y="44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9525" cmpd="sng" cap="flat">
            <a:noFill/>
            <a:prstDash val="solid"/>
            <a:round/>
          </a:ln>
          <a:effectLst>
            <a:outerShdw sx="100000" sy="100000" algn="ctr" rotWithShape="0" blurRad="50800" dist="50800" dir="10800000">
              <a:srgbClr val="000000">
                <a:alpha val="44705"/>
              </a:srgbClr>
            </a:outerShdw>
          </a:effectLst>
        </p:spPr>
      </p:sp>
      <p:sp>
        <p:nvSpPr>
          <p:cNvPr id="17" name="文本框"/>
          <p:cNvSpPr>
            <a:spLocks noGrp="1"/>
          </p:cNvSpPr>
          <p:nvPr>
            <p:ph type="ctrTitle"/>
          </p:nvPr>
        </p:nvSpPr>
        <p:spPr>
          <a:xfrm rot="0">
            <a:off x="572085" y="3337560"/>
            <a:ext cx="8640064" cy="23012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600" b="1" i="0" u="none" strike="noStrike" kern="1200" cap="all" spc="0" baseline="0">
                <a:ln w="4978" cap="flat">
                  <a:solidFill>
                    <a:srgbClr val="51D1FF"/>
                  </a:solidFill>
                  <a:prstDash val="solid"/>
                  <a:round/>
                </a:ln>
                <a:gradFill>
                  <a:gsLst>
                    <a:gs pos="0">
                      <a:srgbClr val="9FD4E8"/>
                    </a:gs>
                    <a:gs pos="9000">
                      <a:srgbClr val="9FD4E8"/>
                    </a:gs>
                    <a:gs pos="53000">
                      <a:srgbClr val="567F8C"/>
                    </a:gs>
                    <a:gs pos="90000">
                      <a:srgbClr val="9FD4E8"/>
                    </a:gs>
                    <a:gs pos="100000">
                      <a:srgbClr val="9FD4E8"/>
                    </a:gs>
                  </a:gsLst>
                  <a:lin ang="5400000" scaled="0"/>
                </a:gradFill>
                <a:effectLst>
                  <a:outerShdw sx="100000" sy="100000" blurRad="50800" dir="5400000" dist="38100" algn="t">
                    <a:srgbClr val="000000">
                      <a:alpha val="50000"/>
                    </a:srgbClr>
                  </a:outerShdw>
                </a:effectLst>
                <a:latin typeface="Franklin Gothic Book" pitchFamily="0" charset="0"/>
                <a:ea typeface="宋体" pitchFamily="0" charset="0"/>
                <a:cs typeface="Lucida Sans" pitchFamily="0" charset="0"/>
              </a:rPr>
              <a:t>Click to edit Master title style</a:t>
            </a:r>
            <a:endParaRPr lang="zh-CN" altLang="en-US" sz="4600" b="1" i="0" u="none" strike="noStrike" kern="1200" cap="all" spc="0" baseline="0">
              <a:ln w="4978" cap="flat">
                <a:solidFill>
                  <a:srgbClr val="51D1FF"/>
                </a:solidFill>
                <a:prstDash val="solid"/>
                <a:round/>
              </a:ln>
              <a:gradFill>
                <a:gsLst>
                  <a:gs pos="0">
                    <a:srgbClr val="9FD4E8"/>
                  </a:gs>
                  <a:gs pos="9000">
                    <a:srgbClr val="9FD4E8"/>
                  </a:gs>
                  <a:gs pos="53000">
                    <a:srgbClr val="567F8C"/>
                  </a:gs>
                  <a:gs pos="90000">
                    <a:srgbClr val="9FD4E8"/>
                  </a:gs>
                  <a:gs pos="100000">
                    <a:srgbClr val="9FD4E8"/>
                  </a:gs>
                </a:gsLst>
                <a:lin ang="5400000" scaled="0"/>
              </a:gradFill>
              <a:effectLst>
                <a:outerShdw sx="100000" sy="100000" blurRad="50800" dir="5400000" dist="38100" algn="t">
                  <a:srgbClr val="000000">
                    <a:alpha val="50000"/>
                  </a:srgbClr>
                </a:outerShdw>
              </a:effectLst>
              <a:latin typeface="Franklin Gothic Book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subTitle" idx="1"/>
          </p:nvPr>
        </p:nvSpPr>
        <p:spPr>
          <a:xfrm rot="0">
            <a:off x="577400" y="1544812"/>
            <a:ext cx="8640064" cy="1752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Lucida Sans" pitchFamily="0" charset="0"/>
              </a:rPr>
              <a:t>Click to edit Master subtitle style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Lucida Sans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0"/>
          </p:nvPr>
        </p:nvSpPr>
        <p:spPr>
          <a:xfrm rot="0">
            <a:off x="609600" y="6422065"/>
            <a:ext cx="2844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0" anchor="b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ftr"/>
          </p:nvPr>
        </p:nvSpPr>
        <p:spPr>
          <a:xfrm rot="0">
            <a:off x="4165600" y="6422065"/>
            <a:ext cx="386079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5720" rIns="0" bIns="0" anchor="b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sldNum"/>
          </p:nvPr>
        </p:nvSpPr>
        <p:spPr>
          <a:xfrm rot="0">
            <a:off x="10871200" y="6422065"/>
            <a:ext cx="10160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&lt;#&gt;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3902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54831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5832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2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752126"/>
            <a:ext cx="12192000" cy="2112962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7"/>
                  <a:pt x="0" y="17299"/>
                </a:cubicBezTo>
                <a:close/>
              </a:path>
            </a:pathLst>
          </a:custGeom>
          <a:solidFill xmlns:a="http://schemas.openxmlformats.org/drawingml/2006/main">
            <a:srgbClr val="7C7C7C">
              <a:alpha val="45000"/>
            </a:srgbClr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ctr" rotWithShape="0" blurRad="50800" dist="44450" dir="16200000">
              <a:srgbClr val="000000">
                <a:alpha val="34509"/>
              </a:srgbClr>
            </a:outerShdw>
          </a:effectLst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753600" y="0"/>
            <a:ext cx="2438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44"/>
                </a:moveTo>
                <a:lnTo>
                  <a:pt x="21600" y="21600"/>
                </a:lnTo>
                <a:lnTo>
                  <a:pt x="2301" y="21589"/>
                </a:lnTo>
                <a:cubicBezTo>
                  <a:pt x="14534" y="17831"/>
                  <a:pt x="23494" y="8651"/>
                  <a:pt x="0" y="0"/>
                </a:cubicBezTo>
                <a:lnTo>
                  <a:pt x="21600" y="44"/>
                </a:lnTo>
                <a:close/>
              </a:path>
            </a:pathLst>
          </a:custGeom>
          <a:solidFill xmlns:a="http://schemas.openxmlformats.org/drawingml/2006/main">
            <a:srgbClr val="5A5A5A">
              <a:alpha val="40000"/>
            </a:srgbClr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ctr" rotWithShape="0" blurRad="50800" dist="50800" dir="10800000">
              <a:srgbClr val="000000">
                <a:alpha val="44705"/>
              </a:srgbClr>
            </a:outerShdw>
          </a:effectLst>
        </p:spPr>
      </p:sp>
      <p:sp>
        <p:nvSpPr>
          <p:cNvPr id="3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09600" y="274320"/>
            <a:ext cx="9960864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r>
              <a:rPr lang="en-US" altLang="zh-CN" sz="4600"/>
              <a:t>Click to edit Master title style</a:t>
            </a:r>
            <a:endParaRPr lang="zh-CN" altLang="en-US" sz="4600"/>
          </a:p>
        </p:txBody>
      </p:sp>
      <p:sp>
        <p:nvSpPr>
          <p:cNvPr id="32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422065"/>
            <a:ext cx="2844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00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871200" y="6422065"/>
            <a:ext cx="1016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&lt;#&gt;</a:t>
            </a:fld>
            <a:endParaRPr lang="zh-CN" altLang="en-US" sz="1000" spc="1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65600" y="6422065"/>
            <a:ext cx="386079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 eaLnBrk="1" latinLnBrk="0" hangingPunct="1"/>
            <a:endParaRPr lang="zh-CN" altLang="en-US" sz="100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12337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3456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56992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13987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5225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17539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74926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9131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2821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0" y="4752126"/>
            <a:ext cx="12192000" cy="2112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7"/>
                  <a:pt x="0" y="17299"/>
                </a:cubicBezTo>
                <a:close/>
              </a:path>
            </a:pathLst>
          </a:custGeom>
          <a:solidFill>
            <a:srgbClr val="7C7C7C">
              <a:alpha val="45000"/>
            </a:srgbClr>
          </a:solidFill>
          <a:ln w="9525" cmpd="sng" cap="flat">
            <a:noFill/>
            <a:prstDash val="solid"/>
            <a:round/>
          </a:ln>
          <a:effectLst>
            <a:outerShdw sx="100000" sy="100000" algn="ctr" rotWithShape="0" blurRad="50800" dist="44450" dir="16200000">
              <a:srgbClr val="000000">
                <a:alpha val="34509"/>
              </a:srgbClr>
            </a:outerShdw>
          </a:effectLst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753600" y="0"/>
            <a:ext cx="2438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44"/>
                </a:moveTo>
                <a:lnTo>
                  <a:pt x="21600" y="21600"/>
                </a:lnTo>
                <a:lnTo>
                  <a:pt x="2301" y="21589"/>
                </a:lnTo>
                <a:cubicBezTo>
                  <a:pt x="14534" y="17831"/>
                  <a:pt x="23494" y="8651"/>
                  <a:pt x="0" y="0"/>
                </a:cubicBezTo>
                <a:lnTo>
                  <a:pt x="21600" y="44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9525" cmpd="sng" cap="flat">
            <a:noFill/>
            <a:prstDash val="solid"/>
            <a:round/>
          </a:ln>
          <a:effectLst>
            <a:outerShdw sx="100000" sy="100000" algn="ctr" rotWithShape="0" blurRad="50800" dist="50800" dir="10800000">
              <a:srgbClr val="000000">
                <a:alpha val="44705"/>
              </a:srgbClr>
            </a:outerShdw>
          </a:effectLst>
        </p:spPr>
      </p:sp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 rot="0">
            <a:off x="609600" y="274638"/>
            <a:ext cx="99568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45720" tIns="45720" rIns="4572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 rot="0">
            <a:off x="609600" y="1600201"/>
            <a:ext cx="99568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dt" idx="2"/>
          </p:nvPr>
        </p:nvSpPr>
        <p:spPr>
          <a:xfrm rot="0">
            <a:off x="609600" y="6422065"/>
            <a:ext cx="2844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0" anchor="b" anchorCtr="0">
            <a:prstTxWarp prst="textNoShape"/>
          </a:bodyPr>
          <a:lstStyle/>
          <a:p>
            <a:pPr algn="l" eaLnBrk="1" latinLnBrk="0" hangingPunct="1"/>
            <a:fld id="{CAD2D6BD-DE1B-4B5F-8B41-2702339687B9}" type="datetime1">
              <a:rPr lang="en-US" altLang="zh-CN" sz="100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9/9/2025</a:t>
            </a:fld>
            <a:endParaRPr lang="zh-CN" altLang="en-US" sz="100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ftr" idx="3"/>
          </p:nvPr>
        </p:nvSpPr>
        <p:spPr>
          <a:xfrm rot="0">
            <a:off x="4165600" y="6422065"/>
            <a:ext cx="386079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5720" rIns="0" bIns="0" anchor="b" anchorCtr="0">
            <a:prstTxWarp prst="textNoShape"/>
          </a:bodyPr>
          <a:lstStyle/>
          <a:p>
            <a:pPr algn="ctr" eaLnBrk="1" latinLnBrk="0" hangingPunct="1"/>
            <a:endParaRPr lang="zh-CN" altLang="en-US" sz="100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ldNum" idx="4"/>
          </p:nvPr>
        </p:nvSpPr>
        <p:spPr>
          <a:xfrm rot="0">
            <a:off x="10871200" y="6422065"/>
            <a:ext cx="10160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&lt;#&gt;</a:t>
            </a:fld>
            <a:endParaRPr lang="zh-CN" altLang="en-US" sz="1000" spc="1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64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600" kern="1200">
          <a:solidFill>
            <a:schemeClr val="tx1"/>
          </a:solidFill>
          <a:latin typeface="Franklin Gothic Book" pitchFamily="0" charset="0"/>
          <a:ea typeface="宋体" pitchFamily="0" charset="0"/>
          <a:cs typeface="Franklin Gothic Book" pitchFamily="0" charset="0"/>
        </a:defRPr>
      </a:lvl1pPr>
    </p:titleStyle>
    <p:bodyStyle>
      <a:lvl1pPr marL="420497" indent="-384048" algn="l" defTabSz="914400" eaLnBrk="1" fontAlgn="auto" latinLnBrk="0" hangingPunct="1">
        <a:spcBef>
          <a:spcPct val="20000"/>
        </a:spcBef>
        <a:buClr>
          <a:schemeClr val="accent1"/>
        </a:buClr>
        <a:buSzPct val="80000"/>
        <a:buFont typeface="Wingdings 2" pitchFamily="0" charset="0"/>
        <a:buChar char=""/>
        <a:defRPr sz="30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1pPr>
      <a:lvl2pPr marL="722249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90000"/>
        <a:buFont typeface="Wingdings 2" pitchFamily="0" charset="0"/>
        <a:buChar char=""/>
        <a:defRPr sz="26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2pPr>
      <a:lvl3pPr marL="1005713" indent="-256032" algn="l" defTabSz="914400" eaLnBrk="1" fontAlgn="auto" latinLnBrk="0" hangingPunct="1">
        <a:spcBef>
          <a:spcPct val="20000"/>
        </a:spcBef>
        <a:buClr>
          <a:schemeClr val="accent2"/>
        </a:buClr>
        <a:buSzPct val="85000"/>
        <a:buFont typeface="Arial" pitchFamily="0" charset="0"/>
        <a:buChar char="○"/>
        <a:defRPr sz="24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3pPr>
      <a:lvl4pPr marL="1280033" indent="-237616" algn="l" defTabSz="914400" eaLnBrk="1" fontAlgn="auto" latinLnBrk="0" hangingPunct="1">
        <a:spcBef>
          <a:spcPct val="20000"/>
        </a:spcBef>
        <a:buClr>
          <a:schemeClr val="accent3"/>
        </a:buClr>
        <a:buSzPct val="90000"/>
        <a:buFont typeface="Wingdings 2" pitchFamily="0" charset="0"/>
        <a:buChar char=""/>
        <a:defRPr sz="20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4pPr>
      <a:lvl5pPr marL="1490472" indent="-182880" algn="l" defTabSz="914400" eaLnBrk="1" fontAlgn="auto" latinLnBrk="0" hangingPunct="1">
        <a:spcBef>
          <a:spcPct val="20000"/>
        </a:spcBef>
        <a:buClr>
          <a:schemeClr val="accent4"/>
        </a:buClr>
        <a:buSzPct val="100000"/>
        <a:buFont typeface="Arial" pitchFamily="0" charset="0"/>
        <a:buChar char="-"/>
        <a:defRPr sz="20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5pPr>
      <a:lvl6pPr marL="1700784" indent="-182880" algn="l" defTabSz="914400" eaLnBrk="1" fontAlgn="auto" latinLnBrk="0" hangingPunct="1">
        <a:spcBef>
          <a:spcPct val="20000"/>
        </a:spcBef>
        <a:buClr>
          <a:schemeClr val="accent5"/>
        </a:buClr>
        <a:buFont typeface="Arial" pitchFamily="0" charset="0"/>
        <a:buChar char="-"/>
        <a:defRPr sz="2000" kern="1200" baseline="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6pPr>
      <a:lvl7pPr marL="1920240" indent="-182880" algn="l" defTabSz="914400" eaLnBrk="1" fontAlgn="auto" latinLnBrk="0" hangingPunct="1">
        <a:spcBef>
          <a:spcPct val="20000"/>
        </a:spcBef>
        <a:buClr>
          <a:schemeClr val="accent6"/>
        </a:buClr>
        <a:buSzPct val="100000"/>
        <a:buFont typeface="Arial" pitchFamily="0" charset="0"/>
        <a:buChar char="•"/>
        <a:defRPr sz="1800" kern="1200" baseline="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7pPr>
      <a:lvl8pPr marL="2139696" indent="-182880" algn="l" defTabSz="914400" eaLnBrk="1" fontAlgn="auto" latinLnBrk="0" hangingPunct="1">
        <a:spcBef>
          <a:spcPct val="20000"/>
        </a:spcBef>
        <a:buClr>
          <a:schemeClr val="accent6"/>
        </a:buClr>
        <a:buFont typeface="Arial" pitchFamily="0" charset="0"/>
        <a:buChar char="▪"/>
        <a:defRPr sz="16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8pPr>
      <a:lvl9pPr marL="2139696" indent="-182880" algn="l" defTabSz="914400" eaLnBrk="1" fontAlgn="auto" latinLnBrk="0" hangingPunct="1">
        <a:spcBef>
          <a:spcPct val="20000"/>
        </a:spcBef>
        <a:buClr>
          <a:schemeClr val="accent6"/>
        </a:buClr>
        <a:buFont typeface="Arial" pitchFamily="0" charset="0"/>
        <a:buChar char="▪"/>
        <a:defRPr sz="16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0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jp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C7C7C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ctrTitle"/>
          </p:nvPr>
        </p:nvSpPr>
        <p:spPr>
          <a:xfrm rot="0">
            <a:off x="152400" y="609614"/>
            <a:ext cx="6324599" cy="1407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br>
              <a:rPr lang="zh-CN" altLang="en-US" sz="4600" b="1" i="0" u="none" strike="noStrike" kern="1200" cap="all" spc="0" baseline="0">
                <a:ln w="4978" cap="flat">
                  <a:solidFill>
                    <a:srgbClr val="51D1FF"/>
                  </a:solidFill>
                  <a:prstDash val="solid"/>
                  <a:round/>
                </a:ln>
                <a:gradFill>
                  <a:gsLst>
                    <a:gs pos="0">
                      <a:srgbClr val="9FD4E8"/>
                    </a:gs>
                    <a:gs pos="9000">
                      <a:srgbClr val="9FD4E8"/>
                    </a:gs>
                    <a:gs pos="53000">
                      <a:srgbClr val="567F8C"/>
                    </a:gs>
                    <a:gs pos="90000">
                      <a:srgbClr val="9FD4E8"/>
                    </a:gs>
                    <a:gs pos="100000">
                      <a:srgbClr val="9FD4E8"/>
                    </a:gs>
                  </a:gsLst>
                  <a:lin ang="5400000" scaled="0"/>
                </a:gradFill>
                <a:effectLst>
                  <a:outerShdw sx="100000" sy="100000" blurRad="50800" dir="5400000" dist="38100" algn="t">
                    <a:srgbClr val="000000">
                      <a:alpha val="50000"/>
                    </a:srgbClr>
                  </a:outerShdw>
                </a:effectLst>
                <a:latin typeface="Roboto" pitchFamily="2" charset="0"/>
                <a:ea typeface="宋体" pitchFamily="0" charset="0"/>
                <a:cs typeface="Lucida Sans" pitchFamily="0" charset="0"/>
              </a:rPr>
            </a:br>
            <a:endParaRPr lang="zh-CN" altLang="en-US" sz="4600" b="1" i="0" u="none" strike="noStrike" kern="1200" cap="all" spc="15" baseline="0">
              <a:ln w="4978" cap="flat">
                <a:solidFill>
                  <a:srgbClr val="51D1FF"/>
                </a:solidFill>
                <a:prstDash val="solid"/>
                <a:round/>
              </a:ln>
              <a:gradFill>
                <a:gsLst>
                  <a:gs pos="0">
                    <a:srgbClr val="9FD4E8"/>
                  </a:gs>
                  <a:gs pos="9000">
                    <a:srgbClr val="9FD4E8"/>
                  </a:gs>
                  <a:gs pos="53000">
                    <a:srgbClr val="567F8C"/>
                  </a:gs>
                  <a:gs pos="90000">
                    <a:srgbClr val="9FD4E8"/>
                  </a:gs>
                  <a:gs pos="100000">
                    <a:srgbClr val="9FD4E8"/>
                  </a:gs>
                </a:gsLst>
                <a:lin ang="5400000" scaled="0"/>
              </a:gradFill>
              <a:effectLst>
                <a:outerShdw sx="100000" sy="100000" blurRad="50800" dir="5400000" dist="38100" algn="t">
                  <a:srgbClr val="000000">
                    <a:alpha val="50000"/>
                  </a:srgbClr>
                </a:outerShdw>
              </a:effectLst>
              <a:latin typeface="Franklin Gothic Book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3" name="文本框"/>
          <p:cNvSpPr>
            <a:spLocks noGrp="1"/>
          </p:cNvSpPr>
          <p:nvPr>
            <p:ph type="sldNum"/>
          </p:nvPr>
        </p:nvSpPr>
        <p:spPr>
          <a:xfrm rot="0">
            <a:off x="8285261" y="550157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1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2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50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5" name="矩形"/>
          <p:cNvSpPr>
            <a:spLocks/>
          </p:cNvSpPr>
          <p:nvPr/>
        </p:nvSpPr>
        <p:spPr>
          <a:xfrm rot="0">
            <a:off x="2209809" y="1295399"/>
            <a:ext cx="4754245" cy="691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DIGITAL PORTFOLIO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  <p:sp>
        <p:nvSpPr>
          <p:cNvPr id="26" name="矩形"/>
          <p:cNvSpPr>
            <a:spLocks/>
          </p:cNvSpPr>
          <p:nvPr/>
        </p:nvSpPr>
        <p:spPr>
          <a:xfrm rot="0">
            <a:off x="2004852" y="2743200"/>
            <a:ext cx="746760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NAVEENKUMAR.V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REGISTER NO / NMID: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5D58C14076470D79945466B92AA5944E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computer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COLLEGE: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periyar arts college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62574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"/>
          <p:cNvSpPr>
            <a:spLocks/>
          </p:cNvSpPr>
          <p:nvPr/>
        </p:nvSpPr>
        <p:spPr>
          <a:xfrm rot="0">
            <a:off x="752477" y="6486052"/>
            <a:ext cx="1773555" cy="1667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pic>
        <p:nvPicPr>
          <p:cNvPr id="9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95" y="3381403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8" name="文本框"/>
          <p:cNvSpPr>
            <a:spLocks noGrp="1"/>
          </p:cNvSpPr>
          <p:nvPr>
            <p:ph type="title"/>
          </p:nvPr>
        </p:nvSpPr>
        <p:spPr>
          <a:xfrm rot="0">
            <a:off x="739795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SCREENSHOTS</a:t>
            </a:r>
            <a:endParaRPr lang="zh-CN" altLang="en-US" sz="425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99" name="矩形"/>
          <p:cNvSpPr>
            <a:spLocks/>
          </p:cNvSpPr>
          <p:nvPr/>
        </p:nvSpPr>
        <p:spPr>
          <a:xfrm rot="0">
            <a:off x="11277219" y="6473351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100" name="矩形"/>
          <p:cNvSpPr>
            <a:spLocks/>
          </p:cNvSpPr>
          <p:nvPr/>
        </p:nvSpPr>
        <p:spPr>
          <a:xfrm rot="0">
            <a:off x="533400" y="242188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  <p:pic>
        <p:nvPicPr>
          <p:cNvPr id="10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505199" y="2286000"/>
            <a:ext cx="5714999" cy="3413124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2384558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55334" y="339294"/>
            <a:ext cx="4578668" cy="75212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11277219" y="6473351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1371615" y="1676418"/>
            <a:ext cx="8439150" cy="12003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Thank you for exploring my portfolio! 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I’m excited to showcase my projects,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Skills, and experiences as a student. Through  this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portfolio,I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aim to demonstrate my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growth,creativity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, and passion for learning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.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29379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3352800" y="914400"/>
            <a:ext cx="6019799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0" baseline="0">
                <a:solidFill>
                  <a:srgbClr val="F8F8F8"/>
                </a:solidFill>
                <a:effectLst>
                  <a:outerShdw sx="100000" sy="100000" blurRad="25400" dir="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TITLE</a:t>
            </a:r>
            <a:endParaRPr lang="zh-CN" altLang="en-US" sz="4250" b="1" i="0" u="none" strike="noStrike" kern="1200" cap="none" spc="150" baseline="0">
              <a:solidFill>
                <a:srgbClr val="F8F8F8"/>
              </a:solidFill>
              <a:effectLst>
                <a:outerShdw sx="100000" sy="100000" blurRad="25400" dir="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2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grpSp>
        <p:nvGrpSpPr>
          <p:cNvPr id="39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3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3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40" name="矩形"/>
          <p:cNvSpPr>
            <a:spLocks/>
          </p:cNvSpPr>
          <p:nvPr/>
        </p:nvSpPr>
        <p:spPr>
          <a:xfrm rot="0">
            <a:off x="2319357" y="2928707"/>
            <a:ext cx="7548309" cy="1186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50" baseline="0">
                <a:ln w="13474" cap="flat">
                  <a:solidFill>
                    <a:srgbClr val="0D171B">
                      <a:alpha val="6000"/>
                    </a:srgbClr>
                  </a:solidFill>
                  <a:prstDash val="solid"/>
                  <a:round/>
                </a:ln>
                <a:solidFill>
                  <a:srgbClr val="FCFDFD"/>
                </a:solidFill>
                <a:effectLst>
                  <a:innerShdw blurRad="50927" dir="13500000" dist="38100">
                    <a:srgbClr val="000000">
                      <a:alpha val="60000"/>
                    </a:srgbClr>
                  </a:innerShdw>
                </a:effectLst>
                <a:latin typeface="Berlin Sans FB Demi" pitchFamily="34" charset="0"/>
                <a:ea typeface="黑体" pitchFamily="0" charset="0"/>
                <a:cs typeface="Arial" pitchFamily="0" charset="0"/>
              </a:rPr>
              <a:t>MY PORTFOLIO</a:t>
            </a:r>
            <a:endParaRPr lang="zh-CN" altLang="en-US" sz="7200" b="1" i="0" u="none" strike="noStrike" kern="1200" cap="none" spc="50" baseline="0">
              <a:ln w="13474" cap="flat">
                <a:solidFill>
                  <a:srgbClr val="0D171B">
                    <a:alpha val="6000"/>
                  </a:srgbClr>
                </a:solidFill>
                <a:prstDash val="solid"/>
                <a:round/>
              </a:ln>
              <a:solidFill>
                <a:srgbClr val="FCFDFD"/>
              </a:solidFill>
              <a:effectLst>
                <a:innerShdw blurRad="50927" dir="13500000" dist="38100">
                  <a:srgbClr val="000000">
                    <a:alpha val="60000"/>
                  </a:srgbClr>
                </a:innerShdw>
              </a:effectLst>
              <a:latin typeface="Berlin Sans FB Demi" pitchFamily="34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1972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"/>
          <p:cNvSpPr>
            <a:spLocks/>
          </p:cNvSpPr>
          <p:nvPr/>
        </p:nvSpPr>
        <p:spPr>
          <a:xfrm rot="0">
            <a:off x="752477" y="6486052"/>
            <a:ext cx="1773555" cy="1667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grpSp>
        <p:nvGrpSpPr>
          <p:cNvPr id="46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4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5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47" name="文本框"/>
          <p:cNvSpPr>
            <a:spLocks noGrp="1"/>
          </p:cNvSpPr>
          <p:nvPr>
            <p:ph type="title"/>
          </p:nvPr>
        </p:nvSpPr>
        <p:spPr>
          <a:xfrm rot="0">
            <a:off x="739777" y="409960"/>
            <a:ext cx="3432179" cy="727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700" b="1" i="0" u="none" strike="noStrike" kern="1200" cap="none" spc="0" baseline="0">
                <a:ln w="18415" cap="flat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sx="100000" sy="100000" blurRad="63500" dir="3600000" algn="tl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AGENDA</a:t>
            </a:r>
            <a:endParaRPr lang="zh-CN" altLang="en-US" sz="4700" b="1" i="0" u="none" strike="noStrike" kern="1200" cap="none" spc="0" baseline="0">
              <a:ln w="18415" cap="flat">
                <a:solidFill>
                  <a:srgbClr val="FFFFFF"/>
                </a:solidFill>
                <a:prstDash val="solid"/>
                <a:round/>
              </a:ln>
              <a:solidFill>
                <a:srgbClr val="FFFFFF"/>
              </a:solidFill>
              <a:effectLst>
                <a:outerShdw sx="100000" sy="100000" blurRad="63500" dir="3600000" algn="tl">
                  <a:srgbClr val="000000">
                    <a:alpha val="70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48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3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49" name="矩形"/>
          <p:cNvSpPr>
            <a:spLocks/>
          </p:cNvSpPr>
          <p:nvPr/>
        </p:nvSpPr>
        <p:spPr>
          <a:xfrm rot="0">
            <a:off x="2457255" y="1125631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End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Users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13653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5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5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5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56" name="文本框"/>
          <p:cNvSpPr>
            <a:spLocks noGrp="1"/>
          </p:cNvSpPr>
          <p:nvPr>
            <p:ph type="title"/>
          </p:nvPr>
        </p:nvSpPr>
        <p:spPr>
          <a:xfrm rot="0">
            <a:off x="838210" y="1234825"/>
            <a:ext cx="5636895" cy="6165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40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ROB</a:t>
            </a:r>
            <a:r>
              <a:rPr lang="en-US" altLang="zh-CN" sz="4000" b="0" i="0" u="none" strike="noStrike" kern="1200" cap="none" spc="5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000" b="0" i="0" u="none" strike="noStrike" kern="120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40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000" b="0" i="0" u="none" strike="noStrike" kern="1200" cap="none" spc="-37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000" b="0" i="0" u="none" strike="noStrike" kern="1200" cap="none" spc="-37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40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0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ME</a:t>
            </a:r>
            <a:r>
              <a:rPr lang="en-US" altLang="zh-CN" sz="40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57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4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5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50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9" name="矩形"/>
          <p:cNvSpPr>
            <a:spLocks/>
          </p:cNvSpPr>
          <p:nvPr/>
        </p:nvSpPr>
        <p:spPr>
          <a:xfrm rot="0">
            <a:off x="1295403" y="2362207"/>
            <a:ext cx="5400676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“ During a group project, our team struggled with poor communication and unclear task division, leading to delays. The problem was to create an efficient communication and task management system.”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5139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6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6" name="文本框"/>
          <p:cNvSpPr>
            <a:spLocks noGrp="1"/>
          </p:cNvSpPr>
          <p:nvPr>
            <p:ph type="title"/>
          </p:nvPr>
        </p:nvSpPr>
        <p:spPr>
          <a:xfrm rot="0">
            <a:off x="762001" y="1156655"/>
            <a:ext cx="5263514" cy="6165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</a:t>
            </a:r>
            <a:r>
              <a:rPr lang="en-US" altLang="zh-CN" sz="4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</a:t>
            </a: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OVERVIEW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67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5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6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50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9" name="矩形"/>
          <p:cNvSpPr>
            <a:spLocks/>
          </p:cNvSpPr>
          <p:nvPr/>
        </p:nvSpPr>
        <p:spPr>
          <a:xfrm rot="0">
            <a:off x="990603" y="2514609"/>
            <a:ext cx="5705476" cy="1158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I am create an My portfolio using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html,css,javascript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This is very help to my creativity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0646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"/>
          <p:cNvSpPr>
            <a:spLocks noGrp="1"/>
          </p:cNvSpPr>
          <p:nvPr>
            <p:ph type="title"/>
          </p:nvPr>
        </p:nvSpPr>
        <p:spPr>
          <a:xfrm rot="0">
            <a:off x="699453" y="1145952"/>
            <a:ext cx="50145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</a:t>
            </a:r>
            <a:r>
              <a:rPr lang="en-US" altLang="zh-CN" sz="32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0" i="0" u="none" strike="noStrike" kern="120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0" i="0" u="none" strike="noStrike" kern="1200" cap="none" spc="-2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</a:t>
            </a:r>
            <a:r>
              <a:rPr lang="en-US" altLang="zh-CN" sz="32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0" i="0" u="none" strike="noStrike" kern="120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0" i="0" u="none" strike="noStrike" kern="1200" cap="none" spc="-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0" i="0" u="none" strike="noStrike" kern="1200" cap="none" spc="-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S?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73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6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7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20" y="617223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5" name="矩形"/>
          <p:cNvSpPr>
            <a:spLocks/>
          </p:cNvSpPr>
          <p:nvPr/>
        </p:nvSpPr>
        <p:spPr>
          <a:xfrm rot="0">
            <a:off x="2096815" y="3124200"/>
            <a:ext cx="4419599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Teachers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Employers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Colleges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Teammates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3667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8" y="2243327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558168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TECHNIQUES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80" name="文本框"/>
          <p:cNvSpPr>
            <a:spLocks noGrp="1"/>
          </p:cNvSpPr>
          <p:nvPr>
            <p:ph type="sldNum"/>
          </p:nvPr>
        </p:nvSpPr>
        <p:spPr>
          <a:xfrm rot="0">
            <a:off x="10226958" y="5942053"/>
            <a:ext cx="738697" cy="160941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7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8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50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2" name="矩形"/>
          <p:cNvSpPr>
            <a:spLocks/>
          </p:cNvSpPr>
          <p:nvPr/>
        </p:nvSpPr>
        <p:spPr>
          <a:xfrm rot="0">
            <a:off x="5105400" y="2743214"/>
            <a:ext cx="2286000" cy="1200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Html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Css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Javascript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0109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C7C7C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6" name="矩形"/>
          <p:cNvSpPr>
            <a:spLocks/>
          </p:cNvSpPr>
          <p:nvPr/>
        </p:nvSpPr>
        <p:spPr>
          <a:xfrm rot="0">
            <a:off x="11277219" y="6473336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87" name="矩形"/>
          <p:cNvSpPr>
            <a:spLocks/>
          </p:cNvSpPr>
          <p:nvPr/>
        </p:nvSpPr>
        <p:spPr>
          <a:xfrm rot="0">
            <a:off x="739794" y="291148"/>
            <a:ext cx="8794751" cy="6290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88" name="矩形"/>
          <p:cNvSpPr>
            <a:spLocks/>
          </p:cNvSpPr>
          <p:nvPr/>
        </p:nvSpPr>
        <p:spPr>
          <a:xfrm rot="0">
            <a:off x="990600" y="1600200"/>
            <a:ext cx="2362200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About 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Skills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Project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Contact 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lvl="1" marL="4572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89" name="矩形"/>
          <p:cNvSpPr>
            <a:spLocks/>
          </p:cNvSpPr>
          <p:nvPr/>
        </p:nvSpPr>
        <p:spPr>
          <a:xfrm rot="0">
            <a:off x="2286000" y="3077529"/>
            <a:ext cx="2667000" cy="1200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Simple and clean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Consistent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Header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Footer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4748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"/>
          <p:cNvSpPr>
            <a:spLocks noGrp="1"/>
          </p:cNvSpPr>
          <p:nvPr>
            <p:ph type="title"/>
          </p:nvPr>
        </p:nvSpPr>
        <p:spPr>
          <a:xfrm rot="0">
            <a:off x="609603" y="762000"/>
            <a:ext cx="8683348" cy="10955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93" name="矩形"/>
          <p:cNvSpPr>
            <a:spLocks/>
          </p:cNvSpPr>
          <p:nvPr/>
        </p:nvSpPr>
        <p:spPr>
          <a:xfrm rot="0">
            <a:off x="1143009" y="2438402"/>
            <a:ext cx="7235955" cy="3139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1.Responsive Design: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 The portfolio is designed to be responsive and works well on different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Devices and screen sizes.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2.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Profect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showcase: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 A section to showcase projects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images,descriptions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, and links.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3. Skills section: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 A section to list technical skills and proficiencies.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4. Contact Form: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A contact form to allow visitors to send messages.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5. Smooth scrolling: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Smooth scrolling effect when navigating to different sections.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3395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rgbClr val="FFFFFF"/>
      </a:dk1>
      <a:lt1>
        <a:srgbClr val="000000"/>
      </a:lt1>
      <a:dk2>
        <a:srgbClr val="D4D2D0"/>
      </a:dk2>
      <a:lt2>
        <a:srgbClr val="3B3B3B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Technic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573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43</cp:revision>
  <dcterms:created xsi:type="dcterms:W3CDTF">2024-03-29T15:07:22Z</dcterms:created>
  <dcterms:modified xsi:type="dcterms:W3CDTF">2025-09-09T02:25:29Z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