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notesMasterIdLst>
    <p:notesMasterId r:id="rId10"/>
  </p:notesMasterIdLst>
  <p:sldIdLst>
    <p:sldId id="256" r:id="rId2"/>
    <p:sldId id="261" r:id="rId3"/>
    <p:sldId id="262" r:id="rId4"/>
    <p:sldId id="258" r:id="rId5"/>
    <p:sldId id="263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69785-D1DC-4248-B761-4FD2E7F03A6C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6B6DB-E26A-474F-8F1A-156F5FE6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6B6DB-E26A-474F-8F1A-156F5FE60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7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4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49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Gaussian Elimination and back substitution using dataflow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Naveenkumar Ramaraju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goal of forward elimination is to transform a given co-efficient matrix into an upper triangular matrix. </a:t>
            </a:r>
            <a:endParaRPr lang="en-US" dirty="0" smtClean="0"/>
          </a:p>
          <a:p>
            <a:r>
              <a:rPr lang="en-US" dirty="0"/>
              <a:t>This can be achieved by below illustration in a system of 3 unknowns. It is easily scalable to ‘n’ unknowns.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18" y="2010878"/>
            <a:ext cx="4487863" cy="1226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86" y="3383689"/>
            <a:ext cx="4149907" cy="23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substitution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 substitution involves obtaining values from reduced equation from bottom up.</a:t>
            </a:r>
          </a:p>
          <a:p>
            <a:r>
              <a:rPr lang="en-US" dirty="0"/>
              <a:t>This </a:t>
            </a:r>
            <a:r>
              <a:rPr lang="en-US" dirty="0" smtClean="0"/>
              <a:t>step is represented by the formula in the figure.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27" y="2988914"/>
            <a:ext cx="3716951" cy="14925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leverage the advantages of data flow computing, we will pass pair of equation to data flow engine.</a:t>
            </a:r>
          </a:p>
          <a:p>
            <a:r>
              <a:rPr lang="en-US" dirty="0" smtClean="0"/>
              <a:t>Data flow engine(max code) will reduce the given two equations with ‘n’ dimensions into one equation with ‘n-1’ dimensions.</a:t>
            </a:r>
          </a:p>
          <a:p>
            <a:r>
              <a:rPr lang="en-US" dirty="0" smtClean="0"/>
              <a:t>CPU code will recursively call max(DFE) code until system is reduced to one equation.</a:t>
            </a:r>
          </a:p>
          <a:p>
            <a:r>
              <a:rPr lang="en-US" dirty="0" smtClean="0"/>
              <a:t>Now these values will be substituted backwards to get the final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331" y="286185"/>
            <a:ext cx="9293577" cy="1059305"/>
          </a:xfrm>
        </p:spPr>
        <p:txBody>
          <a:bodyPr/>
          <a:lstStyle/>
          <a:p>
            <a:r>
              <a:rPr lang="en-US" dirty="0" smtClean="0"/>
              <a:t>Code snippet of dataflow kernel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25482" cy="34485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1567286"/>
            <a:ext cx="5686425" cy="43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331" y="171885"/>
            <a:ext cx="9293577" cy="1059305"/>
          </a:xfrm>
        </p:spPr>
        <p:txBody>
          <a:bodyPr/>
          <a:lstStyle/>
          <a:p>
            <a:r>
              <a:rPr lang="en-US" dirty="0" smtClean="0"/>
              <a:t>Code snippet of 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25482" cy="34485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949325"/>
            <a:ext cx="10058400" cy="5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was compiled successfully and solved the equations to print the solution.</a:t>
            </a:r>
          </a:p>
          <a:p>
            <a:r>
              <a:rPr lang="en-US" dirty="0" smtClean="0"/>
              <a:t>Console output of run of 3 unknowns is shown here.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31" y="2238687"/>
            <a:ext cx="4487863" cy="2285376"/>
          </a:xfrm>
        </p:spPr>
      </p:pic>
    </p:spTree>
    <p:extLst>
      <p:ext uri="{BB962C8B-B14F-4D97-AF65-F5344CB8AC3E}">
        <p14:creationId xmlns:p14="http://schemas.microsoft.com/office/powerpoint/2010/main" val="20743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graphs generated in the elimination process is shown here</a:t>
            </a:r>
          </a:p>
          <a:p>
            <a:r>
              <a:rPr lang="en-US" dirty="0" smtClean="0"/>
              <a:t>The eliminated equations were used in back substitution in host code to get the solution.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6" y="1201267"/>
            <a:ext cx="5589256" cy="4239229"/>
          </a:xfrm>
        </p:spPr>
      </p:pic>
    </p:spTree>
    <p:extLst>
      <p:ext uri="{BB962C8B-B14F-4D97-AF65-F5344CB8AC3E}">
        <p14:creationId xmlns:p14="http://schemas.microsoft.com/office/powerpoint/2010/main" val="4052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219</Words>
  <Application>Microsoft Macintosh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Rockwell</vt:lpstr>
      <vt:lpstr>Arial</vt:lpstr>
      <vt:lpstr>Gallery</vt:lpstr>
      <vt:lpstr>Gaussian Elimination and back substitution using dataflow</vt:lpstr>
      <vt:lpstr>Gaussian elimination</vt:lpstr>
      <vt:lpstr>BACK substitution</vt:lpstr>
      <vt:lpstr>Proposed solution</vt:lpstr>
      <vt:lpstr>Code snippet of dataflow kernel</vt:lpstr>
      <vt:lpstr>Code snippet of host</vt:lpstr>
      <vt:lpstr>RESULTS</vt:lpstr>
      <vt:lpstr>RESULTS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Elimination and back substitution</dc:title>
  <dc:creator>Naveenkumar Ramaraju</dc:creator>
  <cp:lastModifiedBy>Naveenkumar Ramaraju</cp:lastModifiedBy>
  <cp:revision>14</cp:revision>
  <dcterms:created xsi:type="dcterms:W3CDTF">2016-06-05T03:10:59Z</dcterms:created>
  <dcterms:modified xsi:type="dcterms:W3CDTF">2016-06-05T05:44:17Z</dcterms:modified>
</cp:coreProperties>
</file>