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6"/>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6/4/16</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6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029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97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5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909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357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599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847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6/4/16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37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5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6/4/16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84406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6/4/16</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49576"/>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schemeClr>
                </a:solidFill>
              </a:rPr>
              <a:t>Gaussian Elimination and back substitution</a:t>
            </a:r>
            <a:endParaRPr lang="en-US" dirty="0">
              <a:solidFill>
                <a:schemeClr val="tx1">
                  <a:lumMod val="75000"/>
                </a:schemeClr>
              </a:solidFill>
            </a:endParaRPr>
          </a:p>
        </p:txBody>
      </p:sp>
      <p:sp>
        <p:nvSpPr>
          <p:cNvPr id="3" name="Subtitle 2"/>
          <p:cNvSpPr>
            <a:spLocks noGrp="1"/>
          </p:cNvSpPr>
          <p:nvPr>
            <p:ph type="subTitle" idx="1"/>
          </p:nvPr>
        </p:nvSpPr>
        <p:spPr/>
        <p:txBody>
          <a:bodyPr/>
          <a:lstStyle/>
          <a:p>
            <a:endParaRPr lang="en-US" dirty="0" smtClean="0">
              <a:solidFill>
                <a:schemeClr val="tx1">
                  <a:lumMod val="75000"/>
                </a:schemeClr>
              </a:solidFill>
            </a:endParaRPr>
          </a:p>
          <a:p>
            <a:r>
              <a:rPr lang="en-US" dirty="0" smtClean="0">
                <a:solidFill>
                  <a:schemeClr val="tx1">
                    <a:lumMod val="75000"/>
                  </a:schemeClr>
                </a:solidFill>
              </a:rPr>
              <a:t>Naveenkumar Ramaraju</a:t>
            </a:r>
            <a:endParaRPr lang="en-US" dirty="0">
              <a:solidFill>
                <a:schemeClr val="tx1">
                  <a:lumMod val="75000"/>
                </a:schemeClr>
              </a:solidFill>
            </a:endParaRPr>
          </a:p>
        </p:txBody>
      </p:sp>
    </p:spTree>
    <p:extLst>
      <p:ext uri="{BB962C8B-B14F-4D97-AF65-F5344CB8AC3E}">
        <p14:creationId xmlns:p14="http://schemas.microsoft.com/office/powerpoint/2010/main" val="1659065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equations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Linear equations are algebraic expression used to represent lines, planes and geometry.</a:t>
            </a:r>
          </a:p>
          <a:p>
            <a:r>
              <a:rPr lang="en-US" dirty="0" smtClean="0"/>
              <a:t>Linear equations can be of any dimensions. </a:t>
            </a:r>
          </a:p>
          <a:p>
            <a:r>
              <a:rPr lang="en-US" dirty="0" smtClean="0"/>
              <a:t>Lines are drawn in two dimensional space with equation having two variables and a constant.</a:t>
            </a:r>
          </a:p>
          <a:p>
            <a:r>
              <a:rPr lang="en-US" dirty="0" smtClean="0"/>
              <a:t>Planes are represented in three dimension space using three variables and a constant.</a:t>
            </a:r>
          </a:p>
          <a:p>
            <a:r>
              <a:rPr lang="en-US" dirty="0" smtClean="0"/>
              <a:t>We can extend linear equation to n dimension with planes of form (n-1) dimensions.</a:t>
            </a:r>
            <a:endParaRPr lang="en-US" dirty="0"/>
          </a:p>
        </p:txBody>
      </p:sp>
    </p:spTree>
    <p:extLst>
      <p:ext uri="{BB962C8B-B14F-4D97-AF65-F5344CB8AC3E}">
        <p14:creationId xmlns:p14="http://schemas.microsoft.com/office/powerpoint/2010/main" val="40674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linear equations</a:t>
            </a:r>
            <a:endParaRPr lang="en-US" dirty="0"/>
          </a:p>
        </p:txBody>
      </p:sp>
      <p:sp>
        <p:nvSpPr>
          <p:cNvPr id="3" name="Content Placeholder 2"/>
          <p:cNvSpPr>
            <a:spLocks noGrp="1"/>
          </p:cNvSpPr>
          <p:nvPr>
            <p:ph idx="1"/>
          </p:nvPr>
        </p:nvSpPr>
        <p:spPr/>
        <p:txBody>
          <a:bodyPr/>
          <a:lstStyle/>
          <a:p>
            <a:r>
              <a:rPr lang="en-US" dirty="0" smtClean="0"/>
              <a:t>Solution for linear equations is the point at which two or more equations intersect. </a:t>
            </a:r>
          </a:p>
          <a:p>
            <a:r>
              <a:rPr lang="en-US" dirty="0" smtClean="0"/>
              <a:t>There are various techniques available to solve linear equations. Most popular is Gauss-Jordan elimination and back substitution using matrix.</a:t>
            </a:r>
          </a:p>
          <a:p>
            <a:r>
              <a:rPr lang="en-US" dirty="0" smtClean="0"/>
              <a:t>A system of linear equations may or may not have a solution. It is possible that the equation need not meet at a point. These are called singular equations. </a:t>
            </a:r>
          </a:p>
          <a:p>
            <a:r>
              <a:rPr lang="en-US" dirty="0" smtClean="0"/>
              <a:t>Gaussian elimination cannot solve these and are not in our scope.</a:t>
            </a:r>
          </a:p>
          <a:p>
            <a:endParaRPr lang="en-US" dirty="0"/>
          </a:p>
        </p:txBody>
      </p:sp>
    </p:spTree>
    <p:extLst>
      <p:ext uri="{BB962C8B-B14F-4D97-AF65-F5344CB8AC3E}">
        <p14:creationId xmlns:p14="http://schemas.microsoft.com/office/powerpoint/2010/main" val="1412474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elimination and back substitution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Solving linear equation having ‘n’ unknowns require at least ‘n’ equations and the system of equation need to be non-singular.</a:t>
            </a:r>
          </a:p>
          <a:p>
            <a:r>
              <a:rPr lang="en-US" dirty="0" smtClean="0"/>
              <a:t>Solving of linear system of equation using Gauss-Jordan method involves two steps, elimination and back substitution.</a:t>
            </a:r>
          </a:p>
          <a:p>
            <a:r>
              <a:rPr lang="en-US" dirty="0" smtClean="0"/>
              <a:t>Elimination step involves reducing ‘n’ equations with ‘n’ unknowns to a system of ‘n-1’ equations with ‘n-1’ unknowns by elimination one variable at a time.</a:t>
            </a:r>
          </a:p>
          <a:p>
            <a:r>
              <a:rPr lang="en-US" dirty="0" smtClean="0"/>
              <a:t>Gaussian elimination using matrices usually eliminates first variable to for Lower Decomposition matrix. This step is repeated until the system is reduced to one equation and a constant.</a:t>
            </a:r>
          </a:p>
          <a:p>
            <a:r>
              <a:rPr lang="en-US" dirty="0" smtClean="0"/>
              <a:t>Now the value of final variable is calculated and is used to find values of other variables by doing back substitution to reduced equations to get values for all variables. These values forms solution for the system of linear equations.</a:t>
            </a:r>
            <a:endParaRPr lang="en-US" dirty="0"/>
          </a:p>
        </p:txBody>
      </p:sp>
    </p:spTree>
    <p:extLst>
      <p:ext uri="{BB962C8B-B14F-4D97-AF65-F5344CB8AC3E}">
        <p14:creationId xmlns:p14="http://schemas.microsoft.com/office/powerpoint/2010/main" val="207434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linear equations</a:t>
            </a:r>
            <a:endParaRPr lang="en-US" dirty="0"/>
          </a:p>
        </p:txBody>
      </p:sp>
      <p:sp>
        <p:nvSpPr>
          <p:cNvPr id="3" name="Content Placeholder 2"/>
          <p:cNvSpPr>
            <a:spLocks noGrp="1"/>
          </p:cNvSpPr>
          <p:nvPr>
            <p:ph idx="1"/>
          </p:nvPr>
        </p:nvSpPr>
        <p:spPr/>
        <p:txBody>
          <a:bodyPr/>
          <a:lstStyle/>
          <a:p>
            <a:r>
              <a:rPr lang="en-US" dirty="0" smtClean="0"/>
              <a:t>Solving system of linear equations have many applications in various fields.</a:t>
            </a:r>
          </a:p>
          <a:p>
            <a:r>
              <a:rPr lang="en-US" dirty="0" smtClean="0"/>
              <a:t>It is used to solve electronic circuits using </a:t>
            </a:r>
            <a:r>
              <a:rPr lang="en-US" dirty="0" err="1" smtClean="0"/>
              <a:t>Kirchoff’s</a:t>
            </a:r>
            <a:r>
              <a:rPr lang="en-US" dirty="0" smtClean="0"/>
              <a:t> law and simulating assembly of the circuits.</a:t>
            </a:r>
          </a:p>
          <a:p>
            <a:r>
              <a:rPr lang="en-US" dirty="0" smtClean="0"/>
              <a:t>It is fundamental building block for many machine learning problems like finding minimum distance, classifying texts </a:t>
            </a:r>
            <a:r>
              <a:rPr lang="en-US" dirty="0" err="1" smtClean="0"/>
              <a:t>etc</a:t>
            </a:r>
            <a:r>
              <a:rPr lang="is-IS" dirty="0" smtClean="0"/>
              <a:t>…</a:t>
            </a:r>
          </a:p>
          <a:p>
            <a:r>
              <a:rPr lang="is-IS" dirty="0" smtClean="0"/>
              <a:t>It also have applications in physical </a:t>
            </a:r>
            <a:r>
              <a:rPr lang="is-IS" smtClean="0"/>
              <a:t>chemistry in understanding structures of colidal particle surfaces.</a:t>
            </a:r>
            <a:endParaRPr lang="en-US" dirty="0"/>
          </a:p>
        </p:txBody>
      </p:sp>
    </p:spTree>
    <p:extLst>
      <p:ext uri="{BB962C8B-B14F-4D97-AF65-F5344CB8AC3E}">
        <p14:creationId xmlns:p14="http://schemas.microsoft.com/office/powerpoint/2010/main" val="132355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59</TotalTime>
  <Words>382</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Rockwell</vt:lpstr>
      <vt:lpstr>Arial</vt:lpstr>
      <vt:lpstr>Gallery</vt:lpstr>
      <vt:lpstr>Gaussian Elimination and back substitution</vt:lpstr>
      <vt:lpstr>Linear equations</vt:lpstr>
      <vt:lpstr>Solving linear equations</vt:lpstr>
      <vt:lpstr>Gaussian elimination and back substitution</vt:lpstr>
      <vt:lpstr>Applications of linear equations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Elimination and back substitution</dc:title>
  <dc:creator>Naveenkumar Ramaraju</dc:creator>
  <cp:lastModifiedBy>Naveenkumar Ramaraju</cp:lastModifiedBy>
  <cp:revision>7</cp:revision>
  <dcterms:created xsi:type="dcterms:W3CDTF">2016-06-05T03:10:59Z</dcterms:created>
  <dcterms:modified xsi:type="dcterms:W3CDTF">2016-06-05T04:10:57Z</dcterms:modified>
</cp:coreProperties>
</file>