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1" r:id="rId7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395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912316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7150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5929" y="788923"/>
            <a:ext cx="318007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8363877" y="6742138"/>
            <a:ext cx="1007744" cy="2283460"/>
          </a:xfrm>
          <a:custGeom>
            <a:avLst/>
            <a:gdLst/>
            <a:ahLst/>
            <a:cxnLst/>
            <a:rect l="l" t="t" r="r" b="b"/>
            <a:pathLst>
              <a:path w="1007745" h="2283459">
                <a:moveTo>
                  <a:pt x="1007376" y="503186"/>
                </a:moveTo>
                <a:lnTo>
                  <a:pt x="1005078" y="454710"/>
                </a:lnTo>
                <a:lnTo>
                  <a:pt x="998308" y="407555"/>
                </a:lnTo>
                <a:lnTo>
                  <a:pt x="987285" y="361899"/>
                </a:lnTo>
                <a:lnTo>
                  <a:pt x="972223" y="317982"/>
                </a:lnTo>
                <a:lnTo>
                  <a:pt x="953312" y="275996"/>
                </a:lnTo>
                <a:lnTo>
                  <a:pt x="930795" y="236156"/>
                </a:lnTo>
                <a:lnTo>
                  <a:pt x="904862" y="198691"/>
                </a:lnTo>
                <a:lnTo>
                  <a:pt x="875728" y="163779"/>
                </a:lnTo>
                <a:lnTo>
                  <a:pt x="843597" y="131648"/>
                </a:lnTo>
                <a:lnTo>
                  <a:pt x="808697" y="102514"/>
                </a:lnTo>
                <a:lnTo>
                  <a:pt x="771220" y="76581"/>
                </a:lnTo>
                <a:lnTo>
                  <a:pt x="731380" y="54063"/>
                </a:lnTo>
                <a:lnTo>
                  <a:pt x="689394" y="35166"/>
                </a:lnTo>
                <a:lnTo>
                  <a:pt x="645477" y="20091"/>
                </a:lnTo>
                <a:lnTo>
                  <a:pt x="599833" y="9067"/>
                </a:lnTo>
                <a:lnTo>
                  <a:pt x="552665" y="2298"/>
                </a:lnTo>
                <a:lnTo>
                  <a:pt x="504190" y="0"/>
                </a:lnTo>
                <a:lnTo>
                  <a:pt x="455549" y="2298"/>
                </a:lnTo>
                <a:lnTo>
                  <a:pt x="408241" y="9067"/>
                </a:lnTo>
                <a:lnTo>
                  <a:pt x="362458" y="20091"/>
                </a:lnTo>
                <a:lnTo>
                  <a:pt x="318427" y="35166"/>
                </a:lnTo>
                <a:lnTo>
                  <a:pt x="276352" y="54063"/>
                </a:lnTo>
                <a:lnTo>
                  <a:pt x="236423" y="76581"/>
                </a:lnTo>
                <a:lnTo>
                  <a:pt x="198882" y="102514"/>
                </a:lnTo>
                <a:lnTo>
                  <a:pt x="163918" y="131648"/>
                </a:lnTo>
                <a:lnTo>
                  <a:pt x="131749" y="163779"/>
                </a:lnTo>
                <a:lnTo>
                  <a:pt x="102577" y="198691"/>
                </a:lnTo>
                <a:lnTo>
                  <a:pt x="76619" y="236156"/>
                </a:lnTo>
                <a:lnTo>
                  <a:pt x="54076" y="275996"/>
                </a:lnTo>
                <a:lnTo>
                  <a:pt x="35166" y="317982"/>
                </a:lnTo>
                <a:lnTo>
                  <a:pt x="20091" y="361899"/>
                </a:lnTo>
                <a:lnTo>
                  <a:pt x="9067" y="407555"/>
                </a:lnTo>
                <a:lnTo>
                  <a:pt x="2298" y="454710"/>
                </a:lnTo>
                <a:lnTo>
                  <a:pt x="0" y="503186"/>
                </a:lnTo>
                <a:lnTo>
                  <a:pt x="2298" y="551662"/>
                </a:lnTo>
                <a:lnTo>
                  <a:pt x="9067" y="598855"/>
                </a:lnTo>
                <a:lnTo>
                  <a:pt x="20091" y="644550"/>
                </a:lnTo>
                <a:lnTo>
                  <a:pt x="35166" y="688530"/>
                </a:lnTo>
                <a:lnTo>
                  <a:pt x="54076" y="730592"/>
                </a:lnTo>
                <a:lnTo>
                  <a:pt x="76619" y="770496"/>
                </a:lnTo>
                <a:lnTo>
                  <a:pt x="102577" y="808062"/>
                </a:lnTo>
                <a:lnTo>
                  <a:pt x="131749" y="843051"/>
                </a:lnTo>
                <a:lnTo>
                  <a:pt x="163918" y="875271"/>
                </a:lnTo>
                <a:lnTo>
                  <a:pt x="198882" y="904494"/>
                </a:lnTo>
                <a:lnTo>
                  <a:pt x="236423" y="930516"/>
                </a:lnTo>
                <a:lnTo>
                  <a:pt x="276352" y="953109"/>
                </a:lnTo>
                <a:lnTo>
                  <a:pt x="318427" y="972083"/>
                </a:lnTo>
                <a:lnTo>
                  <a:pt x="362458" y="987209"/>
                </a:lnTo>
                <a:lnTo>
                  <a:pt x="408241" y="998270"/>
                </a:lnTo>
                <a:lnTo>
                  <a:pt x="455549" y="1005078"/>
                </a:lnTo>
                <a:lnTo>
                  <a:pt x="469900" y="1005763"/>
                </a:lnTo>
                <a:lnTo>
                  <a:pt x="469900" y="2282926"/>
                </a:lnTo>
                <a:lnTo>
                  <a:pt x="537159" y="2282926"/>
                </a:lnTo>
                <a:lnTo>
                  <a:pt x="537159" y="1005827"/>
                </a:lnTo>
                <a:lnTo>
                  <a:pt x="552665" y="1005078"/>
                </a:lnTo>
                <a:lnTo>
                  <a:pt x="599833" y="998270"/>
                </a:lnTo>
                <a:lnTo>
                  <a:pt x="645477" y="987209"/>
                </a:lnTo>
                <a:lnTo>
                  <a:pt x="689394" y="972083"/>
                </a:lnTo>
                <a:lnTo>
                  <a:pt x="731380" y="953109"/>
                </a:lnTo>
                <a:lnTo>
                  <a:pt x="771220" y="930516"/>
                </a:lnTo>
                <a:lnTo>
                  <a:pt x="808697" y="904494"/>
                </a:lnTo>
                <a:lnTo>
                  <a:pt x="843597" y="875271"/>
                </a:lnTo>
                <a:lnTo>
                  <a:pt x="875728" y="843051"/>
                </a:lnTo>
                <a:lnTo>
                  <a:pt x="904862" y="808062"/>
                </a:lnTo>
                <a:lnTo>
                  <a:pt x="930795" y="770496"/>
                </a:lnTo>
                <a:lnTo>
                  <a:pt x="953312" y="730592"/>
                </a:lnTo>
                <a:lnTo>
                  <a:pt x="972223" y="688530"/>
                </a:lnTo>
                <a:lnTo>
                  <a:pt x="987285" y="644550"/>
                </a:lnTo>
                <a:lnTo>
                  <a:pt x="998308" y="598855"/>
                </a:lnTo>
                <a:lnTo>
                  <a:pt x="1005078" y="551662"/>
                </a:lnTo>
                <a:lnTo>
                  <a:pt x="1007376" y="503186"/>
                </a:lnTo>
                <a:close/>
              </a:path>
            </a:pathLst>
          </a:custGeom>
          <a:solidFill>
            <a:srgbClr val="FF7B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637148" y="5284596"/>
            <a:ext cx="930275" cy="2059305"/>
          </a:xfrm>
          <a:custGeom>
            <a:avLst/>
            <a:gdLst/>
            <a:ahLst/>
            <a:cxnLst/>
            <a:rect l="l" t="t" r="r" b="b"/>
            <a:pathLst>
              <a:path w="930275" h="2059304">
                <a:moveTo>
                  <a:pt x="930236" y="465124"/>
                </a:moveTo>
                <a:lnTo>
                  <a:pt x="927836" y="417639"/>
                </a:lnTo>
                <a:lnTo>
                  <a:pt x="920800" y="371513"/>
                </a:lnTo>
                <a:lnTo>
                  <a:pt x="909370" y="326974"/>
                </a:lnTo>
                <a:lnTo>
                  <a:pt x="893762" y="284264"/>
                </a:lnTo>
                <a:lnTo>
                  <a:pt x="874217" y="243624"/>
                </a:lnTo>
                <a:lnTo>
                  <a:pt x="850976" y="205270"/>
                </a:lnTo>
                <a:lnTo>
                  <a:pt x="824255" y="169456"/>
                </a:lnTo>
                <a:lnTo>
                  <a:pt x="794296" y="136398"/>
                </a:lnTo>
                <a:lnTo>
                  <a:pt x="761339" y="106362"/>
                </a:lnTo>
                <a:lnTo>
                  <a:pt x="725601" y="79552"/>
                </a:lnTo>
                <a:lnTo>
                  <a:pt x="687336" y="56235"/>
                </a:lnTo>
                <a:lnTo>
                  <a:pt x="646760" y="36614"/>
                </a:lnTo>
                <a:lnTo>
                  <a:pt x="604100" y="20955"/>
                </a:lnTo>
                <a:lnTo>
                  <a:pt x="559612" y="9474"/>
                </a:lnTo>
                <a:lnTo>
                  <a:pt x="513511" y="2413"/>
                </a:lnTo>
                <a:lnTo>
                  <a:pt x="466051" y="0"/>
                </a:lnTo>
                <a:lnTo>
                  <a:pt x="418401" y="2413"/>
                </a:lnTo>
                <a:lnTo>
                  <a:pt x="372135" y="9474"/>
                </a:lnTo>
                <a:lnTo>
                  <a:pt x="327469" y="20955"/>
                </a:lnTo>
                <a:lnTo>
                  <a:pt x="284657" y="36614"/>
                </a:lnTo>
                <a:lnTo>
                  <a:pt x="243916" y="56235"/>
                </a:lnTo>
                <a:lnTo>
                  <a:pt x="205486" y="79552"/>
                </a:lnTo>
                <a:lnTo>
                  <a:pt x="169608" y="106362"/>
                </a:lnTo>
                <a:lnTo>
                  <a:pt x="136512" y="136398"/>
                </a:lnTo>
                <a:lnTo>
                  <a:pt x="106426" y="169456"/>
                </a:lnTo>
                <a:lnTo>
                  <a:pt x="79603" y="205270"/>
                </a:lnTo>
                <a:lnTo>
                  <a:pt x="56248" y="243624"/>
                </a:lnTo>
                <a:lnTo>
                  <a:pt x="36626" y="284264"/>
                </a:lnTo>
                <a:lnTo>
                  <a:pt x="20955" y="326974"/>
                </a:lnTo>
                <a:lnTo>
                  <a:pt x="9461" y="371513"/>
                </a:lnTo>
                <a:lnTo>
                  <a:pt x="2400" y="417639"/>
                </a:lnTo>
                <a:lnTo>
                  <a:pt x="0" y="465124"/>
                </a:lnTo>
                <a:lnTo>
                  <a:pt x="2400" y="512597"/>
                </a:lnTo>
                <a:lnTo>
                  <a:pt x="9461" y="558723"/>
                </a:lnTo>
                <a:lnTo>
                  <a:pt x="20955" y="603262"/>
                </a:lnTo>
                <a:lnTo>
                  <a:pt x="36626" y="645972"/>
                </a:lnTo>
                <a:lnTo>
                  <a:pt x="56248" y="686625"/>
                </a:lnTo>
                <a:lnTo>
                  <a:pt x="79603" y="724966"/>
                </a:lnTo>
                <a:lnTo>
                  <a:pt x="106426" y="760793"/>
                </a:lnTo>
                <a:lnTo>
                  <a:pt x="136512" y="793838"/>
                </a:lnTo>
                <a:lnTo>
                  <a:pt x="169608" y="823874"/>
                </a:lnTo>
                <a:lnTo>
                  <a:pt x="205486" y="850684"/>
                </a:lnTo>
                <a:lnTo>
                  <a:pt x="243916" y="874014"/>
                </a:lnTo>
                <a:lnTo>
                  <a:pt x="284657" y="893622"/>
                </a:lnTo>
                <a:lnTo>
                  <a:pt x="327469" y="909281"/>
                </a:lnTo>
                <a:lnTo>
                  <a:pt x="372135" y="920762"/>
                </a:lnTo>
                <a:lnTo>
                  <a:pt x="418401" y="927836"/>
                </a:lnTo>
                <a:lnTo>
                  <a:pt x="440867" y="928979"/>
                </a:lnTo>
                <a:lnTo>
                  <a:pt x="440867" y="2059165"/>
                </a:lnTo>
                <a:lnTo>
                  <a:pt x="489356" y="2059165"/>
                </a:lnTo>
                <a:lnTo>
                  <a:pt x="489356" y="929068"/>
                </a:lnTo>
                <a:lnTo>
                  <a:pt x="513511" y="927836"/>
                </a:lnTo>
                <a:lnTo>
                  <a:pt x="559612" y="920762"/>
                </a:lnTo>
                <a:lnTo>
                  <a:pt x="604100" y="909281"/>
                </a:lnTo>
                <a:lnTo>
                  <a:pt x="646760" y="893622"/>
                </a:lnTo>
                <a:lnTo>
                  <a:pt x="687336" y="874014"/>
                </a:lnTo>
                <a:lnTo>
                  <a:pt x="725601" y="850684"/>
                </a:lnTo>
                <a:lnTo>
                  <a:pt x="761339" y="823874"/>
                </a:lnTo>
                <a:lnTo>
                  <a:pt x="794296" y="793838"/>
                </a:lnTo>
                <a:lnTo>
                  <a:pt x="824255" y="760793"/>
                </a:lnTo>
                <a:lnTo>
                  <a:pt x="850976" y="724966"/>
                </a:lnTo>
                <a:lnTo>
                  <a:pt x="874217" y="686625"/>
                </a:lnTo>
                <a:lnTo>
                  <a:pt x="893762" y="645972"/>
                </a:lnTo>
                <a:lnTo>
                  <a:pt x="909370" y="603262"/>
                </a:lnTo>
                <a:lnTo>
                  <a:pt x="920800" y="558723"/>
                </a:lnTo>
                <a:lnTo>
                  <a:pt x="927836" y="512597"/>
                </a:lnTo>
                <a:lnTo>
                  <a:pt x="930236" y="465124"/>
                </a:lnTo>
                <a:close/>
              </a:path>
            </a:pathLst>
          </a:custGeom>
          <a:solidFill>
            <a:srgbClr val="02E08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6563" y="5482258"/>
            <a:ext cx="536574" cy="535831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5056510" y="3306076"/>
            <a:ext cx="930275" cy="2059305"/>
          </a:xfrm>
          <a:custGeom>
            <a:avLst/>
            <a:gdLst/>
            <a:ahLst/>
            <a:cxnLst/>
            <a:rect l="l" t="t" r="r" b="b"/>
            <a:pathLst>
              <a:path w="930275" h="2059304">
                <a:moveTo>
                  <a:pt x="930236" y="465112"/>
                </a:moveTo>
                <a:lnTo>
                  <a:pt x="927836" y="417626"/>
                </a:lnTo>
                <a:lnTo>
                  <a:pt x="920800" y="371500"/>
                </a:lnTo>
                <a:lnTo>
                  <a:pt x="909370" y="326974"/>
                </a:lnTo>
                <a:lnTo>
                  <a:pt x="893762" y="284264"/>
                </a:lnTo>
                <a:lnTo>
                  <a:pt x="874217" y="243611"/>
                </a:lnTo>
                <a:lnTo>
                  <a:pt x="850976" y="205257"/>
                </a:lnTo>
                <a:lnTo>
                  <a:pt x="824255" y="169443"/>
                </a:lnTo>
                <a:lnTo>
                  <a:pt x="794296" y="136398"/>
                </a:lnTo>
                <a:lnTo>
                  <a:pt x="761339" y="106349"/>
                </a:lnTo>
                <a:lnTo>
                  <a:pt x="725601" y="79552"/>
                </a:lnTo>
                <a:lnTo>
                  <a:pt x="687336" y="56222"/>
                </a:lnTo>
                <a:lnTo>
                  <a:pt x="646760" y="36614"/>
                </a:lnTo>
                <a:lnTo>
                  <a:pt x="604100" y="20942"/>
                </a:lnTo>
                <a:lnTo>
                  <a:pt x="559612" y="9461"/>
                </a:lnTo>
                <a:lnTo>
                  <a:pt x="513511" y="2400"/>
                </a:lnTo>
                <a:lnTo>
                  <a:pt x="466051" y="0"/>
                </a:lnTo>
                <a:lnTo>
                  <a:pt x="418401" y="2400"/>
                </a:lnTo>
                <a:lnTo>
                  <a:pt x="372122" y="9461"/>
                </a:lnTo>
                <a:lnTo>
                  <a:pt x="327469" y="20942"/>
                </a:lnTo>
                <a:lnTo>
                  <a:pt x="284645" y="36614"/>
                </a:lnTo>
                <a:lnTo>
                  <a:pt x="243916" y="56222"/>
                </a:lnTo>
                <a:lnTo>
                  <a:pt x="205486" y="79552"/>
                </a:lnTo>
                <a:lnTo>
                  <a:pt x="169608" y="106349"/>
                </a:lnTo>
                <a:lnTo>
                  <a:pt x="136512" y="136398"/>
                </a:lnTo>
                <a:lnTo>
                  <a:pt x="106426" y="169443"/>
                </a:lnTo>
                <a:lnTo>
                  <a:pt x="79590" y="205257"/>
                </a:lnTo>
                <a:lnTo>
                  <a:pt x="56248" y="243611"/>
                </a:lnTo>
                <a:lnTo>
                  <a:pt x="36626" y="284264"/>
                </a:lnTo>
                <a:lnTo>
                  <a:pt x="20955" y="326974"/>
                </a:lnTo>
                <a:lnTo>
                  <a:pt x="9461" y="371500"/>
                </a:lnTo>
                <a:lnTo>
                  <a:pt x="2400" y="417626"/>
                </a:lnTo>
                <a:lnTo>
                  <a:pt x="0" y="465112"/>
                </a:lnTo>
                <a:lnTo>
                  <a:pt x="2400" y="512597"/>
                </a:lnTo>
                <a:lnTo>
                  <a:pt x="9461" y="558723"/>
                </a:lnTo>
                <a:lnTo>
                  <a:pt x="20955" y="603250"/>
                </a:lnTo>
                <a:lnTo>
                  <a:pt x="36626" y="645960"/>
                </a:lnTo>
                <a:lnTo>
                  <a:pt x="56248" y="686612"/>
                </a:lnTo>
                <a:lnTo>
                  <a:pt x="79590" y="724966"/>
                </a:lnTo>
                <a:lnTo>
                  <a:pt x="106426" y="760780"/>
                </a:lnTo>
                <a:lnTo>
                  <a:pt x="136512" y="793826"/>
                </a:lnTo>
                <a:lnTo>
                  <a:pt x="169608" y="823874"/>
                </a:lnTo>
                <a:lnTo>
                  <a:pt x="205486" y="850671"/>
                </a:lnTo>
                <a:lnTo>
                  <a:pt x="243916" y="874001"/>
                </a:lnTo>
                <a:lnTo>
                  <a:pt x="284645" y="893610"/>
                </a:lnTo>
                <a:lnTo>
                  <a:pt x="327469" y="909281"/>
                </a:lnTo>
                <a:lnTo>
                  <a:pt x="372122" y="920762"/>
                </a:lnTo>
                <a:lnTo>
                  <a:pt x="418401" y="927823"/>
                </a:lnTo>
                <a:lnTo>
                  <a:pt x="440855" y="928966"/>
                </a:lnTo>
                <a:lnTo>
                  <a:pt x="440855" y="2059165"/>
                </a:lnTo>
                <a:lnTo>
                  <a:pt x="489356" y="2059165"/>
                </a:lnTo>
                <a:lnTo>
                  <a:pt x="489356" y="929055"/>
                </a:lnTo>
                <a:lnTo>
                  <a:pt x="513511" y="927823"/>
                </a:lnTo>
                <a:lnTo>
                  <a:pt x="559612" y="920762"/>
                </a:lnTo>
                <a:lnTo>
                  <a:pt x="604100" y="909281"/>
                </a:lnTo>
                <a:lnTo>
                  <a:pt x="646760" y="893610"/>
                </a:lnTo>
                <a:lnTo>
                  <a:pt x="687336" y="874001"/>
                </a:lnTo>
                <a:lnTo>
                  <a:pt x="725601" y="850671"/>
                </a:lnTo>
                <a:lnTo>
                  <a:pt x="761339" y="823874"/>
                </a:lnTo>
                <a:lnTo>
                  <a:pt x="794296" y="793826"/>
                </a:lnTo>
                <a:lnTo>
                  <a:pt x="824255" y="760780"/>
                </a:lnTo>
                <a:lnTo>
                  <a:pt x="850976" y="724966"/>
                </a:lnTo>
                <a:lnTo>
                  <a:pt x="874217" y="686612"/>
                </a:lnTo>
                <a:lnTo>
                  <a:pt x="893762" y="645960"/>
                </a:lnTo>
                <a:lnTo>
                  <a:pt x="909370" y="603250"/>
                </a:lnTo>
                <a:lnTo>
                  <a:pt x="920800" y="558723"/>
                </a:lnTo>
                <a:lnTo>
                  <a:pt x="927836" y="512597"/>
                </a:lnTo>
                <a:lnTo>
                  <a:pt x="930236" y="465112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669257" y="6181801"/>
            <a:ext cx="926465" cy="2055495"/>
          </a:xfrm>
          <a:custGeom>
            <a:avLst/>
            <a:gdLst/>
            <a:ahLst/>
            <a:cxnLst/>
            <a:rect l="l" t="t" r="r" b="b"/>
            <a:pathLst>
              <a:path w="926465" h="2055495">
                <a:moveTo>
                  <a:pt x="926109" y="462597"/>
                </a:moveTo>
                <a:lnTo>
                  <a:pt x="923721" y="415290"/>
                </a:lnTo>
                <a:lnTo>
                  <a:pt x="916711" y="369354"/>
                </a:lnTo>
                <a:lnTo>
                  <a:pt x="905319" y="325005"/>
                </a:lnTo>
                <a:lnTo>
                  <a:pt x="889749" y="282511"/>
                </a:lnTo>
                <a:lnTo>
                  <a:pt x="870267" y="242062"/>
                </a:lnTo>
                <a:lnTo>
                  <a:pt x="847077" y="203923"/>
                </a:lnTo>
                <a:lnTo>
                  <a:pt x="820420" y="168313"/>
                </a:lnTo>
                <a:lnTo>
                  <a:pt x="790524" y="135470"/>
                </a:lnTo>
                <a:lnTo>
                  <a:pt x="757631" y="105613"/>
                </a:lnTo>
                <a:lnTo>
                  <a:pt x="721956" y="78994"/>
                </a:lnTo>
                <a:lnTo>
                  <a:pt x="683742" y="55816"/>
                </a:lnTo>
                <a:lnTo>
                  <a:pt x="643216" y="36347"/>
                </a:lnTo>
                <a:lnTo>
                  <a:pt x="600608" y="20789"/>
                </a:lnTo>
                <a:lnTo>
                  <a:pt x="556145" y="9398"/>
                </a:lnTo>
                <a:lnTo>
                  <a:pt x="510057" y="2387"/>
                </a:lnTo>
                <a:lnTo>
                  <a:pt x="462584" y="0"/>
                </a:lnTo>
                <a:lnTo>
                  <a:pt x="415277" y="2387"/>
                </a:lnTo>
                <a:lnTo>
                  <a:pt x="369341" y="9398"/>
                </a:lnTo>
                <a:lnTo>
                  <a:pt x="325005" y="20789"/>
                </a:lnTo>
                <a:lnTo>
                  <a:pt x="282498" y="36347"/>
                </a:lnTo>
                <a:lnTo>
                  <a:pt x="242062" y="55816"/>
                </a:lnTo>
                <a:lnTo>
                  <a:pt x="203923" y="78994"/>
                </a:lnTo>
                <a:lnTo>
                  <a:pt x="168313" y="105613"/>
                </a:lnTo>
                <a:lnTo>
                  <a:pt x="135458" y="135470"/>
                </a:lnTo>
                <a:lnTo>
                  <a:pt x="105613" y="168313"/>
                </a:lnTo>
                <a:lnTo>
                  <a:pt x="78981" y="203923"/>
                </a:lnTo>
                <a:lnTo>
                  <a:pt x="55816" y="242062"/>
                </a:lnTo>
                <a:lnTo>
                  <a:pt x="36347" y="282511"/>
                </a:lnTo>
                <a:lnTo>
                  <a:pt x="20789" y="325005"/>
                </a:lnTo>
                <a:lnTo>
                  <a:pt x="9398" y="369354"/>
                </a:lnTo>
                <a:lnTo>
                  <a:pt x="2387" y="415290"/>
                </a:lnTo>
                <a:lnTo>
                  <a:pt x="0" y="462597"/>
                </a:lnTo>
                <a:lnTo>
                  <a:pt x="2387" y="510070"/>
                </a:lnTo>
                <a:lnTo>
                  <a:pt x="9398" y="556145"/>
                </a:lnTo>
                <a:lnTo>
                  <a:pt x="20789" y="600608"/>
                </a:lnTo>
                <a:lnTo>
                  <a:pt x="36347" y="643216"/>
                </a:lnTo>
                <a:lnTo>
                  <a:pt x="55816" y="683755"/>
                </a:lnTo>
                <a:lnTo>
                  <a:pt x="78981" y="721969"/>
                </a:lnTo>
                <a:lnTo>
                  <a:pt x="105613" y="757643"/>
                </a:lnTo>
                <a:lnTo>
                  <a:pt x="135458" y="790536"/>
                </a:lnTo>
                <a:lnTo>
                  <a:pt x="168313" y="820432"/>
                </a:lnTo>
                <a:lnTo>
                  <a:pt x="203923" y="847077"/>
                </a:lnTo>
                <a:lnTo>
                  <a:pt x="242062" y="870267"/>
                </a:lnTo>
                <a:lnTo>
                  <a:pt x="282498" y="889762"/>
                </a:lnTo>
                <a:lnTo>
                  <a:pt x="325005" y="905319"/>
                </a:lnTo>
                <a:lnTo>
                  <a:pt x="369341" y="916724"/>
                </a:lnTo>
                <a:lnTo>
                  <a:pt x="415277" y="923734"/>
                </a:lnTo>
                <a:lnTo>
                  <a:pt x="436740" y="924826"/>
                </a:lnTo>
                <a:lnTo>
                  <a:pt x="436740" y="2055063"/>
                </a:lnTo>
                <a:lnTo>
                  <a:pt x="485228" y="2055063"/>
                </a:lnTo>
                <a:lnTo>
                  <a:pt x="485228" y="924991"/>
                </a:lnTo>
                <a:lnTo>
                  <a:pt x="510057" y="923734"/>
                </a:lnTo>
                <a:lnTo>
                  <a:pt x="556145" y="916724"/>
                </a:lnTo>
                <a:lnTo>
                  <a:pt x="600608" y="905319"/>
                </a:lnTo>
                <a:lnTo>
                  <a:pt x="643216" y="889762"/>
                </a:lnTo>
                <a:lnTo>
                  <a:pt x="683742" y="870267"/>
                </a:lnTo>
                <a:lnTo>
                  <a:pt x="721956" y="847077"/>
                </a:lnTo>
                <a:lnTo>
                  <a:pt x="757631" y="820432"/>
                </a:lnTo>
                <a:lnTo>
                  <a:pt x="790524" y="790536"/>
                </a:lnTo>
                <a:lnTo>
                  <a:pt x="820420" y="757643"/>
                </a:lnTo>
                <a:lnTo>
                  <a:pt x="847077" y="721969"/>
                </a:lnTo>
                <a:lnTo>
                  <a:pt x="870267" y="683755"/>
                </a:lnTo>
                <a:lnTo>
                  <a:pt x="889749" y="643216"/>
                </a:lnTo>
                <a:lnTo>
                  <a:pt x="905319" y="600608"/>
                </a:lnTo>
                <a:lnTo>
                  <a:pt x="916711" y="556145"/>
                </a:lnTo>
                <a:lnTo>
                  <a:pt x="923721" y="510070"/>
                </a:lnTo>
                <a:lnTo>
                  <a:pt x="926109" y="462597"/>
                </a:lnTo>
                <a:close/>
              </a:path>
            </a:pathLst>
          </a:custGeom>
          <a:solidFill>
            <a:srgbClr val="FFC94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52543" y="6517302"/>
            <a:ext cx="721927" cy="251917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3923442" y="2006108"/>
            <a:ext cx="922019" cy="720725"/>
          </a:xfrm>
          <a:custGeom>
            <a:avLst/>
            <a:gdLst/>
            <a:ahLst/>
            <a:cxnLst/>
            <a:rect l="l" t="t" r="r" b="b"/>
            <a:pathLst>
              <a:path w="922019" h="720725">
                <a:moveTo>
                  <a:pt x="921994" y="0"/>
                </a:moveTo>
                <a:lnTo>
                  <a:pt x="224904" y="0"/>
                </a:lnTo>
                <a:lnTo>
                  <a:pt x="224904" y="540080"/>
                </a:lnTo>
                <a:lnTo>
                  <a:pt x="209969" y="540080"/>
                </a:lnTo>
                <a:lnTo>
                  <a:pt x="209969" y="529819"/>
                </a:lnTo>
                <a:lnTo>
                  <a:pt x="0" y="529819"/>
                </a:lnTo>
                <a:lnTo>
                  <a:pt x="0" y="720106"/>
                </a:lnTo>
                <a:lnTo>
                  <a:pt x="921994" y="720106"/>
                </a:lnTo>
                <a:lnTo>
                  <a:pt x="674700" y="360052"/>
                </a:lnTo>
                <a:lnTo>
                  <a:pt x="921994" y="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3923442" y="2006108"/>
            <a:ext cx="922019" cy="720725"/>
          </a:xfrm>
          <a:custGeom>
            <a:avLst/>
            <a:gdLst/>
            <a:ahLst/>
            <a:cxnLst/>
            <a:rect l="l" t="t" r="r" b="b"/>
            <a:pathLst>
              <a:path w="922019" h="720725">
                <a:moveTo>
                  <a:pt x="921994" y="0"/>
                </a:moveTo>
                <a:lnTo>
                  <a:pt x="224904" y="0"/>
                </a:lnTo>
                <a:lnTo>
                  <a:pt x="224904" y="540080"/>
                </a:lnTo>
                <a:lnTo>
                  <a:pt x="209969" y="540080"/>
                </a:lnTo>
                <a:lnTo>
                  <a:pt x="209969" y="529819"/>
                </a:lnTo>
                <a:lnTo>
                  <a:pt x="0" y="529819"/>
                </a:lnTo>
                <a:lnTo>
                  <a:pt x="0" y="720106"/>
                </a:lnTo>
                <a:lnTo>
                  <a:pt x="921994" y="720106"/>
                </a:lnTo>
                <a:lnTo>
                  <a:pt x="674700" y="360052"/>
                </a:lnTo>
                <a:lnTo>
                  <a:pt x="92199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3655637" y="1894861"/>
            <a:ext cx="497840" cy="654685"/>
          </a:xfrm>
          <a:custGeom>
            <a:avLst/>
            <a:gdLst/>
            <a:ahLst/>
            <a:cxnLst/>
            <a:rect l="l" t="t" r="r" b="b"/>
            <a:pathLst>
              <a:path w="497840" h="654685">
                <a:moveTo>
                  <a:pt x="497611" y="0"/>
                </a:moveTo>
                <a:lnTo>
                  <a:pt x="0" y="0"/>
                </a:lnTo>
                <a:lnTo>
                  <a:pt x="0" y="654176"/>
                </a:lnTo>
                <a:lnTo>
                  <a:pt x="497611" y="654176"/>
                </a:lnTo>
                <a:lnTo>
                  <a:pt x="497611" y="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bg 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23442" y="2545853"/>
            <a:ext cx="225678" cy="180356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3655" y="1604524"/>
            <a:ext cx="12336468" cy="86800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5929" y="788923"/>
            <a:ext cx="412432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97140" y="3767835"/>
            <a:ext cx="8950960" cy="403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7998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105954"/>
              <a:ext cx="1017946" cy="20665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8395" y="8149457"/>
              <a:ext cx="2066531" cy="102304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46169" y="7105954"/>
              <a:ext cx="2041829" cy="206654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1036" y="3697732"/>
            <a:ext cx="1252156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spc="-625" dirty="0"/>
              <a:t>Acing</a:t>
            </a:r>
            <a:r>
              <a:rPr sz="8800" spc="-590" dirty="0"/>
              <a:t> </a:t>
            </a:r>
            <a:r>
              <a:rPr sz="8800" spc="-480" dirty="0"/>
              <a:t>Debugging</a:t>
            </a:r>
            <a:r>
              <a:rPr sz="8800" spc="-585" dirty="0"/>
              <a:t> </a:t>
            </a:r>
            <a:r>
              <a:rPr sz="8800" spc="-1425" dirty="0"/>
              <a:t>T</a:t>
            </a:r>
            <a:r>
              <a:rPr sz="8800" spc="-695" dirty="0"/>
              <a:t>ools</a:t>
            </a:r>
            <a:endParaRPr sz="8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51140" y="3955796"/>
            <a:ext cx="4625975" cy="235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Trace</a:t>
            </a:r>
            <a:r>
              <a:rPr sz="3600" spc="-24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36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Viewer</a:t>
            </a:r>
            <a:endParaRPr sz="3600">
              <a:latin typeface="Arial Black" panose="020B0A04020102020204"/>
              <a:cs typeface="Arial Black" panose="020B0A04020102020204"/>
            </a:endParaRPr>
          </a:p>
          <a:p>
            <a:pPr marL="12700" marR="5080">
              <a:lnSpc>
                <a:spcPct val="162000"/>
              </a:lnSpc>
            </a:pPr>
            <a:r>
              <a:rPr sz="3600" spc="-22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Codegen</a:t>
            </a:r>
            <a:r>
              <a:rPr sz="3600" spc="-254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90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&amp;</a:t>
            </a:r>
            <a:r>
              <a:rPr sz="3600" spc="-26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600" spc="-30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Inspector </a:t>
            </a:r>
            <a:r>
              <a:rPr sz="3600" spc="-26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Further </a:t>
            </a:r>
            <a:r>
              <a:rPr sz="3600" spc="-26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study </a:t>
            </a:r>
            <a:r>
              <a:rPr sz="3600" spc="-30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topics</a:t>
            </a:r>
            <a:endParaRPr sz="36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25" dirty="0">
                <a:solidFill>
                  <a:srgbClr val="FFFFFF"/>
                </a:solidFill>
              </a:rPr>
              <a:t>Overview</a:t>
            </a:r>
            <a:endParaRPr sz="45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E2E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5929" y="2942844"/>
            <a:ext cx="12249785" cy="591756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60"/>
              </a:spcBef>
            </a:pP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context.tracing().start(</a:t>
            </a:r>
            <a:r>
              <a:rPr sz="3200" spc="-1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200" spc="-245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Tracing.StartOptions()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32155" algn="ctr">
              <a:lnSpc>
                <a:spcPct val="100000"/>
              </a:lnSpc>
              <a:spcBef>
                <a:spcPts val="360"/>
              </a:spcBef>
            </a:pP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.setScreenshots(</a:t>
            </a:r>
            <a:r>
              <a:rPr sz="3200" spc="-1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32790" algn="ctr">
              <a:lnSpc>
                <a:spcPct val="100000"/>
              </a:lnSpc>
              <a:spcBef>
                <a:spcPts val="360"/>
              </a:spcBef>
            </a:pP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.setSnapshots(</a:t>
            </a:r>
            <a:r>
              <a:rPr sz="3200" spc="-1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));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200" spc="-35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1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steps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context.tracing().stop(</a:t>
            </a:r>
            <a:r>
              <a:rPr sz="3200" spc="-1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200" spc="-24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Tracing.StopOptions()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3923665">
              <a:lnSpc>
                <a:spcPct val="100000"/>
              </a:lnSpc>
              <a:spcBef>
                <a:spcPts val="360"/>
              </a:spcBef>
            </a:pP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.setPath(Paths.get(</a:t>
            </a:r>
            <a:r>
              <a:rPr sz="3200" spc="-1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"trace.zip"</a:t>
            </a: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)));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200" spc="-35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3200" spc="-35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run</a:t>
            </a:r>
            <a:r>
              <a:rPr sz="3200" spc="-35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3200" spc="-3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mvn</a:t>
            </a:r>
            <a:r>
              <a:rPr sz="3200" spc="-35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1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command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75" dirty="0"/>
              <a:t>Trace</a:t>
            </a:r>
            <a:r>
              <a:rPr spc="-335" dirty="0"/>
              <a:t> </a:t>
            </a:r>
            <a:r>
              <a:rPr spc="-420" dirty="0"/>
              <a:t>Viewer</a:t>
            </a:r>
            <a:endParaRPr spc="-4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6040" y="5566155"/>
            <a:ext cx="432943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5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What</a:t>
            </a:r>
            <a:r>
              <a:rPr sz="3400" spc="-24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2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wasn’t</a:t>
            </a:r>
            <a:r>
              <a:rPr sz="3400" spc="-24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27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covered</a:t>
            </a:r>
            <a:endParaRPr sz="3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Playwright</a:t>
            </a:r>
            <a:endParaRPr spc="-34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0437" y="3229768"/>
            <a:ext cx="5245099" cy="52451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00190" y="1163828"/>
            <a:ext cx="2713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4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Goal</a:t>
            </a:r>
            <a:r>
              <a:rPr sz="3000" spc="-185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000" spc="-190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Achieved</a:t>
            </a:r>
            <a:endParaRPr sz="3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855" y="1398523"/>
            <a:ext cx="4841875" cy="358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3000" spc="-210" dirty="0">
                <a:solidFill>
                  <a:srgbClr val="1B1834"/>
                </a:solidFill>
                <a:latin typeface="Arial Black" panose="020B0A04020102020204"/>
                <a:cs typeface="Arial Black" panose="020B0A04020102020204"/>
              </a:rPr>
              <a:t>Playwright</a:t>
            </a:r>
            <a:r>
              <a:rPr sz="3000" spc="-170" dirty="0">
                <a:solidFill>
                  <a:srgbClr val="1B1834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000" spc="-145" dirty="0">
                <a:solidFill>
                  <a:srgbClr val="1B1834"/>
                </a:solidFill>
                <a:latin typeface="Arial Black" panose="020B0A04020102020204"/>
                <a:cs typeface="Arial Black" panose="020B0A04020102020204"/>
              </a:rPr>
              <a:t>Fundamentals</a:t>
            </a:r>
            <a:endParaRPr sz="3000">
              <a:latin typeface="Arial Black" panose="020B0A04020102020204"/>
              <a:cs typeface="Arial Black" panose="020B0A04020102020204"/>
            </a:endParaRPr>
          </a:p>
          <a:p>
            <a:pPr marR="5715" algn="r">
              <a:lnSpc>
                <a:spcPct val="100000"/>
              </a:lnSpc>
              <a:spcBef>
                <a:spcPts val="2615"/>
              </a:spcBef>
            </a:pPr>
            <a:r>
              <a:rPr sz="3000" spc="-285" dirty="0">
                <a:solidFill>
                  <a:srgbClr val="1B1834"/>
                </a:solidFill>
                <a:latin typeface="Arial Black" panose="020B0A04020102020204"/>
                <a:cs typeface="Arial Black" panose="020B0A04020102020204"/>
              </a:rPr>
              <a:t>Basic</a:t>
            </a:r>
            <a:r>
              <a:rPr sz="3000" spc="-204" dirty="0">
                <a:solidFill>
                  <a:srgbClr val="1B1834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000" spc="-640" dirty="0">
                <a:solidFill>
                  <a:srgbClr val="1B1834"/>
                </a:solidFill>
                <a:latin typeface="Arial Black" panose="020B0A04020102020204"/>
                <a:cs typeface="Arial Black" panose="020B0A04020102020204"/>
              </a:rPr>
              <a:t>&amp;</a:t>
            </a:r>
            <a:r>
              <a:rPr sz="3000" spc="-200" dirty="0">
                <a:solidFill>
                  <a:srgbClr val="1B1834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000" spc="-210" dirty="0">
                <a:solidFill>
                  <a:srgbClr val="1B1834"/>
                </a:solidFill>
                <a:latin typeface="Arial Black" panose="020B0A04020102020204"/>
                <a:cs typeface="Arial Black" panose="020B0A04020102020204"/>
              </a:rPr>
              <a:t>Advanced</a:t>
            </a:r>
            <a:r>
              <a:rPr sz="3000" spc="-200" dirty="0">
                <a:solidFill>
                  <a:srgbClr val="1B1834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000" spc="-180" dirty="0">
                <a:solidFill>
                  <a:srgbClr val="1B1834"/>
                </a:solidFill>
                <a:latin typeface="Arial Black" panose="020B0A04020102020204"/>
                <a:cs typeface="Arial Black" panose="020B0A04020102020204"/>
              </a:rPr>
              <a:t>Actions</a:t>
            </a:r>
            <a:endParaRPr sz="3000">
              <a:latin typeface="Arial Black" panose="020B0A04020102020204"/>
              <a:cs typeface="Arial Black" panose="020B0A04020102020204"/>
            </a:endParaRPr>
          </a:p>
          <a:p>
            <a:pPr marR="5080" algn="r">
              <a:lnSpc>
                <a:spcPct val="100000"/>
              </a:lnSpc>
              <a:spcBef>
                <a:spcPts val="2570"/>
              </a:spcBef>
            </a:pPr>
            <a:r>
              <a:rPr sz="3000" spc="-145" dirty="0">
                <a:solidFill>
                  <a:srgbClr val="1B1834"/>
                </a:solidFill>
                <a:latin typeface="Arial Black" panose="020B0A04020102020204"/>
                <a:cs typeface="Arial Black" panose="020B0A04020102020204"/>
              </a:rPr>
              <a:t>Configuring</a:t>
            </a:r>
            <a:r>
              <a:rPr sz="3000" spc="-180" dirty="0">
                <a:solidFill>
                  <a:srgbClr val="1B1834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000" spc="-320" dirty="0">
                <a:solidFill>
                  <a:srgbClr val="1B1834"/>
                </a:solidFill>
                <a:latin typeface="Arial Black" panose="020B0A04020102020204"/>
                <a:cs typeface="Arial Black" panose="020B0A04020102020204"/>
              </a:rPr>
              <a:t>Tests</a:t>
            </a:r>
            <a:endParaRPr sz="3000">
              <a:latin typeface="Arial Black" panose="020B0A04020102020204"/>
              <a:cs typeface="Arial Black" panose="020B0A04020102020204"/>
            </a:endParaRPr>
          </a:p>
          <a:p>
            <a:pPr marL="2800350" marR="5715" indent="456565" algn="r">
              <a:lnSpc>
                <a:spcPts val="6220"/>
              </a:lnSpc>
              <a:spcBef>
                <a:spcPts val="75"/>
              </a:spcBef>
            </a:pPr>
            <a:r>
              <a:rPr sz="3000" spc="-245" dirty="0">
                <a:solidFill>
                  <a:srgbClr val="1B1834"/>
                </a:solidFill>
                <a:latin typeface="Arial Black" panose="020B0A04020102020204"/>
                <a:cs typeface="Arial Black" panose="020B0A04020102020204"/>
              </a:rPr>
              <a:t>Network </a:t>
            </a:r>
            <a:r>
              <a:rPr sz="3000" spc="-165" dirty="0">
                <a:solidFill>
                  <a:srgbClr val="1B1834"/>
                </a:solidFill>
                <a:latin typeface="Arial Black" panose="020B0A04020102020204"/>
                <a:cs typeface="Arial Black" panose="020B0A04020102020204"/>
              </a:rPr>
              <a:t>Debugging</a:t>
            </a:r>
            <a:endParaRPr sz="300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80821" y="2629955"/>
            <a:ext cx="7368540" cy="4885690"/>
            <a:chOff x="8480821" y="2629955"/>
            <a:chExt cx="7368540" cy="488569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480821" y="6870169"/>
              <a:ext cx="740468" cy="6454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95321" y="3442941"/>
              <a:ext cx="653537" cy="64917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7150" y="2629955"/>
              <a:ext cx="588604" cy="618173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WPS Presentation</Application>
  <PresentationFormat>On-screen Show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Arial Black</vt:lpstr>
      <vt:lpstr>Courier New</vt:lpstr>
      <vt:lpstr>Lucida Sans Unicode</vt:lpstr>
      <vt:lpstr>Arial MT</vt:lpstr>
      <vt:lpstr>Microsoft YaHei</vt:lpstr>
      <vt:lpstr>Arial Unicode MS</vt:lpstr>
      <vt:lpstr>Calibri</vt:lpstr>
      <vt:lpstr>Office Theme</vt:lpstr>
      <vt:lpstr>Acing Debugging Tools</vt:lpstr>
      <vt:lpstr>Overview</vt:lpstr>
      <vt:lpstr>Trace Viewer</vt:lpstr>
      <vt:lpstr>Playwright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Acing Debugging Tools</dc:title>
  <dc:creator/>
  <cp:lastModifiedBy>Steve Sam</cp:lastModifiedBy>
  <cp:revision>3</cp:revision>
  <dcterms:created xsi:type="dcterms:W3CDTF">2025-08-14T16:55:00Z</dcterms:created>
  <dcterms:modified xsi:type="dcterms:W3CDTF">2025-08-15T12:24:26Z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2025-01-08T11:00:00Z</vt:filetime>
  </property>
  <property fmtid="{D5CDD505-2E9C-101B-9397-08002B2CF9AE}" pid="3" name="LastSaved">
    <vt:filetime>2025-08-08T11:00:00Z</vt:filetime>
  </property>
  <property fmtid="{D5CDD505-2E9C-101B-9397-08002B2CF9AE}" pid="4" name="Producer">
    <vt:lpwstr>macOS Version 14.7.2 (Build 23H311) Quartz PDFContext</vt:lpwstr>
  </property>
  <property fmtid="{D5CDD505-2E9C-101B-9397-08002B2CF9AE}" pid="5" name="ICV">
    <vt:lpwstr>211F235542674104ADF5ED20C4E1D8F1_12</vt:lpwstr>
  </property>
  <property fmtid="{D5CDD505-2E9C-101B-9397-08002B2CF9AE}" pid="6" name="KSOProductBuildVer">
    <vt:lpwstr>1033-12.2.0.21931</vt:lpwstr>
  </property>
</Properties>
</file>