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D0875-5CB7-4B9D-9054-DA3444EA9239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DBE3D-5B76-4A16-982D-59E544F9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71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3FB5-2BDE-4228-B09F-415C78875733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3902" y="549859"/>
            <a:ext cx="2723896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9C1B-4E55-46CD-B6C1-492E03DD813E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585AE-C57F-4762-9876-E97060300A5D}" type="datetime1">
              <a:rPr lang="en-US" smtClean="0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675DD-476B-437B-A53A-C47648641403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FEBB-C3E5-4CFA-8FC1-BEC0F0BD1F4A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84345" y="1495805"/>
            <a:ext cx="2894329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3840-9A7A-425D-A442-AFD8C618ECAC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1.png"/><Relationship Id="rId7" Type="http://schemas.openxmlformats.org/officeDocument/2006/relationships/image" Target="../media/image1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7.png"/><Relationship Id="rId4" Type="http://schemas.openxmlformats.org/officeDocument/2006/relationships/image" Target="../media/image132.png"/><Relationship Id="rId9" Type="http://schemas.openxmlformats.org/officeDocument/2006/relationships/image" Target="../media/image1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3.png"/><Relationship Id="rId4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image" Target="../media/image145.png"/><Relationship Id="rId16" Type="http://schemas.openxmlformats.org/officeDocument/2006/relationships/image" Target="../media/image1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5" Type="http://schemas.openxmlformats.org/officeDocument/2006/relationships/image" Target="../media/image15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4.png"/><Relationship Id="rId3" Type="http://schemas.openxmlformats.org/officeDocument/2006/relationships/image" Target="../media/image167.png"/><Relationship Id="rId7" Type="http://schemas.openxmlformats.org/officeDocument/2006/relationships/image" Target="../media/image166.png"/><Relationship Id="rId12" Type="http://schemas.openxmlformats.org/officeDocument/2006/relationships/image" Target="../media/image17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5.png"/><Relationship Id="rId11" Type="http://schemas.openxmlformats.org/officeDocument/2006/relationships/image" Target="../media/image172.png"/><Relationship Id="rId5" Type="http://schemas.openxmlformats.org/officeDocument/2006/relationships/image" Target="../media/image169.png"/><Relationship Id="rId10" Type="http://schemas.openxmlformats.org/officeDocument/2006/relationships/image" Target="../media/image163.png"/><Relationship Id="rId4" Type="http://schemas.openxmlformats.org/officeDocument/2006/relationships/image" Target="../media/image168.png"/><Relationship Id="rId9" Type="http://schemas.openxmlformats.org/officeDocument/2006/relationships/image" Target="../media/image1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7.png"/><Relationship Id="rId5" Type="http://schemas.openxmlformats.org/officeDocument/2006/relationships/image" Target="../media/image161.png"/><Relationship Id="rId4" Type="http://schemas.openxmlformats.org/officeDocument/2006/relationships/image" Target="../media/image17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61.png"/><Relationship Id="rId7" Type="http://schemas.openxmlformats.org/officeDocument/2006/relationships/image" Target="../media/image187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6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89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8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9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10" Type="http://schemas.openxmlformats.org/officeDocument/2006/relationships/image" Target="../media/image209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7" Type="http://schemas.openxmlformats.org/officeDocument/2006/relationships/image" Target="../media/image69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25.png"/><Relationship Id="rId3" Type="http://schemas.openxmlformats.org/officeDocument/2006/relationships/image" Target="../media/image223.png"/><Relationship Id="rId7" Type="http://schemas.openxmlformats.org/officeDocument/2006/relationships/image" Target="../media/image58.png"/><Relationship Id="rId12" Type="http://schemas.openxmlformats.org/officeDocument/2006/relationships/image" Target="../media/image6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65.png"/><Relationship Id="rId5" Type="http://schemas.openxmlformats.org/officeDocument/2006/relationships/image" Target="../media/image53.png"/><Relationship Id="rId10" Type="http://schemas.openxmlformats.org/officeDocument/2006/relationships/image" Target="../media/image64.png"/><Relationship Id="rId4" Type="http://schemas.openxmlformats.org/officeDocument/2006/relationships/image" Target="../media/image224.png"/><Relationship Id="rId9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57.png"/><Relationship Id="rId7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0.png"/><Relationship Id="rId4" Type="http://schemas.openxmlformats.org/officeDocument/2006/relationships/image" Target="../media/image226.png"/><Relationship Id="rId9" Type="http://schemas.openxmlformats.org/officeDocument/2006/relationships/image" Target="../media/image2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6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4.png"/><Relationship Id="rId5" Type="http://schemas.openxmlformats.org/officeDocument/2006/relationships/image" Target="../media/image58.png"/><Relationship Id="rId4" Type="http://schemas.openxmlformats.org/officeDocument/2006/relationships/image" Target="../media/image23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3.png"/><Relationship Id="rId18" Type="http://schemas.openxmlformats.org/officeDocument/2006/relationships/image" Target="../media/image240.png"/><Relationship Id="rId3" Type="http://schemas.openxmlformats.org/officeDocument/2006/relationships/image" Target="../media/image236.png"/><Relationship Id="rId21" Type="http://schemas.openxmlformats.org/officeDocument/2006/relationships/image" Target="../media/image241.png"/><Relationship Id="rId7" Type="http://schemas.openxmlformats.org/officeDocument/2006/relationships/image" Target="../media/image56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235.png"/><Relationship Id="rId16" Type="http://schemas.openxmlformats.org/officeDocument/2006/relationships/image" Target="../media/image23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0.png"/><Relationship Id="rId11" Type="http://schemas.openxmlformats.org/officeDocument/2006/relationships/image" Target="../media/image238.png"/><Relationship Id="rId5" Type="http://schemas.openxmlformats.org/officeDocument/2006/relationships/image" Target="../media/image237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1.png"/><Relationship Id="rId9" Type="http://schemas.openxmlformats.org/officeDocument/2006/relationships/image" Target="../media/image226.png"/><Relationship Id="rId1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3" Type="http://schemas.openxmlformats.org/officeDocument/2006/relationships/image" Target="../media/image242.png"/><Relationship Id="rId7" Type="http://schemas.openxmlformats.org/officeDocument/2006/relationships/image" Target="../media/image2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10" Type="http://schemas.openxmlformats.org/officeDocument/2006/relationships/image" Target="../media/image249.png"/><Relationship Id="rId4" Type="http://schemas.openxmlformats.org/officeDocument/2006/relationships/image" Target="../media/image243.png"/><Relationship Id="rId9" Type="http://schemas.openxmlformats.org/officeDocument/2006/relationships/image" Target="../media/image24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250.png"/><Relationship Id="rId7" Type="http://schemas.openxmlformats.org/officeDocument/2006/relationships/image" Target="../media/image25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Relationship Id="rId9" Type="http://schemas.openxmlformats.org/officeDocument/2006/relationships/image" Target="../media/image24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265.png"/><Relationship Id="rId18" Type="http://schemas.openxmlformats.org/officeDocument/2006/relationships/image" Target="../media/image27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12" Type="http://schemas.openxmlformats.org/officeDocument/2006/relationships/image" Target="../media/image264.png"/><Relationship Id="rId17" Type="http://schemas.openxmlformats.org/officeDocument/2006/relationships/image" Target="../media/image269.png"/><Relationship Id="rId2" Type="http://schemas.openxmlformats.org/officeDocument/2006/relationships/image" Target="../media/image20.png"/><Relationship Id="rId16" Type="http://schemas.openxmlformats.org/officeDocument/2006/relationships/image" Target="../media/image268.png"/><Relationship Id="rId20" Type="http://schemas.openxmlformats.org/officeDocument/2006/relationships/image" Target="../media/image2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8.png"/><Relationship Id="rId11" Type="http://schemas.openxmlformats.org/officeDocument/2006/relationships/image" Target="../media/image263.png"/><Relationship Id="rId5" Type="http://schemas.openxmlformats.org/officeDocument/2006/relationships/image" Target="../media/image257.png"/><Relationship Id="rId15" Type="http://schemas.openxmlformats.org/officeDocument/2006/relationships/image" Target="../media/image267.png"/><Relationship Id="rId10" Type="http://schemas.openxmlformats.org/officeDocument/2006/relationships/image" Target="../media/image262.png"/><Relationship Id="rId19" Type="http://schemas.openxmlformats.org/officeDocument/2006/relationships/image" Target="../media/image248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Relationship Id="rId14" Type="http://schemas.openxmlformats.org/officeDocument/2006/relationships/image" Target="../media/image26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271.png"/><Relationship Id="rId7" Type="http://schemas.openxmlformats.org/officeDocument/2006/relationships/image" Target="../media/image215.png"/><Relationship Id="rId12" Type="http://schemas.openxmlformats.org/officeDocument/2006/relationships/image" Target="../media/image2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4.png"/><Relationship Id="rId11" Type="http://schemas.openxmlformats.org/officeDocument/2006/relationships/image" Target="../media/image248.png"/><Relationship Id="rId5" Type="http://schemas.openxmlformats.org/officeDocument/2006/relationships/image" Target="../media/image213.png"/><Relationship Id="rId10" Type="http://schemas.openxmlformats.org/officeDocument/2006/relationships/image" Target="../media/image231.png"/><Relationship Id="rId4" Type="http://schemas.openxmlformats.org/officeDocument/2006/relationships/image" Target="../media/image272.png"/><Relationship Id="rId9" Type="http://schemas.openxmlformats.org/officeDocument/2006/relationships/image" Target="../media/image2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3294253"/>
            <a:ext cx="7024497" cy="42672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64082" y="1462735"/>
            <a:ext cx="6845300" cy="1270635"/>
            <a:chOff x="964082" y="1462735"/>
            <a:chExt cx="6845300" cy="127063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1462735"/>
              <a:ext cx="6844792" cy="686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082" y="2046986"/>
              <a:ext cx="4401184" cy="685800"/>
            </a:xfrm>
            <a:prstGeom prst="rect">
              <a:avLst/>
            </a:prstGeom>
          </p:spPr>
        </p:pic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AB6BBB5-CF0A-7260-4447-C33D6DA9CC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621" y="4715890"/>
              <a:ext cx="1007668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345" y="4715890"/>
              <a:ext cx="1476628" cy="36576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7" name="object 7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8497" y="4715890"/>
              <a:ext cx="2437511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10" name="object 10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7485" y="2820365"/>
              <a:ext cx="2232152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13" name="object 13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5176" y="2820365"/>
              <a:ext cx="2238121" cy="36606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72382" y="549859"/>
            <a:ext cx="4209034" cy="548944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4287F0-13E7-255C-9225-AC54FD31B7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9351" y="1875804"/>
            <a:ext cx="3026585" cy="233005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14317" y="4569205"/>
            <a:ext cx="4702175" cy="609600"/>
            <a:chOff x="3814317" y="4569205"/>
            <a:chExt cx="4702175" cy="60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1705" y="4569205"/>
              <a:ext cx="3893184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4317" y="4873701"/>
              <a:ext cx="2245233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9216" y="4873701"/>
              <a:ext cx="207263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2847" y="4873701"/>
              <a:ext cx="2493391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89091" y="5255386"/>
            <a:ext cx="951230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05583" y="549859"/>
            <a:ext cx="8324850" cy="54894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D6DF87-4C65-1F41-C17A-1E99222445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1116" y="1504772"/>
            <a:ext cx="7354315" cy="731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4065" y="2394534"/>
            <a:ext cx="6168390" cy="8232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9280" y="3342766"/>
            <a:ext cx="2152523" cy="426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0665" y="3710635"/>
            <a:ext cx="2880741" cy="1097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57702" y="4049521"/>
            <a:ext cx="2710306" cy="5486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64095" y="3223260"/>
            <a:ext cx="3906392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38983" y="4672533"/>
            <a:ext cx="3849243" cy="8232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52006" y="4830826"/>
            <a:ext cx="2144903" cy="609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69513" y="5596432"/>
            <a:ext cx="2237232" cy="4876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56732" y="5599480"/>
            <a:ext cx="4740529" cy="6099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57325" y="1565147"/>
            <a:ext cx="2560701" cy="5486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2149" y="709548"/>
            <a:ext cx="2595880" cy="7315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65091" y="819607"/>
            <a:ext cx="1708658" cy="5489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892417" y="691261"/>
            <a:ext cx="2443479" cy="6096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851390" y="812545"/>
            <a:ext cx="1390269" cy="48767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714230" y="4080383"/>
            <a:ext cx="2047494" cy="48768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066530" y="4987163"/>
            <a:ext cx="1637537" cy="36575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828530" y="2518282"/>
            <a:ext cx="1795779" cy="54863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66902" y="2502661"/>
            <a:ext cx="2637282" cy="6096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008377" y="3434460"/>
            <a:ext cx="1461262" cy="42671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6902" y="5604662"/>
            <a:ext cx="2692781" cy="6096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65683" y="4846065"/>
            <a:ext cx="1666875" cy="42671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92149" y="4170298"/>
            <a:ext cx="1797431" cy="36576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F43B3AF-CAB0-3974-50BE-02641ACF95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41" y="3007486"/>
            <a:ext cx="6602603" cy="426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741" y="2130551"/>
            <a:ext cx="4552696" cy="7315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48462" y="3249929"/>
            <a:ext cx="7174865" cy="0"/>
          </a:xfrm>
          <a:custGeom>
            <a:avLst/>
            <a:gdLst/>
            <a:ahLst/>
            <a:cxnLst/>
            <a:rect l="l" t="t" r="r" b="b"/>
            <a:pathLst>
              <a:path w="7174865">
                <a:moveTo>
                  <a:pt x="0" y="0"/>
                </a:moveTo>
                <a:lnTo>
                  <a:pt x="717448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190B1-82A2-47E8-77ED-CB69157BB4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1808" y="3744417"/>
              <a:ext cx="1430274" cy="3660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6" name="object 6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7030" y="3744417"/>
              <a:ext cx="1473834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9" name="object 9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1401" y="3744417"/>
              <a:ext cx="1381125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04998" y="549859"/>
            <a:ext cx="6538468" cy="54894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3D2CDE2-C4B9-E5D1-8B5D-1AD663D99E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8461" y="549859"/>
            <a:ext cx="5967984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819" y="2242119"/>
            <a:ext cx="592365" cy="33769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2303017"/>
            <a:ext cx="5919470" cy="304800"/>
            <a:chOff x="2404617" y="2303017"/>
            <a:chExt cx="5919470" cy="3048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2303017"/>
              <a:ext cx="513867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3658" y="2303017"/>
              <a:ext cx="900137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819" y="3670107"/>
            <a:ext cx="592365" cy="33769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529"/>
            <a:ext cx="4035298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819" y="5099619"/>
            <a:ext cx="592365" cy="33769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7811516" cy="30480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E948A3B-10CF-A3CA-434F-AE45A97526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382" y="549859"/>
            <a:ext cx="6487795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356" y="2242066"/>
            <a:ext cx="595290" cy="33627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2303017"/>
            <a:ext cx="5919470" cy="304800"/>
            <a:chOff x="2404617" y="2303017"/>
            <a:chExt cx="5919470" cy="3048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2303017"/>
              <a:ext cx="513867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3658" y="2303017"/>
              <a:ext cx="900137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356" y="3671578"/>
            <a:ext cx="595290" cy="3362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529"/>
            <a:ext cx="4035298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356" y="5099566"/>
            <a:ext cx="595290" cy="3362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7811516" cy="30480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BB1A8D6-E30B-B0F0-DC30-E84D7AC72E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19" y="1871339"/>
            <a:ext cx="2351816" cy="23518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3621" y="1869346"/>
            <a:ext cx="2378530" cy="23541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9677" y="1880339"/>
            <a:ext cx="2136146" cy="23327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363" y="4569586"/>
            <a:ext cx="2543429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4394" y="549859"/>
            <a:ext cx="7052564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68494" y="4569586"/>
            <a:ext cx="2406269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57943" y="4569586"/>
            <a:ext cx="933450" cy="3048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C7BC8-38CF-7698-66DD-DF4AB0B31E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3007486"/>
            <a:ext cx="10276840" cy="853440"/>
            <a:chOff x="1056741" y="3007486"/>
            <a:chExt cx="10276840" cy="853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741" y="3007486"/>
              <a:ext cx="10276459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741" y="3434206"/>
              <a:ext cx="1906016" cy="4267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741" y="2130551"/>
            <a:ext cx="4552696" cy="7315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8F52-42C3-C6E0-095E-E6B0945547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31313" y="2698369"/>
            <a:ext cx="7136765" cy="1353820"/>
            <a:chOff x="2631313" y="2698369"/>
            <a:chExt cx="7136765" cy="1353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1313" y="2698369"/>
              <a:ext cx="7136765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8573" y="3320161"/>
              <a:ext cx="3721735" cy="731519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A5CE0-AE6C-A77D-4DB8-9DDF6FF2D3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3697" y="549859"/>
            <a:ext cx="4472686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9356" y="4130937"/>
            <a:ext cx="972312" cy="7398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0873" y="4387596"/>
            <a:ext cx="791899" cy="165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8196" y="4095024"/>
            <a:ext cx="761869" cy="7635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5240" y="1774563"/>
            <a:ext cx="4267200" cy="21110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7435" y="4105426"/>
            <a:ext cx="736600" cy="72707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6334" y="4387596"/>
            <a:ext cx="791899" cy="165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45307" y="1296470"/>
            <a:ext cx="2001094" cy="13122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45307" y="4864155"/>
            <a:ext cx="2001094" cy="13122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0219" y="1296470"/>
            <a:ext cx="2001094" cy="13122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0219" y="4864155"/>
            <a:ext cx="2001094" cy="131226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C0EBA3B-BD73-BD79-8243-4150A2BD11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173" y="1003046"/>
            <a:ext cx="6546088" cy="7315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995" y="1920824"/>
            <a:ext cx="4783836" cy="8232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7344" y="2442032"/>
            <a:ext cx="4624324" cy="42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5775" y="5334914"/>
            <a:ext cx="5168773" cy="548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86294" y="5062092"/>
            <a:ext cx="3677920" cy="48767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766570" y="3229940"/>
            <a:ext cx="8924925" cy="671195"/>
            <a:chOff x="1766570" y="3229940"/>
            <a:chExt cx="8924925" cy="67119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570" y="3229940"/>
              <a:ext cx="2213991" cy="6708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4330" y="3229940"/>
              <a:ext cx="457200" cy="6708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2930" y="3229940"/>
              <a:ext cx="6798309" cy="6708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0178" y="4280915"/>
            <a:ext cx="2888741" cy="609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33236" y="4322064"/>
            <a:ext cx="1893189" cy="48768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94F649E-95EA-86CE-C3EA-FFE8CE23E5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5619" y="2750566"/>
            <a:ext cx="10721340" cy="548640"/>
            <a:chOff x="915619" y="2750566"/>
            <a:chExt cx="10721340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619" y="2750566"/>
              <a:ext cx="1783714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4496" y="2750566"/>
              <a:ext cx="371856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0424" y="2750566"/>
              <a:ext cx="9006078" cy="548639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3DFA0-8E27-FE5E-A072-D557ACE461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2809" y="4715890"/>
              <a:ext cx="2392299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6" name="object 6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1293" y="4715890"/>
              <a:ext cx="1874011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9" name="object 9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9987" y="2820365"/>
              <a:ext cx="2321052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12" name="object 12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716" y="2820365"/>
              <a:ext cx="1953768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14241" y="549859"/>
            <a:ext cx="4922393" cy="54894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2D8F1D8-E631-DF26-5808-2AE32DBB06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5321" y="544652"/>
            <a:ext cx="2873248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17317"/>
            <a:ext cx="2614422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12058"/>
            <a:ext cx="2956559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606419"/>
            <a:ext cx="1303020" cy="365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409968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048378"/>
            <a:ext cx="163144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490592"/>
            <a:ext cx="261861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0417" y="2349881"/>
            <a:ext cx="2323223" cy="256559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00CCA2-596E-6F85-E542-2EAB99D157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238" y="549859"/>
            <a:ext cx="4967604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56684" y="2602944"/>
            <a:ext cx="3836035" cy="18542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Engine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start();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stop();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93740-28F8-B0B5-76EB-5F8D3096FB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5621" y="549859"/>
            <a:ext cx="5677535" cy="549275"/>
            <a:chOff x="3325621" y="549859"/>
            <a:chExt cx="5677535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5621" y="549859"/>
              <a:ext cx="1742439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9141" y="549859"/>
              <a:ext cx="37246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5450" y="549859"/>
              <a:ext cx="3997325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69717" y="1920423"/>
            <a:ext cx="581723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1680845" indent="-609600">
              <a:lnSpc>
                <a:spcPct val="1501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abstract class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Car {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private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Engine engine;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drive()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engine.start();</a:t>
            </a:r>
            <a:endParaRPr sz="20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....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accelerate();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FA9CA-E9D2-398D-1B65-31EC6A1FA0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0146" y="544652"/>
            <a:ext cx="3407790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156839"/>
            <a:ext cx="300215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751198"/>
            <a:ext cx="50368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3754" y="2465804"/>
            <a:ext cx="1715885" cy="233460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37705-C5C2-B8AC-8DBE-576E907C0B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1214" y="549859"/>
            <a:ext cx="460463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11804" y="2092299"/>
            <a:ext cx="566483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085" marR="1470660" indent="-6096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abstract class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Car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Engine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engine;</a:t>
            </a:r>
            <a:endParaRPr sz="20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....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setEngine(Engine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engine)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....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57B98-D573-A1E6-7E96-3734873772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9441" y="549859"/>
            <a:ext cx="5527675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73504" y="2636884"/>
          <a:ext cx="9299574" cy="2008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4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76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800" spc="-6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800" spc="-5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0416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-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800" spc="-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0416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800" spc="-5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800" spc="-4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checkEngine()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30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800" spc="-6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EngineChecker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60119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800" spc="-5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800" spc="-4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checkEngine()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17475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-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800" spc="-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47"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800" spc="-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23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04"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92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34642" y="476897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38EFC-EA57-73C6-50DF-76F49A3D75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9441" y="549859"/>
            <a:ext cx="5527675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19832" y="2400680"/>
            <a:ext cx="6637655" cy="2586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300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18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Car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429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800" spc="-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  <a:p>
            <a:pPr marL="3429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18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setCheckEngine(EngineChecker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ec)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800" spc="-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ED698-D112-6273-155C-F86D508527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654" y="549859"/>
            <a:ext cx="2112264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920682" y="1494751"/>
            <a:ext cx="3479800" cy="3557270"/>
            <a:chOff x="3920682" y="1494751"/>
            <a:chExt cx="3479800" cy="35572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0682" y="1494751"/>
              <a:ext cx="1182785" cy="11825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9491" y="2580098"/>
              <a:ext cx="1246896" cy="12497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50" y="3867723"/>
              <a:ext cx="1182786" cy="118389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1281" y="5165219"/>
            <a:ext cx="1097122" cy="109823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645418-720B-A8A1-8C74-7DD9B2AA9A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3902" y="544652"/>
            <a:ext cx="272389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678177"/>
            <a:ext cx="4163567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17144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120138"/>
            <a:ext cx="149479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562174"/>
            <a:ext cx="1716912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156839"/>
            <a:ext cx="362775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751198"/>
            <a:ext cx="1303020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244467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192854"/>
            <a:ext cx="2785491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635372"/>
            <a:ext cx="4121530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9709" y="2517333"/>
            <a:ext cx="2705322" cy="2231373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103D597-AB1F-F183-FFBB-483FA7E663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class</a:t>
            </a:r>
            <a:r>
              <a:rPr spc="-65" dirty="0">
                <a:solidFill>
                  <a:srgbClr val="EF5A28"/>
                </a:solidFill>
              </a:rPr>
              <a:t> </a:t>
            </a:r>
            <a:r>
              <a:rPr spc="-5" dirty="0"/>
              <a:t>EngineChecker</a:t>
            </a:r>
            <a:r>
              <a:rPr spc="-95" dirty="0"/>
              <a:t> </a:t>
            </a:r>
            <a:r>
              <a:rPr dirty="0"/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6433" y="1770126"/>
            <a:ext cx="3576954" cy="2159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300"/>
              </a:spcBef>
            </a:pP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800" spc="-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checkEngine()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800" spc="-9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507" y="4489450"/>
            <a:ext cx="485076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16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FourCylinderEngineChecker</a:t>
            </a:r>
            <a:endParaRPr sz="1600">
              <a:latin typeface="Courier New"/>
              <a:cs typeface="Courier New"/>
            </a:endParaRPr>
          </a:p>
          <a:p>
            <a:pPr marL="2025650">
              <a:lnSpc>
                <a:spcPct val="100000"/>
              </a:lnSpc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extends</a:t>
            </a:r>
            <a:r>
              <a:rPr sz="16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EngineChecker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1717039" algn="r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checkEngine()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1654175" algn="r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600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Redefine method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8015" y="4489450"/>
            <a:ext cx="485076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16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V6EngineChecker</a:t>
            </a:r>
            <a:endParaRPr sz="1600">
              <a:latin typeface="Courier New"/>
              <a:cs typeface="Courier New"/>
            </a:endParaRPr>
          </a:p>
          <a:p>
            <a:pPr marL="2025650">
              <a:lnSpc>
                <a:spcPct val="100000"/>
              </a:lnSpc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extends</a:t>
            </a:r>
            <a:r>
              <a:rPr sz="16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EngineChecker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1716405" algn="r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checkEngine()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1654175" algn="r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600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Redefine method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F7CB-4C0D-E457-EF2A-93FF3258EC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997" y="544652"/>
            <a:ext cx="351726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156839"/>
            <a:ext cx="574649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751198"/>
            <a:ext cx="634771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1580" y="2396053"/>
            <a:ext cx="2479748" cy="24736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F5BF6-FE05-DA58-B537-5A67118306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997" y="549859"/>
            <a:ext cx="3517265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99461" y="2318337"/>
            <a:ext cx="7036434" cy="23114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Engine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engineChecker1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EngineChecker();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Engine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engineChecker2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V6EngineChecker();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Call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V6EngineChecker’s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method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engineCheker2.checkEngine();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08D51-1763-0C35-DB7E-E87C1037C3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13482" y="2750566"/>
            <a:ext cx="9421495" cy="548640"/>
            <a:chOff x="2213482" y="2750566"/>
            <a:chExt cx="9421495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3482" y="2750566"/>
              <a:ext cx="178371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2308" y="2750566"/>
              <a:ext cx="371856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8236" y="2750566"/>
              <a:ext cx="7706233" cy="548639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7B755-EB24-43B9-4074-B1E14C1ED7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6650" y="3009264"/>
            <a:ext cx="2590927" cy="7315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DADC-DBC9-EDE7-0E38-725F56E6CA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7538" y="544652"/>
            <a:ext cx="3985641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264917"/>
            <a:ext cx="3245485" cy="365760"/>
            <a:chOff x="5096002" y="2264917"/>
            <a:chExt cx="324548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264917"/>
              <a:ext cx="39014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1074" y="2264917"/>
              <a:ext cx="3050285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858973"/>
            <a:ext cx="2212975" cy="366395"/>
            <a:chOff x="5096002" y="2858973"/>
            <a:chExt cx="2212975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858973"/>
              <a:ext cx="518160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5082" y="2858973"/>
              <a:ext cx="770127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2678" y="2858973"/>
              <a:ext cx="249936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7646" y="2858973"/>
              <a:ext cx="1250899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454019"/>
            <a:ext cx="3127375" cy="365760"/>
            <a:chOff x="5096002" y="3454019"/>
            <a:chExt cx="3127375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454019"/>
              <a:ext cx="377951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84978" y="3454019"/>
              <a:ext cx="936345" cy="3657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8230" y="3454019"/>
              <a:ext cx="2065020" cy="36575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4048378"/>
            <a:ext cx="3530600" cy="365760"/>
            <a:chOff x="5096002" y="4048378"/>
            <a:chExt cx="3530600" cy="36576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048378"/>
              <a:ext cx="192024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92014" y="4048378"/>
              <a:ext cx="3434588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642992"/>
            <a:ext cx="3509010" cy="365760"/>
            <a:chOff x="5096002" y="4642992"/>
            <a:chExt cx="3509010" cy="36576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642992"/>
              <a:ext cx="475488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33746" y="4642992"/>
              <a:ext cx="3271265" cy="36576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68000" y="2641342"/>
            <a:ext cx="2548657" cy="1983276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75B257F-3389-EA65-513E-5E6C0CCD84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36</a:t>
            </a:fld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955" y="549859"/>
            <a:ext cx="693077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953767" y="2037588"/>
            <a:ext cx="3175000" cy="1564005"/>
            <a:chOff x="1953767" y="2037588"/>
            <a:chExt cx="3175000" cy="1564005"/>
          </a:xfrm>
        </p:grpSpPr>
        <p:sp>
          <p:nvSpPr>
            <p:cNvPr id="4" name="object 4"/>
            <p:cNvSpPr/>
            <p:nvPr/>
          </p:nvSpPr>
          <p:spPr>
            <a:xfrm>
              <a:off x="1958339" y="2042160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3165348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3165348" y="155448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8339" y="2042160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0" y="1554480"/>
                  </a:moveTo>
                  <a:lnTo>
                    <a:pt x="3165348" y="155448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2954" y="2088515"/>
              <a:ext cx="581558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0414" y="2469515"/>
              <a:ext cx="963168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0414" y="2850210"/>
              <a:ext cx="966977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9950" y="2850210"/>
              <a:ext cx="329184" cy="305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0414" y="3231769"/>
              <a:ext cx="1645919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59175" y="3231769"/>
              <a:ext cx="329641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58339" y="2421636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6985F0-E7D3-11B3-675D-0D4ED412ED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37</a:t>
            </a:fld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955" y="549859"/>
            <a:ext cx="693077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953767" y="2037588"/>
            <a:ext cx="8147684" cy="2943225"/>
            <a:chOff x="1953767" y="2037588"/>
            <a:chExt cx="8147684" cy="2943225"/>
          </a:xfrm>
        </p:grpSpPr>
        <p:sp>
          <p:nvSpPr>
            <p:cNvPr id="4" name="object 4"/>
            <p:cNvSpPr/>
            <p:nvPr/>
          </p:nvSpPr>
          <p:spPr>
            <a:xfrm>
              <a:off x="1958339" y="2042160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3165348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3165348" y="155448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8339" y="2042160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0" y="1554480"/>
                  </a:moveTo>
                  <a:lnTo>
                    <a:pt x="3165348" y="155448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2286" y="2088515"/>
              <a:ext cx="607974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0414" y="2469515"/>
              <a:ext cx="90918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0414" y="2850210"/>
              <a:ext cx="901446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0414" y="3231769"/>
              <a:ext cx="1645919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9175" y="3231769"/>
              <a:ext cx="329641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58339" y="2421636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2439" y="3300984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316534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165348" y="1168908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82439" y="3300984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0" y="1168908"/>
                  </a:moveTo>
                  <a:lnTo>
                    <a:pt x="3165348" y="1168908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7477" y="3346399"/>
              <a:ext cx="928471" cy="305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74769" y="3727958"/>
              <a:ext cx="1398143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74769" y="4108958"/>
              <a:ext cx="966977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4304" y="4108958"/>
              <a:ext cx="777239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82439" y="368046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1152" y="4191000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31152" y="4191000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94954" y="4237989"/>
              <a:ext cx="1390396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22846" y="4618989"/>
              <a:ext cx="1646301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1986" y="4618989"/>
              <a:ext cx="777240" cy="3048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931152" y="457200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307359C-B32E-1CB9-F4A6-ED4714CF3E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38</a:t>
            </a:fld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0985" y="549859"/>
            <a:ext cx="5186045" cy="549275"/>
            <a:chOff x="3570985" y="549859"/>
            <a:chExt cx="5186045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0985" y="549859"/>
              <a:ext cx="154686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8473" y="549859"/>
              <a:ext cx="37246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4782" y="549859"/>
              <a:ext cx="3761866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09515" y="2474976"/>
            <a:ext cx="3173095" cy="794385"/>
            <a:chOff x="4509515" y="2474976"/>
            <a:chExt cx="3173095" cy="794385"/>
          </a:xfrm>
        </p:grpSpPr>
        <p:sp>
          <p:nvSpPr>
            <p:cNvPr id="7" name="object 7"/>
            <p:cNvSpPr/>
            <p:nvPr/>
          </p:nvSpPr>
          <p:spPr>
            <a:xfrm>
              <a:off x="4514087" y="2479548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3163823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3823" y="784860"/>
                  </a:lnTo>
                  <a:lnTo>
                    <a:pt x="316382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4087" y="2479548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0" y="784860"/>
                  </a:moveTo>
                  <a:lnTo>
                    <a:pt x="3163823" y="784860"/>
                  </a:lnTo>
                  <a:lnTo>
                    <a:pt x="3163823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8702" y="2525268"/>
              <a:ext cx="581151" cy="304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14087" y="285902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509515" y="3265170"/>
            <a:ext cx="3173095" cy="2436495"/>
            <a:chOff x="4509515" y="3265170"/>
            <a:chExt cx="3173095" cy="2436495"/>
          </a:xfrm>
        </p:grpSpPr>
        <p:sp>
          <p:nvSpPr>
            <p:cNvPr id="12" name="object 12"/>
            <p:cNvSpPr/>
            <p:nvPr/>
          </p:nvSpPr>
          <p:spPr>
            <a:xfrm>
              <a:off x="4514087" y="4911852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3163823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3823" y="784860"/>
                  </a:lnTo>
                  <a:lnTo>
                    <a:pt x="316382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4087" y="4911852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0" y="784860"/>
                  </a:moveTo>
                  <a:lnTo>
                    <a:pt x="3163823" y="784860"/>
                  </a:lnTo>
                  <a:lnTo>
                    <a:pt x="3163823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9843" y="4958461"/>
              <a:ext cx="1134719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14087" y="530352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1991" y="3265170"/>
              <a:ext cx="129539" cy="1648460"/>
            </a:xfrm>
            <a:custGeom>
              <a:avLst/>
              <a:gdLst/>
              <a:ahLst/>
              <a:cxnLst/>
              <a:rect l="l" t="t" r="r" b="b"/>
              <a:pathLst>
                <a:path w="129539" h="1648460">
                  <a:moveTo>
                    <a:pt x="77724" y="811021"/>
                  </a:moveTo>
                  <a:lnTo>
                    <a:pt x="64770" y="811021"/>
                  </a:lnTo>
                  <a:lnTo>
                    <a:pt x="51816" y="823975"/>
                  </a:lnTo>
                  <a:lnTo>
                    <a:pt x="51816" y="1647952"/>
                  </a:lnTo>
                  <a:lnTo>
                    <a:pt x="77724" y="1647952"/>
                  </a:lnTo>
                  <a:lnTo>
                    <a:pt x="77724" y="836929"/>
                  </a:lnTo>
                  <a:lnTo>
                    <a:pt x="64770" y="836929"/>
                  </a:lnTo>
                  <a:lnTo>
                    <a:pt x="77724" y="823975"/>
                  </a:lnTo>
                  <a:lnTo>
                    <a:pt x="77724" y="811021"/>
                  </a:lnTo>
                  <a:close/>
                </a:path>
                <a:path w="129539" h="1648460">
                  <a:moveTo>
                    <a:pt x="77724" y="823975"/>
                  </a:moveTo>
                  <a:lnTo>
                    <a:pt x="64770" y="836929"/>
                  </a:lnTo>
                  <a:lnTo>
                    <a:pt x="71882" y="836929"/>
                  </a:lnTo>
                  <a:lnTo>
                    <a:pt x="77724" y="831087"/>
                  </a:lnTo>
                  <a:lnTo>
                    <a:pt x="77724" y="823975"/>
                  </a:lnTo>
                  <a:close/>
                </a:path>
                <a:path w="129539" h="1648460">
                  <a:moveTo>
                    <a:pt x="77724" y="831087"/>
                  </a:moveTo>
                  <a:lnTo>
                    <a:pt x="71882" y="836929"/>
                  </a:lnTo>
                  <a:lnTo>
                    <a:pt x="77724" y="836929"/>
                  </a:lnTo>
                  <a:lnTo>
                    <a:pt x="77724" y="831087"/>
                  </a:lnTo>
                  <a:close/>
                </a:path>
                <a:path w="129539" h="1648460">
                  <a:moveTo>
                    <a:pt x="64770" y="811021"/>
                  </a:moveTo>
                  <a:lnTo>
                    <a:pt x="57658" y="811021"/>
                  </a:lnTo>
                  <a:lnTo>
                    <a:pt x="51816" y="816863"/>
                  </a:lnTo>
                  <a:lnTo>
                    <a:pt x="51816" y="823975"/>
                  </a:lnTo>
                  <a:lnTo>
                    <a:pt x="64770" y="811021"/>
                  </a:lnTo>
                  <a:close/>
                </a:path>
                <a:path w="129539" h="1648460">
                  <a:moveTo>
                    <a:pt x="77724" y="116585"/>
                  </a:moveTo>
                  <a:lnTo>
                    <a:pt x="51816" y="116585"/>
                  </a:lnTo>
                  <a:lnTo>
                    <a:pt x="51816" y="816863"/>
                  </a:lnTo>
                  <a:lnTo>
                    <a:pt x="57658" y="811021"/>
                  </a:lnTo>
                  <a:lnTo>
                    <a:pt x="77724" y="811021"/>
                  </a:lnTo>
                  <a:lnTo>
                    <a:pt x="77724" y="116585"/>
                  </a:lnTo>
                  <a:close/>
                </a:path>
                <a:path w="129539" h="1648460">
                  <a:moveTo>
                    <a:pt x="64770" y="0"/>
                  </a:moveTo>
                  <a:lnTo>
                    <a:pt x="0" y="129539"/>
                  </a:lnTo>
                  <a:lnTo>
                    <a:pt x="51816" y="129539"/>
                  </a:lnTo>
                  <a:lnTo>
                    <a:pt x="51816" y="116585"/>
                  </a:lnTo>
                  <a:lnTo>
                    <a:pt x="123062" y="116585"/>
                  </a:lnTo>
                  <a:lnTo>
                    <a:pt x="64770" y="0"/>
                  </a:lnTo>
                  <a:close/>
                </a:path>
                <a:path w="129539" h="1648460">
                  <a:moveTo>
                    <a:pt x="123062" y="116585"/>
                  </a:moveTo>
                  <a:lnTo>
                    <a:pt x="77724" y="116585"/>
                  </a:lnTo>
                  <a:lnTo>
                    <a:pt x="77724" y="129539"/>
                  </a:lnTo>
                  <a:lnTo>
                    <a:pt x="129540" y="129539"/>
                  </a:lnTo>
                  <a:lnTo>
                    <a:pt x="123062" y="11658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F9FA286-56FF-1E89-6037-1BBE49B325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39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9782" y="2698369"/>
            <a:ext cx="2693796" cy="7315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2B6E8-AF16-1E9B-DCA0-D63D1E17ED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42485" y="4569205"/>
            <a:ext cx="4070985" cy="915035"/>
            <a:chOff x="4142485" y="4569205"/>
            <a:chExt cx="4070985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485" y="4569205"/>
              <a:ext cx="3058414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518" y="4569205"/>
              <a:ext cx="1139698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101" y="4873701"/>
              <a:ext cx="3393440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7157" y="5179186"/>
              <a:ext cx="242785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876042" y="549859"/>
            <a:ext cx="6706234" cy="549275"/>
            <a:chOff x="2876042" y="549859"/>
            <a:chExt cx="6706234" cy="5492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6042" y="549859"/>
              <a:ext cx="1651761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5950" y="549859"/>
              <a:ext cx="5156200" cy="5489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50844" y="1967341"/>
            <a:ext cx="2096608" cy="213480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F86517-4098-F53A-D074-55D8F5CD99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40</a:t>
            </a:fld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5626" y="549859"/>
            <a:ext cx="7138034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26079" y="2474976"/>
            <a:ext cx="3175000" cy="1948180"/>
            <a:chOff x="2926079" y="2474976"/>
            <a:chExt cx="3175000" cy="1948180"/>
          </a:xfrm>
        </p:grpSpPr>
        <p:sp>
          <p:nvSpPr>
            <p:cNvPr id="4" name="object 4"/>
            <p:cNvSpPr/>
            <p:nvPr/>
          </p:nvSpPr>
          <p:spPr>
            <a:xfrm>
              <a:off x="2930651" y="2479548"/>
              <a:ext cx="3165475" cy="1938655"/>
            </a:xfrm>
            <a:custGeom>
              <a:avLst/>
              <a:gdLst/>
              <a:ahLst/>
              <a:cxnLst/>
              <a:rect l="l" t="t" r="r" b="b"/>
              <a:pathLst>
                <a:path w="3165475" h="1938654">
                  <a:moveTo>
                    <a:pt x="3165348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3165348" y="1938527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30651" y="2479548"/>
              <a:ext cx="3165475" cy="1938655"/>
            </a:xfrm>
            <a:custGeom>
              <a:avLst/>
              <a:gdLst/>
              <a:ahLst/>
              <a:cxnLst/>
              <a:rect l="l" t="t" r="r" b="b"/>
              <a:pathLst>
                <a:path w="3165475" h="1938654">
                  <a:moveTo>
                    <a:pt x="0" y="1938527"/>
                  </a:moveTo>
                  <a:lnTo>
                    <a:pt x="3165348" y="1938527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5266" y="2525268"/>
              <a:ext cx="581151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2726" y="2906268"/>
              <a:ext cx="90918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2726" y="3286963"/>
              <a:ext cx="901446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2726" y="3668522"/>
              <a:ext cx="2955544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2726" y="4049522"/>
              <a:ext cx="1863725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1130" y="4049522"/>
              <a:ext cx="329184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30651" y="285902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9BAC4C0-DCB3-BC17-D021-D7252B32D5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41</a:t>
            </a:fld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5626" y="549859"/>
            <a:ext cx="7138034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26079" y="2474976"/>
            <a:ext cx="3175000" cy="1948180"/>
            <a:chOff x="2926079" y="2474976"/>
            <a:chExt cx="3175000" cy="1948180"/>
          </a:xfrm>
        </p:grpSpPr>
        <p:sp>
          <p:nvSpPr>
            <p:cNvPr id="4" name="object 4"/>
            <p:cNvSpPr/>
            <p:nvPr/>
          </p:nvSpPr>
          <p:spPr>
            <a:xfrm>
              <a:off x="2930651" y="2479548"/>
              <a:ext cx="3165475" cy="1938655"/>
            </a:xfrm>
            <a:custGeom>
              <a:avLst/>
              <a:gdLst/>
              <a:ahLst/>
              <a:cxnLst/>
              <a:rect l="l" t="t" r="r" b="b"/>
              <a:pathLst>
                <a:path w="3165475" h="1938654">
                  <a:moveTo>
                    <a:pt x="3165348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3165348" y="1938527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30651" y="2479548"/>
              <a:ext cx="3165475" cy="1938655"/>
            </a:xfrm>
            <a:custGeom>
              <a:avLst/>
              <a:gdLst/>
              <a:ahLst/>
              <a:cxnLst/>
              <a:rect l="l" t="t" r="r" b="b"/>
              <a:pathLst>
                <a:path w="3165475" h="1938654">
                  <a:moveTo>
                    <a:pt x="0" y="1938527"/>
                  </a:moveTo>
                  <a:lnTo>
                    <a:pt x="3165348" y="1938527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5266" y="2525268"/>
              <a:ext cx="581151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2726" y="2906268"/>
              <a:ext cx="90918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2726" y="3286963"/>
              <a:ext cx="901446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30651" y="285902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300215" y="3404615"/>
            <a:ext cx="4051300" cy="794385"/>
            <a:chOff x="6300215" y="3404615"/>
            <a:chExt cx="4051300" cy="794385"/>
          </a:xfrm>
        </p:grpSpPr>
        <p:sp>
          <p:nvSpPr>
            <p:cNvPr id="11" name="object 11"/>
            <p:cNvSpPr/>
            <p:nvPr/>
          </p:nvSpPr>
          <p:spPr>
            <a:xfrm>
              <a:off x="6304787" y="3409187"/>
              <a:ext cx="4041775" cy="784860"/>
            </a:xfrm>
            <a:custGeom>
              <a:avLst/>
              <a:gdLst/>
              <a:ahLst/>
              <a:cxnLst/>
              <a:rect l="l" t="t" r="r" b="b"/>
              <a:pathLst>
                <a:path w="4041775" h="784860">
                  <a:moveTo>
                    <a:pt x="40416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4041648" y="784860"/>
                  </a:lnTo>
                  <a:lnTo>
                    <a:pt x="40416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04787" y="3409187"/>
              <a:ext cx="4041775" cy="784860"/>
            </a:xfrm>
            <a:custGeom>
              <a:avLst/>
              <a:gdLst/>
              <a:ahLst/>
              <a:cxnLst/>
              <a:rect l="l" t="t" r="r" b="b"/>
              <a:pathLst>
                <a:path w="4041775" h="784860">
                  <a:moveTo>
                    <a:pt x="0" y="784860"/>
                  </a:moveTo>
                  <a:lnTo>
                    <a:pt x="4041648" y="784860"/>
                  </a:lnTo>
                  <a:lnTo>
                    <a:pt x="40416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9193" y="3454857"/>
              <a:ext cx="3274440" cy="3051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04787" y="3788663"/>
              <a:ext cx="4042410" cy="12700"/>
            </a:xfrm>
            <a:custGeom>
              <a:avLst/>
              <a:gdLst/>
              <a:ahLst/>
              <a:cxnLst/>
              <a:rect l="l" t="t" r="r" b="b"/>
              <a:pathLst>
                <a:path w="4042409" h="12700">
                  <a:moveTo>
                    <a:pt x="4042283" y="12446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300215" y="4437888"/>
            <a:ext cx="4051300" cy="794385"/>
            <a:chOff x="6300215" y="4437888"/>
            <a:chExt cx="4051300" cy="794385"/>
          </a:xfrm>
        </p:grpSpPr>
        <p:sp>
          <p:nvSpPr>
            <p:cNvPr id="16" name="object 16"/>
            <p:cNvSpPr/>
            <p:nvPr/>
          </p:nvSpPr>
          <p:spPr>
            <a:xfrm>
              <a:off x="6304787" y="4442460"/>
              <a:ext cx="4041775" cy="784860"/>
            </a:xfrm>
            <a:custGeom>
              <a:avLst/>
              <a:gdLst/>
              <a:ahLst/>
              <a:cxnLst/>
              <a:rect l="l" t="t" r="r" b="b"/>
              <a:pathLst>
                <a:path w="4041775" h="784860">
                  <a:moveTo>
                    <a:pt x="404164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4041648" y="784859"/>
                  </a:lnTo>
                  <a:lnTo>
                    <a:pt x="40416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4787" y="4442460"/>
              <a:ext cx="4041775" cy="784860"/>
            </a:xfrm>
            <a:custGeom>
              <a:avLst/>
              <a:gdLst/>
              <a:ahLst/>
              <a:cxnLst/>
              <a:rect l="l" t="t" r="r" b="b"/>
              <a:pathLst>
                <a:path w="4041775" h="784860">
                  <a:moveTo>
                    <a:pt x="0" y="784859"/>
                  </a:moveTo>
                  <a:lnTo>
                    <a:pt x="4041648" y="784859"/>
                  </a:lnTo>
                  <a:lnTo>
                    <a:pt x="4041648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6205" y="4488434"/>
              <a:ext cx="2323338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04787" y="4821936"/>
              <a:ext cx="4042410" cy="12700"/>
            </a:xfrm>
            <a:custGeom>
              <a:avLst/>
              <a:gdLst/>
              <a:ahLst/>
              <a:cxnLst/>
              <a:rect l="l" t="t" r="r" b="b"/>
              <a:pathLst>
                <a:path w="4042409" h="12700">
                  <a:moveTo>
                    <a:pt x="4042283" y="1244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685021D-4B8D-E5DA-9E37-7C944A54C9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42</a:t>
            </a:fld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1844" y="549859"/>
            <a:ext cx="7213473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12163" y="2442972"/>
            <a:ext cx="3173095" cy="794385"/>
            <a:chOff x="1312163" y="2442972"/>
            <a:chExt cx="3173095" cy="794385"/>
          </a:xfrm>
        </p:grpSpPr>
        <p:sp>
          <p:nvSpPr>
            <p:cNvPr id="4" name="object 4"/>
            <p:cNvSpPr/>
            <p:nvPr/>
          </p:nvSpPr>
          <p:spPr>
            <a:xfrm>
              <a:off x="1316735" y="2447544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3163824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3824" y="784860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6735" y="2447544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0" y="784860"/>
                  </a:moveTo>
                  <a:lnTo>
                    <a:pt x="3163824" y="784860"/>
                  </a:lnTo>
                  <a:lnTo>
                    <a:pt x="3163824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0461" y="2493899"/>
              <a:ext cx="581151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6735" y="282702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481195" y="2442972"/>
            <a:ext cx="5066665" cy="794385"/>
            <a:chOff x="4481195" y="2442972"/>
            <a:chExt cx="5066665" cy="794385"/>
          </a:xfrm>
        </p:grpSpPr>
        <p:sp>
          <p:nvSpPr>
            <p:cNvPr id="9" name="object 9"/>
            <p:cNvSpPr/>
            <p:nvPr/>
          </p:nvSpPr>
          <p:spPr>
            <a:xfrm>
              <a:off x="6377940" y="244754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7940" y="244754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9449" y="2493899"/>
              <a:ext cx="1006348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77940" y="282702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195" y="2800858"/>
              <a:ext cx="1896745" cy="78105"/>
            </a:xfrm>
            <a:custGeom>
              <a:avLst/>
              <a:gdLst/>
              <a:ahLst/>
              <a:cxnLst/>
              <a:rect l="l" t="t" r="r" b="b"/>
              <a:pathLst>
                <a:path w="1896745" h="78105">
                  <a:moveTo>
                    <a:pt x="1819147" y="0"/>
                  </a:moveTo>
                  <a:lnTo>
                    <a:pt x="1818978" y="25949"/>
                  </a:lnTo>
                  <a:lnTo>
                    <a:pt x="1831975" y="26034"/>
                  </a:lnTo>
                  <a:lnTo>
                    <a:pt x="1831847" y="51942"/>
                  </a:lnTo>
                  <a:lnTo>
                    <a:pt x="1818808" y="51942"/>
                  </a:lnTo>
                  <a:lnTo>
                    <a:pt x="1818639" y="77724"/>
                  </a:lnTo>
                  <a:lnTo>
                    <a:pt x="1871055" y="51942"/>
                  </a:lnTo>
                  <a:lnTo>
                    <a:pt x="1831847" y="51942"/>
                  </a:lnTo>
                  <a:lnTo>
                    <a:pt x="1871230" y="51857"/>
                  </a:lnTo>
                  <a:lnTo>
                    <a:pt x="1896617" y="39369"/>
                  </a:lnTo>
                  <a:lnTo>
                    <a:pt x="1819147" y="0"/>
                  </a:lnTo>
                  <a:close/>
                </a:path>
                <a:path w="1896745" h="78105">
                  <a:moveTo>
                    <a:pt x="1818978" y="25949"/>
                  </a:moveTo>
                  <a:lnTo>
                    <a:pt x="1818809" y="51857"/>
                  </a:lnTo>
                  <a:lnTo>
                    <a:pt x="1831847" y="51942"/>
                  </a:lnTo>
                  <a:lnTo>
                    <a:pt x="1831975" y="26034"/>
                  </a:lnTo>
                  <a:lnTo>
                    <a:pt x="1818978" y="25949"/>
                  </a:lnTo>
                  <a:close/>
                </a:path>
                <a:path w="1896745" h="78105">
                  <a:moveTo>
                    <a:pt x="253" y="13969"/>
                  </a:moveTo>
                  <a:lnTo>
                    <a:pt x="0" y="39877"/>
                  </a:lnTo>
                  <a:lnTo>
                    <a:pt x="1818809" y="51857"/>
                  </a:lnTo>
                  <a:lnTo>
                    <a:pt x="1818978" y="25949"/>
                  </a:lnTo>
                  <a:lnTo>
                    <a:pt x="253" y="139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22647" y="4319015"/>
            <a:ext cx="3175000" cy="792480"/>
            <a:chOff x="4422647" y="4319015"/>
            <a:chExt cx="3175000" cy="792480"/>
          </a:xfrm>
        </p:grpSpPr>
        <p:sp>
          <p:nvSpPr>
            <p:cNvPr id="15" name="object 15"/>
            <p:cNvSpPr/>
            <p:nvPr/>
          </p:nvSpPr>
          <p:spPr>
            <a:xfrm>
              <a:off x="4427219" y="4323587"/>
              <a:ext cx="3165475" cy="783590"/>
            </a:xfrm>
            <a:custGeom>
              <a:avLst/>
              <a:gdLst/>
              <a:ahLst/>
              <a:cxnLst/>
              <a:rect l="l" t="t" r="r" b="b"/>
              <a:pathLst>
                <a:path w="3165475" h="783589">
                  <a:moveTo>
                    <a:pt x="3165348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165348" y="783336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7219" y="4323587"/>
              <a:ext cx="3165475" cy="783590"/>
            </a:xfrm>
            <a:custGeom>
              <a:avLst/>
              <a:gdLst/>
              <a:ahLst/>
              <a:cxnLst/>
              <a:rect l="l" t="t" r="r" b="b"/>
              <a:pathLst>
                <a:path w="3165475" h="783589">
                  <a:moveTo>
                    <a:pt x="0" y="783336"/>
                  </a:moveTo>
                  <a:lnTo>
                    <a:pt x="3165348" y="783336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9865" y="4369561"/>
              <a:ext cx="2619247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27219" y="4715255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998464" y="3233166"/>
            <a:ext cx="5131435" cy="1878330"/>
            <a:chOff x="5998464" y="3233166"/>
            <a:chExt cx="5131435" cy="1878330"/>
          </a:xfrm>
        </p:grpSpPr>
        <p:sp>
          <p:nvSpPr>
            <p:cNvPr id="20" name="object 20"/>
            <p:cNvSpPr/>
            <p:nvPr/>
          </p:nvSpPr>
          <p:spPr>
            <a:xfrm>
              <a:off x="7959852" y="4323588"/>
              <a:ext cx="3165475" cy="783590"/>
            </a:xfrm>
            <a:custGeom>
              <a:avLst/>
              <a:gdLst/>
              <a:ahLst/>
              <a:cxnLst/>
              <a:rect l="l" t="t" r="r" b="b"/>
              <a:pathLst>
                <a:path w="3165475" h="783589">
                  <a:moveTo>
                    <a:pt x="3165348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165348" y="783336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59852" y="4323588"/>
              <a:ext cx="3165475" cy="783590"/>
            </a:xfrm>
            <a:custGeom>
              <a:avLst/>
              <a:gdLst/>
              <a:ahLst/>
              <a:cxnLst/>
              <a:rect l="l" t="t" r="r" b="b"/>
              <a:pathLst>
                <a:path w="3165475" h="783589">
                  <a:moveTo>
                    <a:pt x="0" y="783336"/>
                  </a:moveTo>
                  <a:lnTo>
                    <a:pt x="3165348" y="783336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36101" y="4369562"/>
              <a:ext cx="1368171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959852" y="4715255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98464" y="3233165"/>
              <a:ext cx="3557904" cy="1090295"/>
            </a:xfrm>
            <a:custGeom>
              <a:avLst/>
              <a:gdLst/>
              <a:ahLst/>
              <a:cxnLst/>
              <a:rect l="l" t="t" r="r" b="b"/>
              <a:pathLst>
                <a:path w="3557904" h="1090295">
                  <a:moveTo>
                    <a:pt x="3557778" y="537972"/>
                  </a:moveTo>
                  <a:lnTo>
                    <a:pt x="3551936" y="532257"/>
                  </a:lnTo>
                  <a:lnTo>
                    <a:pt x="1976374" y="532257"/>
                  </a:lnTo>
                  <a:lnTo>
                    <a:pt x="1976374" y="129540"/>
                  </a:lnTo>
                  <a:lnTo>
                    <a:pt x="2026920" y="129540"/>
                  </a:lnTo>
                  <a:lnTo>
                    <a:pt x="2020443" y="116586"/>
                  </a:lnTo>
                  <a:lnTo>
                    <a:pt x="2001012" y="77724"/>
                  </a:lnTo>
                  <a:lnTo>
                    <a:pt x="2002282" y="77724"/>
                  </a:lnTo>
                  <a:lnTo>
                    <a:pt x="1995805" y="64770"/>
                  </a:lnTo>
                  <a:lnTo>
                    <a:pt x="1963420" y="0"/>
                  </a:lnTo>
                  <a:lnTo>
                    <a:pt x="1962785" y="1270"/>
                  </a:lnTo>
                  <a:lnTo>
                    <a:pt x="1962150" y="0"/>
                  </a:lnTo>
                  <a:lnTo>
                    <a:pt x="1897380" y="129540"/>
                  </a:lnTo>
                  <a:lnTo>
                    <a:pt x="1949196" y="129540"/>
                  </a:lnTo>
                  <a:lnTo>
                    <a:pt x="1949196" y="532257"/>
                  </a:lnTo>
                  <a:lnTo>
                    <a:pt x="5842" y="532257"/>
                  </a:lnTo>
                  <a:lnTo>
                    <a:pt x="0" y="537972"/>
                  </a:lnTo>
                  <a:lnTo>
                    <a:pt x="0" y="1090295"/>
                  </a:lnTo>
                  <a:lnTo>
                    <a:pt x="25908" y="1090295"/>
                  </a:lnTo>
                  <a:lnTo>
                    <a:pt x="25908" y="558165"/>
                  </a:lnTo>
                  <a:lnTo>
                    <a:pt x="1955038" y="558165"/>
                  </a:lnTo>
                  <a:lnTo>
                    <a:pt x="1970659" y="558165"/>
                  </a:lnTo>
                  <a:lnTo>
                    <a:pt x="3531870" y="558165"/>
                  </a:lnTo>
                  <a:lnTo>
                    <a:pt x="3531870" y="1090295"/>
                  </a:lnTo>
                  <a:lnTo>
                    <a:pt x="3557778" y="1090295"/>
                  </a:lnTo>
                  <a:lnTo>
                    <a:pt x="3557778" y="558165"/>
                  </a:lnTo>
                  <a:lnTo>
                    <a:pt x="3557778" y="53797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5700" y="3824351"/>
              <a:ext cx="1031100" cy="274319"/>
            </a:xfrm>
            <a:prstGeom prst="rect">
              <a:avLst/>
            </a:prstGeom>
          </p:spPr>
        </p:pic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C0B6709-F4B7-AE70-13D7-FDDFFDB65E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43</a:t>
            </a:fld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9165" y="544652"/>
            <a:ext cx="3831843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379217"/>
            <a:ext cx="442747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973958"/>
            <a:ext cx="4243959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568319"/>
            <a:ext cx="5585586" cy="3657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096002" y="4162628"/>
            <a:ext cx="5795010" cy="732155"/>
            <a:chOff x="5096002" y="4162628"/>
            <a:chExt cx="5795010" cy="73215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4162628"/>
              <a:ext cx="579450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528692"/>
              <a:ext cx="2590038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3683" y="2217444"/>
            <a:ext cx="3632973" cy="282827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67BFEF-4AAF-6B31-C84B-A0B2359C28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44</a:t>
            </a:fld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8417" y="544652"/>
            <a:ext cx="512127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637993"/>
            <a:ext cx="5979413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3233039"/>
            <a:ext cx="5225415" cy="365760"/>
            <a:chOff x="5096002" y="3233039"/>
            <a:chExt cx="522541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3233039"/>
              <a:ext cx="173266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4264" y="3233039"/>
              <a:ext cx="323088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5724" y="3233039"/>
              <a:ext cx="338518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827398"/>
            <a:ext cx="5072380" cy="365760"/>
            <a:chOff x="5096002" y="3827398"/>
            <a:chExt cx="507238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827398"/>
              <a:ext cx="151930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3284" y="3827398"/>
              <a:ext cx="32308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6268" y="3827398"/>
              <a:ext cx="3451987" cy="3657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322570" y="432036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269054"/>
            <a:ext cx="2652649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8554" y="2456661"/>
            <a:ext cx="2888026" cy="235158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5940E0-A59C-A3DE-70F0-8B173EDAEF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45</a:t>
            </a:fld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7809" y="2750566"/>
            <a:ext cx="5003546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151B0-8C2D-243B-BA32-CD5AEBAC69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46</a:t>
            </a:fld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285" y="544652"/>
            <a:ext cx="4949317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790393"/>
            <a:ext cx="1442466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284346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33039"/>
            <a:ext cx="169849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74998"/>
            <a:ext cx="174548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16908"/>
            <a:ext cx="1634871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1482" y="2395962"/>
            <a:ext cx="2479742" cy="247207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03A7B57-434C-CBAD-4065-A905B7BF0D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47</a:t>
            </a:fld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582" y="549859"/>
            <a:ext cx="251155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4713" y="2584069"/>
            <a:ext cx="6168390" cy="822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2671" y="3746627"/>
            <a:ext cx="4342384" cy="609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7752" y="4604639"/>
            <a:ext cx="3422523" cy="731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92198" y="3635628"/>
            <a:ext cx="1883155" cy="5486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64713" y="4571441"/>
            <a:ext cx="2692781" cy="60990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3BA557-AFE2-97CD-CA53-7C8549D7D4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48</a:t>
            </a:fld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5529" y="549859"/>
            <a:ext cx="2588641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2628" y="2651505"/>
            <a:ext cx="6752844" cy="6705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9060" y="3506165"/>
            <a:ext cx="2642996" cy="1006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0151" y="4528439"/>
            <a:ext cx="2710306" cy="548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2006" y="4861814"/>
            <a:ext cx="2144903" cy="609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16125" y="5465368"/>
            <a:ext cx="4740910" cy="6099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16808" y="1941322"/>
            <a:ext cx="1708658" cy="5486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65847" y="1900682"/>
            <a:ext cx="2443226" cy="609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61653" y="3959352"/>
            <a:ext cx="2047494" cy="4876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66530" y="5018278"/>
            <a:ext cx="1637537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6902" y="2533218"/>
            <a:ext cx="2637282" cy="6099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5314" y="3535121"/>
            <a:ext cx="2402204" cy="48798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0BA43E1-E655-DA8F-5AA9-F6C00BA8EB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49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6885" y="2698369"/>
            <a:ext cx="4841748" cy="7315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3543A-B6C2-7B72-3874-7537373174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497" y="3900804"/>
            <a:ext cx="2152523" cy="42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6817" y="4834763"/>
            <a:ext cx="2237232" cy="4876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3441" y="2122627"/>
            <a:ext cx="256070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0910" y="3069285"/>
            <a:ext cx="2596261" cy="731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5936" y="3553333"/>
            <a:ext cx="1389888" cy="487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36817" y="2551429"/>
            <a:ext cx="1795780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50438" y="4424171"/>
            <a:ext cx="1907539" cy="4876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47539" y="549859"/>
            <a:ext cx="2430780" cy="54894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79A96C-F596-80E5-A799-E7780E5293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50</a:t>
            </a:fld>
            <a:endParaRPr lang="en-I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285" y="544652"/>
            <a:ext cx="4949317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012058"/>
            <a:ext cx="1143000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50532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454019"/>
            <a:ext cx="942200" cy="365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895978"/>
            <a:ext cx="118983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1482" y="2395962"/>
            <a:ext cx="2479742" cy="247207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EC3F0-75BD-C28E-01FD-46FD6800CA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51</a:t>
            </a:fld>
            <a:endParaRPr lang="en-I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1795" y="549859"/>
            <a:ext cx="1395349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5839" y="2336876"/>
            <a:ext cx="2710307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2653" y="2829179"/>
            <a:ext cx="3906393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0697" y="4159326"/>
            <a:ext cx="4740909" cy="6099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11067" y="3642614"/>
            <a:ext cx="1907539" cy="4876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6A65B-35EE-CC78-57BC-6EF470A81D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52</a:t>
            </a:fld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670" y="2383789"/>
            <a:ext cx="7354316" cy="7315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9770" y="3244545"/>
            <a:ext cx="6168644" cy="8232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5189" y="4239767"/>
            <a:ext cx="2152523" cy="4267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4777" y="4082237"/>
            <a:ext cx="2160143" cy="8232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71267" y="4902403"/>
            <a:ext cx="3422523" cy="731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36715" y="5084064"/>
            <a:ext cx="2145156" cy="609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36715" y="5928359"/>
            <a:ext cx="2237231" cy="4876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83259" y="2414600"/>
            <a:ext cx="2560701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7778" y="1559686"/>
            <a:ext cx="2596261" cy="7315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90670" y="1669669"/>
            <a:ext cx="1708912" cy="5486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25717" y="1607261"/>
            <a:ext cx="2443479" cy="6099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77348" y="1662683"/>
            <a:ext cx="1389887" cy="4876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73591" y="4251959"/>
            <a:ext cx="2047112" cy="48768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151619" y="5240426"/>
            <a:ext cx="1637156" cy="365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754234" y="3368294"/>
            <a:ext cx="1796161" cy="54864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92836" y="3352800"/>
            <a:ext cx="2637282" cy="6096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933955" y="4160520"/>
            <a:ext cx="1461643" cy="4267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47695" y="5856427"/>
            <a:ext cx="2692781" cy="6099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17778" y="4896358"/>
            <a:ext cx="1797812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295010" y="674192"/>
            <a:ext cx="1767332" cy="548944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26A570E-0A02-5D5C-00E6-07F111211D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53</a:t>
            </a:fld>
            <a:endParaRPr lang="en-I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112213"/>
            <a:ext cx="258826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605785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554477"/>
            <a:ext cx="356260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996438"/>
            <a:ext cx="2169795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3438397"/>
            <a:ext cx="5234940" cy="1097915"/>
            <a:chOff x="5768975" y="3438397"/>
            <a:chExt cx="5234940" cy="109791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438397"/>
              <a:ext cx="5234432" cy="365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803853"/>
              <a:ext cx="4989322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170298"/>
              <a:ext cx="1915541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D775C6-3A74-AE6E-05AD-4A007AD8C9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54</a:t>
            </a:fld>
            <a:endParaRPr lang="en-I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256739"/>
            <a:ext cx="3319779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750565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699257"/>
            <a:ext cx="193217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141217"/>
            <a:ext cx="2293111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83178"/>
            <a:ext cx="183743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024833"/>
            <a:ext cx="2364613" cy="36606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EF886F-1798-F70C-6B21-45F28E7A81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55</a:t>
            </a:fld>
            <a:endParaRPr lang="en-I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412750"/>
            <a:ext cx="2472435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854405"/>
            <a:ext cx="1163485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6409" y="1296924"/>
            <a:ext cx="3175889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066409" y="1738883"/>
            <a:ext cx="2104390" cy="365760"/>
            <a:chOff x="6066409" y="1738883"/>
            <a:chExt cx="2104390" cy="36576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6409" y="1738883"/>
              <a:ext cx="103631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5465" y="1738883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0433" y="1738883"/>
              <a:ext cx="1150366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66409" y="2180793"/>
            <a:ext cx="2990850" cy="366395"/>
            <a:chOff x="6066409" y="2180793"/>
            <a:chExt cx="2990850" cy="366395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6409" y="2180793"/>
              <a:ext cx="1113028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11873" y="2180793"/>
              <a:ext cx="1945258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66409" y="2623057"/>
            <a:ext cx="337870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66409" y="3065017"/>
            <a:ext cx="3459988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3506978"/>
            <a:ext cx="1048270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466715" y="905713"/>
            <a:ext cx="417195" cy="472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66409" y="3948633"/>
            <a:ext cx="3338702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66409" y="4391278"/>
            <a:ext cx="4199254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66409" y="4833239"/>
            <a:ext cx="5500877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66409" y="5275173"/>
            <a:ext cx="4197350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240146" y="5869838"/>
            <a:ext cx="3515105" cy="36576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E21B942-91BC-2C88-8334-6F03B1C419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56</a:t>
            </a:fld>
            <a:endParaRPr lang="en-I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594103"/>
            <a:ext cx="334010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036064"/>
            <a:ext cx="142684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6409" y="2477719"/>
            <a:ext cx="169824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66409" y="2920238"/>
            <a:ext cx="17451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66409" y="3362197"/>
            <a:ext cx="1634489" cy="365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803853"/>
            <a:ext cx="1132395" cy="3660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2087371"/>
            <a:ext cx="41719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66409" y="4246498"/>
            <a:ext cx="941832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66409" y="4688459"/>
            <a:ext cx="1189482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33AAE28-F0E1-2A12-627D-D4F02ABD7F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57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786885" y="2698369"/>
            <a:ext cx="4841875" cy="1463675"/>
            <a:chOff x="3786885" y="2698369"/>
            <a:chExt cx="4841875" cy="1463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6885" y="2698369"/>
              <a:ext cx="4841748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9597" y="3429965"/>
              <a:ext cx="4131182" cy="731824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024D-51E8-EDB1-78EB-231AAE6C33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289303"/>
            <a:ext cx="4911598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883664"/>
            <a:ext cx="570826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477719"/>
            <a:ext cx="2727198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971546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920238"/>
            <a:ext cx="419303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362197"/>
            <a:ext cx="4145534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803853"/>
            <a:ext cx="4088511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572000"/>
            <a:ext cx="367753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B4702CB-F05E-52EF-B18B-84D4C837F8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4784" y="2750566"/>
            <a:ext cx="6374130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C031F-3028-05D6-F453-B591C3E41A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4066" y="1875804"/>
            <a:ext cx="3028060" cy="233005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66977" y="4569205"/>
            <a:ext cx="3780790" cy="609600"/>
            <a:chOff x="1466977" y="4569205"/>
            <a:chExt cx="3780790" cy="60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977" y="4569205"/>
              <a:ext cx="378079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4157" y="4873701"/>
              <a:ext cx="3109341" cy="3051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5341" y="5255386"/>
            <a:ext cx="929894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3533" y="4569205"/>
            <a:ext cx="3632708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39606" y="4949901"/>
            <a:ext cx="940562" cy="305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4682" y="1875804"/>
            <a:ext cx="3028060" cy="23300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6790" y="549859"/>
            <a:ext cx="5293233" cy="54894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B403AC-F8C9-75D7-9153-C616EE75A4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263</Words>
  <Application>Microsoft Office PowerPoint</Application>
  <PresentationFormat>Widescreen</PresentationFormat>
  <Paragraphs>158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Aptos</vt:lpstr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EngineChecker {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cp:lastModifiedBy>Steve Steve</cp:lastModifiedBy>
  <cp:revision>3</cp:revision>
  <dcterms:created xsi:type="dcterms:W3CDTF">2024-09-17T14:55:12Z</dcterms:created>
  <dcterms:modified xsi:type="dcterms:W3CDTF">2024-09-17T15:39:28Z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2024-09-17T00:00:00Z</vt:filetime>
  </property>
</Properties>
</file>