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67AB7-CB8C-49F0-B3FB-3B22E3D0A741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8F184-6C0C-4CC0-8FC2-7CDD6B57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07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9118C-7918-4ABF-BCB8-18CBF9A495E5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0581-DF91-42F8-9978-28503B149777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110DE-8042-4C93-AD82-60AD1BC08EED}" type="datetime1">
              <a:rPr lang="en-US" smtClean="0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94B5B-F89F-421A-8ADE-4F2F57A55E2E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74543-18A4-4D04-B214-595CD836AB8C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D152-8CA0-4084-AFA3-4830A6C2A0DB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52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3.png"/><Relationship Id="rId7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6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63.png"/><Relationship Id="rId5" Type="http://schemas.openxmlformats.org/officeDocument/2006/relationships/image" Target="../media/image45.png"/><Relationship Id="rId10" Type="http://schemas.openxmlformats.org/officeDocument/2006/relationships/image" Target="../media/image52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78.png"/><Relationship Id="rId9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81.png"/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12" Type="http://schemas.openxmlformats.org/officeDocument/2006/relationships/image" Target="../media/image9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11" Type="http://schemas.openxmlformats.org/officeDocument/2006/relationships/image" Target="../media/image79.png"/><Relationship Id="rId5" Type="http://schemas.openxmlformats.org/officeDocument/2006/relationships/image" Target="../media/image86.png"/><Relationship Id="rId10" Type="http://schemas.openxmlformats.org/officeDocument/2006/relationships/image" Target="../media/image77.png"/><Relationship Id="rId4" Type="http://schemas.openxmlformats.org/officeDocument/2006/relationships/image" Target="../media/image78.png"/><Relationship Id="rId9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13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24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2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8.png"/><Relationship Id="rId11" Type="http://schemas.openxmlformats.org/officeDocument/2006/relationships/image" Target="../media/image122.png"/><Relationship Id="rId5" Type="http://schemas.openxmlformats.org/officeDocument/2006/relationships/image" Target="../media/image117.png"/><Relationship Id="rId10" Type="http://schemas.openxmlformats.org/officeDocument/2006/relationships/image" Target="../media/image121.png"/><Relationship Id="rId4" Type="http://schemas.openxmlformats.org/officeDocument/2006/relationships/image" Target="../media/image116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1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6097"/>
            <a:ext cx="10269474" cy="6858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26EEB6-CE47-AE5F-0133-E06A7C1841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888613" y="2284222"/>
            <a:ext cx="7747634" cy="1015365"/>
            <a:chOff x="3888613" y="2284222"/>
            <a:chExt cx="7747634" cy="10153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8613" y="2284222"/>
              <a:ext cx="7747127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2073" y="2750566"/>
              <a:ext cx="5950585" cy="548639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121C-A8E4-06E8-093A-18E3FA4B76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6504" y="2647188"/>
            <a:ext cx="3175000" cy="1564005"/>
            <a:chOff x="1746504" y="2647188"/>
            <a:chExt cx="3175000" cy="1564005"/>
          </a:xfrm>
        </p:grpSpPr>
        <p:sp>
          <p:nvSpPr>
            <p:cNvPr id="3" name="object 3"/>
            <p:cNvSpPr/>
            <p:nvPr/>
          </p:nvSpPr>
          <p:spPr>
            <a:xfrm>
              <a:off x="1751076" y="2651760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79">
                  <a:moveTo>
                    <a:pt x="3165348" y="0"/>
                  </a:moveTo>
                  <a:lnTo>
                    <a:pt x="0" y="0"/>
                  </a:lnTo>
                  <a:lnTo>
                    <a:pt x="0" y="1554480"/>
                  </a:lnTo>
                  <a:lnTo>
                    <a:pt x="3165348" y="155448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51076" y="2651760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79">
                  <a:moveTo>
                    <a:pt x="0" y="1554480"/>
                  </a:moveTo>
                  <a:lnTo>
                    <a:pt x="3165348" y="155448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55448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7993" y="2698115"/>
              <a:ext cx="1324483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3405" y="3079369"/>
              <a:ext cx="865886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3405" y="3460369"/>
              <a:ext cx="1572514" cy="3047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3405" y="3841369"/>
              <a:ext cx="536956" cy="304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51076" y="3031236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41997" y="1971903"/>
            <a:ext cx="3226435" cy="3226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if</a:t>
            </a:r>
            <a:r>
              <a:rPr sz="20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(isVideo)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R="1986280" algn="r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536700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else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if	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(isAudio)</a:t>
            </a:r>
            <a:r>
              <a:rPr sz="20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R="1986280" algn="r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9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R="1985645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else</a:t>
            </a:r>
            <a:r>
              <a:rPr sz="20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R="1986280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9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35738C7-C9E4-11E2-70C6-2A70E8753A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9515" y="1304544"/>
            <a:ext cx="3173095" cy="1564005"/>
            <a:chOff x="4509515" y="1304544"/>
            <a:chExt cx="3173095" cy="1564005"/>
          </a:xfrm>
        </p:grpSpPr>
        <p:sp>
          <p:nvSpPr>
            <p:cNvPr id="3" name="object 3"/>
            <p:cNvSpPr/>
            <p:nvPr/>
          </p:nvSpPr>
          <p:spPr>
            <a:xfrm>
              <a:off x="4514087" y="1309116"/>
              <a:ext cx="3164205" cy="1554480"/>
            </a:xfrm>
            <a:custGeom>
              <a:avLst/>
              <a:gdLst/>
              <a:ahLst/>
              <a:cxnLst/>
              <a:rect l="l" t="t" r="r" b="b"/>
              <a:pathLst>
                <a:path w="3164204" h="1554480">
                  <a:moveTo>
                    <a:pt x="3163823" y="0"/>
                  </a:moveTo>
                  <a:lnTo>
                    <a:pt x="0" y="0"/>
                  </a:lnTo>
                  <a:lnTo>
                    <a:pt x="0" y="1554479"/>
                  </a:lnTo>
                  <a:lnTo>
                    <a:pt x="3163823" y="1554479"/>
                  </a:lnTo>
                  <a:lnTo>
                    <a:pt x="3163823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14087" y="1309116"/>
              <a:ext cx="3164205" cy="1554480"/>
            </a:xfrm>
            <a:custGeom>
              <a:avLst/>
              <a:gdLst/>
              <a:ahLst/>
              <a:cxnLst/>
              <a:rect l="l" t="t" r="r" b="b"/>
              <a:pathLst>
                <a:path w="3164204" h="1554480">
                  <a:moveTo>
                    <a:pt x="0" y="1554479"/>
                  </a:moveTo>
                  <a:lnTo>
                    <a:pt x="3163823" y="1554479"/>
                  </a:lnTo>
                  <a:lnTo>
                    <a:pt x="3163823" y="0"/>
                  </a:lnTo>
                  <a:lnTo>
                    <a:pt x="0" y="0"/>
                  </a:lnTo>
                  <a:lnTo>
                    <a:pt x="0" y="1554479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0115" y="1355725"/>
              <a:ext cx="1324483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5527" y="1736725"/>
              <a:ext cx="865886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5527" y="2117725"/>
              <a:ext cx="1572514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5527" y="2498420"/>
              <a:ext cx="536955" cy="3051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14087" y="1706880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88136" y="4261103"/>
            <a:ext cx="3175000" cy="794385"/>
            <a:chOff x="1088136" y="4261103"/>
            <a:chExt cx="3175000" cy="794385"/>
          </a:xfrm>
        </p:grpSpPr>
        <p:sp>
          <p:nvSpPr>
            <p:cNvPr id="11" name="object 11"/>
            <p:cNvSpPr/>
            <p:nvPr/>
          </p:nvSpPr>
          <p:spPr>
            <a:xfrm>
              <a:off x="1092708" y="4265675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2708" y="4265675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8605" y="4312919"/>
              <a:ext cx="875995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3538" y="4693919"/>
              <a:ext cx="866241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92708" y="4663439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509515" y="4261103"/>
            <a:ext cx="3173095" cy="794385"/>
            <a:chOff x="4509515" y="4261103"/>
            <a:chExt cx="3173095" cy="794385"/>
          </a:xfrm>
        </p:grpSpPr>
        <p:sp>
          <p:nvSpPr>
            <p:cNvPr id="17" name="object 17"/>
            <p:cNvSpPr/>
            <p:nvPr/>
          </p:nvSpPr>
          <p:spPr>
            <a:xfrm>
              <a:off x="4514087" y="4265675"/>
              <a:ext cx="3164205" cy="784860"/>
            </a:xfrm>
            <a:custGeom>
              <a:avLst/>
              <a:gdLst/>
              <a:ahLst/>
              <a:cxnLst/>
              <a:rect l="l" t="t" r="r" b="b"/>
              <a:pathLst>
                <a:path w="3164204" h="784860">
                  <a:moveTo>
                    <a:pt x="3163823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3823" y="784860"/>
                  </a:lnTo>
                  <a:lnTo>
                    <a:pt x="3163823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14087" y="4265675"/>
              <a:ext cx="3164205" cy="784860"/>
            </a:xfrm>
            <a:custGeom>
              <a:avLst/>
              <a:gdLst/>
              <a:ahLst/>
              <a:cxnLst/>
              <a:rect l="l" t="t" r="r" b="b"/>
              <a:pathLst>
                <a:path w="3164204" h="784860">
                  <a:moveTo>
                    <a:pt x="0" y="784860"/>
                  </a:moveTo>
                  <a:lnTo>
                    <a:pt x="3163823" y="784860"/>
                  </a:lnTo>
                  <a:lnTo>
                    <a:pt x="3163823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21095" y="4312919"/>
              <a:ext cx="897940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5527" y="4693919"/>
              <a:ext cx="865886" cy="304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14087" y="4663439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929371" y="4261103"/>
            <a:ext cx="3175000" cy="794385"/>
            <a:chOff x="7929371" y="4261103"/>
            <a:chExt cx="3175000" cy="794385"/>
          </a:xfrm>
        </p:grpSpPr>
        <p:sp>
          <p:nvSpPr>
            <p:cNvPr id="23" name="object 23"/>
            <p:cNvSpPr/>
            <p:nvPr/>
          </p:nvSpPr>
          <p:spPr>
            <a:xfrm>
              <a:off x="7933943" y="4265675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33943" y="4265675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29013" y="4312919"/>
              <a:ext cx="931227" cy="3048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27161" y="4693919"/>
              <a:ext cx="865886" cy="3048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933943" y="4663439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2662428" y="2864357"/>
            <a:ext cx="6868795" cy="1402715"/>
          </a:xfrm>
          <a:custGeom>
            <a:avLst/>
            <a:gdLst/>
            <a:ahLst/>
            <a:cxnLst/>
            <a:rect l="l" t="t" r="r" b="b"/>
            <a:pathLst>
              <a:path w="6868795" h="1402714">
                <a:moveTo>
                  <a:pt x="6868541" y="694055"/>
                </a:moveTo>
                <a:lnTo>
                  <a:pt x="6862826" y="688225"/>
                </a:lnTo>
                <a:lnTo>
                  <a:pt x="3447288" y="688225"/>
                </a:lnTo>
                <a:lnTo>
                  <a:pt x="3447288" y="129540"/>
                </a:lnTo>
                <a:lnTo>
                  <a:pt x="3498977" y="129540"/>
                </a:lnTo>
                <a:lnTo>
                  <a:pt x="3499104" y="129540"/>
                </a:lnTo>
                <a:lnTo>
                  <a:pt x="3492627" y="116586"/>
                </a:lnTo>
                <a:lnTo>
                  <a:pt x="3434334" y="0"/>
                </a:lnTo>
                <a:lnTo>
                  <a:pt x="3434270" y="127"/>
                </a:lnTo>
                <a:lnTo>
                  <a:pt x="3434207" y="0"/>
                </a:lnTo>
                <a:lnTo>
                  <a:pt x="3369437" y="129540"/>
                </a:lnTo>
                <a:lnTo>
                  <a:pt x="3369564" y="129540"/>
                </a:lnTo>
                <a:lnTo>
                  <a:pt x="3421253" y="129540"/>
                </a:lnTo>
                <a:lnTo>
                  <a:pt x="3421253" y="688225"/>
                </a:lnTo>
                <a:lnTo>
                  <a:pt x="5842" y="688225"/>
                </a:lnTo>
                <a:lnTo>
                  <a:pt x="0" y="694055"/>
                </a:lnTo>
                <a:lnTo>
                  <a:pt x="0" y="1402334"/>
                </a:lnTo>
                <a:lnTo>
                  <a:pt x="25908" y="1402334"/>
                </a:lnTo>
                <a:lnTo>
                  <a:pt x="25908" y="714121"/>
                </a:lnTo>
                <a:lnTo>
                  <a:pt x="3421380" y="714121"/>
                </a:lnTo>
                <a:lnTo>
                  <a:pt x="3421380" y="1402334"/>
                </a:lnTo>
                <a:lnTo>
                  <a:pt x="3447288" y="1402334"/>
                </a:lnTo>
                <a:lnTo>
                  <a:pt x="3447288" y="714121"/>
                </a:lnTo>
                <a:lnTo>
                  <a:pt x="6842633" y="714121"/>
                </a:lnTo>
                <a:lnTo>
                  <a:pt x="6842633" y="1402334"/>
                </a:lnTo>
                <a:lnTo>
                  <a:pt x="6868541" y="1402334"/>
                </a:lnTo>
                <a:lnTo>
                  <a:pt x="6868541" y="714121"/>
                </a:lnTo>
                <a:lnTo>
                  <a:pt x="6868541" y="69405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8484743" y="5180965"/>
            <a:ext cx="2251710" cy="488315"/>
            <a:chOff x="8484743" y="5180965"/>
            <a:chExt cx="2251710" cy="488315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84743" y="5180965"/>
              <a:ext cx="2251582" cy="2438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84743" y="5424830"/>
              <a:ext cx="1919477" cy="243840"/>
            </a:xfrm>
            <a:prstGeom prst="rect">
              <a:avLst/>
            </a:prstGeom>
          </p:spPr>
        </p:pic>
      </p:grp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DD47C94C-5F2F-C381-58AC-CFB0F0B5B7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9515" y="1304544"/>
            <a:ext cx="3173095" cy="1949450"/>
            <a:chOff x="4509515" y="1304544"/>
            <a:chExt cx="3173095" cy="1949450"/>
          </a:xfrm>
        </p:grpSpPr>
        <p:sp>
          <p:nvSpPr>
            <p:cNvPr id="3" name="object 3"/>
            <p:cNvSpPr/>
            <p:nvPr/>
          </p:nvSpPr>
          <p:spPr>
            <a:xfrm>
              <a:off x="4514087" y="1309116"/>
              <a:ext cx="3164205" cy="1940560"/>
            </a:xfrm>
            <a:custGeom>
              <a:avLst/>
              <a:gdLst/>
              <a:ahLst/>
              <a:cxnLst/>
              <a:rect l="l" t="t" r="r" b="b"/>
              <a:pathLst>
                <a:path w="3164204" h="1940560">
                  <a:moveTo>
                    <a:pt x="3163823" y="0"/>
                  </a:moveTo>
                  <a:lnTo>
                    <a:pt x="0" y="0"/>
                  </a:lnTo>
                  <a:lnTo>
                    <a:pt x="0" y="1940052"/>
                  </a:lnTo>
                  <a:lnTo>
                    <a:pt x="3163823" y="1940052"/>
                  </a:lnTo>
                  <a:lnTo>
                    <a:pt x="3163823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14087" y="1309116"/>
              <a:ext cx="3164205" cy="1940560"/>
            </a:xfrm>
            <a:custGeom>
              <a:avLst/>
              <a:gdLst/>
              <a:ahLst/>
              <a:cxnLst/>
              <a:rect l="l" t="t" r="r" b="b"/>
              <a:pathLst>
                <a:path w="3164204" h="1940560">
                  <a:moveTo>
                    <a:pt x="0" y="1940052"/>
                  </a:moveTo>
                  <a:lnTo>
                    <a:pt x="3163823" y="1940052"/>
                  </a:lnTo>
                  <a:lnTo>
                    <a:pt x="3163823" y="0"/>
                  </a:lnTo>
                  <a:lnTo>
                    <a:pt x="0" y="0"/>
                  </a:lnTo>
                  <a:lnTo>
                    <a:pt x="0" y="1940052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0115" y="1355725"/>
              <a:ext cx="1324483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5527" y="1736725"/>
              <a:ext cx="865886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5527" y="2117725"/>
              <a:ext cx="1572514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5527" y="2498420"/>
              <a:ext cx="926338" cy="305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5527" y="2880105"/>
              <a:ext cx="536955" cy="3048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14087" y="1706880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88136" y="4261103"/>
            <a:ext cx="3175000" cy="1179830"/>
            <a:chOff x="1088136" y="4261103"/>
            <a:chExt cx="3175000" cy="1179830"/>
          </a:xfrm>
        </p:grpSpPr>
        <p:sp>
          <p:nvSpPr>
            <p:cNvPr id="12" name="object 12"/>
            <p:cNvSpPr/>
            <p:nvPr/>
          </p:nvSpPr>
          <p:spPr>
            <a:xfrm>
              <a:off x="1092708" y="4265675"/>
              <a:ext cx="3165475" cy="1170940"/>
            </a:xfrm>
            <a:custGeom>
              <a:avLst/>
              <a:gdLst/>
              <a:ahLst/>
              <a:cxnLst/>
              <a:rect l="l" t="t" r="r" b="b"/>
              <a:pathLst>
                <a:path w="3165475" h="1170939">
                  <a:moveTo>
                    <a:pt x="3165348" y="0"/>
                  </a:moveTo>
                  <a:lnTo>
                    <a:pt x="0" y="0"/>
                  </a:lnTo>
                  <a:lnTo>
                    <a:pt x="0" y="1170432"/>
                  </a:lnTo>
                  <a:lnTo>
                    <a:pt x="3165348" y="1170432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2708" y="4265675"/>
              <a:ext cx="3165475" cy="1170940"/>
            </a:xfrm>
            <a:custGeom>
              <a:avLst/>
              <a:gdLst/>
              <a:ahLst/>
              <a:cxnLst/>
              <a:rect l="l" t="t" r="r" b="b"/>
              <a:pathLst>
                <a:path w="3165475" h="1170939">
                  <a:moveTo>
                    <a:pt x="0" y="1170432"/>
                  </a:moveTo>
                  <a:lnTo>
                    <a:pt x="3165348" y="1170432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170432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8605" y="4312919"/>
              <a:ext cx="875995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3538" y="4693919"/>
              <a:ext cx="866241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3538" y="5074615"/>
              <a:ext cx="926693" cy="30510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92708" y="4663439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509515" y="4261103"/>
            <a:ext cx="3173095" cy="1179830"/>
            <a:chOff x="4509515" y="4261103"/>
            <a:chExt cx="3173095" cy="1179830"/>
          </a:xfrm>
        </p:grpSpPr>
        <p:sp>
          <p:nvSpPr>
            <p:cNvPr id="19" name="object 19"/>
            <p:cNvSpPr/>
            <p:nvPr/>
          </p:nvSpPr>
          <p:spPr>
            <a:xfrm>
              <a:off x="4514087" y="4265675"/>
              <a:ext cx="3164205" cy="1170940"/>
            </a:xfrm>
            <a:custGeom>
              <a:avLst/>
              <a:gdLst/>
              <a:ahLst/>
              <a:cxnLst/>
              <a:rect l="l" t="t" r="r" b="b"/>
              <a:pathLst>
                <a:path w="3164204" h="1170939">
                  <a:moveTo>
                    <a:pt x="3163823" y="0"/>
                  </a:moveTo>
                  <a:lnTo>
                    <a:pt x="0" y="0"/>
                  </a:lnTo>
                  <a:lnTo>
                    <a:pt x="0" y="1170432"/>
                  </a:lnTo>
                  <a:lnTo>
                    <a:pt x="3163823" y="1170432"/>
                  </a:lnTo>
                  <a:lnTo>
                    <a:pt x="3163823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14087" y="4265675"/>
              <a:ext cx="3164205" cy="1170940"/>
            </a:xfrm>
            <a:custGeom>
              <a:avLst/>
              <a:gdLst/>
              <a:ahLst/>
              <a:cxnLst/>
              <a:rect l="l" t="t" r="r" b="b"/>
              <a:pathLst>
                <a:path w="3164204" h="1170939">
                  <a:moveTo>
                    <a:pt x="0" y="1170432"/>
                  </a:moveTo>
                  <a:lnTo>
                    <a:pt x="3163823" y="1170432"/>
                  </a:lnTo>
                  <a:lnTo>
                    <a:pt x="3163823" y="0"/>
                  </a:lnTo>
                  <a:lnTo>
                    <a:pt x="0" y="0"/>
                  </a:lnTo>
                  <a:lnTo>
                    <a:pt x="0" y="1170432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21095" y="4312919"/>
              <a:ext cx="897940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5527" y="4693919"/>
              <a:ext cx="865886" cy="304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5527" y="5074615"/>
              <a:ext cx="926338" cy="30510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514087" y="4663439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929371" y="4261103"/>
            <a:ext cx="3175000" cy="1179830"/>
            <a:chOff x="7929371" y="4261103"/>
            <a:chExt cx="3175000" cy="1179830"/>
          </a:xfrm>
        </p:grpSpPr>
        <p:sp>
          <p:nvSpPr>
            <p:cNvPr id="26" name="object 26"/>
            <p:cNvSpPr/>
            <p:nvPr/>
          </p:nvSpPr>
          <p:spPr>
            <a:xfrm>
              <a:off x="7933943" y="4265675"/>
              <a:ext cx="3165475" cy="1170940"/>
            </a:xfrm>
            <a:custGeom>
              <a:avLst/>
              <a:gdLst/>
              <a:ahLst/>
              <a:cxnLst/>
              <a:rect l="l" t="t" r="r" b="b"/>
              <a:pathLst>
                <a:path w="3165475" h="1170939">
                  <a:moveTo>
                    <a:pt x="3165348" y="0"/>
                  </a:moveTo>
                  <a:lnTo>
                    <a:pt x="0" y="0"/>
                  </a:lnTo>
                  <a:lnTo>
                    <a:pt x="0" y="1170432"/>
                  </a:lnTo>
                  <a:lnTo>
                    <a:pt x="3165348" y="1170432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33943" y="4265675"/>
              <a:ext cx="3165475" cy="1170940"/>
            </a:xfrm>
            <a:custGeom>
              <a:avLst/>
              <a:gdLst/>
              <a:ahLst/>
              <a:cxnLst/>
              <a:rect l="l" t="t" r="r" b="b"/>
              <a:pathLst>
                <a:path w="3165475" h="1170939">
                  <a:moveTo>
                    <a:pt x="0" y="1170432"/>
                  </a:moveTo>
                  <a:lnTo>
                    <a:pt x="3165348" y="1170432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170432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29013" y="4312919"/>
              <a:ext cx="931227" cy="3048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27161" y="4693919"/>
              <a:ext cx="865886" cy="3048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27161" y="5074615"/>
              <a:ext cx="926338" cy="30510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933943" y="4663439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2662428" y="3249929"/>
            <a:ext cx="6868795" cy="1017905"/>
          </a:xfrm>
          <a:custGeom>
            <a:avLst/>
            <a:gdLst/>
            <a:ahLst/>
            <a:cxnLst/>
            <a:rect l="l" t="t" r="r" b="b"/>
            <a:pathLst>
              <a:path w="6868795" h="1017904">
                <a:moveTo>
                  <a:pt x="6868541" y="501650"/>
                </a:moveTo>
                <a:lnTo>
                  <a:pt x="6862826" y="495935"/>
                </a:lnTo>
                <a:lnTo>
                  <a:pt x="3447288" y="495935"/>
                </a:lnTo>
                <a:lnTo>
                  <a:pt x="3447288" y="129540"/>
                </a:lnTo>
                <a:lnTo>
                  <a:pt x="3498977" y="129540"/>
                </a:lnTo>
                <a:lnTo>
                  <a:pt x="3499104" y="129540"/>
                </a:lnTo>
                <a:lnTo>
                  <a:pt x="3492627" y="116586"/>
                </a:lnTo>
                <a:lnTo>
                  <a:pt x="3434334" y="0"/>
                </a:lnTo>
                <a:lnTo>
                  <a:pt x="3434270" y="127"/>
                </a:lnTo>
                <a:lnTo>
                  <a:pt x="3434207" y="0"/>
                </a:lnTo>
                <a:lnTo>
                  <a:pt x="3369437" y="129540"/>
                </a:lnTo>
                <a:lnTo>
                  <a:pt x="3369564" y="129540"/>
                </a:lnTo>
                <a:lnTo>
                  <a:pt x="3421253" y="129540"/>
                </a:lnTo>
                <a:lnTo>
                  <a:pt x="3421253" y="495935"/>
                </a:lnTo>
                <a:lnTo>
                  <a:pt x="5842" y="495935"/>
                </a:lnTo>
                <a:lnTo>
                  <a:pt x="0" y="501650"/>
                </a:lnTo>
                <a:lnTo>
                  <a:pt x="0" y="1017651"/>
                </a:lnTo>
                <a:lnTo>
                  <a:pt x="25908" y="1017651"/>
                </a:lnTo>
                <a:lnTo>
                  <a:pt x="25908" y="521843"/>
                </a:lnTo>
                <a:lnTo>
                  <a:pt x="3421380" y="521843"/>
                </a:lnTo>
                <a:lnTo>
                  <a:pt x="3421380" y="1017651"/>
                </a:lnTo>
                <a:lnTo>
                  <a:pt x="3447288" y="1017651"/>
                </a:lnTo>
                <a:lnTo>
                  <a:pt x="3447288" y="521843"/>
                </a:lnTo>
                <a:lnTo>
                  <a:pt x="6842633" y="521843"/>
                </a:lnTo>
                <a:lnTo>
                  <a:pt x="6842633" y="1017651"/>
                </a:lnTo>
                <a:lnTo>
                  <a:pt x="6868541" y="1017651"/>
                </a:lnTo>
                <a:lnTo>
                  <a:pt x="6868541" y="521843"/>
                </a:lnTo>
                <a:lnTo>
                  <a:pt x="6868541" y="50165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7327CC6E-2E3F-6935-BF38-A694632DCA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5685" y="544652"/>
            <a:ext cx="6191504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986782" y="2935858"/>
            <a:ext cx="6385560" cy="365760"/>
            <a:chOff x="4986782" y="2935858"/>
            <a:chExt cx="638556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6782" y="2935858"/>
              <a:ext cx="206336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2830" y="2935858"/>
              <a:ext cx="113080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65058" y="2935858"/>
              <a:ext cx="3407029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86782" y="3530219"/>
            <a:ext cx="2401442" cy="3657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13350" y="402348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15609" y="3972178"/>
            <a:ext cx="6555486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35389" y="2526768"/>
            <a:ext cx="2213263" cy="2211809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CC319B-03DC-19B8-19FE-667604F6FE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9515" y="1304544"/>
            <a:ext cx="3173095" cy="1564005"/>
            <a:chOff x="4509515" y="1304544"/>
            <a:chExt cx="3173095" cy="1564005"/>
          </a:xfrm>
        </p:grpSpPr>
        <p:sp>
          <p:nvSpPr>
            <p:cNvPr id="3" name="object 3"/>
            <p:cNvSpPr/>
            <p:nvPr/>
          </p:nvSpPr>
          <p:spPr>
            <a:xfrm>
              <a:off x="4514087" y="1309116"/>
              <a:ext cx="3164205" cy="1554480"/>
            </a:xfrm>
            <a:custGeom>
              <a:avLst/>
              <a:gdLst/>
              <a:ahLst/>
              <a:cxnLst/>
              <a:rect l="l" t="t" r="r" b="b"/>
              <a:pathLst>
                <a:path w="3164204" h="1554480">
                  <a:moveTo>
                    <a:pt x="3163823" y="0"/>
                  </a:moveTo>
                  <a:lnTo>
                    <a:pt x="0" y="0"/>
                  </a:lnTo>
                  <a:lnTo>
                    <a:pt x="0" y="1554479"/>
                  </a:lnTo>
                  <a:lnTo>
                    <a:pt x="3163823" y="1554479"/>
                  </a:lnTo>
                  <a:lnTo>
                    <a:pt x="3163823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14087" y="1309116"/>
              <a:ext cx="3164205" cy="1554480"/>
            </a:xfrm>
            <a:custGeom>
              <a:avLst/>
              <a:gdLst/>
              <a:ahLst/>
              <a:cxnLst/>
              <a:rect l="l" t="t" r="r" b="b"/>
              <a:pathLst>
                <a:path w="3164204" h="1554480">
                  <a:moveTo>
                    <a:pt x="0" y="1554479"/>
                  </a:moveTo>
                  <a:lnTo>
                    <a:pt x="3163823" y="1554479"/>
                  </a:lnTo>
                  <a:lnTo>
                    <a:pt x="3163823" y="0"/>
                  </a:lnTo>
                  <a:lnTo>
                    <a:pt x="0" y="0"/>
                  </a:lnTo>
                  <a:lnTo>
                    <a:pt x="0" y="1554479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0115" y="1355725"/>
              <a:ext cx="1324483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5527" y="1736725"/>
              <a:ext cx="865886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5527" y="2117725"/>
              <a:ext cx="1572514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5527" y="2498420"/>
              <a:ext cx="536955" cy="3051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14087" y="1706880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92836" y="2864357"/>
            <a:ext cx="5569585" cy="2190750"/>
            <a:chOff x="592836" y="2864357"/>
            <a:chExt cx="5569585" cy="2190750"/>
          </a:xfrm>
        </p:grpSpPr>
        <p:sp>
          <p:nvSpPr>
            <p:cNvPr id="11" name="object 11"/>
            <p:cNvSpPr/>
            <p:nvPr/>
          </p:nvSpPr>
          <p:spPr>
            <a:xfrm>
              <a:off x="597408" y="4265675"/>
              <a:ext cx="2524125" cy="784860"/>
            </a:xfrm>
            <a:custGeom>
              <a:avLst/>
              <a:gdLst/>
              <a:ahLst/>
              <a:cxnLst/>
              <a:rect l="l" t="t" r="r" b="b"/>
              <a:pathLst>
                <a:path w="2524125" h="784860">
                  <a:moveTo>
                    <a:pt x="2523744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23744" y="784860"/>
                  </a:lnTo>
                  <a:lnTo>
                    <a:pt x="252374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7408" y="4265675"/>
              <a:ext cx="2524125" cy="784860"/>
            </a:xfrm>
            <a:custGeom>
              <a:avLst/>
              <a:gdLst/>
              <a:ahLst/>
              <a:cxnLst/>
              <a:rect l="l" t="t" r="r" b="b"/>
              <a:pathLst>
                <a:path w="2524125" h="784860">
                  <a:moveTo>
                    <a:pt x="0" y="784860"/>
                  </a:moveTo>
                  <a:lnTo>
                    <a:pt x="2523744" y="784860"/>
                  </a:lnTo>
                  <a:lnTo>
                    <a:pt x="2523744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3519" y="4312919"/>
              <a:ext cx="875995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543" y="4693919"/>
              <a:ext cx="866241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97408" y="4658867"/>
              <a:ext cx="2524125" cy="4445"/>
            </a:xfrm>
            <a:custGeom>
              <a:avLst/>
              <a:gdLst/>
              <a:ahLst/>
              <a:cxnLst/>
              <a:rect l="l" t="t" r="r" b="b"/>
              <a:pathLst>
                <a:path w="2524125" h="4445">
                  <a:moveTo>
                    <a:pt x="2523617" y="0"/>
                  </a:moveTo>
                  <a:lnTo>
                    <a:pt x="0" y="4317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47088" y="2864357"/>
              <a:ext cx="4314825" cy="1402715"/>
            </a:xfrm>
            <a:custGeom>
              <a:avLst/>
              <a:gdLst/>
              <a:ahLst/>
              <a:cxnLst/>
              <a:rect l="l" t="t" r="r" b="b"/>
              <a:pathLst>
                <a:path w="4314825" h="1402714">
                  <a:moveTo>
                    <a:pt x="4237101" y="688213"/>
                  </a:moveTo>
                  <a:lnTo>
                    <a:pt x="5842" y="688213"/>
                  </a:lnTo>
                  <a:lnTo>
                    <a:pt x="0" y="694054"/>
                  </a:lnTo>
                  <a:lnTo>
                    <a:pt x="0" y="1402333"/>
                  </a:lnTo>
                  <a:lnTo>
                    <a:pt x="25907" y="1402333"/>
                  </a:lnTo>
                  <a:lnTo>
                    <a:pt x="25907" y="714120"/>
                  </a:lnTo>
                  <a:lnTo>
                    <a:pt x="12954" y="714120"/>
                  </a:lnTo>
                  <a:lnTo>
                    <a:pt x="25907" y="701166"/>
                  </a:lnTo>
                  <a:lnTo>
                    <a:pt x="4237101" y="701166"/>
                  </a:lnTo>
                  <a:lnTo>
                    <a:pt x="4237101" y="688213"/>
                  </a:lnTo>
                  <a:close/>
                </a:path>
                <a:path w="4314825" h="1402714">
                  <a:moveTo>
                    <a:pt x="25907" y="701166"/>
                  </a:moveTo>
                  <a:lnTo>
                    <a:pt x="12954" y="714120"/>
                  </a:lnTo>
                  <a:lnTo>
                    <a:pt x="25907" y="714120"/>
                  </a:lnTo>
                  <a:lnTo>
                    <a:pt x="25907" y="701166"/>
                  </a:lnTo>
                  <a:close/>
                </a:path>
                <a:path w="4314825" h="1402714">
                  <a:moveTo>
                    <a:pt x="4263009" y="688213"/>
                  </a:moveTo>
                  <a:lnTo>
                    <a:pt x="4250055" y="688213"/>
                  </a:lnTo>
                  <a:lnTo>
                    <a:pt x="4237101" y="701166"/>
                  </a:lnTo>
                  <a:lnTo>
                    <a:pt x="25907" y="701166"/>
                  </a:lnTo>
                  <a:lnTo>
                    <a:pt x="25907" y="714120"/>
                  </a:lnTo>
                  <a:lnTo>
                    <a:pt x="4257167" y="714120"/>
                  </a:lnTo>
                  <a:lnTo>
                    <a:pt x="4263009" y="708405"/>
                  </a:lnTo>
                  <a:lnTo>
                    <a:pt x="4263009" y="688213"/>
                  </a:lnTo>
                  <a:close/>
                </a:path>
                <a:path w="4314825" h="1402714">
                  <a:moveTo>
                    <a:pt x="4263009" y="116586"/>
                  </a:moveTo>
                  <a:lnTo>
                    <a:pt x="4237101" y="116586"/>
                  </a:lnTo>
                  <a:lnTo>
                    <a:pt x="4237101" y="701166"/>
                  </a:lnTo>
                  <a:lnTo>
                    <a:pt x="4250055" y="688213"/>
                  </a:lnTo>
                  <a:lnTo>
                    <a:pt x="4263009" y="688213"/>
                  </a:lnTo>
                  <a:lnTo>
                    <a:pt x="4263009" y="116586"/>
                  </a:lnTo>
                  <a:close/>
                </a:path>
                <a:path w="4314825" h="1402714">
                  <a:moveTo>
                    <a:pt x="4250055" y="0"/>
                  </a:moveTo>
                  <a:lnTo>
                    <a:pt x="4185285" y="129539"/>
                  </a:lnTo>
                  <a:lnTo>
                    <a:pt x="4237101" y="129539"/>
                  </a:lnTo>
                  <a:lnTo>
                    <a:pt x="4237101" y="116586"/>
                  </a:lnTo>
                  <a:lnTo>
                    <a:pt x="4308348" y="116586"/>
                  </a:lnTo>
                  <a:lnTo>
                    <a:pt x="4250055" y="0"/>
                  </a:lnTo>
                  <a:close/>
                </a:path>
                <a:path w="4314825" h="1402714">
                  <a:moveTo>
                    <a:pt x="4308348" y="116586"/>
                  </a:moveTo>
                  <a:lnTo>
                    <a:pt x="4263009" y="116586"/>
                  </a:lnTo>
                  <a:lnTo>
                    <a:pt x="4263009" y="129539"/>
                  </a:lnTo>
                  <a:lnTo>
                    <a:pt x="4314825" y="129539"/>
                  </a:lnTo>
                  <a:lnTo>
                    <a:pt x="4308348" y="116586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04615" y="4265675"/>
              <a:ext cx="2522220" cy="784860"/>
            </a:xfrm>
            <a:custGeom>
              <a:avLst/>
              <a:gdLst/>
              <a:ahLst/>
              <a:cxnLst/>
              <a:rect l="l" t="t" r="r" b="b"/>
              <a:pathLst>
                <a:path w="2522220" h="784860">
                  <a:moveTo>
                    <a:pt x="2522219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22219" y="784860"/>
                  </a:lnTo>
                  <a:lnTo>
                    <a:pt x="2522219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04615" y="4265675"/>
              <a:ext cx="2522220" cy="784860"/>
            </a:xfrm>
            <a:custGeom>
              <a:avLst/>
              <a:gdLst/>
              <a:ahLst/>
              <a:cxnLst/>
              <a:rect l="l" t="t" r="r" b="b"/>
              <a:pathLst>
                <a:path w="2522220" h="784860">
                  <a:moveTo>
                    <a:pt x="0" y="784860"/>
                  </a:moveTo>
                  <a:lnTo>
                    <a:pt x="2522219" y="784860"/>
                  </a:lnTo>
                  <a:lnTo>
                    <a:pt x="2522219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1583" y="4312919"/>
              <a:ext cx="897940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5802" y="4693919"/>
              <a:ext cx="866241" cy="304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404615" y="4658867"/>
              <a:ext cx="2524125" cy="4445"/>
            </a:xfrm>
            <a:custGeom>
              <a:avLst/>
              <a:gdLst/>
              <a:ahLst/>
              <a:cxnLst/>
              <a:rect l="l" t="t" r="r" b="b"/>
              <a:pathLst>
                <a:path w="2524125" h="4445">
                  <a:moveTo>
                    <a:pt x="2523617" y="0"/>
                  </a:moveTo>
                  <a:lnTo>
                    <a:pt x="0" y="4317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205728" y="4265676"/>
            <a:ext cx="2533015" cy="794385"/>
            <a:chOff x="6205728" y="4265676"/>
            <a:chExt cx="2533015" cy="794385"/>
          </a:xfrm>
        </p:grpSpPr>
        <p:sp>
          <p:nvSpPr>
            <p:cNvPr id="23" name="object 23"/>
            <p:cNvSpPr/>
            <p:nvPr/>
          </p:nvSpPr>
          <p:spPr>
            <a:xfrm>
              <a:off x="6210300" y="4270248"/>
              <a:ext cx="2524125" cy="784860"/>
            </a:xfrm>
            <a:custGeom>
              <a:avLst/>
              <a:gdLst/>
              <a:ahLst/>
              <a:cxnLst/>
              <a:rect l="l" t="t" r="r" b="b"/>
              <a:pathLst>
                <a:path w="2524125" h="784860">
                  <a:moveTo>
                    <a:pt x="2523744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2523744" y="784859"/>
                  </a:lnTo>
                  <a:lnTo>
                    <a:pt x="252374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10300" y="4270248"/>
              <a:ext cx="2524125" cy="784860"/>
            </a:xfrm>
            <a:custGeom>
              <a:avLst/>
              <a:gdLst/>
              <a:ahLst/>
              <a:cxnLst/>
              <a:rect l="l" t="t" r="r" b="b"/>
              <a:pathLst>
                <a:path w="2524125" h="784860">
                  <a:moveTo>
                    <a:pt x="0" y="784859"/>
                  </a:moveTo>
                  <a:lnTo>
                    <a:pt x="2523744" y="784859"/>
                  </a:lnTo>
                  <a:lnTo>
                    <a:pt x="2523744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5076" y="4317187"/>
              <a:ext cx="930859" cy="3051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3010" y="4698746"/>
              <a:ext cx="866241" cy="3048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210300" y="4663440"/>
              <a:ext cx="2524125" cy="4445"/>
            </a:xfrm>
            <a:custGeom>
              <a:avLst/>
              <a:gdLst/>
              <a:ahLst/>
              <a:cxnLst/>
              <a:rect l="l" t="t" r="r" b="b"/>
              <a:pathLst>
                <a:path w="2524125" h="4445">
                  <a:moveTo>
                    <a:pt x="2523617" y="0"/>
                  </a:moveTo>
                  <a:lnTo>
                    <a:pt x="0" y="4318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9012935" y="4270247"/>
            <a:ext cx="2533015" cy="794385"/>
            <a:chOff x="9012935" y="4270247"/>
            <a:chExt cx="2533015" cy="794385"/>
          </a:xfrm>
        </p:grpSpPr>
        <p:sp>
          <p:nvSpPr>
            <p:cNvPr id="29" name="object 29"/>
            <p:cNvSpPr/>
            <p:nvPr/>
          </p:nvSpPr>
          <p:spPr>
            <a:xfrm>
              <a:off x="9017507" y="4274819"/>
              <a:ext cx="2524125" cy="784860"/>
            </a:xfrm>
            <a:custGeom>
              <a:avLst/>
              <a:gdLst/>
              <a:ahLst/>
              <a:cxnLst/>
              <a:rect l="l" t="t" r="r" b="b"/>
              <a:pathLst>
                <a:path w="2524125" h="784860">
                  <a:moveTo>
                    <a:pt x="2523744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2523744" y="784859"/>
                  </a:lnTo>
                  <a:lnTo>
                    <a:pt x="252374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17507" y="4274819"/>
              <a:ext cx="2524125" cy="784860"/>
            </a:xfrm>
            <a:custGeom>
              <a:avLst/>
              <a:gdLst/>
              <a:ahLst/>
              <a:cxnLst/>
              <a:rect l="l" t="t" r="r" b="b"/>
              <a:pathLst>
                <a:path w="2524125" h="784860">
                  <a:moveTo>
                    <a:pt x="0" y="784859"/>
                  </a:moveTo>
                  <a:lnTo>
                    <a:pt x="2523744" y="784859"/>
                  </a:lnTo>
                  <a:lnTo>
                    <a:pt x="2523744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69297" y="4322063"/>
              <a:ext cx="1959991" cy="3048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0217" y="4703063"/>
              <a:ext cx="865885" cy="3048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017507" y="4668011"/>
              <a:ext cx="2524125" cy="4445"/>
            </a:xfrm>
            <a:custGeom>
              <a:avLst/>
              <a:gdLst/>
              <a:ahLst/>
              <a:cxnLst/>
              <a:rect l="l" t="t" r="r" b="b"/>
              <a:pathLst>
                <a:path w="2524125" h="4445">
                  <a:moveTo>
                    <a:pt x="2523617" y="0"/>
                  </a:moveTo>
                  <a:lnTo>
                    <a:pt x="0" y="4318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4654296" y="2864357"/>
            <a:ext cx="5638800" cy="1411605"/>
          </a:xfrm>
          <a:custGeom>
            <a:avLst/>
            <a:gdLst/>
            <a:ahLst/>
            <a:cxnLst/>
            <a:rect l="l" t="t" r="r" b="b"/>
            <a:pathLst>
              <a:path w="5638800" h="1411604">
                <a:moveTo>
                  <a:pt x="5638800" y="698512"/>
                </a:moveTo>
                <a:lnTo>
                  <a:pt x="5632958" y="692785"/>
                </a:lnTo>
                <a:lnTo>
                  <a:pt x="2828328" y="692785"/>
                </a:lnTo>
                <a:lnTo>
                  <a:pt x="2826131" y="690638"/>
                </a:lnTo>
                <a:lnTo>
                  <a:pt x="1456182" y="690638"/>
                </a:lnTo>
                <a:lnTo>
                  <a:pt x="1456182" y="688225"/>
                </a:lnTo>
                <a:lnTo>
                  <a:pt x="1456182" y="129540"/>
                </a:lnTo>
                <a:lnTo>
                  <a:pt x="1507236" y="129540"/>
                </a:lnTo>
                <a:lnTo>
                  <a:pt x="1507998" y="129540"/>
                </a:lnTo>
                <a:lnTo>
                  <a:pt x="1501521" y="116586"/>
                </a:lnTo>
                <a:lnTo>
                  <a:pt x="1443228" y="0"/>
                </a:lnTo>
                <a:lnTo>
                  <a:pt x="1442847" y="762"/>
                </a:lnTo>
                <a:lnTo>
                  <a:pt x="1442466" y="0"/>
                </a:lnTo>
                <a:lnTo>
                  <a:pt x="1377696" y="129540"/>
                </a:lnTo>
                <a:lnTo>
                  <a:pt x="1378458" y="129540"/>
                </a:lnTo>
                <a:lnTo>
                  <a:pt x="1429512" y="129540"/>
                </a:lnTo>
                <a:lnTo>
                  <a:pt x="1429512" y="688225"/>
                </a:lnTo>
                <a:lnTo>
                  <a:pt x="5842" y="688225"/>
                </a:lnTo>
                <a:lnTo>
                  <a:pt x="0" y="694055"/>
                </a:lnTo>
                <a:lnTo>
                  <a:pt x="0" y="1402334"/>
                </a:lnTo>
                <a:lnTo>
                  <a:pt x="25908" y="1402334"/>
                </a:lnTo>
                <a:lnTo>
                  <a:pt x="25908" y="714121"/>
                </a:lnTo>
                <a:lnTo>
                  <a:pt x="1430769" y="714121"/>
                </a:lnTo>
                <a:lnTo>
                  <a:pt x="1435354" y="718693"/>
                </a:lnTo>
                <a:lnTo>
                  <a:pt x="2806065" y="718693"/>
                </a:lnTo>
                <a:lnTo>
                  <a:pt x="2806065" y="1407033"/>
                </a:lnTo>
                <a:lnTo>
                  <a:pt x="2831973" y="1407033"/>
                </a:lnTo>
                <a:lnTo>
                  <a:pt x="2831973" y="718693"/>
                </a:lnTo>
                <a:lnTo>
                  <a:pt x="5612892" y="718693"/>
                </a:lnTo>
                <a:lnTo>
                  <a:pt x="5612892" y="1411351"/>
                </a:lnTo>
                <a:lnTo>
                  <a:pt x="5638800" y="1411351"/>
                </a:lnTo>
                <a:lnTo>
                  <a:pt x="5638800" y="718693"/>
                </a:lnTo>
                <a:lnTo>
                  <a:pt x="5638800" y="69851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A39D908-0EF1-7A97-2C70-50C65B40BF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9515" y="289559"/>
            <a:ext cx="3173095" cy="1564005"/>
            <a:chOff x="4509515" y="289559"/>
            <a:chExt cx="3173095" cy="1564005"/>
          </a:xfrm>
        </p:grpSpPr>
        <p:sp>
          <p:nvSpPr>
            <p:cNvPr id="3" name="object 3"/>
            <p:cNvSpPr/>
            <p:nvPr/>
          </p:nvSpPr>
          <p:spPr>
            <a:xfrm>
              <a:off x="4514087" y="294131"/>
              <a:ext cx="3164205" cy="1554480"/>
            </a:xfrm>
            <a:custGeom>
              <a:avLst/>
              <a:gdLst/>
              <a:ahLst/>
              <a:cxnLst/>
              <a:rect l="l" t="t" r="r" b="b"/>
              <a:pathLst>
                <a:path w="3164204" h="1554480">
                  <a:moveTo>
                    <a:pt x="3163823" y="0"/>
                  </a:moveTo>
                  <a:lnTo>
                    <a:pt x="0" y="0"/>
                  </a:lnTo>
                  <a:lnTo>
                    <a:pt x="0" y="1554480"/>
                  </a:lnTo>
                  <a:lnTo>
                    <a:pt x="3163823" y="1554480"/>
                  </a:lnTo>
                  <a:lnTo>
                    <a:pt x="3163823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14087" y="294131"/>
              <a:ext cx="3164205" cy="1554480"/>
            </a:xfrm>
            <a:custGeom>
              <a:avLst/>
              <a:gdLst/>
              <a:ahLst/>
              <a:cxnLst/>
              <a:rect l="l" t="t" r="r" b="b"/>
              <a:pathLst>
                <a:path w="3164204" h="1554480">
                  <a:moveTo>
                    <a:pt x="0" y="1554480"/>
                  </a:moveTo>
                  <a:lnTo>
                    <a:pt x="3163823" y="1554480"/>
                  </a:lnTo>
                  <a:lnTo>
                    <a:pt x="3163823" y="0"/>
                  </a:lnTo>
                  <a:lnTo>
                    <a:pt x="0" y="0"/>
                  </a:lnTo>
                  <a:lnTo>
                    <a:pt x="0" y="155448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0115" y="339547"/>
              <a:ext cx="1324483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5527" y="721105"/>
              <a:ext cx="865886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5527" y="1102105"/>
              <a:ext cx="1572514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5527" y="1483106"/>
              <a:ext cx="536955" cy="304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14087" y="690371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88136" y="3246120"/>
            <a:ext cx="3175000" cy="794385"/>
            <a:chOff x="1088136" y="3246120"/>
            <a:chExt cx="3175000" cy="794385"/>
          </a:xfrm>
        </p:grpSpPr>
        <p:sp>
          <p:nvSpPr>
            <p:cNvPr id="11" name="object 11"/>
            <p:cNvSpPr/>
            <p:nvPr/>
          </p:nvSpPr>
          <p:spPr>
            <a:xfrm>
              <a:off x="1092708" y="3250692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2708" y="3250692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8605" y="3297301"/>
              <a:ext cx="875995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3538" y="3678301"/>
              <a:ext cx="866241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92708" y="3646932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509515" y="3246120"/>
            <a:ext cx="3173095" cy="794385"/>
            <a:chOff x="4509515" y="3246120"/>
            <a:chExt cx="3173095" cy="794385"/>
          </a:xfrm>
        </p:grpSpPr>
        <p:sp>
          <p:nvSpPr>
            <p:cNvPr id="17" name="object 17"/>
            <p:cNvSpPr/>
            <p:nvPr/>
          </p:nvSpPr>
          <p:spPr>
            <a:xfrm>
              <a:off x="4514087" y="3250692"/>
              <a:ext cx="3164205" cy="784860"/>
            </a:xfrm>
            <a:custGeom>
              <a:avLst/>
              <a:gdLst/>
              <a:ahLst/>
              <a:cxnLst/>
              <a:rect l="l" t="t" r="r" b="b"/>
              <a:pathLst>
                <a:path w="3164204" h="784860">
                  <a:moveTo>
                    <a:pt x="3163823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3823" y="784860"/>
                  </a:lnTo>
                  <a:lnTo>
                    <a:pt x="3163823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14087" y="3250692"/>
              <a:ext cx="3164205" cy="784860"/>
            </a:xfrm>
            <a:custGeom>
              <a:avLst/>
              <a:gdLst/>
              <a:ahLst/>
              <a:cxnLst/>
              <a:rect l="l" t="t" r="r" b="b"/>
              <a:pathLst>
                <a:path w="3164204" h="784860">
                  <a:moveTo>
                    <a:pt x="0" y="784860"/>
                  </a:moveTo>
                  <a:lnTo>
                    <a:pt x="3163823" y="784860"/>
                  </a:lnTo>
                  <a:lnTo>
                    <a:pt x="3163823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21095" y="3297301"/>
              <a:ext cx="897940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5527" y="3678301"/>
              <a:ext cx="865886" cy="304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14087" y="3646932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929371" y="3246120"/>
            <a:ext cx="3175000" cy="1178560"/>
            <a:chOff x="7929371" y="3246120"/>
            <a:chExt cx="3175000" cy="1178560"/>
          </a:xfrm>
        </p:grpSpPr>
        <p:sp>
          <p:nvSpPr>
            <p:cNvPr id="23" name="object 23"/>
            <p:cNvSpPr/>
            <p:nvPr/>
          </p:nvSpPr>
          <p:spPr>
            <a:xfrm>
              <a:off x="7933943" y="3250692"/>
              <a:ext cx="3165475" cy="1169035"/>
            </a:xfrm>
            <a:custGeom>
              <a:avLst/>
              <a:gdLst/>
              <a:ahLst/>
              <a:cxnLst/>
              <a:rect l="l" t="t" r="r" b="b"/>
              <a:pathLst>
                <a:path w="3165475" h="1169035">
                  <a:moveTo>
                    <a:pt x="3165348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3165348" y="1168908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33943" y="3250692"/>
              <a:ext cx="3165475" cy="1169035"/>
            </a:xfrm>
            <a:custGeom>
              <a:avLst/>
              <a:gdLst/>
              <a:ahLst/>
              <a:cxnLst/>
              <a:rect l="l" t="t" r="r" b="b"/>
              <a:pathLst>
                <a:path w="3165475" h="1169035">
                  <a:moveTo>
                    <a:pt x="0" y="1168908"/>
                  </a:moveTo>
                  <a:lnTo>
                    <a:pt x="3165348" y="1168908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29013" y="3297301"/>
              <a:ext cx="931227" cy="3048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27161" y="3678301"/>
              <a:ext cx="865886" cy="3048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27161" y="4059301"/>
              <a:ext cx="926338" cy="3048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933943" y="3646932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2662428" y="1849373"/>
            <a:ext cx="6868795" cy="1402715"/>
          </a:xfrm>
          <a:custGeom>
            <a:avLst/>
            <a:gdLst/>
            <a:ahLst/>
            <a:cxnLst/>
            <a:rect l="l" t="t" r="r" b="b"/>
            <a:pathLst>
              <a:path w="6868795" h="1402714">
                <a:moveTo>
                  <a:pt x="6868541" y="694055"/>
                </a:moveTo>
                <a:lnTo>
                  <a:pt x="6862826" y="688213"/>
                </a:lnTo>
                <a:lnTo>
                  <a:pt x="3447288" y="688213"/>
                </a:lnTo>
                <a:lnTo>
                  <a:pt x="3447288" y="129540"/>
                </a:lnTo>
                <a:lnTo>
                  <a:pt x="3498977" y="129540"/>
                </a:lnTo>
                <a:lnTo>
                  <a:pt x="3499104" y="129540"/>
                </a:lnTo>
                <a:lnTo>
                  <a:pt x="3492627" y="116586"/>
                </a:lnTo>
                <a:lnTo>
                  <a:pt x="3434334" y="0"/>
                </a:lnTo>
                <a:lnTo>
                  <a:pt x="3434270" y="127"/>
                </a:lnTo>
                <a:lnTo>
                  <a:pt x="3434207" y="0"/>
                </a:lnTo>
                <a:lnTo>
                  <a:pt x="3369437" y="129540"/>
                </a:lnTo>
                <a:lnTo>
                  <a:pt x="3369564" y="129540"/>
                </a:lnTo>
                <a:lnTo>
                  <a:pt x="3421253" y="129540"/>
                </a:lnTo>
                <a:lnTo>
                  <a:pt x="3421253" y="688213"/>
                </a:lnTo>
                <a:lnTo>
                  <a:pt x="5842" y="688213"/>
                </a:lnTo>
                <a:lnTo>
                  <a:pt x="0" y="694055"/>
                </a:lnTo>
                <a:lnTo>
                  <a:pt x="0" y="1402334"/>
                </a:lnTo>
                <a:lnTo>
                  <a:pt x="25908" y="1402334"/>
                </a:lnTo>
                <a:lnTo>
                  <a:pt x="25908" y="714121"/>
                </a:lnTo>
                <a:lnTo>
                  <a:pt x="3421380" y="714121"/>
                </a:lnTo>
                <a:lnTo>
                  <a:pt x="3421380" y="1402334"/>
                </a:lnTo>
                <a:lnTo>
                  <a:pt x="3447288" y="1402334"/>
                </a:lnTo>
                <a:lnTo>
                  <a:pt x="3447288" y="714121"/>
                </a:lnTo>
                <a:lnTo>
                  <a:pt x="6842633" y="714121"/>
                </a:lnTo>
                <a:lnTo>
                  <a:pt x="6842633" y="1402334"/>
                </a:lnTo>
                <a:lnTo>
                  <a:pt x="6868541" y="1402334"/>
                </a:lnTo>
                <a:lnTo>
                  <a:pt x="6868541" y="714121"/>
                </a:lnTo>
                <a:lnTo>
                  <a:pt x="6868541" y="69405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5765291" y="5425440"/>
            <a:ext cx="2580640" cy="1179830"/>
            <a:chOff x="5765291" y="5425440"/>
            <a:chExt cx="2580640" cy="1179830"/>
          </a:xfrm>
        </p:grpSpPr>
        <p:sp>
          <p:nvSpPr>
            <p:cNvPr id="31" name="object 31"/>
            <p:cNvSpPr/>
            <p:nvPr/>
          </p:nvSpPr>
          <p:spPr>
            <a:xfrm>
              <a:off x="5769863" y="5430012"/>
              <a:ext cx="2524125" cy="1170940"/>
            </a:xfrm>
            <a:custGeom>
              <a:avLst/>
              <a:gdLst/>
              <a:ahLst/>
              <a:cxnLst/>
              <a:rect l="l" t="t" r="r" b="b"/>
              <a:pathLst>
                <a:path w="2524125" h="1170940">
                  <a:moveTo>
                    <a:pt x="2523743" y="0"/>
                  </a:moveTo>
                  <a:lnTo>
                    <a:pt x="0" y="0"/>
                  </a:lnTo>
                  <a:lnTo>
                    <a:pt x="0" y="1170432"/>
                  </a:lnTo>
                  <a:lnTo>
                    <a:pt x="2523743" y="1170432"/>
                  </a:lnTo>
                  <a:lnTo>
                    <a:pt x="2523743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69863" y="5430012"/>
              <a:ext cx="2524125" cy="1170940"/>
            </a:xfrm>
            <a:custGeom>
              <a:avLst/>
              <a:gdLst/>
              <a:ahLst/>
              <a:cxnLst/>
              <a:rect l="l" t="t" r="r" b="b"/>
              <a:pathLst>
                <a:path w="2524125" h="1170940">
                  <a:moveTo>
                    <a:pt x="0" y="1170432"/>
                  </a:moveTo>
                  <a:lnTo>
                    <a:pt x="2523743" y="1170432"/>
                  </a:lnTo>
                  <a:lnTo>
                    <a:pt x="2523743" y="0"/>
                  </a:lnTo>
                  <a:lnTo>
                    <a:pt x="0" y="0"/>
                  </a:lnTo>
                  <a:lnTo>
                    <a:pt x="0" y="1170432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61557" y="5477256"/>
              <a:ext cx="2484247" cy="3048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1557" y="5858256"/>
              <a:ext cx="866241" cy="3048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61557" y="6239256"/>
              <a:ext cx="926693" cy="3048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769863" y="5827776"/>
              <a:ext cx="2524125" cy="0"/>
            </a:xfrm>
            <a:custGeom>
              <a:avLst/>
              <a:gdLst/>
              <a:ahLst/>
              <a:cxnLst/>
              <a:rect l="l" t="t" r="r" b="b"/>
              <a:pathLst>
                <a:path w="2524125">
                  <a:moveTo>
                    <a:pt x="2523616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019543" y="4420361"/>
            <a:ext cx="4084320" cy="2188210"/>
            <a:chOff x="7019543" y="4420361"/>
            <a:chExt cx="4084320" cy="2188210"/>
          </a:xfrm>
        </p:grpSpPr>
        <p:sp>
          <p:nvSpPr>
            <p:cNvPr id="38" name="object 38"/>
            <p:cNvSpPr/>
            <p:nvPr/>
          </p:nvSpPr>
          <p:spPr>
            <a:xfrm>
              <a:off x="8577071" y="5434583"/>
              <a:ext cx="2522220" cy="1169035"/>
            </a:xfrm>
            <a:custGeom>
              <a:avLst/>
              <a:gdLst/>
              <a:ahLst/>
              <a:cxnLst/>
              <a:rect l="l" t="t" r="r" b="b"/>
              <a:pathLst>
                <a:path w="2522220" h="1169034">
                  <a:moveTo>
                    <a:pt x="2522220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2522220" y="1168908"/>
                  </a:lnTo>
                  <a:lnTo>
                    <a:pt x="2522220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77071" y="5434583"/>
              <a:ext cx="2522220" cy="1169035"/>
            </a:xfrm>
            <a:custGeom>
              <a:avLst/>
              <a:gdLst/>
              <a:ahLst/>
              <a:cxnLst/>
              <a:rect l="l" t="t" r="r" b="b"/>
              <a:pathLst>
                <a:path w="2522220" h="1169034">
                  <a:moveTo>
                    <a:pt x="0" y="1168908"/>
                  </a:moveTo>
                  <a:lnTo>
                    <a:pt x="2522220" y="1168908"/>
                  </a:lnTo>
                  <a:lnTo>
                    <a:pt x="2522220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27845" y="5481523"/>
              <a:ext cx="1959991" cy="3048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8765" y="5862523"/>
              <a:ext cx="866241" cy="3048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68765" y="6243218"/>
              <a:ext cx="926693" cy="30510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577071" y="5827775"/>
              <a:ext cx="2524125" cy="4445"/>
            </a:xfrm>
            <a:custGeom>
              <a:avLst/>
              <a:gdLst/>
              <a:ahLst/>
              <a:cxnLst/>
              <a:rect l="l" t="t" r="r" b="b"/>
              <a:pathLst>
                <a:path w="2524125" h="4445">
                  <a:moveTo>
                    <a:pt x="2523617" y="0"/>
                  </a:moveTo>
                  <a:lnTo>
                    <a:pt x="0" y="433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19543" y="4420361"/>
              <a:ext cx="2832735" cy="1014730"/>
            </a:xfrm>
            <a:custGeom>
              <a:avLst/>
              <a:gdLst/>
              <a:ahLst/>
              <a:cxnLst/>
              <a:rect l="l" t="t" r="r" b="b"/>
              <a:pathLst>
                <a:path w="2832734" h="1014729">
                  <a:moveTo>
                    <a:pt x="2832354" y="499999"/>
                  </a:moveTo>
                  <a:lnTo>
                    <a:pt x="2826512" y="494157"/>
                  </a:lnTo>
                  <a:lnTo>
                    <a:pt x="2511933" y="494157"/>
                  </a:lnTo>
                  <a:lnTo>
                    <a:pt x="2511933" y="491998"/>
                  </a:lnTo>
                  <a:lnTo>
                    <a:pt x="2511933" y="129540"/>
                  </a:lnTo>
                  <a:lnTo>
                    <a:pt x="2563368" y="129540"/>
                  </a:lnTo>
                  <a:lnTo>
                    <a:pt x="2563749" y="129540"/>
                  </a:lnTo>
                  <a:lnTo>
                    <a:pt x="2557272" y="116586"/>
                  </a:lnTo>
                  <a:lnTo>
                    <a:pt x="2498979" y="0"/>
                  </a:lnTo>
                  <a:lnTo>
                    <a:pt x="2498788" y="381"/>
                  </a:lnTo>
                  <a:lnTo>
                    <a:pt x="2498598" y="0"/>
                  </a:lnTo>
                  <a:lnTo>
                    <a:pt x="2433828" y="129540"/>
                  </a:lnTo>
                  <a:lnTo>
                    <a:pt x="2434209" y="129540"/>
                  </a:lnTo>
                  <a:lnTo>
                    <a:pt x="2485644" y="129540"/>
                  </a:lnTo>
                  <a:lnTo>
                    <a:pt x="2485644" y="491998"/>
                  </a:lnTo>
                  <a:lnTo>
                    <a:pt x="5842" y="491998"/>
                  </a:lnTo>
                  <a:lnTo>
                    <a:pt x="0" y="497840"/>
                  </a:lnTo>
                  <a:lnTo>
                    <a:pt x="0" y="1010031"/>
                  </a:lnTo>
                  <a:lnTo>
                    <a:pt x="25908" y="1010031"/>
                  </a:lnTo>
                  <a:lnTo>
                    <a:pt x="25908" y="517906"/>
                  </a:lnTo>
                  <a:lnTo>
                    <a:pt x="2489276" y="517906"/>
                  </a:lnTo>
                  <a:lnTo>
                    <a:pt x="2491486" y="520065"/>
                  </a:lnTo>
                  <a:lnTo>
                    <a:pt x="2806446" y="520065"/>
                  </a:lnTo>
                  <a:lnTo>
                    <a:pt x="2806446" y="1014349"/>
                  </a:lnTo>
                  <a:lnTo>
                    <a:pt x="2832354" y="1014349"/>
                  </a:lnTo>
                  <a:lnTo>
                    <a:pt x="2832354" y="520065"/>
                  </a:lnTo>
                  <a:lnTo>
                    <a:pt x="2832354" y="499999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64AEC801-0828-5F39-5E05-1797AF766F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741" y="2967863"/>
            <a:ext cx="9827260" cy="753110"/>
            <a:chOff x="1056741" y="2967863"/>
            <a:chExt cx="9827260" cy="753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741" y="2967863"/>
              <a:ext cx="9827133" cy="3962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741" y="3324479"/>
              <a:ext cx="4980559" cy="39624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056741" y="3909695"/>
            <a:ext cx="9934575" cy="753110"/>
            <a:chOff x="1056741" y="3909695"/>
            <a:chExt cx="9934575" cy="75311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741" y="3909695"/>
              <a:ext cx="9934448" cy="3962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741" y="4266006"/>
              <a:ext cx="1863979" cy="3965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6741" y="2130551"/>
            <a:ext cx="5013833" cy="73152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8EDCE-B8A1-1FB9-00BC-6C73B289CC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1921" y="544652"/>
            <a:ext cx="3933825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973958"/>
            <a:ext cx="6566534" cy="731520"/>
            <a:chOff x="5096002" y="2973958"/>
            <a:chExt cx="6566534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973958"/>
              <a:ext cx="656640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3339718"/>
              <a:ext cx="2696463" cy="36575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3934078"/>
            <a:ext cx="4850765" cy="365760"/>
            <a:chOff x="5096002" y="3934078"/>
            <a:chExt cx="4850765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3934078"/>
              <a:ext cx="4029709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64422" y="3934078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9390" y="3934078"/>
              <a:ext cx="857250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9352" y="2513804"/>
            <a:ext cx="2245234" cy="2237629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05A329-0176-E322-EF60-E3F2B15850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95800" y="1793748"/>
            <a:ext cx="3175000" cy="731520"/>
            <a:chOff x="4495800" y="1793748"/>
            <a:chExt cx="3175000" cy="731520"/>
          </a:xfrm>
        </p:grpSpPr>
        <p:sp>
          <p:nvSpPr>
            <p:cNvPr id="3" name="object 3"/>
            <p:cNvSpPr/>
            <p:nvPr/>
          </p:nvSpPr>
          <p:spPr>
            <a:xfrm>
              <a:off x="4500372" y="1798320"/>
              <a:ext cx="3165475" cy="722630"/>
            </a:xfrm>
            <a:custGeom>
              <a:avLst/>
              <a:gdLst/>
              <a:ahLst/>
              <a:cxnLst/>
              <a:rect l="l" t="t" r="r" b="b"/>
              <a:pathLst>
                <a:path w="3165475" h="722630">
                  <a:moveTo>
                    <a:pt x="3165348" y="0"/>
                  </a:moveTo>
                  <a:lnTo>
                    <a:pt x="0" y="0"/>
                  </a:lnTo>
                  <a:lnTo>
                    <a:pt x="0" y="722376"/>
                  </a:lnTo>
                  <a:lnTo>
                    <a:pt x="3165348" y="722376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00372" y="1798320"/>
              <a:ext cx="3165475" cy="722630"/>
            </a:xfrm>
            <a:custGeom>
              <a:avLst/>
              <a:gdLst/>
              <a:ahLst/>
              <a:cxnLst/>
              <a:rect l="l" t="t" r="r" b="b"/>
              <a:pathLst>
                <a:path w="3165475" h="722630">
                  <a:moveTo>
                    <a:pt x="0" y="722376"/>
                  </a:moveTo>
                  <a:lnTo>
                    <a:pt x="3165348" y="722376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22376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7833" y="1844040"/>
              <a:ext cx="1766951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2701" y="2225040"/>
              <a:ext cx="686308" cy="2438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00372" y="2177796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014727" y="4053840"/>
            <a:ext cx="2531745" cy="733425"/>
            <a:chOff x="2014727" y="4053840"/>
            <a:chExt cx="2531745" cy="733425"/>
          </a:xfrm>
        </p:grpSpPr>
        <p:sp>
          <p:nvSpPr>
            <p:cNvPr id="9" name="object 9"/>
            <p:cNvSpPr/>
            <p:nvPr/>
          </p:nvSpPr>
          <p:spPr>
            <a:xfrm>
              <a:off x="2019299" y="4058412"/>
              <a:ext cx="2522220" cy="723900"/>
            </a:xfrm>
            <a:custGeom>
              <a:avLst/>
              <a:gdLst/>
              <a:ahLst/>
              <a:cxnLst/>
              <a:rect l="l" t="t" r="r" b="b"/>
              <a:pathLst>
                <a:path w="2522220" h="723900">
                  <a:moveTo>
                    <a:pt x="2522220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2522220" y="723900"/>
                  </a:lnTo>
                  <a:lnTo>
                    <a:pt x="2522220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9299" y="4058412"/>
              <a:ext cx="2522220" cy="723900"/>
            </a:xfrm>
            <a:custGeom>
              <a:avLst/>
              <a:gdLst/>
              <a:ahLst/>
              <a:cxnLst/>
              <a:rect l="l" t="t" r="r" b="b"/>
              <a:pathLst>
                <a:path w="2522220" h="723900">
                  <a:moveTo>
                    <a:pt x="0" y="723900"/>
                  </a:moveTo>
                  <a:lnTo>
                    <a:pt x="2522220" y="723900"/>
                  </a:lnTo>
                  <a:lnTo>
                    <a:pt x="252222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3029" y="4105656"/>
              <a:ext cx="1393952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0485" y="4486910"/>
              <a:ext cx="686307" cy="2438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19299" y="4421124"/>
              <a:ext cx="2524125" cy="0"/>
            </a:xfrm>
            <a:custGeom>
              <a:avLst/>
              <a:gdLst/>
              <a:ahLst/>
              <a:cxnLst/>
              <a:rect l="l" t="t" r="r" b="b"/>
              <a:pathLst>
                <a:path w="2524125">
                  <a:moveTo>
                    <a:pt x="2523616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820411" y="4053840"/>
            <a:ext cx="2533015" cy="733425"/>
            <a:chOff x="4820411" y="4053840"/>
            <a:chExt cx="2533015" cy="733425"/>
          </a:xfrm>
        </p:grpSpPr>
        <p:sp>
          <p:nvSpPr>
            <p:cNvPr id="15" name="object 15"/>
            <p:cNvSpPr/>
            <p:nvPr/>
          </p:nvSpPr>
          <p:spPr>
            <a:xfrm>
              <a:off x="4824983" y="4058412"/>
              <a:ext cx="2524125" cy="723900"/>
            </a:xfrm>
            <a:custGeom>
              <a:avLst/>
              <a:gdLst/>
              <a:ahLst/>
              <a:cxnLst/>
              <a:rect l="l" t="t" r="r" b="b"/>
              <a:pathLst>
                <a:path w="2524125" h="723900">
                  <a:moveTo>
                    <a:pt x="2523743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2523743" y="723900"/>
                  </a:lnTo>
                  <a:lnTo>
                    <a:pt x="2523743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24983" y="4058412"/>
              <a:ext cx="2524125" cy="723900"/>
            </a:xfrm>
            <a:custGeom>
              <a:avLst/>
              <a:gdLst/>
              <a:ahLst/>
              <a:cxnLst/>
              <a:rect l="l" t="t" r="r" b="b"/>
              <a:pathLst>
                <a:path w="2524125" h="723900">
                  <a:moveTo>
                    <a:pt x="0" y="723900"/>
                  </a:moveTo>
                  <a:lnTo>
                    <a:pt x="2523743" y="723900"/>
                  </a:lnTo>
                  <a:lnTo>
                    <a:pt x="2523743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49569" y="4105656"/>
              <a:ext cx="1415923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7693" y="4486910"/>
              <a:ext cx="686308" cy="24383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824983" y="4421124"/>
              <a:ext cx="2524125" cy="0"/>
            </a:xfrm>
            <a:custGeom>
              <a:avLst/>
              <a:gdLst/>
              <a:ahLst/>
              <a:cxnLst/>
              <a:rect l="l" t="t" r="r" b="b"/>
              <a:pathLst>
                <a:path w="2524125">
                  <a:moveTo>
                    <a:pt x="2523616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627619" y="4059935"/>
            <a:ext cx="2533015" cy="731520"/>
            <a:chOff x="7627619" y="4059935"/>
            <a:chExt cx="2533015" cy="731520"/>
          </a:xfrm>
        </p:grpSpPr>
        <p:sp>
          <p:nvSpPr>
            <p:cNvPr id="21" name="object 21"/>
            <p:cNvSpPr/>
            <p:nvPr/>
          </p:nvSpPr>
          <p:spPr>
            <a:xfrm>
              <a:off x="7632191" y="4064507"/>
              <a:ext cx="2524125" cy="722630"/>
            </a:xfrm>
            <a:custGeom>
              <a:avLst/>
              <a:gdLst/>
              <a:ahLst/>
              <a:cxnLst/>
              <a:rect l="l" t="t" r="r" b="b"/>
              <a:pathLst>
                <a:path w="2524125" h="722629">
                  <a:moveTo>
                    <a:pt x="2523744" y="0"/>
                  </a:moveTo>
                  <a:lnTo>
                    <a:pt x="0" y="0"/>
                  </a:lnTo>
                  <a:lnTo>
                    <a:pt x="0" y="722376"/>
                  </a:lnTo>
                  <a:lnTo>
                    <a:pt x="2523744" y="722376"/>
                  </a:lnTo>
                  <a:lnTo>
                    <a:pt x="252374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32191" y="4064507"/>
              <a:ext cx="2524125" cy="722630"/>
            </a:xfrm>
            <a:custGeom>
              <a:avLst/>
              <a:gdLst/>
              <a:ahLst/>
              <a:cxnLst/>
              <a:rect l="l" t="t" r="r" b="b"/>
              <a:pathLst>
                <a:path w="2524125" h="722629">
                  <a:moveTo>
                    <a:pt x="0" y="722376"/>
                  </a:moveTo>
                  <a:lnTo>
                    <a:pt x="2523744" y="722376"/>
                  </a:lnTo>
                  <a:lnTo>
                    <a:pt x="2523744" y="0"/>
                  </a:lnTo>
                  <a:lnTo>
                    <a:pt x="0" y="0"/>
                  </a:lnTo>
                  <a:lnTo>
                    <a:pt x="0" y="72237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7029" y="4110481"/>
              <a:ext cx="1955037" cy="3048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4901" y="4491481"/>
              <a:ext cx="686307" cy="2438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632191" y="4425695"/>
              <a:ext cx="2524125" cy="0"/>
            </a:xfrm>
            <a:custGeom>
              <a:avLst/>
              <a:gdLst/>
              <a:ahLst/>
              <a:cxnLst/>
              <a:rect l="l" t="t" r="r" b="b"/>
              <a:pathLst>
                <a:path w="2524125">
                  <a:moveTo>
                    <a:pt x="2523616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3268967" y="2521457"/>
            <a:ext cx="5640070" cy="1543050"/>
          </a:xfrm>
          <a:custGeom>
            <a:avLst/>
            <a:gdLst/>
            <a:ahLst/>
            <a:cxnLst/>
            <a:rect l="l" t="t" r="r" b="b"/>
            <a:pathLst>
              <a:path w="5640070" h="1543050">
                <a:moveTo>
                  <a:pt x="5639447" y="764159"/>
                </a:moveTo>
                <a:lnTo>
                  <a:pt x="5633605" y="758444"/>
                </a:lnTo>
                <a:lnTo>
                  <a:pt x="2829191" y="758444"/>
                </a:lnTo>
                <a:lnTo>
                  <a:pt x="2828683" y="757936"/>
                </a:lnTo>
                <a:lnTo>
                  <a:pt x="2828683" y="756031"/>
                </a:lnTo>
                <a:lnTo>
                  <a:pt x="2828683" y="129540"/>
                </a:lnTo>
                <a:lnTo>
                  <a:pt x="2880372" y="129540"/>
                </a:lnTo>
                <a:lnTo>
                  <a:pt x="2880499" y="129540"/>
                </a:lnTo>
                <a:lnTo>
                  <a:pt x="2874022" y="116586"/>
                </a:lnTo>
                <a:lnTo>
                  <a:pt x="2815729" y="0"/>
                </a:lnTo>
                <a:lnTo>
                  <a:pt x="2815666" y="127"/>
                </a:lnTo>
                <a:lnTo>
                  <a:pt x="2815602" y="0"/>
                </a:lnTo>
                <a:lnTo>
                  <a:pt x="2750832" y="129540"/>
                </a:lnTo>
                <a:lnTo>
                  <a:pt x="2750959" y="129540"/>
                </a:lnTo>
                <a:lnTo>
                  <a:pt x="2802648" y="129540"/>
                </a:lnTo>
                <a:lnTo>
                  <a:pt x="2802648" y="756031"/>
                </a:lnTo>
                <a:lnTo>
                  <a:pt x="5854" y="756031"/>
                </a:lnTo>
                <a:lnTo>
                  <a:pt x="0" y="761873"/>
                </a:lnTo>
                <a:lnTo>
                  <a:pt x="0" y="1538097"/>
                </a:lnTo>
                <a:lnTo>
                  <a:pt x="25920" y="1538097"/>
                </a:lnTo>
                <a:lnTo>
                  <a:pt x="25920" y="781939"/>
                </a:lnTo>
                <a:lnTo>
                  <a:pt x="2806077" y="781939"/>
                </a:lnTo>
                <a:lnTo>
                  <a:pt x="2806712" y="782574"/>
                </a:lnTo>
                <a:lnTo>
                  <a:pt x="2806712" y="1538097"/>
                </a:lnTo>
                <a:lnTo>
                  <a:pt x="2832620" y="1538097"/>
                </a:lnTo>
                <a:lnTo>
                  <a:pt x="2832620" y="784352"/>
                </a:lnTo>
                <a:lnTo>
                  <a:pt x="5613539" y="784352"/>
                </a:lnTo>
                <a:lnTo>
                  <a:pt x="5613539" y="1542669"/>
                </a:lnTo>
                <a:lnTo>
                  <a:pt x="5639447" y="1542669"/>
                </a:lnTo>
                <a:lnTo>
                  <a:pt x="5639447" y="784352"/>
                </a:lnTo>
                <a:lnTo>
                  <a:pt x="5639447" y="76415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C21C204A-F5BB-AAB2-CA63-635A8C97C5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844038"/>
            <a:ext cx="4352798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438397"/>
            <a:ext cx="5181091" cy="3657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4548-68F7-D6C7-7B4E-46D3420690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0100" y="1531619"/>
            <a:ext cx="3173095" cy="1379220"/>
            <a:chOff x="800100" y="1531619"/>
            <a:chExt cx="3173095" cy="1379220"/>
          </a:xfrm>
        </p:grpSpPr>
        <p:sp>
          <p:nvSpPr>
            <p:cNvPr id="3" name="object 3"/>
            <p:cNvSpPr/>
            <p:nvPr/>
          </p:nvSpPr>
          <p:spPr>
            <a:xfrm>
              <a:off x="804672" y="1536191"/>
              <a:ext cx="3164205" cy="1370330"/>
            </a:xfrm>
            <a:custGeom>
              <a:avLst/>
              <a:gdLst/>
              <a:ahLst/>
              <a:cxnLst/>
              <a:rect l="l" t="t" r="r" b="b"/>
              <a:pathLst>
                <a:path w="3164204" h="1370330">
                  <a:moveTo>
                    <a:pt x="3163824" y="0"/>
                  </a:moveTo>
                  <a:lnTo>
                    <a:pt x="0" y="0"/>
                  </a:lnTo>
                  <a:lnTo>
                    <a:pt x="0" y="1370076"/>
                  </a:lnTo>
                  <a:lnTo>
                    <a:pt x="3163824" y="1370076"/>
                  </a:lnTo>
                  <a:lnTo>
                    <a:pt x="316382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4672" y="1536191"/>
              <a:ext cx="3164205" cy="1370330"/>
            </a:xfrm>
            <a:custGeom>
              <a:avLst/>
              <a:gdLst/>
              <a:ahLst/>
              <a:cxnLst/>
              <a:rect l="l" t="t" r="r" b="b"/>
              <a:pathLst>
                <a:path w="3164204" h="1370330">
                  <a:moveTo>
                    <a:pt x="0" y="1370076"/>
                  </a:moveTo>
                  <a:lnTo>
                    <a:pt x="3163824" y="1370076"/>
                  </a:lnTo>
                  <a:lnTo>
                    <a:pt x="3163824" y="0"/>
                  </a:lnTo>
                  <a:lnTo>
                    <a:pt x="0" y="0"/>
                  </a:lnTo>
                  <a:lnTo>
                    <a:pt x="0" y="137007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064" y="1582165"/>
              <a:ext cx="1324228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7026" y="1963165"/>
              <a:ext cx="686307" cy="2438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026" y="2282901"/>
              <a:ext cx="1250594" cy="2441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026" y="2603627"/>
              <a:ext cx="432054" cy="2438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3147" y="1915667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DBB4865-3746-A134-969B-853F3904AA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0100" y="1531619"/>
            <a:ext cx="3173095" cy="1732914"/>
            <a:chOff x="800100" y="1531619"/>
            <a:chExt cx="3173095" cy="1732914"/>
          </a:xfrm>
        </p:grpSpPr>
        <p:sp>
          <p:nvSpPr>
            <p:cNvPr id="3" name="object 3"/>
            <p:cNvSpPr/>
            <p:nvPr/>
          </p:nvSpPr>
          <p:spPr>
            <a:xfrm>
              <a:off x="804672" y="1536191"/>
              <a:ext cx="3164205" cy="1724025"/>
            </a:xfrm>
            <a:custGeom>
              <a:avLst/>
              <a:gdLst/>
              <a:ahLst/>
              <a:cxnLst/>
              <a:rect l="l" t="t" r="r" b="b"/>
              <a:pathLst>
                <a:path w="3164204" h="1724025">
                  <a:moveTo>
                    <a:pt x="3163824" y="0"/>
                  </a:moveTo>
                  <a:lnTo>
                    <a:pt x="0" y="0"/>
                  </a:lnTo>
                  <a:lnTo>
                    <a:pt x="0" y="1723643"/>
                  </a:lnTo>
                  <a:lnTo>
                    <a:pt x="3163824" y="1723643"/>
                  </a:lnTo>
                  <a:lnTo>
                    <a:pt x="316382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4672" y="1536191"/>
              <a:ext cx="3164205" cy="1724025"/>
            </a:xfrm>
            <a:custGeom>
              <a:avLst/>
              <a:gdLst/>
              <a:ahLst/>
              <a:cxnLst/>
              <a:rect l="l" t="t" r="r" b="b"/>
              <a:pathLst>
                <a:path w="3164204" h="1724025">
                  <a:moveTo>
                    <a:pt x="0" y="1723643"/>
                  </a:moveTo>
                  <a:lnTo>
                    <a:pt x="3163824" y="1723643"/>
                  </a:lnTo>
                  <a:lnTo>
                    <a:pt x="3163824" y="0"/>
                  </a:lnTo>
                  <a:lnTo>
                    <a:pt x="0" y="0"/>
                  </a:lnTo>
                  <a:lnTo>
                    <a:pt x="0" y="1723643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064" y="1582165"/>
              <a:ext cx="1324228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7026" y="1963165"/>
              <a:ext cx="2316988" cy="2438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026" y="2282901"/>
              <a:ext cx="686307" cy="2441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026" y="2603627"/>
              <a:ext cx="1250594" cy="2438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7026" y="2923666"/>
              <a:ext cx="432054" cy="2438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03147" y="1915667"/>
              <a:ext cx="3165475" cy="352425"/>
            </a:xfrm>
            <a:custGeom>
              <a:avLst/>
              <a:gdLst/>
              <a:ahLst/>
              <a:cxnLst/>
              <a:rect l="l" t="t" r="r" b="b"/>
              <a:pathLst>
                <a:path w="3165475" h="352425">
                  <a:moveTo>
                    <a:pt x="3165221" y="0"/>
                  </a:moveTo>
                  <a:lnTo>
                    <a:pt x="0" y="0"/>
                  </a:lnTo>
                </a:path>
                <a:path w="3165475" h="352425">
                  <a:moveTo>
                    <a:pt x="3165221" y="352044"/>
                  </a:moveTo>
                  <a:lnTo>
                    <a:pt x="0" y="352044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318B17A-8B8F-C587-C798-06F13C1395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0100" y="1531619"/>
            <a:ext cx="3173095" cy="1732914"/>
            <a:chOff x="800100" y="1531619"/>
            <a:chExt cx="3173095" cy="1732914"/>
          </a:xfrm>
        </p:grpSpPr>
        <p:sp>
          <p:nvSpPr>
            <p:cNvPr id="3" name="object 3"/>
            <p:cNvSpPr/>
            <p:nvPr/>
          </p:nvSpPr>
          <p:spPr>
            <a:xfrm>
              <a:off x="804672" y="1536191"/>
              <a:ext cx="3164205" cy="1724025"/>
            </a:xfrm>
            <a:custGeom>
              <a:avLst/>
              <a:gdLst/>
              <a:ahLst/>
              <a:cxnLst/>
              <a:rect l="l" t="t" r="r" b="b"/>
              <a:pathLst>
                <a:path w="3164204" h="1724025">
                  <a:moveTo>
                    <a:pt x="3163824" y="0"/>
                  </a:moveTo>
                  <a:lnTo>
                    <a:pt x="0" y="0"/>
                  </a:lnTo>
                  <a:lnTo>
                    <a:pt x="0" y="1723643"/>
                  </a:lnTo>
                  <a:lnTo>
                    <a:pt x="3163824" y="1723643"/>
                  </a:lnTo>
                  <a:lnTo>
                    <a:pt x="316382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4672" y="1536191"/>
              <a:ext cx="3164205" cy="1724025"/>
            </a:xfrm>
            <a:custGeom>
              <a:avLst/>
              <a:gdLst/>
              <a:ahLst/>
              <a:cxnLst/>
              <a:rect l="l" t="t" r="r" b="b"/>
              <a:pathLst>
                <a:path w="3164204" h="1724025">
                  <a:moveTo>
                    <a:pt x="0" y="1723643"/>
                  </a:moveTo>
                  <a:lnTo>
                    <a:pt x="3163824" y="1723643"/>
                  </a:lnTo>
                  <a:lnTo>
                    <a:pt x="3163824" y="0"/>
                  </a:lnTo>
                  <a:lnTo>
                    <a:pt x="0" y="0"/>
                  </a:lnTo>
                  <a:lnTo>
                    <a:pt x="0" y="1723643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064" y="1582165"/>
              <a:ext cx="1324228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7026" y="1963165"/>
              <a:ext cx="2316988" cy="2438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026" y="2282901"/>
              <a:ext cx="686307" cy="2441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026" y="2603627"/>
              <a:ext cx="1286764" cy="2438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6577" y="2603627"/>
              <a:ext cx="173736" cy="2438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63444" y="2603627"/>
              <a:ext cx="1403731" cy="2438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59226" y="2603627"/>
              <a:ext cx="173736" cy="243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7026" y="2923666"/>
              <a:ext cx="432054" cy="2438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03147" y="1915667"/>
              <a:ext cx="3165475" cy="352425"/>
            </a:xfrm>
            <a:custGeom>
              <a:avLst/>
              <a:gdLst/>
              <a:ahLst/>
              <a:cxnLst/>
              <a:rect l="l" t="t" r="r" b="b"/>
              <a:pathLst>
                <a:path w="3165475" h="352425">
                  <a:moveTo>
                    <a:pt x="3165221" y="0"/>
                  </a:moveTo>
                  <a:lnTo>
                    <a:pt x="0" y="0"/>
                  </a:lnTo>
                </a:path>
                <a:path w="3165475" h="352425">
                  <a:moveTo>
                    <a:pt x="3165221" y="352044"/>
                  </a:moveTo>
                  <a:lnTo>
                    <a:pt x="0" y="352044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360C891-22F7-4EF1-39B7-6DE3A1E57E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0100" y="1531619"/>
            <a:ext cx="3173095" cy="1732914"/>
            <a:chOff x="800100" y="1531619"/>
            <a:chExt cx="3173095" cy="1732914"/>
          </a:xfrm>
        </p:grpSpPr>
        <p:sp>
          <p:nvSpPr>
            <p:cNvPr id="3" name="object 3"/>
            <p:cNvSpPr/>
            <p:nvPr/>
          </p:nvSpPr>
          <p:spPr>
            <a:xfrm>
              <a:off x="804672" y="1536191"/>
              <a:ext cx="3164205" cy="1724025"/>
            </a:xfrm>
            <a:custGeom>
              <a:avLst/>
              <a:gdLst/>
              <a:ahLst/>
              <a:cxnLst/>
              <a:rect l="l" t="t" r="r" b="b"/>
              <a:pathLst>
                <a:path w="3164204" h="1724025">
                  <a:moveTo>
                    <a:pt x="3163824" y="0"/>
                  </a:moveTo>
                  <a:lnTo>
                    <a:pt x="0" y="0"/>
                  </a:lnTo>
                  <a:lnTo>
                    <a:pt x="0" y="1723643"/>
                  </a:lnTo>
                  <a:lnTo>
                    <a:pt x="3163824" y="1723643"/>
                  </a:lnTo>
                  <a:lnTo>
                    <a:pt x="316382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4672" y="1536191"/>
              <a:ext cx="3164205" cy="1724025"/>
            </a:xfrm>
            <a:custGeom>
              <a:avLst/>
              <a:gdLst/>
              <a:ahLst/>
              <a:cxnLst/>
              <a:rect l="l" t="t" r="r" b="b"/>
              <a:pathLst>
                <a:path w="3164204" h="1724025">
                  <a:moveTo>
                    <a:pt x="0" y="1723643"/>
                  </a:moveTo>
                  <a:lnTo>
                    <a:pt x="3163824" y="1723643"/>
                  </a:lnTo>
                  <a:lnTo>
                    <a:pt x="3163824" y="0"/>
                  </a:lnTo>
                  <a:lnTo>
                    <a:pt x="0" y="0"/>
                  </a:lnTo>
                  <a:lnTo>
                    <a:pt x="0" y="1723643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064" y="1582165"/>
              <a:ext cx="1324228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7026" y="1963165"/>
              <a:ext cx="2316988" cy="2438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026" y="2282901"/>
              <a:ext cx="686307" cy="2441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026" y="2603627"/>
              <a:ext cx="1286764" cy="2438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6577" y="2603627"/>
              <a:ext cx="173736" cy="2438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63444" y="2603627"/>
              <a:ext cx="1403731" cy="2438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59226" y="2603627"/>
              <a:ext cx="173736" cy="243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7026" y="2923666"/>
              <a:ext cx="432054" cy="2438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03147" y="1915667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03148" y="2019300"/>
            <a:ext cx="8092440" cy="733425"/>
            <a:chOff x="803148" y="2019300"/>
            <a:chExt cx="8092440" cy="733425"/>
          </a:xfrm>
        </p:grpSpPr>
        <p:sp>
          <p:nvSpPr>
            <p:cNvPr id="15" name="object 15"/>
            <p:cNvSpPr/>
            <p:nvPr/>
          </p:nvSpPr>
          <p:spPr>
            <a:xfrm>
              <a:off x="5725668" y="2023872"/>
              <a:ext cx="3165475" cy="723900"/>
            </a:xfrm>
            <a:custGeom>
              <a:avLst/>
              <a:gdLst/>
              <a:ahLst/>
              <a:cxnLst/>
              <a:rect l="l" t="t" r="r" b="b"/>
              <a:pathLst>
                <a:path w="3165475" h="723900">
                  <a:moveTo>
                    <a:pt x="3165347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3165347" y="723900"/>
                  </a:lnTo>
                  <a:lnTo>
                    <a:pt x="316534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25668" y="2023872"/>
              <a:ext cx="3165475" cy="723900"/>
            </a:xfrm>
            <a:custGeom>
              <a:avLst/>
              <a:gdLst/>
              <a:ahLst/>
              <a:cxnLst/>
              <a:rect l="l" t="t" r="r" b="b"/>
              <a:pathLst>
                <a:path w="3165475" h="723900">
                  <a:moveTo>
                    <a:pt x="0" y="723900"/>
                  </a:moveTo>
                  <a:lnTo>
                    <a:pt x="3165347" y="723900"/>
                  </a:lnTo>
                  <a:lnTo>
                    <a:pt x="3165347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92875" y="2070481"/>
              <a:ext cx="1766951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7743" y="2451557"/>
              <a:ext cx="686308" cy="24414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725668" y="2404872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9130" y="2348991"/>
              <a:ext cx="1757045" cy="78105"/>
            </a:xfrm>
            <a:custGeom>
              <a:avLst/>
              <a:gdLst/>
              <a:ahLst/>
              <a:cxnLst/>
              <a:rect l="l" t="t" r="r" b="b"/>
              <a:pathLst>
                <a:path w="1757045" h="78105">
                  <a:moveTo>
                    <a:pt x="1731060" y="25781"/>
                  </a:moveTo>
                  <a:lnTo>
                    <a:pt x="1691767" y="25781"/>
                  </a:lnTo>
                  <a:lnTo>
                    <a:pt x="1691894" y="51688"/>
                  </a:lnTo>
                  <a:lnTo>
                    <a:pt x="1678982" y="51777"/>
                  </a:lnTo>
                  <a:lnTo>
                    <a:pt x="1679194" y="77724"/>
                  </a:lnTo>
                  <a:lnTo>
                    <a:pt x="1756664" y="38354"/>
                  </a:lnTo>
                  <a:lnTo>
                    <a:pt x="1731060" y="25781"/>
                  </a:lnTo>
                  <a:close/>
                </a:path>
                <a:path w="1757045" h="78105">
                  <a:moveTo>
                    <a:pt x="1678770" y="25869"/>
                  </a:moveTo>
                  <a:lnTo>
                    <a:pt x="0" y="37337"/>
                  </a:lnTo>
                  <a:lnTo>
                    <a:pt x="254" y="63246"/>
                  </a:lnTo>
                  <a:lnTo>
                    <a:pt x="1678982" y="51777"/>
                  </a:lnTo>
                  <a:lnTo>
                    <a:pt x="1678770" y="25869"/>
                  </a:lnTo>
                  <a:close/>
                </a:path>
                <a:path w="1757045" h="78105">
                  <a:moveTo>
                    <a:pt x="1691767" y="25781"/>
                  </a:moveTo>
                  <a:lnTo>
                    <a:pt x="1678770" y="25869"/>
                  </a:lnTo>
                  <a:lnTo>
                    <a:pt x="1678982" y="51777"/>
                  </a:lnTo>
                  <a:lnTo>
                    <a:pt x="1691894" y="51688"/>
                  </a:lnTo>
                  <a:lnTo>
                    <a:pt x="1691767" y="25781"/>
                  </a:lnTo>
                  <a:close/>
                </a:path>
                <a:path w="1757045" h="78105">
                  <a:moveTo>
                    <a:pt x="1678559" y="0"/>
                  </a:moveTo>
                  <a:lnTo>
                    <a:pt x="1678770" y="25869"/>
                  </a:lnTo>
                  <a:lnTo>
                    <a:pt x="1731060" y="25781"/>
                  </a:lnTo>
                  <a:lnTo>
                    <a:pt x="167855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3148" y="2267711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238500" y="4264152"/>
            <a:ext cx="2533015" cy="733425"/>
            <a:chOff x="3238500" y="4264152"/>
            <a:chExt cx="2533015" cy="733425"/>
          </a:xfrm>
        </p:grpSpPr>
        <p:sp>
          <p:nvSpPr>
            <p:cNvPr id="23" name="object 23"/>
            <p:cNvSpPr/>
            <p:nvPr/>
          </p:nvSpPr>
          <p:spPr>
            <a:xfrm>
              <a:off x="3243072" y="4268724"/>
              <a:ext cx="2524125" cy="723900"/>
            </a:xfrm>
            <a:custGeom>
              <a:avLst/>
              <a:gdLst/>
              <a:ahLst/>
              <a:cxnLst/>
              <a:rect l="l" t="t" r="r" b="b"/>
              <a:pathLst>
                <a:path w="2524125" h="723900">
                  <a:moveTo>
                    <a:pt x="2523744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2523744" y="723900"/>
                  </a:lnTo>
                  <a:lnTo>
                    <a:pt x="252374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43072" y="4268724"/>
              <a:ext cx="2524125" cy="723900"/>
            </a:xfrm>
            <a:custGeom>
              <a:avLst/>
              <a:gdLst/>
              <a:ahLst/>
              <a:cxnLst/>
              <a:rect l="l" t="t" r="r" b="b"/>
              <a:pathLst>
                <a:path w="2524125" h="723900">
                  <a:moveTo>
                    <a:pt x="0" y="723900"/>
                  </a:moveTo>
                  <a:lnTo>
                    <a:pt x="2523744" y="723900"/>
                  </a:lnTo>
                  <a:lnTo>
                    <a:pt x="2523744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77944" y="4315714"/>
              <a:ext cx="1393571" cy="3048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5401" y="4696714"/>
              <a:ext cx="686308" cy="24383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243072" y="4629912"/>
              <a:ext cx="2524125" cy="0"/>
            </a:xfrm>
            <a:custGeom>
              <a:avLst/>
              <a:gdLst/>
              <a:ahLst/>
              <a:cxnLst/>
              <a:rect l="l" t="t" r="r" b="b"/>
              <a:pathLst>
                <a:path w="2524125">
                  <a:moveTo>
                    <a:pt x="2523616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045708" y="4264152"/>
            <a:ext cx="2533015" cy="733425"/>
            <a:chOff x="6045708" y="4264152"/>
            <a:chExt cx="2533015" cy="733425"/>
          </a:xfrm>
        </p:grpSpPr>
        <p:sp>
          <p:nvSpPr>
            <p:cNvPr id="29" name="object 29"/>
            <p:cNvSpPr/>
            <p:nvPr/>
          </p:nvSpPr>
          <p:spPr>
            <a:xfrm>
              <a:off x="6050280" y="4268724"/>
              <a:ext cx="2524125" cy="723900"/>
            </a:xfrm>
            <a:custGeom>
              <a:avLst/>
              <a:gdLst/>
              <a:ahLst/>
              <a:cxnLst/>
              <a:rect l="l" t="t" r="r" b="b"/>
              <a:pathLst>
                <a:path w="2524125" h="723900">
                  <a:moveTo>
                    <a:pt x="2523744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2523744" y="723900"/>
                  </a:lnTo>
                  <a:lnTo>
                    <a:pt x="252374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50280" y="4268724"/>
              <a:ext cx="2524125" cy="723900"/>
            </a:xfrm>
            <a:custGeom>
              <a:avLst/>
              <a:gdLst/>
              <a:ahLst/>
              <a:cxnLst/>
              <a:rect l="l" t="t" r="r" b="b"/>
              <a:pathLst>
                <a:path w="2524125" h="723900">
                  <a:moveTo>
                    <a:pt x="0" y="723900"/>
                  </a:moveTo>
                  <a:lnTo>
                    <a:pt x="2523744" y="723900"/>
                  </a:lnTo>
                  <a:lnTo>
                    <a:pt x="2523744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74485" y="4315714"/>
              <a:ext cx="1415669" cy="3048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2609" y="4696714"/>
              <a:ext cx="686308" cy="24383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050280" y="4629912"/>
              <a:ext cx="2524125" cy="0"/>
            </a:xfrm>
            <a:custGeom>
              <a:avLst/>
              <a:gdLst/>
              <a:ahLst/>
              <a:cxnLst/>
              <a:rect l="l" t="t" r="r" b="b"/>
              <a:pathLst>
                <a:path w="2524125">
                  <a:moveTo>
                    <a:pt x="2523617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852916" y="4268723"/>
            <a:ext cx="2533015" cy="733425"/>
            <a:chOff x="8852916" y="4268723"/>
            <a:chExt cx="2533015" cy="733425"/>
          </a:xfrm>
        </p:grpSpPr>
        <p:sp>
          <p:nvSpPr>
            <p:cNvPr id="35" name="object 35"/>
            <p:cNvSpPr/>
            <p:nvPr/>
          </p:nvSpPr>
          <p:spPr>
            <a:xfrm>
              <a:off x="8857488" y="4273295"/>
              <a:ext cx="2524125" cy="723900"/>
            </a:xfrm>
            <a:custGeom>
              <a:avLst/>
              <a:gdLst/>
              <a:ahLst/>
              <a:cxnLst/>
              <a:rect l="l" t="t" r="r" b="b"/>
              <a:pathLst>
                <a:path w="2524125" h="723900">
                  <a:moveTo>
                    <a:pt x="2523744" y="0"/>
                  </a:moveTo>
                  <a:lnTo>
                    <a:pt x="0" y="0"/>
                  </a:lnTo>
                  <a:lnTo>
                    <a:pt x="0" y="723899"/>
                  </a:lnTo>
                  <a:lnTo>
                    <a:pt x="2523744" y="723899"/>
                  </a:lnTo>
                  <a:lnTo>
                    <a:pt x="252374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7488" y="4273295"/>
              <a:ext cx="2524125" cy="723900"/>
            </a:xfrm>
            <a:custGeom>
              <a:avLst/>
              <a:gdLst/>
              <a:ahLst/>
              <a:cxnLst/>
              <a:rect l="l" t="t" r="r" b="b"/>
              <a:pathLst>
                <a:path w="2524125" h="723900">
                  <a:moveTo>
                    <a:pt x="0" y="723899"/>
                  </a:moveTo>
                  <a:lnTo>
                    <a:pt x="2523744" y="723899"/>
                  </a:lnTo>
                  <a:lnTo>
                    <a:pt x="2523744" y="0"/>
                  </a:lnTo>
                  <a:lnTo>
                    <a:pt x="0" y="0"/>
                  </a:lnTo>
                  <a:lnTo>
                    <a:pt x="0" y="72389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11945" y="4320285"/>
              <a:ext cx="1954656" cy="3048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49817" y="4701285"/>
              <a:ext cx="686307" cy="24383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857488" y="4634483"/>
              <a:ext cx="2524125" cy="0"/>
            </a:xfrm>
            <a:custGeom>
              <a:avLst/>
              <a:gdLst/>
              <a:ahLst/>
              <a:cxnLst/>
              <a:rect l="l" t="t" r="r" b="b"/>
              <a:pathLst>
                <a:path w="2524125">
                  <a:moveTo>
                    <a:pt x="2523616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4492752" y="2748533"/>
            <a:ext cx="5639435" cy="1525905"/>
          </a:xfrm>
          <a:custGeom>
            <a:avLst/>
            <a:gdLst/>
            <a:ahLst/>
            <a:cxnLst/>
            <a:rect l="l" t="t" r="r" b="b"/>
            <a:pathLst>
              <a:path w="5639434" h="1525904">
                <a:moveTo>
                  <a:pt x="5639435" y="755777"/>
                </a:moveTo>
                <a:lnTo>
                  <a:pt x="5633593" y="750062"/>
                </a:lnTo>
                <a:lnTo>
                  <a:pt x="2829179" y="750062"/>
                </a:lnTo>
                <a:lnTo>
                  <a:pt x="2828671" y="749554"/>
                </a:lnTo>
                <a:lnTo>
                  <a:pt x="2828671" y="747649"/>
                </a:lnTo>
                <a:lnTo>
                  <a:pt x="2828671" y="129540"/>
                </a:lnTo>
                <a:lnTo>
                  <a:pt x="2880360" y="129540"/>
                </a:lnTo>
                <a:lnTo>
                  <a:pt x="2880487" y="129540"/>
                </a:lnTo>
                <a:lnTo>
                  <a:pt x="2874010" y="116586"/>
                </a:lnTo>
                <a:lnTo>
                  <a:pt x="2815717" y="0"/>
                </a:lnTo>
                <a:lnTo>
                  <a:pt x="2815653" y="127"/>
                </a:lnTo>
                <a:lnTo>
                  <a:pt x="2815590" y="0"/>
                </a:lnTo>
                <a:lnTo>
                  <a:pt x="2750820" y="129540"/>
                </a:lnTo>
                <a:lnTo>
                  <a:pt x="2750947" y="129540"/>
                </a:lnTo>
                <a:lnTo>
                  <a:pt x="2802636" y="129540"/>
                </a:lnTo>
                <a:lnTo>
                  <a:pt x="2802636" y="747649"/>
                </a:lnTo>
                <a:lnTo>
                  <a:pt x="5842" y="747649"/>
                </a:lnTo>
                <a:lnTo>
                  <a:pt x="0" y="753491"/>
                </a:lnTo>
                <a:lnTo>
                  <a:pt x="0" y="1521206"/>
                </a:lnTo>
                <a:lnTo>
                  <a:pt x="25908" y="1521206"/>
                </a:lnTo>
                <a:lnTo>
                  <a:pt x="25908" y="773557"/>
                </a:lnTo>
                <a:lnTo>
                  <a:pt x="2806065" y="773557"/>
                </a:lnTo>
                <a:lnTo>
                  <a:pt x="2806700" y="774192"/>
                </a:lnTo>
                <a:lnTo>
                  <a:pt x="2806700" y="1521206"/>
                </a:lnTo>
                <a:lnTo>
                  <a:pt x="2832608" y="1521206"/>
                </a:lnTo>
                <a:lnTo>
                  <a:pt x="2832608" y="775970"/>
                </a:lnTo>
                <a:lnTo>
                  <a:pt x="5613527" y="775970"/>
                </a:lnTo>
                <a:lnTo>
                  <a:pt x="5613527" y="1525905"/>
                </a:lnTo>
                <a:lnTo>
                  <a:pt x="5639435" y="1525905"/>
                </a:lnTo>
                <a:lnTo>
                  <a:pt x="5639435" y="775970"/>
                </a:lnTo>
                <a:lnTo>
                  <a:pt x="5639435" y="75577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B3B90702-DA89-5CA3-A9BA-8B192FE444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0" y="409397"/>
            <a:ext cx="7846695" cy="6214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6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1600" spc="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MediaFile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  <a:spcBef>
                <a:spcPts val="1205"/>
              </a:spcBef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16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PlayBehavior</a:t>
            </a:r>
            <a:r>
              <a:rPr sz="1600" spc="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behavior;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50">
              <a:latin typeface="Courier New"/>
              <a:cs typeface="Courier New"/>
            </a:endParaRPr>
          </a:p>
          <a:p>
            <a:pPr marL="991235" marR="2326005" indent="-489584">
              <a:lnSpc>
                <a:spcPct val="162600"/>
              </a:lnSpc>
              <a:spcBef>
                <a:spcPts val="5"/>
              </a:spcBef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public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MediaFile(PlayBehavior</a:t>
            </a:r>
            <a:r>
              <a:rPr sz="1600" spc="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behavior)</a:t>
            </a:r>
            <a:r>
              <a:rPr sz="1600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spc="-94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.behavior</a:t>
            </a:r>
            <a:r>
              <a:rPr sz="1600" spc="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= behavior;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public void</a:t>
            </a:r>
            <a:r>
              <a:rPr sz="16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play()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91235">
              <a:lnSpc>
                <a:spcPct val="100000"/>
              </a:lnSpc>
              <a:spcBef>
                <a:spcPts val="1200"/>
              </a:spcBef>
              <a:tabLst>
                <a:tab pos="3435350" algn="l"/>
              </a:tabLst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(behavior</a:t>
            </a:r>
            <a:r>
              <a:rPr sz="1600" spc="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!=</a:t>
            </a:r>
            <a:r>
              <a:rPr sz="1600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null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)	?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behavior.play()</a:t>
            </a:r>
            <a:endParaRPr sz="1600">
              <a:latin typeface="Courier New"/>
              <a:cs typeface="Courier New"/>
            </a:endParaRPr>
          </a:p>
          <a:p>
            <a:pPr marL="147891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System.out.println(</a:t>
            </a:r>
            <a:r>
              <a:rPr sz="1600" spc="-5" dirty="0">
                <a:solidFill>
                  <a:srgbClr val="9BC750"/>
                </a:solidFill>
                <a:latin typeface="Courier New"/>
                <a:cs typeface="Courier New"/>
              </a:rPr>
              <a:t>"Play</a:t>
            </a:r>
            <a:r>
              <a:rPr sz="1600" spc="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9BC750"/>
                </a:solidFill>
                <a:latin typeface="Courier New"/>
                <a:cs typeface="Courier New"/>
              </a:rPr>
              <a:t>behavior</a:t>
            </a:r>
            <a:r>
              <a:rPr sz="1600" spc="2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9BC750"/>
                </a:solidFill>
                <a:latin typeface="Courier New"/>
                <a:cs typeface="Courier New"/>
              </a:rPr>
              <a:t>not</a:t>
            </a:r>
            <a:r>
              <a:rPr sz="1600" spc="1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9BC750"/>
                </a:solidFill>
                <a:latin typeface="Courier New"/>
                <a:cs typeface="Courier New"/>
              </a:rPr>
              <a:t>supported"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ourier New"/>
              <a:cs typeface="Courier New"/>
            </a:endParaRPr>
          </a:p>
          <a:p>
            <a:pPr marL="991235" marR="1469390" indent="-489584">
              <a:lnSpc>
                <a:spcPct val="162500"/>
              </a:lnSpc>
              <a:spcBef>
                <a:spcPts val="5"/>
              </a:spcBef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600" spc="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1600" spc="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setBehavior(PlayBehavior</a:t>
            </a:r>
            <a:r>
              <a:rPr sz="1600" spc="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behavior)</a:t>
            </a:r>
            <a:r>
              <a:rPr sz="1600" spc="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spc="-94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.behavior</a:t>
            </a:r>
            <a:r>
              <a:rPr sz="1600" spc="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behavior;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98DD7-EA7C-B8DD-3C63-680E9C9654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7473" y="1225423"/>
            <a:ext cx="5888990" cy="4232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MediaFile</a:t>
            </a:r>
            <a:r>
              <a:rPr sz="1600" spc="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file</a:t>
            </a:r>
            <a:r>
              <a:rPr sz="16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16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MediaFile(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1600" spc="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PlayVideo());</a:t>
            </a:r>
            <a:endParaRPr sz="1600">
              <a:latin typeface="Courier New"/>
              <a:cs typeface="Courier New"/>
            </a:endParaRPr>
          </a:p>
          <a:p>
            <a:pPr marL="12700" marR="1716405">
              <a:lnSpc>
                <a:spcPts val="6240"/>
              </a:lnSpc>
              <a:spcBef>
                <a:spcPts val="925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file.play()</a:t>
            </a:r>
            <a:r>
              <a:rPr sz="16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1600" spc="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Play</a:t>
            </a:r>
            <a:r>
              <a:rPr sz="1600" spc="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as</a:t>
            </a:r>
            <a:r>
              <a:rPr sz="1600" spc="1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A6A6A6"/>
                </a:solidFill>
                <a:latin typeface="Courier New"/>
                <a:cs typeface="Courier New"/>
              </a:rPr>
              <a:t>video </a:t>
            </a: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file.setBehavior(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16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PlayAudio()); </a:t>
            </a:r>
            <a:r>
              <a:rPr sz="1600" spc="-94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file.play()</a:t>
            </a:r>
            <a:r>
              <a:rPr sz="16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1600" spc="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Play</a:t>
            </a:r>
            <a:r>
              <a:rPr sz="1600" spc="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as</a:t>
            </a:r>
            <a:r>
              <a:rPr sz="1600" spc="1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A6A6A6"/>
                </a:solidFill>
                <a:latin typeface="Courier New"/>
                <a:cs typeface="Courier New"/>
              </a:rPr>
              <a:t>audio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file.setBehavior(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null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file.play()</a:t>
            </a:r>
            <a:r>
              <a:rPr sz="16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1600" spc="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No</a:t>
            </a:r>
            <a:r>
              <a:rPr sz="1600" spc="1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play</a:t>
            </a:r>
            <a:r>
              <a:rPr sz="1600" spc="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behavior</a:t>
            </a:r>
            <a:r>
              <a:rPr sz="1600" spc="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(for</a:t>
            </a:r>
            <a:r>
              <a:rPr sz="1600" spc="1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A6A6A6"/>
                </a:solidFill>
                <a:latin typeface="Courier New"/>
                <a:cs typeface="Courier New"/>
              </a:rPr>
              <a:t>images)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A803D9-B330-FFE0-757A-44BD356341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829177" y="2076576"/>
            <a:ext cx="4798060" cy="1353820"/>
            <a:chOff x="3829177" y="2076576"/>
            <a:chExt cx="4798060" cy="1353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5902" y="2076576"/>
              <a:ext cx="3918965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9177" y="2698368"/>
              <a:ext cx="4797933" cy="731520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ADB21-16DB-E4DB-382D-EF1A55773B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829177" y="2076576"/>
            <a:ext cx="4798060" cy="1353820"/>
            <a:chOff x="3829177" y="2076576"/>
            <a:chExt cx="4798060" cy="1353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5902" y="2076576"/>
              <a:ext cx="3918965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9177" y="2698368"/>
              <a:ext cx="4797933" cy="73152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3973" y="3942334"/>
            <a:ext cx="1349628" cy="73151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C1ED87-058F-FED7-8D41-FBD4EE88B4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4088891"/>
            <a:ext cx="5257800" cy="1618615"/>
            <a:chOff x="6217920" y="4088891"/>
            <a:chExt cx="5257800" cy="1618615"/>
          </a:xfrm>
        </p:grpSpPr>
        <p:sp>
          <p:nvSpPr>
            <p:cNvPr id="3" name="object 3"/>
            <p:cNvSpPr/>
            <p:nvPr/>
          </p:nvSpPr>
          <p:spPr>
            <a:xfrm>
              <a:off x="621792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2247" y="4715890"/>
              <a:ext cx="4254627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1040" y="4088891"/>
            <a:ext cx="5257800" cy="1618615"/>
            <a:chOff x="701040" y="4088891"/>
            <a:chExt cx="5257800" cy="1618615"/>
          </a:xfrm>
        </p:grpSpPr>
        <p:sp>
          <p:nvSpPr>
            <p:cNvPr id="6" name="object 6"/>
            <p:cNvSpPr/>
            <p:nvPr/>
          </p:nvSpPr>
          <p:spPr>
            <a:xfrm>
              <a:off x="70104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3676" y="4715890"/>
              <a:ext cx="104584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0353" y="4715890"/>
              <a:ext cx="24993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5320" y="4715890"/>
              <a:ext cx="2381885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217920" y="2193035"/>
            <a:ext cx="5257800" cy="1620520"/>
            <a:chOff x="6217920" y="2193035"/>
            <a:chExt cx="5257800" cy="1620520"/>
          </a:xfrm>
        </p:grpSpPr>
        <p:sp>
          <p:nvSpPr>
            <p:cNvPr id="11" name="object 11"/>
            <p:cNvSpPr/>
            <p:nvPr/>
          </p:nvSpPr>
          <p:spPr>
            <a:xfrm>
              <a:off x="621792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93103" y="2637789"/>
              <a:ext cx="4359148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2745" y="3003245"/>
              <a:ext cx="1863725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01040" y="2193035"/>
            <a:ext cx="5257800" cy="1620520"/>
            <a:chOff x="701040" y="2193035"/>
            <a:chExt cx="5257800" cy="1620520"/>
          </a:xfrm>
        </p:grpSpPr>
        <p:sp>
          <p:nvSpPr>
            <p:cNvPr id="15" name="object 15"/>
            <p:cNvSpPr/>
            <p:nvPr/>
          </p:nvSpPr>
          <p:spPr>
            <a:xfrm>
              <a:off x="70104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2390" y="2820365"/>
              <a:ext cx="4544314" cy="3660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17064" y="549859"/>
            <a:ext cx="7490968" cy="548944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7362DD5-1950-711A-099E-F31F91EC91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160" y="549859"/>
            <a:ext cx="9778873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35380" y="2360676"/>
            <a:ext cx="3173095" cy="794385"/>
            <a:chOff x="1135380" y="2360676"/>
            <a:chExt cx="3173095" cy="794385"/>
          </a:xfrm>
        </p:grpSpPr>
        <p:sp>
          <p:nvSpPr>
            <p:cNvPr id="4" name="object 4"/>
            <p:cNvSpPr/>
            <p:nvPr/>
          </p:nvSpPr>
          <p:spPr>
            <a:xfrm>
              <a:off x="1139952" y="2365248"/>
              <a:ext cx="3164205" cy="784860"/>
            </a:xfrm>
            <a:custGeom>
              <a:avLst/>
              <a:gdLst/>
              <a:ahLst/>
              <a:cxnLst/>
              <a:rect l="l" t="t" r="r" b="b"/>
              <a:pathLst>
                <a:path w="3164204" h="784860">
                  <a:moveTo>
                    <a:pt x="3163824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3824" y="784860"/>
                  </a:lnTo>
                  <a:lnTo>
                    <a:pt x="316382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39952" y="2365248"/>
              <a:ext cx="3164205" cy="784860"/>
            </a:xfrm>
            <a:custGeom>
              <a:avLst/>
              <a:gdLst/>
              <a:ahLst/>
              <a:cxnLst/>
              <a:rect l="l" t="t" r="r" b="b"/>
              <a:pathLst>
                <a:path w="3164204" h="784860">
                  <a:moveTo>
                    <a:pt x="0" y="784860"/>
                  </a:moveTo>
                  <a:lnTo>
                    <a:pt x="3163824" y="784860"/>
                  </a:lnTo>
                  <a:lnTo>
                    <a:pt x="3163824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6310" y="2410968"/>
              <a:ext cx="1132116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39952" y="2744724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259067" y="2360676"/>
            <a:ext cx="3175000" cy="794385"/>
            <a:chOff x="6259067" y="2360676"/>
            <a:chExt cx="3175000" cy="794385"/>
          </a:xfrm>
        </p:grpSpPr>
        <p:sp>
          <p:nvSpPr>
            <p:cNvPr id="9" name="object 9"/>
            <p:cNvSpPr/>
            <p:nvPr/>
          </p:nvSpPr>
          <p:spPr>
            <a:xfrm>
              <a:off x="6263639" y="2365248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63639" y="2365248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1262" y="2410968"/>
              <a:ext cx="120392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5714" y="2791968"/>
              <a:ext cx="2431034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58732" y="2791968"/>
              <a:ext cx="329183" cy="304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263639" y="2744724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544567" y="4305300"/>
            <a:ext cx="3175000" cy="794385"/>
            <a:chOff x="4544567" y="4305300"/>
            <a:chExt cx="3175000" cy="794385"/>
          </a:xfrm>
        </p:grpSpPr>
        <p:sp>
          <p:nvSpPr>
            <p:cNvPr id="16" name="object 16"/>
            <p:cNvSpPr/>
            <p:nvPr/>
          </p:nvSpPr>
          <p:spPr>
            <a:xfrm>
              <a:off x="4549139" y="4309872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3165348" y="784859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49139" y="4309872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59"/>
                  </a:moveTo>
                  <a:lnTo>
                    <a:pt x="3165348" y="784859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29250" y="4357115"/>
              <a:ext cx="2546604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1214" y="4738116"/>
              <a:ext cx="2431034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4232" y="4738116"/>
              <a:ext cx="329183" cy="304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49139" y="4690872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875020" y="3233166"/>
            <a:ext cx="5256530" cy="1878330"/>
            <a:chOff x="5875020" y="3233166"/>
            <a:chExt cx="5256530" cy="1878330"/>
          </a:xfrm>
        </p:grpSpPr>
        <p:sp>
          <p:nvSpPr>
            <p:cNvPr id="23" name="object 23"/>
            <p:cNvSpPr/>
            <p:nvPr/>
          </p:nvSpPr>
          <p:spPr>
            <a:xfrm>
              <a:off x="7961376" y="4323588"/>
              <a:ext cx="3165475" cy="783590"/>
            </a:xfrm>
            <a:custGeom>
              <a:avLst/>
              <a:gdLst/>
              <a:ahLst/>
              <a:cxnLst/>
              <a:rect l="l" t="t" r="r" b="b"/>
              <a:pathLst>
                <a:path w="3165475" h="783589">
                  <a:moveTo>
                    <a:pt x="3165348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3165348" y="783336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61376" y="4323588"/>
              <a:ext cx="3165475" cy="783590"/>
            </a:xfrm>
            <a:custGeom>
              <a:avLst/>
              <a:gdLst/>
              <a:ahLst/>
              <a:cxnLst/>
              <a:rect l="l" t="t" r="r" b="b"/>
              <a:pathLst>
                <a:path w="3165475" h="783589">
                  <a:moveTo>
                    <a:pt x="0" y="783336"/>
                  </a:moveTo>
                  <a:lnTo>
                    <a:pt x="3165348" y="783336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49107" y="4369562"/>
              <a:ext cx="2528951" cy="3048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53451" y="4750562"/>
              <a:ext cx="2431033" cy="3048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56469" y="4750562"/>
              <a:ext cx="329183" cy="3048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961376" y="4703063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75020" y="3233165"/>
              <a:ext cx="3559810" cy="1090295"/>
            </a:xfrm>
            <a:custGeom>
              <a:avLst/>
              <a:gdLst/>
              <a:ahLst/>
              <a:cxnLst/>
              <a:rect l="l" t="t" r="r" b="b"/>
              <a:pathLst>
                <a:path w="3559809" h="1090295">
                  <a:moveTo>
                    <a:pt x="3559302" y="537972"/>
                  </a:moveTo>
                  <a:lnTo>
                    <a:pt x="3553460" y="532257"/>
                  </a:lnTo>
                  <a:lnTo>
                    <a:pt x="1976628" y="532257"/>
                  </a:lnTo>
                  <a:lnTo>
                    <a:pt x="1976628" y="129540"/>
                  </a:lnTo>
                  <a:lnTo>
                    <a:pt x="2028444" y="129540"/>
                  </a:lnTo>
                  <a:lnTo>
                    <a:pt x="2021967" y="116586"/>
                  </a:lnTo>
                  <a:lnTo>
                    <a:pt x="1963674" y="0"/>
                  </a:lnTo>
                  <a:lnTo>
                    <a:pt x="1963547" y="254"/>
                  </a:lnTo>
                  <a:lnTo>
                    <a:pt x="1963420" y="0"/>
                  </a:lnTo>
                  <a:lnTo>
                    <a:pt x="1924558" y="77724"/>
                  </a:lnTo>
                  <a:lnTo>
                    <a:pt x="1924812" y="77724"/>
                  </a:lnTo>
                  <a:lnTo>
                    <a:pt x="1898904" y="129540"/>
                  </a:lnTo>
                  <a:lnTo>
                    <a:pt x="1950466" y="129540"/>
                  </a:lnTo>
                  <a:lnTo>
                    <a:pt x="1950466" y="532257"/>
                  </a:lnTo>
                  <a:lnTo>
                    <a:pt x="5842" y="532257"/>
                  </a:lnTo>
                  <a:lnTo>
                    <a:pt x="0" y="537972"/>
                  </a:lnTo>
                  <a:lnTo>
                    <a:pt x="0" y="1090295"/>
                  </a:lnTo>
                  <a:lnTo>
                    <a:pt x="25908" y="1090295"/>
                  </a:lnTo>
                  <a:lnTo>
                    <a:pt x="25908" y="558165"/>
                  </a:lnTo>
                  <a:lnTo>
                    <a:pt x="1956562" y="558165"/>
                  </a:lnTo>
                  <a:lnTo>
                    <a:pt x="1970659" y="558165"/>
                  </a:lnTo>
                  <a:lnTo>
                    <a:pt x="3533394" y="558165"/>
                  </a:lnTo>
                  <a:lnTo>
                    <a:pt x="3533394" y="1090295"/>
                  </a:lnTo>
                  <a:lnTo>
                    <a:pt x="3559302" y="1090295"/>
                  </a:lnTo>
                  <a:lnTo>
                    <a:pt x="3559302" y="558165"/>
                  </a:lnTo>
                  <a:lnTo>
                    <a:pt x="3559302" y="53797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4304538" y="2718816"/>
            <a:ext cx="1958975" cy="78105"/>
          </a:xfrm>
          <a:custGeom>
            <a:avLst/>
            <a:gdLst/>
            <a:ahLst/>
            <a:cxnLst/>
            <a:rect l="l" t="t" r="r" b="b"/>
            <a:pathLst>
              <a:path w="1958975" h="78105">
                <a:moveTo>
                  <a:pt x="1881251" y="0"/>
                </a:moveTo>
                <a:lnTo>
                  <a:pt x="1881251" y="77724"/>
                </a:lnTo>
                <a:lnTo>
                  <a:pt x="1933066" y="51816"/>
                </a:lnTo>
                <a:lnTo>
                  <a:pt x="1894204" y="51816"/>
                </a:lnTo>
                <a:lnTo>
                  <a:pt x="1894204" y="25908"/>
                </a:lnTo>
                <a:lnTo>
                  <a:pt x="1933067" y="25908"/>
                </a:lnTo>
                <a:lnTo>
                  <a:pt x="1881251" y="0"/>
                </a:lnTo>
                <a:close/>
              </a:path>
              <a:path w="1958975" h="78105">
                <a:moveTo>
                  <a:pt x="1881251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1881251" y="51816"/>
                </a:lnTo>
                <a:lnTo>
                  <a:pt x="1881251" y="25908"/>
                </a:lnTo>
                <a:close/>
              </a:path>
              <a:path w="1958975" h="78105">
                <a:moveTo>
                  <a:pt x="1933067" y="25908"/>
                </a:moveTo>
                <a:lnTo>
                  <a:pt x="1894204" y="25908"/>
                </a:lnTo>
                <a:lnTo>
                  <a:pt x="1894204" y="51816"/>
                </a:lnTo>
                <a:lnTo>
                  <a:pt x="1933066" y="51816"/>
                </a:lnTo>
                <a:lnTo>
                  <a:pt x="1958975" y="38862"/>
                </a:lnTo>
                <a:lnTo>
                  <a:pt x="1933067" y="2590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D8E23046-50C6-CCC2-F6D2-BB39EC5A9E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29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0965" y="2750566"/>
            <a:ext cx="6451727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53EDB-F11B-7D47-955F-031DC774EE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0492" y="549859"/>
            <a:ext cx="903554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35380" y="2360676"/>
            <a:ext cx="3173095" cy="794385"/>
            <a:chOff x="1135380" y="2360676"/>
            <a:chExt cx="3173095" cy="794385"/>
          </a:xfrm>
        </p:grpSpPr>
        <p:sp>
          <p:nvSpPr>
            <p:cNvPr id="4" name="object 4"/>
            <p:cNvSpPr/>
            <p:nvPr/>
          </p:nvSpPr>
          <p:spPr>
            <a:xfrm>
              <a:off x="1139952" y="2365248"/>
              <a:ext cx="3164205" cy="784860"/>
            </a:xfrm>
            <a:custGeom>
              <a:avLst/>
              <a:gdLst/>
              <a:ahLst/>
              <a:cxnLst/>
              <a:rect l="l" t="t" r="r" b="b"/>
              <a:pathLst>
                <a:path w="3164204" h="784860">
                  <a:moveTo>
                    <a:pt x="3163824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3824" y="784860"/>
                  </a:lnTo>
                  <a:lnTo>
                    <a:pt x="316382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39952" y="2365248"/>
              <a:ext cx="3164205" cy="784860"/>
            </a:xfrm>
            <a:custGeom>
              <a:avLst/>
              <a:gdLst/>
              <a:ahLst/>
              <a:cxnLst/>
              <a:rect l="l" t="t" r="r" b="b"/>
              <a:pathLst>
                <a:path w="3164204" h="784860">
                  <a:moveTo>
                    <a:pt x="0" y="784860"/>
                  </a:moveTo>
                  <a:lnTo>
                    <a:pt x="3163824" y="784860"/>
                  </a:lnTo>
                  <a:lnTo>
                    <a:pt x="3163824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6310" y="2410968"/>
              <a:ext cx="1132116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39952" y="2744724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259067" y="2360676"/>
            <a:ext cx="3175000" cy="794385"/>
            <a:chOff x="6259067" y="2360676"/>
            <a:chExt cx="3175000" cy="794385"/>
          </a:xfrm>
        </p:grpSpPr>
        <p:sp>
          <p:nvSpPr>
            <p:cNvPr id="9" name="object 9"/>
            <p:cNvSpPr/>
            <p:nvPr/>
          </p:nvSpPr>
          <p:spPr>
            <a:xfrm>
              <a:off x="6263639" y="2365248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63639" y="2365248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7256" y="2410968"/>
              <a:ext cx="788212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5714" y="2791968"/>
              <a:ext cx="1190205" cy="304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263639" y="2744724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544567" y="4305300"/>
            <a:ext cx="3175000" cy="794385"/>
            <a:chOff x="4544567" y="4305300"/>
            <a:chExt cx="3175000" cy="794385"/>
          </a:xfrm>
        </p:grpSpPr>
        <p:sp>
          <p:nvSpPr>
            <p:cNvPr id="15" name="object 15"/>
            <p:cNvSpPr/>
            <p:nvPr/>
          </p:nvSpPr>
          <p:spPr>
            <a:xfrm>
              <a:off x="4549139" y="4309872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3165348" y="784859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49139" y="4309872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59"/>
                  </a:moveTo>
                  <a:lnTo>
                    <a:pt x="3165348" y="784859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4990" y="4357115"/>
              <a:ext cx="2134489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1214" y="4738116"/>
              <a:ext cx="1189863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549139" y="4690872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875020" y="3233166"/>
            <a:ext cx="5256530" cy="1878330"/>
            <a:chOff x="5875020" y="3233166"/>
            <a:chExt cx="5256530" cy="1878330"/>
          </a:xfrm>
        </p:grpSpPr>
        <p:sp>
          <p:nvSpPr>
            <p:cNvPr id="21" name="object 21"/>
            <p:cNvSpPr/>
            <p:nvPr/>
          </p:nvSpPr>
          <p:spPr>
            <a:xfrm>
              <a:off x="7961376" y="4323588"/>
              <a:ext cx="3165475" cy="783590"/>
            </a:xfrm>
            <a:custGeom>
              <a:avLst/>
              <a:gdLst/>
              <a:ahLst/>
              <a:cxnLst/>
              <a:rect l="l" t="t" r="r" b="b"/>
              <a:pathLst>
                <a:path w="3165475" h="783589">
                  <a:moveTo>
                    <a:pt x="3165348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3165348" y="783336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61376" y="4323588"/>
              <a:ext cx="3165475" cy="783590"/>
            </a:xfrm>
            <a:custGeom>
              <a:avLst/>
              <a:gdLst/>
              <a:ahLst/>
              <a:cxnLst/>
              <a:rect l="l" t="t" r="r" b="b"/>
              <a:pathLst>
                <a:path w="3165475" h="783589">
                  <a:moveTo>
                    <a:pt x="0" y="783336"/>
                  </a:moveTo>
                  <a:lnTo>
                    <a:pt x="3165348" y="783336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54847" y="4369562"/>
              <a:ext cx="2118105" cy="3048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53451" y="4750562"/>
              <a:ext cx="1189862" cy="304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961376" y="4703063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75020" y="3233165"/>
              <a:ext cx="3559810" cy="1090295"/>
            </a:xfrm>
            <a:custGeom>
              <a:avLst/>
              <a:gdLst/>
              <a:ahLst/>
              <a:cxnLst/>
              <a:rect l="l" t="t" r="r" b="b"/>
              <a:pathLst>
                <a:path w="3559809" h="1090295">
                  <a:moveTo>
                    <a:pt x="3559302" y="537972"/>
                  </a:moveTo>
                  <a:lnTo>
                    <a:pt x="3553460" y="532257"/>
                  </a:lnTo>
                  <a:lnTo>
                    <a:pt x="1976628" y="532257"/>
                  </a:lnTo>
                  <a:lnTo>
                    <a:pt x="1976628" y="129540"/>
                  </a:lnTo>
                  <a:lnTo>
                    <a:pt x="2028444" y="129540"/>
                  </a:lnTo>
                  <a:lnTo>
                    <a:pt x="2021967" y="116586"/>
                  </a:lnTo>
                  <a:lnTo>
                    <a:pt x="1963674" y="0"/>
                  </a:lnTo>
                  <a:lnTo>
                    <a:pt x="1963547" y="254"/>
                  </a:lnTo>
                  <a:lnTo>
                    <a:pt x="1963420" y="0"/>
                  </a:lnTo>
                  <a:lnTo>
                    <a:pt x="1924558" y="77724"/>
                  </a:lnTo>
                  <a:lnTo>
                    <a:pt x="1924812" y="77724"/>
                  </a:lnTo>
                  <a:lnTo>
                    <a:pt x="1898904" y="129540"/>
                  </a:lnTo>
                  <a:lnTo>
                    <a:pt x="1950466" y="129540"/>
                  </a:lnTo>
                  <a:lnTo>
                    <a:pt x="1950466" y="532257"/>
                  </a:lnTo>
                  <a:lnTo>
                    <a:pt x="5842" y="532257"/>
                  </a:lnTo>
                  <a:lnTo>
                    <a:pt x="0" y="537972"/>
                  </a:lnTo>
                  <a:lnTo>
                    <a:pt x="0" y="1090295"/>
                  </a:lnTo>
                  <a:lnTo>
                    <a:pt x="25908" y="1090295"/>
                  </a:lnTo>
                  <a:lnTo>
                    <a:pt x="25908" y="558165"/>
                  </a:lnTo>
                  <a:lnTo>
                    <a:pt x="1956562" y="558165"/>
                  </a:lnTo>
                  <a:lnTo>
                    <a:pt x="1970659" y="558165"/>
                  </a:lnTo>
                  <a:lnTo>
                    <a:pt x="3533394" y="558165"/>
                  </a:lnTo>
                  <a:lnTo>
                    <a:pt x="3533394" y="1090295"/>
                  </a:lnTo>
                  <a:lnTo>
                    <a:pt x="3559302" y="1090295"/>
                  </a:lnTo>
                  <a:lnTo>
                    <a:pt x="3559302" y="558165"/>
                  </a:lnTo>
                  <a:lnTo>
                    <a:pt x="3559302" y="53797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4304538" y="2718816"/>
            <a:ext cx="1958975" cy="78105"/>
          </a:xfrm>
          <a:custGeom>
            <a:avLst/>
            <a:gdLst/>
            <a:ahLst/>
            <a:cxnLst/>
            <a:rect l="l" t="t" r="r" b="b"/>
            <a:pathLst>
              <a:path w="1958975" h="78105">
                <a:moveTo>
                  <a:pt x="1881251" y="0"/>
                </a:moveTo>
                <a:lnTo>
                  <a:pt x="1881251" y="77724"/>
                </a:lnTo>
                <a:lnTo>
                  <a:pt x="1933066" y="51816"/>
                </a:lnTo>
                <a:lnTo>
                  <a:pt x="1894204" y="51816"/>
                </a:lnTo>
                <a:lnTo>
                  <a:pt x="1894204" y="25908"/>
                </a:lnTo>
                <a:lnTo>
                  <a:pt x="1933067" y="25908"/>
                </a:lnTo>
                <a:lnTo>
                  <a:pt x="1881251" y="0"/>
                </a:lnTo>
                <a:close/>
              </a:path>
              <a:path w="1958975" h="78105">
                <a:moveTo>
                  <a:pt x="1881251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1881251" y="51816"/>
                </a:lnTo>
                <a:lnTo>
                  <a:pt x="1881251" y="25908"/>
                </a:lnTo>
                <a:close/>
              </a:path>
              <a:path w="1958975" h="78105">
                <a:moveTo>
                  <a:pt x="1933067" y="25908"/>
                </a:moveTo>
                <a:lnTo>
                  <a:pt x="1894204" y="25908"/>
                </a:lnTo>
                <a:lnTo>
                  <a:pt x="1894204" y="51816"/>
                </a:lnTo>
                <a:lnTo>
                  <a:pt x="1933066" y="51816"/>
                </a:lnTo>
                <a:lnTo>
                  <a:pt x="1958975" y="38862"/>
                </a:lnTo>
                <a:lnTo>
                  <a:pt x="1933067" y="2590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E34502D-2CAA-A696-64B8-300DA928ED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30</a:t>
            </a:fld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927" y="549859"/>
            <a:ext cx="11674094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78636" y="1676400"/>
            <a:ext cx="3175000" cy="794385"/>
            <a:chOff x="1278636" y="1676400"/>
            <a:chExt cx="3175000" cy="794385"/>
          </a:xfrm>
        </p:grpSpPr>
        <p:sp>
          <p:nvSpPr>
            <p:cNvPr id="4" name="object 4"/>
            <p:cNvSpPr/>
            <p:nvPr/>
          </p:nvSpPr>
          <p:spPr>
            <a:xfrm>
              <a:off x="1283208" y="1680972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3208" y="1680972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4566" y="1726946"/>
              <a:ext cx="842771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83208" y="2060447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402323" y="1472183"/>
            <a:ext cx="3175000" cy="1178560"/>
            <a:chOff x="6402323" y="1472183"/>
            <a:chExt cx="3175000" cy="1178560"/>
          </a:xfrm>
        </p:grpSpPr>
        <p:sp>
          <p:nvSpPr>
            <p:cNvPr id="9" name="object 9"/>
            <p:cNvSpPr/>
            <p:nvPr/>
          </p:nvSpPr>
          <p:spPr>
            <a:xfrm>
              <a:off x="6406895" y="1476755"/>
              <a:ext cx="3165475" cy="1169035"/>
            </a:xfrm>
            <a:custGeom>
              <a:avLst/>
              <a:gdLst/>
              <a:ahLst/>
              <a:cxnLst/>
              <a:rect l="l" t="t" r="r" b="b"/>
              <a:pathLst>
                <a:path w="3165475" h="1169035">
                  <a:moveTo>
                    <a:pt x="3165348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3165348" y="1168908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06895" y="1476755"/>
              <a:ext cx="3165475" cy="1169035"/>
            </a:xfrm>
            <a:custGeom>
              <a:avLst/>
              <a:gdLst/>
              <a:ahLst/>
              <a:cxnLst/>
              <a:rect l="l" t="t" r="r" b="b"/>
              <a:pathLst>
                <a:path w="3165475" h="1169035">
                  <a:moveTo>
                    <a:pt x="0" y="1168908"/>
                  </a:moveTo>
                  <a:lnTo>
                    <a:pt x="3165348" y="1168908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6203" y="1522221"/>
              <a:ext cx="218516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9859" y="1903221"/>
              <a:ext cx="2121408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79789" y="1903221"/>
              <a:ext cx="326898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9859" y="2284475"/>
              <a:ext cx="2103501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63025" y="2284475"/>
              <a:ext cx="329183" cy="3048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406895" y="1856231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689347" y="3717035"/>
            <a:ext cx="3173095" cy="1179830"/>
            <a:chOff x="4689347" y="3717035"/>
            <a:chExt cx="3173095" cy="1179830"/>
          </a:xfrm>
        </p:grpSpPr>
        <p:sp>
          <p:nvSpPr>
            <p:cNvPr id="18" name="object 18"/>
            <p:cNvSpPr/>
            <p:nvPr/>
          </p:nvSpPr>
          <p:spPr>
            <a:xfrm>
              <a:off x="4693919" y="3721607"/>
              <a:ext cx="3164205" cy="1170940"/>
            </a:xfrm>
            <a:custGeom>
              <a:avLst/>
              <a:gdLst/>
              <a:ahLst/>
              <a:cxnLst/>
              <a:rect l="l" t="t" r="r" b="b"/>
              <a:pathLst>
                <a:path w="3164204" h="1170939">
                  <a:moveTo>
                    <a:pt x="3163824" y="0"/>
                  </a:moveTo>
                  <a:lnTo>
                    <a:pt x="0" y="0"/>
                  </a:lnTo>
                  <a:lnTo>
                    <a:pt x="0" y="1170432"/>
                  </a:lnTo>
                  <a:lnTo>
                    <a:pt x="3163824" y="1170432"/>
                  </a:lnTo>
                  <a:lnTo>
                    <a:pt x="316382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93919" y="3721607"/>
              <a:ext cx="3164205" cy="1170940"/>
            </a:xfrm>
            <a:custGeom>
              <a:avLst/>
              <a:gdLst/>
              <a:ahLst/>
              <a:cxnLst/>
              <a:rect l="l" t="t" r="r" b="b"/>
              <a:pathLst>
                <a:path w="3164204" h="1170939">
                  <a:moveTo>
                    <a:pt x="0" y="1170432"/>
                  </a:moveTo>
                  <a:lnTo>
                    <a:pt x="3163824" y="1170432"/>
                  </a:lnTo>
                  <a:lnTo>
                    <a:pt x="3163824" y="0"/>
                  </a:lnTo>
                  <a:lnTo>
                    <a:pt x="0" y="0"/>
                  </a:lnTo>
                  <a:lnTo>
                    <a:pt x="0" y="1170432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25211" y="3768851"/>
              <a:ext cx="2445385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5359" y="4149851"/>
              <a:ext cx="2121408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5289" y="4149851"/>
              <a:ext cx="326898" cy="304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85359" y="4530851"/>
              <a:ext cx="2103501" cy="3048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48525" y="4530851"/>
              <a:ext cx="329183" cy="304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693919" y="4102607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019800" y="2644901"/>
            <a:ext cx="5255260" cy="2264410"/>
            <a:chOff x="6019800" y="2644901"/>
            <a:chExt cx="5255260" cy="2264410"/>
          </a:xfrm>
        </p:grpSpPr>
        <p:sp>
          <p:nvSpPr>
            <p:cNvPr id="27" name="object 27"/>
            <p:cNvSpPr/>
            <p:nvPr/>
          </p:nvSpPr>
          <p:spPr>
            <a:xfrm>
              <a:off x="8104632" y="3735323"/>
              <a:ext cx="3165475" cy="1169035"/>
            </a:xfrm>
            <a:custGeom>
              <a:avLst/>
              <a:gdLst/>
              <a:ahLst/>
              <a:cxnLst/>
              <a:rect l="l" t="t" r="r" b="b"/>
              <a:pathLst>
                <a:path w="3165475" h="1169035">
                  <a:moveTo>
                    <a:pt x="3165348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3165348" y="1168908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04632" y="3735323"/>
              <a:ext cx="3165475" cy="1169035"/>
            </a:xfrm>
            <a:custGeom>
              <a:avLst/>
              <a:gdLst/>
              <a:ahLst/>
              <a:cxnLst/>
              <a:rect l="l" t="t" r="r" b="b"/>
              <a:pathLst>
                <a:path w="3165475" h="1169035">
                  <a:moveTo>
                    <a:pt x="0" y="1168908"/>
                  </a:moveTo>
                  <a:lnTo>
                    <a:pt x="3165348" y="1168908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45067" y="3781297"/>
              <a:ext cx="2427604" cy="3048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7595" y="4162297"/>
              <a:ext cx="2121407" cy="3048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77526" y="4162297"/>
              <a:ext cx="326898" cy="3048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97595" y="4543297"/>
              <a:ext cx="2103501" cy="3048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60761" y="4543297"/>
              <a:ext cx="329183" cy="3048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104632" y="4114799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19800" y="2644901"/>
              <a:ext cx="3557904" cy="1090295"/>
            </a:xfrm>
            <a:custGeom>
              <a:avLst/>
              <a:gdLst/>
              <a:ahLst/>
              <a:cxnLst/>
              <a:rect l="l" t="t" r="r" b="b"/>
              <a:pathLst>
                <a:path w="3557904" h="1090295">
                  <a:moveTo>
                    <a:pt x="3557778" y="537972"/>
                  </a:moveTo>
                  <a:lnTo>
                    <a:pt x="3551936" y="532257"/>
                  </a:lnTo>
                  <a:lnTo>
                    <a:pt x="1976374" y="532257"/>
                  </a:lnTo>
                  <a:lnTo>
                    <a:pt x="1976374" y="129540"/>
                  </a:lnTo>
                  <a:lnTo>
                    <a:pt x="2026920" y="129540"/>
                  </a:lnTo>
                  <a:lnTo>
                    <a:pt x="2020443" y="116586"/>
                  </a:lnTo>
                  <a:lnTo>
                    <a:pt x="2001012" y="77724"/>
                  </a:lnTo>
                  <a:lnTo>
                    <a:pt x="2002282" y="77724"/>
                  </a:lnTo>
                  <a:lnTo>
                    <a:pt x="1995805" y="64770"/>
                  </a:lnTo>
                  <a:lnTo>
                    <a:pt x="1963420" y="0"/>
                  </a:lnTo>
                  <a:lnTo>
                    <a:pt x="1962785" y="1270"/>
                  </a:lnTo>
                  <a:lnTo>
                    <a:pt x="1962150" y="0"/>
                  </a:lnTo>
                  <a:lnTo>
                    <a:pt x="1897380" y="129540"/>
                  </a:lnTo>
                  <a:lnTo>
                    <a:pt x="1949196" y="129540"/>
                  </a:lnTo>
                  <a:lnTo>
                    <a:pt x="1949196" y="532257"/>
                  </a:lnTo>
                  <a:lnTo>
                    <a:pt x="5842" y="532257"/>
                  </a:lnTo>
                  <a:lnTo>
                    <a:pt x="0" y="537972"/>
                  </a:lnTo>
                  <a:lnTo>
                    <a:pt x="0" y="1090295"/>
                  </a:lnTo>
                  <a:lnTo>
                    <a:pt x="25908" y="1090295"/>
                  </a:lnTo>
                  <a:lnTo>
                    <a:pt x="25908" y="558165"/>
                  </a:lnTo>
                  <a:lnTo>
                    <a:pt x="1955038" y="558165"/>
                  </a:lnTo>
                  <a:lnTo>
                    <a:pt x="1970659" y="558165"/>
                  </a:lnTo>
                  <a:lnTo>
                    <a:pt x="3531870" y="558165"/>
                  </a:lnTo>
                  <a:lnTo>
                    <a:pt x="3531870" y="1090295"/>
                  </a:lnTo>
                  <a:lnTo>
                    <a:pt x="3557778" y="1090295"/>
                  </a:lnTo>
                  <a:lnTo>
                    <a:pt x="3557778" y="558165"/>
                  </a:lnTo>
                  <a:lnTo>
                    <a:pt x="3557778" y="53797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4449190" y="2022855"/>
            <a:ext cx="1959610" cy="78105"/>
          </a:xfrm>
          <a:custGeom>
            <a:avLst/>
            <a:gdLst/>
            <a:ahLst/>
            <a:cxnLst/>
            <a:rect l="l" t="t" r="r" b="b"/>
            <a:pathLst>
              <a:path w="1959610" h="78105">
                <a:moveTo>
                  <a:pt x="1933539" y="25781"/>
                </a:moveTo>
                <a:lnTo>
                  <a:pt x="1894205" y="25781"/>
                </a:lnTo>
                <a:lnTo>
                  <a:pt x="1894332" y="51689"/>
                </a:lnTo>
                <a:lnTo>
                  <a:pt x="1881462" y="51770"/>
                </a:lnTo>
                <a:lnTo>
                  <a:pt x="1881632" y="77724"/>
                </a:lnTo>
                <a:lnTo>
                  <a:pt x="1959102" y="38354"/>
                </a:lnTo>
                <a:lnTo>
                  <a:pt x="1933539" y="25781"/>
                </a:lnTo>
                <a:close/>
              </a:path>
              <a:path w="1959610" h="78105">
                <a:moveTo>
                  <a:pt x="1881293" y="25863"/>
                </a:moveTo>
                <a:lnTo>
                  <a:pt x="0" y="37846"/>
                </a:lnTo>
                <a:lnTo>
                  <a:pt x="254" y="63754"/>
                </a:lnTo>
                <a:lnTo>
                  <a:pt x="1881462" y="51770"/>
                </a:lnTo>
                <a:lnTo>
                  <a:pt x="1881293" y="25863"/>
                </a:lnTo>
                <a:close/>
              </a:path>
              <a:path w="1959610" h="78105">
                <a:moveTo>
                  <a:pt x="1894205" y="25781"/>
                </a:moveTo>
                <a:lnTo>
                  <a:pt x="1881293" y="25863"/>
                </a:lnTo>
                <a:lnTo>
                  <a:pt x="1881462" y="51770"/>
                </a:lnTo>
                <a:lnTo>
                  <a:pt x="1894332" y="51689"/>
                </a:lnTo>
                <a:lnTo>
                  <a:pt x="1894205" y="25781"/>
                </a:lnTo>
                <a:close/>
              </a:path>
              <a:path w="1959610" h="78105">
                <a:moveTo>
                  <a:pt x="1881124" y="0"/>
                </a:moveTo>
                <a:lnTo>
                  <a:pt x="1881293" y="25863"/>
                </a:lnTo>
                <a:lnTo>
                  <a:pt x="1933539" y="25781"/>
                </a:lnTo>
                <a:lnTo>
                  <a:pt x="1881124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1757172" y="2811779"/>
            <a:ext cx="2063750" cy="670560"/>
            <a:chOff x="1757172" y="2811779"/>
            <a:chExt cx="2063750" cy="670560"/>
          </a:xfrm>
        </p:grpSpPr>
        <p:sp>
          <p:nvSpPr>
            <p:cNvPr id="38" name="object 38"/>
            <p:cNvSpPr/>
            <p:nvPr/>
          </p:nvSpPr>
          <p:spPr>
            <a:xfrm>
              <a:off x="1761744" y="2816351"/>
              <a:ext cx="2054860" cy="661670"/>
            </a:xfrm>
            <a:custGeom>
              <a:avLst/>
              <a:gdLst/>
              <a:ahLst/>
              <a:cxnLst/>
              <a:rect l="l" t="t" r="r" b="b"/>
              <a:pathLst>
                <a:path w="2054860" h="661670">
                  <a:moveTo>
                    <a:pt x="2054352" y="0"/>
                  </a:moveTo>
                  <a:lnTo>
                    <a:pt x="0" y="0"/>
                  </a:lnTo>
                  <a:lnTo>
                    <a:pt x="0" y="661415"/>
                  </a:lnTo>
                  <a:lnTo>
                    <a:pt x="2054352" y="661415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61744" y="2816351"/>
              <a:ext cx="2054860" cy="661670"/>
            </a:xfrm>
            <a:custGeom>
              <a:avLst/>
              <a:gdLst/>
              <a:ahLst/>
              <a:cxnLst/>
              <a:rect l="l" t="t" r="r" b="b"/>
              <a:pathLst>
                <a:path w="2054860" h="661670">
                  <a:moveTo>
                    <a:pt x="0" y="661415"/>
                  </a:moveTo>
                  <a:lnTo>
                    <a:pt x="2054352" y="661415"/>
                  </a:lnTo>
                  <a:lnTo>
                    <a:pt x="2054352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79092" y="2862960"/>
              <a:ext cx="1933702" cy="24383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761744" y="3197351"/>
              <a:ext cx="2048510" cy="0"/>
            </a:xfrm>
            <a:custGeom>
              <a:avLst/>
              <a:gdLst/>
              <a:ahLst/>
              <a:cxnLst/>
              <a:rect l="l" t="t" r="r" b="b"/>
              <a:pathLst>
                <a:path w="2048510">
                  <a:moveTo>
                    <a:pt x="2048256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2860548" y="3928871"/>
            <a:ext cx="1530350" cy="733425"/>
            <a:chOff x="2860548" y="3928871"/>
            <a:chExt cx="1530350" cy="733425"/>
          </a:xfrm>
        </p:grpSpPr>
        <p:sp>
          <p:nvSpPr>
            <p:cNvPr id="43" name="object 43"/>
            <p:cNvSpPr/>
            <p:nvPr/>
          </p:nvSpPr>
          <p:spPr>
            <a:xfrm>
              <a:off x="2865120" y="3933443"/>
              <a:ext cx="1521460" cy="723900"/>
            </a:xfrm>
            <a:custGeom>
              <a:avLst/>
              <a:gdLst/>
              <a:ahLst/>
              <a:cxnLst/>
              <a:rect l="l" t="t" r="r" b="b"/>
              <a:pathLst>
                <a:path w="1521460" h="723900">
                  <a:moveTo>
                    <a:pt x="1520952" y="0"/>
                  </a:moveTo>
                  <a:lnTo>
                    <a:pt x="0" y="0"/>
                  </a:lnTo>
                  <a:lnTo>
                    <a:pt x="0" y="723899"/>
                  </a:lnTo>
                  <a:lnTo>
                    <a:pt x="1520952" y="723899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65120" y="3933443"/>
              <a:ext cx="1521460" cy="723900"/>
            </a:xfrm>
            <a:custGeom>
              <a:avLst/>
              <a:gdLst/>
              <a:ahLst/>
              <a:cxnLst/>
              <a:rect l="l" t="t" r="r" b="b"/>
              <a:pathLst>
                <a:path w="1521460" h="723900">
                  <a:moveTo>
                    <a:pt x="0" y="723899"/>
                  </a:moveTo>
                  <a:lnTo>
                    <a:pt x="1520952" y="723899"/>
                  </a:lnTo>
                  <a:lnTo>
                    <a:pt x="1520952" y="0"/>
                  </a:lnTo>
                  <a:lnTo>
                    <a:pt x="0" y="0"/>
                  </a:lnTo>
                  <a:lnTo>
                    <a:pt x="0" y="72389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86354" y="3980052"/>
              <a:ext cx="1195489" cy="24383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865120" y="4312919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1517904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1185672" y="3478529"/>
            <a:ext cx="2453005" cy="1176020"/>
            <a:chOff x="1185672" y="3478529"/>
            <a:chExt cx="2453005" cy="1176020"/>
          </a:xfrm>
        </p:grpSpPr>
        <p:sp>
          <p:nvSpPr>
            <p:cNvPr id="48" name="object 48"/>
            <p:cNvSpPr/>
            <p:nvPr/>
          </p:nvSpPr>
          <p:spPr>
            <a:xfrm>
              <a:off x="1190244" y="3927347"/>
              <a:ext cx="1521460" cy="722630"/>
            </a:xfrm>
            <a:custGeom>
              <a:avLst/>
              <a:gdLst/>
              <a:ahLst/>
              <a:cxnLst/>
              <a:rect l="l" t="t" r="r" b="b"/>
              <a:pathLst>
                <a:path w="1521460" h="722629">
                  <a:moveTo>
                    <a:pt x="1520952" y="0"/>
                  </a:moveTo>
                  <a:lnTo>
                    <a:pt x="0" y="0"/>
                  </a:lnTo>
                  <a:lnTo>
                    <a:pt x="0" y="722376"/>
                  </a:lnTo>
                  <a:lnTo>
                    <a:pt x="1520952" y="722376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90244" y="3927347"/>
              <a:ext cx="1521460" cy="722630"/>
            </a:xfrm>
            <a:custGeom>
              <a:avLst/>
              <a:gdLst/>
              <a:ahLst/>
              <a:cxnLst/>
              <a:rect l="l" t="t" r="r" b="b"/>
              <a:pathLst>
                <a:path w="1521460" h="722629">
                  <a:moveTo>
                    <a:pt x="0" y="722376"/>
                  </a:moveTo>
                  <a:lnTo>
                    <a:pt x="1520952" y="722376"/>
                  </a:lnTo>
                  <a:lnTo>
                    <a:pt x="1520952" y="0"/>
                  </a:lnTo>
                  <a:lnTo>
                    <a:pt x="0" y="0"/>
                  </a:lnTo>
                  <a:lnTo>
                    <a:pt x="0" y="72237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11478" y="3973321"/>
              <a:ext cx="1195832" cy="24383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190244" y="4306823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1517904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38528" y="3478529"/>
              <a:ext cx="1700530" cy="455295"/>
            </a:xfrm>
            <a:custGeom>
              <a:avLst/>
              <a:gdLst/>
              <a:ahLst/>
              <a:cxnLst/>
              <a:rect l="l" t="t" r="r" b="b"/>
              <a:pathLst>
                <a:path w="1700529" h="455295">
                  <a:moveTo>
                    <a:pt x="1700149" y="220345"/>
                  </a:moveTo>
                  <a:lnTo>
                    <a:pt x="1694307" y="214503"/>
                  </a:lnTo>
                  <a:lnTo>
                    <a:pt x="864489" y="214503"/>
                  </a:lnTo>
                  <a:lnTo>
                    <a:pt x="864489" y="211201"/>
                  </a:lnTo>
                  <a:lnTo>
                    <a:pt x="864489" y="129540"/>
                  </a:lnTo>
                  <a:lnTo>
                    <a:pt x="915924" y="129540"/>
                  </a:lnTo>
                  <a:lnTo>
                    <a:pt x="916305" y="129540"/>
                  </a:lnTo>
                  <a:lnTo>
                    <a:pt x="909828" y="116586"/>
                  </a:lnTo>
                  <a:lnTo>
                    <a:pt x="851535" y="0"/>
                  </a:lnTo>
                  <a:lnTo>
                    <a:pt x="851344" y="381"/>
                  </a:lnTo>
                  <a:lnTo>
                    <a:pt x="851154" y="0"/>
                  </a:lnTo>
                  <a:lnTo>
                    <a:pt x="786384" y="129540"/>
                  </a:lnTo>
                  <a:lnTo>
                    <a:pt x="786765" y="129540"/>
                  </a:lnTo>
                  <a:lnTo>
                    <a:pt x="838200" y="129540"/>
                  </a:lnTo>
                  <a:lnTo>
                    <a:pt x="838200" y="211201"/>
                  </a:lnTo>
                  <a:lnTo>
                    <a:pt x="5842" y="211201"/>
                  </a:lnTo>
                  <a:lnTo>
                    <a:pt x="0" y="217043"/>
                  </a:lnTo>
                  <a:lnTo>
                    <a:pt x="0" y="448437"/>
                  </a:lnTo>
                  <a:lnTo>
                    <a:pt x="25908" y="448437"/>
                  </a:lnTo>
                  <a:lnTo>
                    <a:pt x="25908" y="237109"/>
                  </a:lnTo>
                  <a:lnTo>
                    <a:pt x="840740" y="237109"/>
                  </a:lnTo>
                  <a:lnTo>
                    <a:pt x="844042" y="240411"/>
                  </a:lnTo>
                  <a:lnTo>
                    <a:pt x="1674241" y="240411"/>
                  </a:lnTo>
                  <a:lnTo>
                    <a:pt x="1674241" y="454914"/>
                  </a:lnTo>
                  <a:lnTo>
                    <a:pt x="1700149" y="454914"/>
                  </a:lnTo>
                  <a:lnTo>
                    <a:pt x="1700149" y="240411"/>
                  </a:lnTo>
                  <a:lnTo>
                    <a:pt x="1700149" y="220345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1717548" y="4852415"/>
            <a:ext cx="2065020" cy="670560"/>
            <a:chOff x="1717548" y="4852415"/>
            <a:chExt cx="2065020" cy="670560"/>
          </a:xfrm>
        </p:grpSpPr>
        <p:sp>
          <p:nvSpPr>
            <p:cNvPr id="54" name="object 54"/>
            <p:cNvSpPr/>
            <p:nvPr/>
          </p:nvSpPr>
          <p:spPr>
            <a:xfrm>
              <a:off x="1722120" y="4856987"/>
              <a:ext cx="2056130" cy="661670"/>
            </a:xfrm>
            <a:custGeom>
              <a:avLst/>
              <a:gdLst/>
              <a:ahLst/>
              <a:cxnLst/>
              <a:rect l="l" t="t" r="r" b="b"/>
              <a:pathLst>
                <a:path w="2056129" h="661670">
                  <a:moveTo>
                    <a:pt x="2055876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5876" y="661416"/>
                  </a:lnTo>
                  <a:lnTo>
                    <a:pt x="205587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22120" y="4856987"/>
              <a:ext cx="2056130" cy="661670"/>
            </a:xfrm>
            <a:custGeom>
              <a:avLst/>
              <a:gdLst/>
              <a:ahLst/>
              <a:cxnLst/>
              <a:rect l="l" t="t" r="r" b="b"/>
              <a:pathLst>
                <a:path w="2056129" h="661670">
                  <a:moveTo>
                    <a:pt x="0" y="661416"/>
                  </a:moveTo>
                  <a:lnTo>
                    <a:pt x="2055876" y="661416"/>
                  </a:lnTo>
                  <a:lnTo>
                    <a:pt x="2055876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9143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47342" y="4903977"/>
              <a:ext cx="1918843" cy="243839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722120" y="5236463"/>
              <a:ext cx="2048510" cy="0"/>
            </a:xfrm>
            <a:custGeom>
              <a:avLst/>
              <a:gdLst/>
              <a:ahLst/>
              <a:cxnLst/>
              <a:rect l="l" t="t" r="r" b="b"/>
              <a:pathLst>
                <a:path w="2048510">
                  <a:moveTo>
                    <a:pt x="2048256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2820923" y="5969508"/>
            <a:ext cx="1530350" cy="731520"/>
            <a:chOff x="2820923" y="5969508"/>
            <a:chExt cx="1530350" cy="731520"/>
          </a:xfrm>
        </p:grpSpPr>
        <p:sp>
          <p:nvSpPr>
            <p:cNvPr id="59" name="object 59"/>
            <p:cNvSpPr/>
            <p:nvPr/>
          </p:nvSpPr>
          <p:spPr>
            <a:xfrm>
              <a:off x="2825495" y="5974080"/>
              <a:ext cx="1521460" cy="722630"/>
            </a:xfrm>
            <a:custGeom>
              <a:avLst/>
              <a:gdLst/>
              <a:ahLst/>
              <a:cxnLst/>
              <a:rect l="l" t="t" r="r" b="b"/>
              <a:pathLst>
                <a:path w="1521460" h="722629">
                  <a:moveTo>
                    <a:pt x="1520952" y="0"/>
                  </a:moveTo>
                  <a:lnTo>
                    <a:pt x="0" y="0"/>
                  </a:lnTo>
                  <a:lnTo>
                    <a:pt x="0" y="722376"/>
                  </a:lnTo>
                  <a:lnTo>
                    <a:pt x="1520952" y="722376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825495" y="5974080"/>
              <a:ext cx="1521460" cy="722630"/>
            </a:xfrm>
            <a:custGeom>
              <a:avLst/>
              <a:gdLst/>
              <a:ahLst/>
              <a:cxnLst/>
              <a:rect l="l" t="t" r="r" b="b"/>
              <a:pathLst>
                <a:path w="1521460" h="722629">
                  <a:moveTo>
                    <a:pt x="0" y="722376"/>
                  </a:moveTo>
                  <a:lnTo>
                    <a:pt x="1520952" y="722376"/>
                  </a:lnTo>
                  <a:lnTo>
                    <a:pt x="1520952" y="0"/>
                  </a:lnTo>
                  <a:lnTo>
                    <a:pt x="0" y="0"/>
                  </a:lnTo>
                  <a:lnTo>
                    <a:pt x="0" y="72237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54349" y="6020714"/>
              <a:ext cx="1180591" cy="24414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825495" y="6353556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1517904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1146047" y="5519165"/>
            <a:ext cx="2453005" cy="1176020"/>
            <a:chOff x="1146047" y="5519165"/>
            <a:chExt cx="2453005" cy="1176020"/>
          </a:xfrm>
        </p:grpSpPr>
        <p:sp>
          <p:nvSpPr>
            <p:cNvPr id="64" name="object 64"/>
            <p:cNvSpPr/>
            <p:nvPr/>
          </p:nvSpPr>
          <p:spPr>
            <a:xfrm>
              <a:off x="1150619" y="5967983"/>
              <a:ext cx="1521460" cy="722630"/>
            </a:xfrm>
            <a:custGeom>
              <a:avLst/>
              <a:gdLst/>
              <a:ahLst/>
              <a:cxnLst/>
              <a:rect l="l" t="t" r="r" b="b"/>
              <a:pathLst>
                <a:path w="1521460" h="722629">
                  <a:moveTo>
                    <a:pt x="1520952" y="0"/>
                  </a:moveTo>
                  <a:lnTo>
                    <a:pt x="0" y="0"/>
                  </a:lnTo>
                  <a:lnTo>
                    <a:pt x="0" y="722375"/>
                  </a:lnTo>
                  <a:lnTo>
                    <a:pt x="1520952" y="722375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50619" y="5967983"/>
              <a:ext cx="1521460" cy="722630"/>
            </a:xfrm>
            <a:custGeom>
              <a:avLst/>
              <a:gdLst/>
              <a:ahLst/>
              <a:cxnLst/>
              <a:rect l="l" t="t" r="r" b="b"/>
              <a:pathLst>
                <a:path w="1521460" h="722629">
                  <a:moveTo>
                    <a:pt x="0" y="722375"/>
                  </a:moveTo>
                  <a:lnTo>
                    <a:pt x="1520952" y="722375"/>
                  </a:lnTo>
                  <a:lnTo>
                    <a:pt x="1520952" y="0"/>
                  </a:lnTo>
                  <a:lnTo>
                    <a:pt x="0" y="0"/>
                  </a:lnTo>
                  <a:lnTo>
                    <a:pt x="0" y="722375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79854" y="6014313"/>
              <a:ext cx="1180249" cy="24384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50619" y="6347459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1517904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898904" y="5519165"/>
              <a:ext cx="1700530" cy="455295"/>
            </a:xfrm>
            <a:custGeom>
              <a:avLst/>
              <a:gdLst/>
              <a:ahLst/>
              <a:cxnLst/>
              <a:rect l="l" t="t" r="r" b="b"/>
              <a:pathLst>
                <a:path w="1700529" h="455295">
                  <a:moveTo>
                    <a:pt x="1700149" y="220306"/>
                  </a:moveTo>
                  <a:lnTo>
                    <a:pt x="1694307" y="214503"/>
                  </a:lnTo>
                  <a:lnTo>
                    <a:pt x="864489" y="214503"/>
                  </a:lnTo>
                  <a:lnTo>
                    <a:pt x="864489" y="211264"/>
                  </a:lnTo>
                  <a:lnTo>
                    <a:pt x="864489" y="129540"/>
                  </a:lnTo>
                  <a:lnTo>
                    <a:pt x="915924" y="129540"/>
                  </a:lnTo>
                  <a:lnTo>
                    <a:pt x="916305" y="129540"/>
                  </a:lnTo>
                  <a:lnTo>
                    <a:pt x="909828" y="116586"/>
                  </a:lnTo>
                  <a:lnTo>
                    <a:pt x="851535" y="0"/>
                  </a:lnTo>
                  <a:lnTo>
                    <a:pt x="851344" y="381"/>
                  </a:lnTo>
                  <a:lnTo>
                    <a:pt x="851154" y="0"/>
                  </a:lnTo>
                  <a:lnTo>
                    <a:pt x="786384" y="129540"/>
                  </a:lnTo>
                  <a:lnTo>
                    <a:pt x="786765" y="129540"/>
                  </a:lnTo>
                  <a:lnTo>
                    <a:pt x="838200" y="129540"/>
                  </a:lnTo>
                  <a:lnTo>
                    <a:pt x="838200" y="211264"/>
                  </a:lnTo>
                  <a:lnTo>
                    <a:pt x="5842" y="211264"/>
                  </a:lnTo>
                  <a:lnTo>
                    <a:pt x="0" y="217068"/>
                  </a:lnTo>
                  <a:lnTo>
                    <a:pt x="0" y="448437"/>
                  </a:lnTo>
                  <a:lnTo>
                    <a:pt x="25908" y="448437"/>
                  </a:lnTo>
                  <a:lnTo>
                    <a:pt x="25908" y="237172"/>
                  </a:lnTo>
                  <a:lnTo>
                    <a:pt x="840765" y="237172"/>
                  </a:lnTo>
                  <a:lnTo>
                    <a:pt x="844042" y="240411"/>
                  </a:lnTo>
                  <a:lnTo>
                    <a:pt x="1674241" y="240411"/>
                  </a:lnTo>
                  <a:lnTo>
                    <a:pt x="1674241" y="454926"/>
                  </a:lnTo>
                  <a:lnTo>
                    <a:pt x="1700149" y="454926"/>
                  </a:lnTo>
                  <a:lnTo>
                    <a:pt x="1700149" y="240411"/>
                  </a:lnTo>
                  <a:lnTo>
                    <a:pt x="1700149" y="220306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/>
          <p:nvPr/>
        </p:nvSpPr>
        <p:spPr>
          <a:xfrm>
            <a:off x="842391" y="2060447"/>
            <a:ext cx="920750" cy="3166745"/>
          </a:xfrm>
          <a:custGeom>
            <a:avLst/>
            <a:gdLst/>
            <a:ahLst/>
            <a:cxnLst/>
            <a:rect l="l" t="t" r="r" b="b"/>
            <a:pathLst>
              <a:path w="920750" h="3166745">
                <a:moveTo>
                  <a:pt x="920496" y="1087247"/>
                </a:moveTo>
                <a:lnTo>
                  <a:pt x="894575" y="1074293"/>
                </a:lnTo>
                <a:lnTo>
                  <a:pt x="842772" y="1048385"/>
                </a:lnTo>
                <a:lnTo>
                  <a:pt x="842772" y="1074293"/>
                </a:lnTo>
                <a:lnTo>
                  <a:pt x="25908" y="1074293"/>
                </a:lnTo>
                <a:lnTo>
                  <a:pt x="25908" y="25908"/>
                </a:lnTo>
                <a:lnTo>
                  <a:pt x="441579" y="25908"/>
                </a:lnTo>
                <a:lnTo>
                  <a:pt x="441579" y="12954"/>
                </a:lnTo>
                <a:lnTo>
                  <a:pt x="441579" y="0"/>
                </a:lnTo>
                <a:lnTo>
                  <a:pt x="5803" y="0"/>
                </a:lnTo>
                <a:lnTo>
                  <a:pt x="0" y="5842"/>
                </a:lnTo>
                <a:lnTo>
                  <a:pt x="0" y="1094359"/>
                </a:lnTo>
                <a:lnTo>
                  <a:pt x="0" y="3134880"/>
                </a:lnTo>
                <a:lnTo>
                  <a:pt x="5791" y="3140710"/>
                </a:lnTo>
                <a:lnTo>
                  <a:pt x="803275" y="3140710"/>
                </a:lnTo>
                <a:lnTo>
                  <a:pt x="803275" y="3166630"/>
                </a:lnTo>
                <a:lnTo>
                  <a:pt x="855091" y="3140710"/>
                </a:lnTo>
                <a:lnTo>
                  <a:pt x="880999" y="3127756"/>
                </a:lnTo>
                <a:lnTo>
                  <a:pt x="855078" y="3114802"/>
                </a:lnTo>
                <a:lnTo>
                  <a:pt x="803275" y="3088894"/>
                </a:lnTo>
                <a:lnTo>
                  <a:pt x="803275" y="3114802"/>
                </a:lnTo>
                <a:lnTo>
                  <a:pt x="25908" y="3114802"/>
                </a:lnTo>
                <a:lnTo>
                  <a:pt x="25908" y="1100201"/>
                </a:lnTo>
                <a:lnTo>
                  <a:pt x="842772" y="1100201"/>
                </a:lnTo>
                <a:lnTo>
                  <a:pt x="842772" y="1126109"/>
                </a:lnTo>
                <a:lnTo>
                  <a:pt x="894588" y="1100201"/>
                </a:lnTo>
                <a:lnTo>
                  <a:pt x="920496" y="108724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Slide Number Placeholder 69">
            <a:extLst>
              <a:ext uri="{FF2B5EF4-FFF2-40B4-BE49-F238E27FC236}">
                <a16:creationId xmlns:a16="http://schemas.microsoft.com/office/drawing/2014/main" id="{8BC5ADEE-E945-8756-60F7-4762626FE9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31</a:t>
            </a:fld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892505"/>
            <a:ext cx="5568441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386332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335024"/>
            <a:ext cx="354025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1776983"/>
            <a:ext cx="437210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218639"/>
            <a:ext cx="4815459" cy="36606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240146" y="2813557"/>
            <a:ext cx="5360035" cy="731520"/>
            <a:chOff x="5240146" y="2813557"/>
            <a:chExt cx="5360035" cy="7315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2813557"/>
              <a:ext cx="53600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179317"/>
              <a:ext cx="1382268" cy="3657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66715" y="3672585"/>
            <a:ext cx="116839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68975" y="3621278"/>
            <a:ext cx="5932170" cy="731520"/>
            <a:chOff x="5768975" y="3621278"/>
            <a:chExt cx="5932170" cy="73152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3621278"/>
              <a:ext cx="5932042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975" y="3986733"/>
              <a:ext cx="1741043" cy="36606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429378"/>
            <a:ext cx="3641217" cy="36576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240146" y="5023739"/>
            <a:ext cx="6350635" cy="731520"/>
            <a:chOff x="5240146" y="5023739"/>
            <a:chExt cx="6350635" cy="73152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40146" y="5023739"/>
              <a:ext cx="6350127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40146" y="5389168"/>
              <a:ext cx="765810" cy="36606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078382" y="1399286"/>
            <a:ext cx="2790190" cy="1097280"/>
            <a:chOff x="1078382" y="1399286"/>
            <a:chExt cx="2790190" cy="1097280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8882" y="1399286"/>
              <a:ext cx="2457958" cy="5486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8382" y="1947926"/>
              <a:ext cx="2789809" cy="548639"/>
            </a:xfrm>
            <a:prstGeom prst="rect">
              <a:avLst/>
            </a:prstGeom>
          </p:spPr>
        </p:pic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3C57E0B-2E16-C9E2-3263-20C7904B9B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32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8279" y="1871445"/>
            <a:ext cx="1609343" cy="23393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2958" y="4569205"/>
            <a:ext cx="3604514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3723" y="549859"/>
            <a:ext cx="7623302" cy="5489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AE6C6-40D5-0C95-0492-3D7A58D851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5614" y="544652"/>
            <a:ext cx="2816733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714193"/>
            <a:ext cx="1793367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20814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156839"/>
            <a:ext cx="1581150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598798"/>
            <a:ext cx="1148854" cy="3657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4192854"/>
            <a:ext cx="5568442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9055" y="2706912"/>
            <a:ext cx="2606110" cy="1709963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02A256-5BBC-949F-78E5-FD77304764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68066" y="544652"/>
            <a:ext cx="6198235" cy="549275"/>
            <a:chOff x="3068066" y="544652"/>
            <a:chExt cx="6198235" cy="549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8066" y="544652"/>
              <a:ext cx="1213484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8854" y="544652"/>
              <a:ext cx="371855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4782" y="544652"/>
              <a:ext cx="5041011" cy="54894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2858973"/>
            <a:ext cx="1438021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454019"/>
            <a:ext cx="2699638" cy="365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048378"/>
            <a:ext cx="1572513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4555" y="2455942"/>
            <a:ext cx="2356341" cy="2354871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37D177-5A6B-634B-D1F7-EB5926C7CE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0297" y="544652"/>
            <a:ext cx="5534786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975357"/>
            <a:ext cx="4680965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569794"/>
            <a:ext cx="4444873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306336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012058"/>
            <a:ext cx="4201414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454019"/>
            <a:ext cx="4800600" cy="365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048378"/>
            <a:ext cx="5687567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4541901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490592"/>
            <a:ext cx="2983992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932553"/>
            <a:ext cx="3418712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4555" y="2455942"/>
            <a:ext cx="2356341" cy="2354871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0CECAB1-00B1-FBB1-8AE7-A91B60D516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741" y="2420111"/>
            <a:ext cx="10114915" cy="2326005"/>
            <a:chOff x="1056741" y="2420111"/>
            <a:chExt cx="10114915" cy="2326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741" y="2420111"/>
              <a:ext cx="658368" cy="6553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0543" y="2420111"/>
              <a:ext cx="8603996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741" y="2976067"/>
              <a:ext cx="10114407" cy="655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741" y="3534409"/>
              <a:ext cx="9753600" cy="6553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741" y="4090669"/>
              <a:ext cx="5653532" cy="655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4554" y="4090669"/>
              <a:ext cx="2722753" cy="655319"/>
            </a:xfrm>
            <a:prstGeom prst="rect">
              <a:avLst/>
            </a:prstGeom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901AB-A664-D469-1480-1C2D976D79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741" y="3090113"/>
            <a:ext cx="8528050" cy="732155"/>
            <a:chOff x="1056741" y="3090113"/>
            <a:chExt cx="8528050" cy="732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741" y="3090113"/>
              <a:ext cx="6089904" cy="7318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9937" y="3090113"/>
              <a:ext cx="2714752" cy="731824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00017-A224-1502-B6DC-1E09C3128D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184</Words>
  <Application>Microsoft Office PowerPoint</Application>
  <PresentationFormat>Widescreen</PresentationFormat>
  <Paragraphs>74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Aptos</vt:lpstr>
      <vt:lpstr>Calibri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Course Title in Titlecase</dc:title>
  <dc:creator>Santiago Herrera</dc:creator>
  <cp:lastModifiedBy>Steve Steve</cp:lastModifiedBy>
  <cp:revision>2</cp:revision>
  <dcterms:created xsi:type="dcterms:W3CDTF">2024-09-17T14:55:56Z</dcterms:created>
  <dcterms:modified xsi:type="dcterms:W3CDTF">2024-09-17T23:02:27Z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2024-09-17T00:00:00Z</vt:filetime>
  </property>
</Properties>
</file>