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517D-3BEF-41BF-A8BC-FA333B9EBC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8415-130F-47CD-BE07-250821EC4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F19E-1388-479A-B37E-07198EAD6DFE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21D5-F6D8-4A9D-84E4-1602DB8EE87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9B1C-3382-4347-B28F-C13C482233B7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354A-A03E-4A54-8332-7AD13301C09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09B9-EEDB-4B61-904F-FDD37BF4AEEF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6217" y="3095320"/>
            <a:ext cx="734187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AB22-EB73-4FE2-B1C3-C59E2A9B63D2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0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4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0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86.png"/><Relationship Id="rId9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10.png"/><Relationship Id="rId10" Type="http://schemas.openxmlformats.org/officeDocument/2006/relationships/image" Target="../media/image107.png"/><Relationship Id="rId4" Type="http://schemas.openxmlformats.org/officeDocument/2006/relationships/image" Target="../media/image86.png"/><Relationship Id="rId9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4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91.png"/><Relationship Id="rId9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109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1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12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129.png"/><Relationship Id="rId5" Type="http://schemas.openxmlformats.org/officeDocument/2006/relationships/image" Target="../media/image109.png"/><Relationship Id="rId15" Type="http://schemas.openxmlformats.org/officeDocument/2006/relationships/image" Target="../media/image132.png"/><Relationship Id="rId10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27.png"/><Relationship Id="rId1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54.png"/><Relationship Id="rId12" Type="http://schemas.openxmlformats.org/officeDocument/2006/relationships/image" Target="../media/image40.png"/><Relationship Id="rId17" Type="http://schemas.openxmlformats.org/officeDocument/2006/relationships/image" Target="../media/image141.png"/><Relationship Id="rId2" Type="http://schemas.openxmlformats.org/officeDocument/2006/relationships/image" Target="../media/image13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10" Type="http://schemas.openxmlformats.org/officeDocument/2006/relationships/image" Target="../media/image130.png"/><Relationship Id="rId4" Type="http://schemas.openxmlformats.org/officeDocument/2006/relationships/image" Target="../media/image123.png"/><Relationship Id="rId9" Type="http://schemas.openxmlformats.org/officeDocument/2006/relationships/image" Target="../media/image129.png"/><Relationship Id="rId14" Type="http://schemas.openxmlformats.org/officeDocument/2006/relationships/image" Target="../media/image1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5.png"/><Relationship Id="rId7" Type="http://schemas.openxmlformats.org/officeDocument/2006/relationships/image" Target="../media/image15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image" Target="../media/image40.png"/><Relationship Id="rId10" Type="http://schemas.openxmlformats.org/officeDocument/2006/relationships/image" Target="../media/image161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3" Type="http://schemas.openxmlformats.org/officeDocument/2006/relationships/image" Target="../media/image17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177.png"/><Relationship Id="rId2" Type="http://schemas.openxmlformats.org/officeDocument/2006/relationships/image" Target="../media/image172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1.png"/><Relationship Id="rId11" Type="http://schemas.openxmlformats.org/officeDocument/2006/relationships/image" Target="../media/image184.png"/><Relationship Id="rId5" Type="http://schemas.openxmlformats.org/officeDocument/2006/relationships/image" Target="../media/image180.png"/><Relationship Id="rId15" Type="http://schemas.openxmlformats.org/officeDocument/2006/relationships/image" Target="../media/image187.png"/><Relationship Id="rId10" Type="http://schemas.openxmlformats.org/officeDocument/2006/relationships/image" Target="../media/image183.png"/><Relationship Id="rId4" Type="http://schemas.openxmlformats.org/officeDocument/2006/relationships/image" Target="../media/image179.png"/><Relationship Id="rId9" Type="http://schemas.openxmlformats.org/officeDocument/2006/relationships/image" Target="../media/image21.png"/><Relationship Id="rId1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2735"/>
            <a:ext cx="7545705" cy="1270635"/>
            <a:chOff x="964082" y="1462735"/>
            <a:chExt cx="7545705" cy="12706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5787389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7545578" cy="68580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48686D-ADC6-DFE8-4C6C-1E825A1F98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161" y="544652"/>
            <a:ext cx="617067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517"/>
            <a:ext cx="105917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98716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935858"/>
            <a:ext cx="109915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377819"/>
            <a:ext cx="1412875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972178"/>
            <a:ext cx="150406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46514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13834"/>
            <a:ext cx="2707004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8267" y="2725159"/>
            <a:ext cx="2767253" cy="181477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5CFC1E1-46F3-0706-4C3C-C5C8E738FF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1214" y="549859"/>
            <a:ext cx="4580382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06239" y="1720443"/>
            <a:ext cx="2617470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1059180"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(isX)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05791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(isY)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05791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105791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F7FBD-0A16-AEBE-9170-68233B0E0F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266" y="549859"/>
            <a:ext cx="605853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98847" y="2127504"/>
            <a:ext cx="3175000" cy="794385"/>
            <a:chOff x="4498847" y="2127504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4503419" y="213207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3419" y="213207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0661" y="2178685"/>
              <a:ext cx="120357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559380"/>
              <a:ext cx="2431034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877" y="2559380"/>
              <a:ext cx="329183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03419" y="251307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84348" y="4073652"/>
            <a:ext cx="3175000" cy="794385"/>
            <a:chOff x="2784348" y="4073652"/>
            <a:chExt cx="3175000" cy="794385"/>
          </a:xfrm>
        </p:grpSpPr>
        <p:sp>
          <p:nvSpPr>
            <p:cNvPr id="11" name="object 11"/>
            <p:cNvSpPr/>
            <p:nvPr/>
          </p:nvSpPr>
          <p:spPr>
            <a:xfrm>
              <a:off x="2788920" y="407822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8" y="78485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8920" y="407822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8" y="78485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8396" y="4124833"/>
              <a:ext cx="2546604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60" y="4506214"/>
              <a:ext cx="2431034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7" y="4506214"/>
              <a:ext cx="329184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88920" y="445770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14800" y="3001517"/>
            <a:ext cx="5255260" cy="1878330"/>
            <a:chOff x="4114800" y="3001517"/>
            <a:chExt cx="5255260" cy="1878330"/>
          </a:xfrm>
        </p:grpSpPr>
        <p:sp>
          <p:nvSpPr>
            <p:cNvPr id="18" name="object 18"/>
            <p:cNvSpPr/>
            <p:nvPr/>
          </p:nvSpPr>
          <p:spPr>
            <a:xfrm>
              <a:off x="6199632" y="409041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9632" y="4090415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8251" y="4137405"/>
              <a:ext cx="2528951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2595" y="4518101"/>
              <a:ext cx="2431033" cy="305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614" y="4518101"/>
              <a:ext cx="329183" cy="30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99632" y="447141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4800" y="3001517"/>
              <a:ext cx="3559810" cy="1090295"/>
            </a:xfrm>
            <a:custGeom>
              <a:avLst/>
              <a:gdLst/>
              <a:ahLst/>
              <a:cxnLst/>
              <a:rect l="l" t="t" r="r" b="b"/>
              <a:pathLst>
                <a:path w="3559809" h="1090295">
                  <a:moveTo>
                    <a:pt x="3559302" y="537972"/>
                  </a:moveTo>
                  <a:lnTo>
                    <a:pt x="3553460" y="532257"/>
                  </a:lnTo>
                  <a:lnTo>
                    <a:pt x="1976628" y="532257"/>
                  </a:lnTo>
                  <a:lnTo>
                    <a:pt x="1976628" y="129540"/>
                  </a:lnTo>
                  <a:lnTo>
                    <a:pt x="2028444" y="129540"/>
                  </a:lnTo>
                  <a:lnTo>
                    <a:pt x="2021967" y="116586"/>
                  </a:lnTo>
                  <a:lnTo>
                    <a:pt x="1963674" y="0"/>
                  </a:lnTo>
                  <a:lnTo>
                    <a:pt x="1963547" y="254"/>
                  </a:lnTo>
                  <a:lnTo>
                    <a:pt x="1963420" y="0"/>
                  </a:lnTo>
                  <a:lnTo>
                    <a:pt x="1924558" y="77724"/>
                  </a:lnTo>
                  <a:lnTo>
                    <a:pt x="1924812" y="77724"/>
                  </a:lnTo>
                  <a:lnTo>
                    <a:pt x="1898904" y="129540"/>
                  </a:lnTo>
                  <a:lnTo>
                    <a:pt x="1950466" y="129540"/>
                  </a:lnTo>
                  <a:lnTo>
                    <a:pt x="195046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77"/>
                  </a:lnTo>
                  <a:lnTo>
                    <a:pt x="1956562" y="558177"/>
                  </a:lnTo>
                  <a:lnTo>
                    <a:pt x="1970659" y="558177"/>
                  </a:lnTo>
                  <a:lnTo>
                    <a:pt x="3533394" y="558177"/>
                  </a:lnTo>
                  <a:lnTo>
                    <a:pt x="3533394" y="1090295"/>
                  </a:lnTo>
                  <a:lnTo>
                    <a:pt x="3559302" y="1090295"/>
                  </a:lnTo>
                  <a:lnTo>
                    <a:pt x="3559302" y="558177"/>
                  </a:lnTo>
                  <a:lnTo>
                    <a:pt x="3559302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632B32E-EF65-F97E-5F0C-2DADF1545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765" y="549859"/>
            <a:ext cx="490842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35380" y="2360676"/>
            <a:ext cx="3173095" cy="794385"/>
            <a:chOff x="1135380" y="2360676"/>
            <a:chExt cx="3173095" cy="794385"/>
          </a:xfrm>
        </p:grpSpPr>
        <p:sp>
          <p:nvSpPr>
            <p:cNvPr id="4" name="object 4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4" y="784860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9952" y="2365248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4" y="784860"/>
                  </a:lnTo>
                  <a:lnTo>
                    <a:pt x="31638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310" y="2410968"/>
              <a:ext cx="1132116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9952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59067" y="2360676"/>
            <a:ext cx="3175000" cy="794385"/>
            <a:chOff x="6259067" y="2360676"/>
            <a:chExt cx="3175000" cy="794385"/>
          </a:xfrm>
        </p:grpSpPr>
        <p:sp>
          <p:nvSpPr>
            <p:cNvPr id="9" name="object 9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23652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1262" y="2410968"/>
              <a:ext cx="120392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714" y="2791968"/>
              <a:ext cx="2431034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8732" y="2791968"/>
              <a:ext cx="329183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63639" y="27447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544567" y="4305300"/>
            <a:ext cx="3175000" cy="794385"/>
            <a:chOff x="4544567" y="4305300"/>
            <a:chExt cx="3175000" cy="794385"/>
          </a:xfrm>
        </p:grpSpPr>
        <p:sp>
          <p:nvSpPr>
            <p:cNvPr id="16" name="object 16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8" y="78485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9139" y="4309872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8" y="78485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9250" y="4357115"/>
              <a:ext cx="254660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214" y="4738116"/>
              <a:ext cx="243103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4232" y="4738116"/>
              <a:ext cx="329183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49139" y="469087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875020" y="3233166"/>
            <a:ext cx="5256530" cy="1878330"/>
            <a:chOff x="5875020" y="3233166"/>
            <a:chExt cx="5256530" cy="1878330"/>
          </a:xfrm>
        </p:grpSpPr>
        <p:sp>
          <p:nvSpPr>
            <p:cNvPr id="23" name="object 23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3165348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165348" y="783336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61376" y="4323588"/>
              <a:ext cx="3165475" cy="783590"/>
            </a:xfrm>
            <a:custGeom>
              <a:avLst/>
              <a:gdLst/>
              <a:ahLst/>
              <a:cxnLst/>
              <a:rect l="l" t="t" r="r" b="b"/>
              <a:pathLst>
                <a:path w="3165475" h="783589">
                  <a:moveTo>
                    <a:pt x="0" y="783336"/>
                  </a:moveTo>
                  <a:lnTo>
                    <a:pt x="3165348" y="783336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9107" y="4369562"/>
              <a:ext cx="2528951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3451" y="4750562"/>
              <a:ext cx="2431033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6469" y="4750562"/>
              <a:ext cx="329183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61376" y="470306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75020" y="3233165"/>
              <a:ext cx="3559810" cy="1090295"/>
            </a:xfrm>
            <a:custGeom>
              <a:avLst/>
              <a:gdLst/>
              <a:ahLst/>
              <a:cxnLst/>
              <a:rect l="l" t="t" r="r" b="b"/>
              <a:pathLst>
                <a:path w="3559809" h="1090295">
                  <a:moveTo>
                    <a:pt x="3559302" y="537972"/>
                  </a:moveTo>
                  <a:lnTo>
                    <a:pt x="3553460" y="532257"/>
                  </a:lnTo>
                  <a:lnTo>
                    <a:pt x="1976628" y="532257"/>
                  </a:lnTo>
                  <a:lnTo>
                    <a:pt x="1976628" y="129540"/>
                  </a:lnTo>
                  <a:lnTo>
                    <a:pt x="2028444" y="129540"/>
                  </a:lnTo>
                  <a:lnTo>
                    <a:pt x="2021967" y="116586"/>
                  </a:lnTo>
                  <a:lnTo>
                    <a:pt x="1963674" y="0"/>
                  </a:lnTo>
                  <a:lnTo>
                    <a:pt x="1963547" y="254"/>
                  </a:lnTo>
                  <a:lnTo>
                    <a:pt x="1963420" y="0"/>
                  </a:lnTo>
                  <a:lnTo>
                    <a:pt x="1924558" y="77724"/>
                  </a:lnTo>
                  <a:lnTo>
                    <a:pt x="1924812" y="77724"/>
                  </a:lnTo>
                  <a:lnTo>
                    <a:pt x="1898904" y="129540"/>
                  </a:lnTo>
                  <a:lnTo>
                    <a:pt x="1950466" y="129540"/>
                  </a:lnTo>
                  <a:lnTo>
                    <a:pt x="1950466" y="532257"/>
                  </a:lnTo>
                  <a:lnTo>
                    <a:pt x="5842" y="532257"/>
                  </a:lnTo>
                  <a:lnTo>
                    <a:pt x="0" y="537972"/>
                  </a:lnTo>
                  <a:lnTo>
                    <a:pt x="0" y="1090295"/>
                  </a:lnTo>
                  <a:lnTo>
                    <a:pt x="25908" y="1090295"/>
                  </a:lnTo>
                  <a:lnTo>
                    <a:pt x="25908" y="558165"/>
                  </a:lnTo>
                  <a:lnTo>
                    <a:pt x="1956562" y="558165"/>
                  </a:lnTo>
                  <a:lnTo>
                    <a:pt x="1970659" y="558165"/>
                  </a:lnTo>
                  <a:lnTo>
                    <a:pt x="3533394" y="558165"/>
                  </a:lnTo>
                  <a:lnTo>
                    <a:pt x="3533394" y="1090295"/>
                  </a:lnTo>
                  <a:lnTo>
                    <a:pt x="3559302" y="1090295"/>
                  </a:lnTo>
                  <a:lnTo>
                    <a:pt x="3559302" y="558165"/>
                  </a:lnTo>
                  <a:lnTo>
                    <a:pt x="3559302" y="5379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304538" y="2718816"/>
            <a:ext cx="1958975" cy="78105"/>
          </a:xfrm>
          <a:custGeom>
            <a:avLst/>
            <a:gdLst/>
            <a:ahLst/>
            <a:cxnLst/>
            <a:rect l="l" t="t" r="r" b="b"/>
            <a:pathLst>
              <a:path w="1958975" h="78105">
                <a:moveTo>
                  <a:pt x="1881251" y="0"/>
                </a:moveTo>
                <a:lnTo>
                  <a:pt x="1881251" y="77724"/>
                </a:lnTo>
                <a:lnTo>
                  <a:pt x="1933066" y="51816"/>
                </a:lnTo>
                <a:lnTo>
                  <a:pt x="1894204" y="51816"/>
                </a:lnTo>
                <a:lnTo>
                  <a:pt x="1894204" y="25908"/>
                </a:lnTo>
                <a:lnTo>
                  <a:pt x="1933067" y="25908"/>
                </a:lnTo>
                <a:lnTo>
                  <a:pt x="1881251" y="0"/>
                </a:lnTo>
                <a:close/>
              </a:path>
              <a:path w="1958975" h="78105">
                <a:moveTo>
                  <a:pt x="188125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881251" y="51816"/>
                </a:lnTo>
                <a:lnTo>
                  <a:pt x="1881251" y="25908"/>
                </a:lnTo>
                <a:close/>
              </a:path>
              <a:path w="1958975" h="78105">
                <a:moveTo>
                  <a:pt x="1933067" y="25908"/>
                </a:moveTo>
                <a:lnTo>
                  <a:pt x="1894204" y="25908"/>
                </a:lnTo>
                <a:lnTo>
                  <a:pt x="1894204" y="51816"/>
                </a:lnTo>
                <a:lnTo>
                  <a:pt x="1933066" y="51816"/>
                </a:lnTo>
                <a:lnTo>
                  <a:pt x="1958975" y="38862"/>
                </a:lnTo>
                <a:lnTo>
                  <a:pt x="1933067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29455A1-AAA1-592A-2110-AF09F2135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06290" y="2698369"/>
            <a:ext cx="2992755" cy="1376045"/>
            <a:chOff x="4606290" y="2698369"/>
            <a:chExt cx="2992755" cy="1376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2350" y="2698369"/>
              <a:ext cx="2755519" cy="731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06290" y="3126486"/>
              <a:ext cx="2992755" cy="0"/>
            </a:xfrm>
            <a:custGeom>
              <a:avLst/>
              <a:gdLst/>
              <a:ahLst/>
              <a:cxnLst/>
              <a:rect l="l" t="t" r="r" b="b"/>
              <a:pathLst>
                <a:path w="2992754">
                  <a:moveTo>
                    <a:pt x="0" y="0"/>
                  </a:moveTo>
                  <a:lnTo>
                    <a:pt x="299262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1361" y="3342767"/>
              <a:ext cx="1801748" cy="731520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73264-9319-A1A3-654E-B9FB166A93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097" y="549859"/>
            <a:ext cx="416382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09515" y="1915667"/>
            <a:ext cx="3173095" cy="3487420"/>
            <a:chOff x="4509515" y="1915667"/>
            <a:chExt cx="3173095" cy="3487420"/>
          </a:xfrm>
        </p:grpSpPr>
        <p:sp>
          <p:nvSpPr>
            <p:cNvPr id="4" name="object 4"/>
            <p:cNvSpPr/>
            <p:nvPr/>
          </p:nvSpPr>
          <p:spPr>
            <a:xfrm>
              <a:off x="4514087" y="1920239"/>
              <a:ext cx="3164205" cy="3477895"/>
            </a:xfrm>
            <a:custGeom>
              <a:avLst/>
              <a:gdLst/>
              <a:ahLst/>
              <a:cxnLst/>
              <a:rect l="l" t="t" r="r" b="b"/>
              <a:pathLst>
                <a:path w="3164204" h="3477895">
                  <a:moveTo>
                    <a:pt x="3163823" y="0"/>
                  </a:moveTo>
                  <a:lnTo>
                    <a:pt x="0" y="0"/>
                  </a:lnTo>
                  <a:lnTo>
                    <a:pt x="0" y="3477767"/>
                  </a:lnTo>
                  <a:lnTo>
                    <a:pt x="3163823" y="3477767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4087" y="1920239"/>
              <a:ext cx="3164205" cy="3477895"/>
            </a:xfrm>
            <a:custGeom>
              <a:avLst/>
              <a:gdLst/>
              <a:ahLst/>
              <a:cxnLst/>
              <a:rect l="l" t="t" r="r" b="b"/>
              <a:pathLst>
                <a:path w="3164204" h="3477895">
                  <a:moveTo>
                    <a:pt x="0" y="3477767"/>
                  </a:moveTo>
                  <a:lnTo>
                    <a:pt x="3163823" y="3477767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347776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851" y="1966544"/>
              <a:ext cx="98323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527" y="2348229"/>
              <a:ext cx="168414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2729229"/>
              <a:ext cx="209702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487" y="2729229"/>
              <a:ext cx="32964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5527" y="3110229"/>
              <a:ext cx="176822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5527" y="3490925"/>
              <a:ext cx="53695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5527" y="3872483"/>
              <a:ext cx="1268729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3287" y="3872483"/>
              <a:ext cx="11080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5527" y="4253483"/>
              <a:ext cx="1480312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1219" y="4253483"/>
              <a:ext cx="153314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5527" y="4634483"/>
              <a:ext cx="1081608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1931" y="4634483"/>
              <a:ext cx="21945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1659" y="4634483"/>
              <a:ext cx="1151623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9277" y="4634483"/>
              <a:ext cx="219455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5527" y="5015179"/>
              <a:ext cx="536955" cy="3051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14087" y="2301239"/>
              <a:ext cx="3165475" cy="1530350"/>
            </a:xfrm>
            <a:custGeom>
              <a:avLst/>
              <a:gdLst/>
              <a:ahLst/>
              <a:cxnLst/>
              <a:rect l="l" t="t" r="r" b="b"/>
              <a:pathLst>
                <a:path w="3165475" h="1530350">
                  <a:moveTo>
                    <a:pt x="3165220" y="0"/>
                  </a:moveTo>
                  <a:lnTo>
                    <a:pt x="0" y="0"/>
                  </a:lnTo>
                </a:path>
                <a:path w="3165475" h="1530350">
                  <a:moveTo>
                    <a:pt x="3165220" y="1530096"/>
                  </a:moveTo>
                  <a:lnTo>
                    <a:pt x="0" y="1530096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82D1701-BB70-1421-0DEC-62E518CF72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097" y="549859"/>
            <a:ext cx="416382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703" y="2805602"/>
            <a:ext cx="3192550" cy="1238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285E-C2EC-2358-004E-0125ED2775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097" y="549859"/>
            <a:ext cx="416382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8069" y="2805602"/>
            <a:ext cx="3207821" cy="1238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118E2-699A-CAE5-654C-7CBB90DB0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9458" y="549859"/>
            <a:ext cx="3726561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87977" y="2088870"/>
            <a:ext cx="3379470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(isStateX)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213931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(isStateY)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213931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R="21386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213931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D971-6AE9-AD84-701E-B86D21A79F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176" y="549859"/>
            <a:ext cx="7987030" cy="549275"/>
            <a:chOff x="2170176" y="549859"/>
            <a:chExt cx="798703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0176" y="549859"/>
              <a:ext cx="4723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746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3395" y="549859"/>
              <a:ext cx="3313683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498847" y="1723644"/>
            <a:ext cx="3175000" cy="1564005"/>
            <a:chOff x="4498847" y="1723644"/>
            <a:chExt cx="3175000" cy="1564005"/>
          </a:xfrm>
        </p:grpSpPr>
        <p:sp>
          <p:nvSpPr>
            <p:cNvPr id="7" name="object 7"/>
            <p:cNvSpPr/>
            <p:nvPr/>
          </p:nvSpPr>
          <p:spPr>
            <a:xfrm>
              <a:off x="4503419" y="17282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79"/>
                  </a:lnTo>
                  <a:lnTo>
                    <a:pt x="3165348" y="155447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3419" y="17282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79"/>
                  </a:moveTo>
                  <a:lnTo>
                    <a:pt x="3165348" y="155447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79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7301" y="1773936"/>
              <a:ext cx="163258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4859" y="2154631"/>
              <a:ext cx="128104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4859" y="2536190"/>
              <a:ext cx="1095908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4859" y="2917190"/>
              <a:ext cx="1532509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03419" y="210769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09444" y="4358640"/>
            <a:ext cx="3175000" cy="1564005"/>
            <a:chOff x="2409444" y="4358640"/>
            <a:chExt cx="3175000" cy="1564005"/>
          </a:xfrm>
        </p:grpSpPr>
        <p:sp>
          <p:nvSpPr>
            <p:cNvPr id="15" name="object 15"/>
            <p:cNvSpPr/>
            <p:nvPr/>
          </p:nvSpPr>
          <p:spPr>
            <a:xfrm>
              <a:off x="2414016" y="436321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4016" y="436321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8105" y="4409821"/>
              <a:ext cx="136639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5456" y="4790821"/>
              <a:ext cx="1281048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5456" y="5171516"/>
              <a:ext cx="1095908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5456" y="5553151"/>
              <a:ext cx="1532508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14016" y="4742688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83735" y="3283458"/>
            <a:ext cx="5686425" cy="2651125"/>
            <a:chOff x="3983735" y="3283458"/>
            <a:chExt cx="5686425" cy="2651125"/>
          </a:xfrm>
        </p:grpSpPr>
        <p:sp>
          <p:nvSpPr>
            <p:cNvPr id="23" name="object 23"/>
            <p:cNvSpPr/>
            <p:nvPr/>
          </p:nvSpPr>
          <p:spPr>
            <a:xfrm>
              <a:off x="6499859" y="43754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7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7" y="155448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9859" y="43754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7" y="155448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1250" y="4422394"/>
              <a:ext cx="1380363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2569" y="4803394"/>
              <a:ext cx="1280795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2569" y="5184394"/>
              <a:ext cx="1095565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2569" y="5565648"/>
              <a:ext cx="1532254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99859" y="47548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83736" y="3283457"/>
              <a:ext cx="4112895" cy="1093470"/>
            </a:xfrm>
            <a:custGeom>
              <a:avLst/>
              <a:gdLst/>
              <a:ahLst/>
              <a:cxnLst/>
              <a:rect l="l" t="t" r="r" b="b"/>
              <a:pathLst>
                <a:path w="4112895" h="1093470">
                  <a:moveTo>
                    <a:pt x="4112641" y="539623"/>
                  </a:moveTo>
                  <a:lnTo>
                    <a:pt x="4106799" y="533781"/>
                  </a:lnTo>
                  <a:lnTo>
                    <a:pt x="2115312" y="533781"/>
                  </a:lnTo>
                  <a:lnTo>
                    <a:pt x="2115312" y="129540"/>
                  </a:lnTo>
                  <a:lnTo>
                    <a:pt x="2167128" y="129540"/>
                  </a:lnTo>
                  <a:lnTo>
                    <a:pt x="2160651" y="116586"/>
                  </a:lnTo>
                  <a:lnTo>
                    <a:pt x="2102358" y="0"/>
                  </a:lnTo>
                  <a:lnTo>
                    <a:pt x="2102231" y="254"/>
                  </a:lnTo>
                  <a:lnTo>
                    <a:pt x="2102104" y="0"/>
                  </a:lnTo>
                  <a:lnTo>
                    <a:pt x="2063242" y="77724"/>
                  </a:lnTo>
                  <a:lnTo>
                    <a:pt x="2063496" y="77724"/>
                  </a:lnTo>
                  <a:lnTo>
                    <a:pt x="2037588" y="129540"/>
                  </a:lnTo>
                  <a:lnTo>
                    <a:pt x="2089150" y="129540"/>
                  </a:lnTo>
                  <a:lnTo>
                    <a:pt x="2089150" y="527558"/>
                  </a:lnTo>
                  <a:lnTo>
                    <a:pt x="5842" y="527558"/>
                  </a:lnTo>
                  <a:lnTo>
                    <a:pt x="0" y="533400"/>
                  </a:lnTo>
                  <a:lnTo>
                    <a:pt x="0" y="1081024"/>
                  </a:lnTo>
                  <a:lnTo>
                    <a:pt x="25908" y="1081024"/>
                  </a:lnTo>
                  <a:lnTo>
                    <a:pt x="25908" y="553466"/>
                  </a:lnTo>
                  <a:lnTo>
                    <a:pt x="2089404" y="553466"/>
                  </a:lnTo>
                  <a:lnTo>
                    <a:pt x="2089404" y="553974"/>
                  </a:lnTo>
                  <a:lnTo>
                    <a:pt x="2095246" y="559689"/>
                  </a:lnTo>
                  <a:lnTo>
                    <a:pt x="4086733" y="559689"/>
                  </a:lnTo>
                  <a:lnTo>
                    <a:pt x="4086733" y="1093470"/>
                  </a:lnTo>
                  <a:lnTo>
                    <a:pt x="4112641" y="1093470"/>
                  </a:lnTo>
                  <a:lnTo>
                    <a:pt x="4112641" y="559689"/>
                  </a:lnTo>
                  <a:lnTo>
                    <a:pt x="4112641" y="53962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4E1B8ED-B0BE-73E1-007E-A797F0F787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690" y="549859"/>
            <a:ext cx="459511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628" y="2651505"/>
            <a:ext cx="6752844" cy="670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2082" y="3443604"/>
            <a:ext cx="2642996" cy="1005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0151" y="4528439"/>
            <a:ext cx="2710306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2006" y="4861814"/>
            <a:ext cx="2144903" cy="609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6125" y="5465368"/>
            <a:ext cx="4740910" cy="6099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16808" y="1941322"/>
            <a:ext cx="1708658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65847" y="1900682"/>
            <a:ext cx="2443226" cy="609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61653" y="3959352"/>
            <a:ext cx="2047494" cy="487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6530" y="5018278"/>
            <a:ext cx="163753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6902" y="2533218"/>
            <a:ext cx="2637282" cy="6099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5314" y="3535121"/>
            <a:ext cx="2402204" cy="48798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702AAAD-1707-5E6F-6C2D-ACDF6F96F7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097" y="549859"/>
            <a:ext cx="416547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37732" y="1723644"/>
            <a:ext cx="3175000" cy="1564005"/>
            <a:chOff x="6237732" y="1723644"/>
            <a:chExt cx="3175000" cy="1564005"/>
          </a:xfrm>
        </p:grpSpPr>
        <p:sp>
          <p:nvSpPr>
            <p:cNvPr id="4" name="object 4"/>
            <p:cNvSpPr/>
            <p:nvPr/>
          </p:nvSpPr>
          <p:spPr>
            <a:xfrm>
              <a:off x="6242304" y="17282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79"/>
                  </a:lnTo>
                  <a:lnTo>
                    <a:pt x="3165348" y="155447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2304" y="17282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79"/>
                  </a:moveTo>
                  <a:lnTo>
                    <a:pt x="3165348" y="155447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79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6186" y="1773936"/>
              <a:ext cx="163296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3998" y="2154631"/>
              <a:ext cx="128066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3998" y="2536190"/>
              <a:ext cx="109556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998" y="2917190"/>
              <a:ext cx="1532254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42304" y="210769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148328" y="4358640"/>
            <a:ext cx="3175000" cy="1564005"/>
            <a:chOff x="4148328" y="4358640"/>
            <a:chExt cx="3175000" cy="1564005"/>
          </a:xfrm>
        </p:grpSpPr>
        <p:sp>
          <p:nvSpPr>
            <p:cNvPr id="12" name="object 12"/>
            <p:cNvSpPr/>
            <p:nvPr/>
          </p:nvSpPr>
          <p:spPr>
            <a:xfrm>
              <a:off x="4152900" y="436321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2900" y="436321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6990" y="4409821"/>
              <a:ext cx="1366774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4594" y="4790821"/>
              <a:ext cx="128066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4594" y="5171516"/>
              <a:ext cx="1095565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4594" y="5553151"/>
              <a:ext cx="1532254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52900" y="4742688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22620" y="3283458"/>
            <a:ext cx="5686425" cy="2651125"/>
            <a:chOff x="5722620" y="3283458"/>
            <a:chExt cx="5686425" cy="2651125"/>
          </a:xfrm>
        </p:grpSpPr>
        <p:sp>
          <p:nvSpPr>
            <p:cNvPr id="20" name="object 20"/>
            <p:cNvSpPr/>
            <p:nvPr/>
          </p:nvSpPr>
          <p:spPr>
            <a:xfrm>
              <a:off x="8238744" y="43754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38744" y="43754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0388" y="4422394"/>
              <a:ext cx="1380108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31454" y="4803394"/>
              <a:ext cx="1281049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1454" y="5184394"/>
              <a:ext cx="1095908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1454" y="5565648"/>
              <a:ext cx="1532508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38744" y="47548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22620" y="3283457"/>
              <a:ext cx="4112895" cy="1093470"/>
            </a:xfrm>
            <a:custGeom>
              <a:avLst/>
              <a:gdLst/>
              <a:ahLst/>
              <a:cxnLst/>
              <a:rect l="l" t="t" r="r" b="b"/>
              <a:pathLst>
                <a:path w="4112895" h="1093470">
                  <a:moveTo>
                    <a:pt x="4112641" y="539623"/>
                  </a:moveTo>
                  <a:lnTo>
                    <a:pt x="4106799" y="533781"/>
                  </a:lnTo>
                  <a:lnTo>
                    <a:pt x="2115312" y="533781"/>
                  </a:lnTo>
                  <a:lnTo>
                    <a:pt x="2115312" y="129540"/>
                  </a:lnTo>
                  <a:lnTo>
                    <a:pt x="2167128" y="129540"/>
                  </a:lnTo>
                  <a:lnTo>
                    <a:pt x="2160651" y="116586"/>
                  </a:lnTo>
                  <a:lnTo>
                    <a:pt x="2102358" y="0"/>
                  </a:lnTo>
                  <a:lnTo>
                    <a:pt x="2102231" y="254"/>
                  </a:lnTo>
                  <a:lnTo>
                    <a:pt x="2102104" y="0"/>
                  </a:lnTo>
                  <a:lnTo>
                    <a:pt x="2063242" y="77724"/>
                  </a:lnTo>
                  <a:lnTo>
                    <a:pt x="2063496" y="77724"/>
                  </a:lnTo>
                  <a:lnTo>
                    <a:pt x="2037588" y="129540"/>
                  </a:lnTo>
                  <a:lnTo>
                    <a:pt x="2089150" y="129540"/>
                  </a:lnTo>
                  <a:lnTo>
                    <a:pt x="2089150" y="527558"/>
                  </a:lnTo>
                  <a:lnTo>
                    <a:pt x="5842" y="527558"/>
                  </a:lnTo>
                  <a:lnTo>
                    <a:pt x="0" y="533400"/>
                  </a:lnTo>
                  <a:lnTo>
                    <a:pt x="0" y="1081024"/>
                  </a:lnTo>
                  <a:lnTo>
                    <a:pt x="25908" y="1081024"/>
                  </a:lnTo>
                  <a:lnTo>
                    <a:pt x="25908" y="553466"/>
                  </a:lnTo>
                  <a:lnTo>
                    <a:pt x="2089404" y="553466"/>
                  </a:lnTo>
                  <a:lnTo>
                    <a:pt x="2089404" y="553974"/>
                  </a:lnTo>
                  <a:lnTo>
                    <a:pt x="2095246" y="559689"/>
                  </a:lnTo>
                  <a:lnTo>
                    <a:pt x="4086733" y="559689"/>
                  </a:lnTo>
                  <a:lnTo>
                    <a:pt x="4086733" y="1093470"/>
                  </a:lnTo>
                  <a:lnTo>
                    <a:pt x="4112641" y="1093470"/>
                  </a:lnTo>
                  <a:lnTo>
                    <a:pt x="4112641" y="559689"/>
                  </a:lnTo>
                  <a:lnTo>
                    <a:pt x="4112641" y="53962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87323" y="1528572"/>
            <a:ext cx="5554980" cy="1948180"/>
            <a:chOff x="687323" y="1528572"/>
            <a:chExt cx="5554980" cy="1948180"/>
          </a:xfrm>
        </p:grpSpPr>
        <p:sp>
          <p:nvSpPr>
            <p:cNvPr id="29" name="object 29"/>
            <p:cNvSpPr/>
            <p:nvPr/>
          </p:nvSpPr>
          <p:spPr>
            <a:xfrm>
              <a:off x="691895" y="1533144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3165348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3165348" y="19385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1895" y="1533144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0" y="1938527"/>
                  </a:moveTo>
                  <a:lnTo>
                    <a:pt x="3165348" y="19385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2548" y="1579118"/>
              <a:ext cx="983589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250" y="1960118"/>
              <a:ext cx="2301367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250" y="2341118"/>
              <a:ext cx="1280668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250" y="2721813"/>
              <a:ext cx="1095565" cy="3051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250" y="3103499"/>
              <a:ext cx="1532255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91895" y="1912620"/>
              <a:ext cx="3165475" cy="407034"/>
            </a:xfrm>
            <a:custGeom>
              <a:avLst/>
              <a:gdLst/>
              <a:ahLst/>
              <a:cxnLst/>
              <a:rect l="l" t="t" r="r" b="b"/>
              <a:pathLst>
                <a:path w="3165475" h="407035">
                  <a:moveTo>
                    <a:pt x="3165221" y="0"/>
                  </a:moveTo>
                  <a:lnTo>
                    <a:pt x="0" y="0"/>
                  </a:lnTo>
                </a:path>
                <a:path w="3165475" h="407035">
                  <a:moveTo>
                    <a:pt x="3165221" y="406907"/>
                  </a:moveTo>
                  <a:lnTo>
                    <a:pt x="0" y="406907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8006" y="2466721"/>
              <a:ext cx="2384425" cy="78105"/>
            </a:xfrm>
            <a:custGeom>
              <a:avLst/>
              <a:gdLst/>
              <a:ahLst/>
              <a:cxnLst/>
              <a:rect l="l" t="t" r="r" b="b"/>
              <a:pathLst>
                <a:path w="2384425" h="78105">
                  <a:moveTo>
                    <a:pt x="2306108" y="51802"/>
                  </a:moveTo>
                  <a:lnTo>
                    <a:pt x="2306066" y="77724"/>
                  </a:lnTo>
                  <a:lnTo>
                    <a:pt x="2358136" y="51815"/>
                  </a:lnTo>
                  <a:lnTo>
                    <a:pt x="2306108" y="51802"/>
                  </a:lnTo>
                  <a:close/>
                </a:path>
                <a:path w="2384425" h="78105">
                  <a:moveTo>
                    <a:pt x="2306150" y="25894"/>
                  </a:moveTo>
                  <a:lnTo>
                    <a:pt x="2306108" y="51802"/>
                  </a:lnTo>
                  <a:lnTo>
                    <a:pt x="2319147" y="51815"/>
                  </a:lnTo>
                  <a:lnTo>
                    <a:pt x="2319147" y="25907"/>
                  </a:lnTo>
                  <a:lnTo>
                    <a:pt x="2306150" y="25894"/>
                  </a:lnTo>
                  <a:close/>
                </a:path>
                <a:path w="2384425" h="78105">
                  <a:moveTo>
                    <a:pt x="2306193" y="0"/>
                  </a:moveTo>
                  <a:lnTo>
                    <a:pt x="2306150" y="25894"/>
                  </a:lnTo>
                  <a:lnTo>
                    <a:pt x="2319147" y="25907"/>
                  </a:lnTo>
                  <a:lnTo>
                    <a:pt x="2319147" y="51815"/>
                  </a:lnTo>
                  <a:lnTo>
                    <a:pt x="2358136" y="51815"/>
                  </a:lnTo>
                  <a:lnTo>
                    <a:pt x="2383917" y="38988"/>
                  </a:lnTo>
                  <a:lnTo>
                    <a:pt x="2306193" y="0"/>
                  </a:lnTo>
                  <a:close/>
                </a:path>
                <a:path w="2384425" h="78105">
                  <a:moveTo>
                    <a:pt x="0" y="23494"/>
                  </a:moveTo>
                  <a:lnTo>
                    <a:pt x="0" y="49402"/>
                  </a:lnTo>
                  <a:lnTo>
                    <a:pt x="2306108" y="51802"/>
                  </a:lnTo>
                  <a:lnTo>
                    <a:pt x="2306150" y="25894"/>
                  </a:lnTo>
                  <a:lnTo>
                    <a:pt x="0" y="2349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69F5712-D567-727E-17D2-81203C5E59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6434" y="2750566"/>
            <a:ext cx="5397246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B768-69A6-E932-48F2-E4BDC9702E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297" y="549859"/>
            <a:ext cx="401802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97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anObject.myMethod(argument);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E6C7-709C-240D-4BCD-6A842BEE78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297" y="549859"/>
            <a:ext cx="401802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menu.openFile(</a:t>
            </a:r>
            <a:r>
              <a:rPr spc="-10" dirty="0">
                <a:solidFill>
                  <a:srgbClr val="9BC750"/>
                </a:solidFill>
              </a:rPr>
              <a:t>"notes.txt"</a:t>
            </a:r>
            <a:r>
              <a:rPr spc="-10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8882-41AB-EE18-3FA7-0EFF76F78B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311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menu.executeAction();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136" y="547116"/>
            <a:ext cx="6843141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0BE87-430E-E603-A978-580DDF3B6A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136" y="547116"/>
            <a:ext cx="6843141" cy="5486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menu.executeAction(openFileCommand);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B3A1-5C7D-812D-B3B4-E8F3D64AC8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136" y="547116"/>
            <a:ext cx="6843141" cy="548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41675" y="2753566"/>
            <a:ext cx="566483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executeAction(Command</a:t>
            </a:r>
            <a:r>
              <a:rPr sz="20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command)</a:t>
            </a:r>
            <a:r>
              <a:rPr sz="20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command.execute();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85E9-6E74-FFA0-78C1-EBB2B8411D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136" y="547116"/>
            <a:ext cx="6843141" cy="548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94023" y="2492686"/>
            <a:ext cx="5208270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menu.executeAction(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9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Command()</a:t>
            </a:r>
            <a:r>
              <a:rPr sz="20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74700" marR="1071880" indent="-304800">
              <a:lnSpc>
                <a:spcPct val="150000"/>
              </a:lnSpc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execute()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openFile(</a:t>
            </a:r>
            <a:r>
              <a:rPr sz="2000" spc="-10" dirty="0">
                <a:solidFill>
                  <a:srgbClr val="9BC750"/>
                </a:solidFill>
                <a:latin typeface="Courier New"/>
                <a:cs typeface="Courier New"/>
              </a:rPr>
              <a:t>"notes.txt"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98E3-6038-18C0-B2F4-4CD4C9A956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550" y="549859"/>
            <a:ext cx="6843141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menu.executeAction(()</a:t>
            </a:r>
            <a:r>
              <a:rPr spc="-55" dirty="0"/>
              <a:t> </a:t>
            </a:r>
            <a:r>
              <a:rPr spc="-10" dirty="0"/>
              <a:t>-</a:t>
            </a:r>
            <a:r>
              <a:rPr dirty="0"/>
              <a:t>&gt;</a:t>
            </a:r>
            <a:r>
              <a:rPr spc="-50" dirty="0"/>
              <a:t> </a:t>
            </a:r>
            <a:r>
              <a:rPr spc="-10" dirty="0"/>
              <a:t>openFile(</a:t>
            </a:r>
            <a:r>
              <a:rPr spc="-10" dirty="0">
                <a:solidFill>
                  <a:srgbClr val="9BC750"/>
                </a:solidFill>
              </a:rPr>
              <a:t>"notes.txt"</a:t>
            </a:r>
            <a:r>
              <a:rPr spc="-10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1294-2E6E-7B18-5788-E62BE7811B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550" y="549859"/>
            <a:ext cx="6843141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06217" y="2943027"/>
            <a:ext cx="734187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menu.executeAction(()</a:t>
            </a:r>
            <a:r>
              <a:rPr sz="20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openFile(</a:t>
            </a:r>
            <a:r>
              <a:rPr sz="2000" spc="-10" dirty="0">
                <a:solidFill>
                  <a:srgbClr val="9BC750"/>
                </a:solidFill>
                <a:latin typeface="Courier New"/>
                <a:cs typeface="Courier New"/>
              </a:rPr>
              <a:t>"notes.txt"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menu.executeAction(()</a:t>
            </a:r>
            <a:r>
              <a:rPr sz="20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saveFile(</a:t>
            </a:r>
            <a:r>
              <a:rPr sz="2000" spc="-10" dirty="0">
                <a:solidFill>
                  <a:srgbClr val="9BC750"/>
                </a:solidFill>
                <a:latin typeface="Courier New"/>
                <a:cs typeface="Courier New"/>
              </a:rPr>
              <a:t>"notes.txt"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0E63-B48D-6985-87BD-16E2D562A3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942" y="549859"/>
            <a:ext cx="589356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0151" y="4528439"/>
            <a:ext cx="2710306" cy="548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6125" y="5465368"/>
            <a:ext cx="4740910" cy="6099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68D0A-45A0-8183-8A2C-F4ED706540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5310" y="549859"/>
            <a:ext cx="614108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98847" y="1941576"/>
            <a:ext cx="3175000" cy="794385"/>
            <a:chOff x="4498847" y="1941576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4503419" y="19461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3419" y="194614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837" y="1992503"/>
              <a:ext cx="148742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73503"/>
              <a:ext cx="1324483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03419" y="232562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09444" y="4235196"/>
            <a:ext cx="3175000" cy="794385"/>
            <a:chOff x="2409444" y="4235196"/>
            <a:chExt cx="3175000" cy="794385"/>
          </a:xfrm>
        </p:grpSpPr>
        <p:sp>
          <p:nvSpPr>
            <p:cNvPr id="10" name="object 10"/>
            <p:cNvSpPr/>
            <p:nvPr/>
          </p:nvSpPr>
          <p:spPr>
            <a:xfrm>
              <a:off x="2414016" y="423976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4016" y="4239768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776" y="4287012"/>
              <a:ext cx="259473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456" y="4668012"/>
              <a:ext cx="1324483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14016" y="4620768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83735" y="2731770"/>
            <a:ext cx="5686425" cy="2311400"/>
            <a:chOff x="3983735" y="2731770"/>
            <a:chExt cx="5686425" cy="2311400"/>
          </a:xfrm>
        </p:grpSpPr>
        <p:sp>
          <p:nvSpPr>
            <p:cNvPr id="16" name="object 16"/>
            <p:cNvSpPr/>
            <p:nvPr/>
          </p:nvSpPr>
          <p:spPr>
            <a:xfrm>
              <a:off x="6499859" y="425348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7" y="784859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9859" y="425348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7" y="784859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5657" y="4299458"/>
              <a:ext cx="249072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2569" y="4680458"/>
              <a:ext cx="1324228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99859" y="463296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83736" y="2731769"/>
              <a:ext cx="4112895" cy="1522095"/>
            </a:xfrm>
            <a:custGeom>
              <a:avLst/>
              <a:gdLst/>
              <a:ahLst/>
              <a:cxnLst/>
              <a:rect l="l" t="t" r="r" b="b"/>
              <a:pathLst>
                <a:path w="4112895" h="1522095">
                  <a:moveTo>
                    <a:pt x="4112641" y="753745"/>
                  </a:moveTo>
                  <a:lnTo>
                    <a:pt x="4106799" y="747903"/>
                  </a:lnTo>
                  <a:lnTo>
                    <a:pt x="2115312" y="747903"/>
                  </a:lnTo>
                  <a:lnTo>
                    <a:pt x="2115312" y="129540"/>
                  </a:lnTo>
                  <a:lnTo>
                    <a:pt x="2167128" y="129540"/>
                  </a:lnTo>
                  <a:lnTo>
                    <a:pt x="2160651" y="116586"/>
                  </a:lnTo>
                  <a:lnTo>
                    <a:pt x="2102358" y="0"/>
                  </a:lnTo>
                  <a:lnTo>
                    <a:pt x="2102231" y="254"/>
                  </a:lnTo>
                  <a:lnTo>
                    <a:pt x="2102104" y="0"/>
                  </a:lnTo>
                  <a:lnTo>
                    <a:pt x="2063242" y="77724"/>
                  </a:lnTo>
                  <a:lnTo>
                    <a:pt x="2063496" y="77724"/>
                  </a:lnTo>
                  <a:lnTo>
                    <a:pt x="2037588" y="129540"/>
                  </a:lnTo>
                  <a:lnTo>
                    <a:pt x="2089150" y="129540"/>
                  </a:lnTo>
                  <a:lnTo>
                    <a:pt x="2089150" y="741680"/>
                  </a:lnTo>
                  <a:lnTo>
                    <a:pt x="5842" y="741680"/>
                  </a:lnTo>
                  <a:lnTo>
                    <a:pt x="0" y="747522"/>
                  </a:lnTo>
                  <a:lnTo>
                    <a:pt x="0" y="1509268"/>
                  </a:lnTo>
                  <a:lnTo>
                    <a:pt x="25908" y="1509268"/>
                  </a:lnTo>
                  <a:lnTo>
                    <a:pt x="25908" y="767588"/>
                  </a:lnTo>
                  <a:lnTo>
                    <a:pt x="2089404" y="767588"/>
                  </a:lnTo>
                  <a:lnTo>
                    <a:pt x="2089404" y="768096"/>
                  </a:lnTo>
                  <a:lnTo>
                    <a:pt x="2095246" y="773811"/>
                  </a:lnTo>
                  <a:lnTo>
                    <a:pt x="4086733" y="773811"/>
                  </a:lnTo>
                  <a:lnTo>
                    <a:pt x="4086733" y="1521714"/>
                  </a:lnTo>
                  <a:lnTo>
                    <a:pt x="4112641" y="1521714"/>
                  </a:lnTo>
                  <a:lnTo>
                    <a:pt x="4112641" y="773811"/>
                  </a:lnTo>
                  <a:lnTo>
                    <a:pt x="4112641" y="7537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9FCCDC0-56B7-DD03-8D47-4F83057A3C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549859"/>
            <a:ext cx="1054150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15083" y="1787651"/>
            <a:ext cx="2225040" cy="1024255"/>
            <a:chOff x="1815083" y="1787651"/>
            <a:chExt cx="2225040" cy="1024255"/>
          </a:xfrm>
        </p:grpSpPr>
        <p:sp>
          <p:nvSpPr>
            <p:cNvPr id="4" name="object 4"/>
            <p:cNvSpPr/>
            <p:nvPr/>
          </p:nvSpPr>
          <p:spPr>
            <a:xfrm>
              <a:off x="1815083" y="1787651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5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064" y="2147265"/>
              <a:ext cx="874776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566916" y="1787651"/>
            <a:ext cx="2950845" cy="1024255"/>
            <a:chOff x="6566916" y="1787651"/>
            <a:chExt cx="2950845" cy="1024255"/>
          </a:xfrm>
        </p:grpSpPr>
        <p:sp>
          <p:nvSpPr>
            <p:cNvPr id="7" name="object 7"/>
            <p:cNvSpPr/>
            <p:nvPr/>
          </p:nvSpPr>
          <p:spPr>
            <a:xfrm>
              <a:off x="6566916" y="1787651"/>
              <a:ext cx="2950845" cy="1024255"/>
            </a:xfrm>
            <a:custGeom>
              <a:avLst/>
              <a:gdLst/>
              <a:ahLst/>
              <a:cxnLst/>
              <a:rect l="l" t="t" r="r" b="b"/>
              <a:pathLst>
                <a:path w="2950845" h="1024255">
                  <a:moveTo>
                    <a:pt x="2779776" y="0"/>
                  </a:moveTo>
                  <a:lnTo>
                    <a:pt x="170687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7" y="1024127"/>
                  </a:lnTo>
                  <a:lnTo>
                    <a:pt x="2779776" y="1024127"/>
                  </a:lnTo>
                  <a:lnTo>
                    <a:pt x="2825139" y="1018028"/>
                  </a:lnTo>
                  <a:lnTo>
                    <a:pt x="2865910" y="1000816"/>
                  </a:lnTo>
                  <a:lnTo>
                    <a:pt x="2900457" y="974121"/>
                  </a:lnTo>
                  <a:lnTo>
                    <a:pt x="2927152" y="939574"/>
                  </a:lnTo>
                  <a:lnTo>
                    <a:pt x="2944364" y="898803"/>
                  </a:lnTo>
                  <a:lnTo>
                    <a:pt x="2950463" y="853439"/>
                  </a:lnTo>
                  <a:lnTo>
                    <a:pt x="2950463" y="170687"/>
                  </a:lnTo>
                  <a:lnTo>
                    <a:pt x="2944364" y="125324"/>
                  </a:lnTo>
                  <a:lnTo>
                    <a:pt x="2927152" y="84553"/>
                  </a:lnTo>
                  <a:lnTo>
                    <a:pt x="2900457" y="50006"/>
                  </a:lnTo>
                  <a:lnTo>
                    <a:pt x="2865910" y="23311"/>
                  </a:lnTo>
                  <a:lnTo>
                    <a:pt x="2825139" y="6099"/>
                  </a:lnTo>
                  <a:lnTo>
                    <a:pt x="277977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4415" y="2147265"/>
              <a:ext cx="1503426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15083" y="4032503"/>
            <a:ext cx="2225040" cy="1024255"/>
            <a:chOff x="1815083" y="4032503"/>
            <a:chExt cx="2225040" cy="1024255"/>
          </a:xfrm>
        </p:grpSpPr>
        <p:sp>
          <p:nvSpPr>
            <p:cNvPr id="10" name="object 10"/>
            <p:cNvSpPr/>
            <p:nvPr/>
          </p:nvSpPr>
          <p:spPr>
            <a:xfrm>
              <a:off x="1815083" y="4032503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8"/>
                  </a:lnTo>
                  <a:lnTo>
                    <a:pt x="0" y="853440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40"/>
                  </a:lnTo>
                  <a:lnTo>
                    <a:pt x="2225040" y="170688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528" y="4392752"/>
              <a:ext cx="1081608" cy="30510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929628" y="5074920"/>
            <a:ext cx="2225040" cy="1024255"/>
            <a:chOff x="6929628" y="5074920"/>
            <a:chExt cx="2225040" cy="1024255"/>
          </a:xfrm>
        </p:grpSpPr>
        <p:sp>
          <p:nvSpPr>
            <p:cNvPr id="13" name="object 13"/>
            <p:cNvSpPr/>
            <p:nvPr/>
          </p:nvSpPr>
          <p:spPr>
            <a:xfrm>
              <a:off x="6929628" y="5074920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16"/>
                  </a:lnTo>
                  <a:lnTo>
                    <a:pt x="23311" y="939591"/>
                  </a:lnTo>
                  <a:lnTo>
                    <a:pt x="50006" y="974136"/>
                  </a:lnTo>
                  <a:lnTo>
                    <a:pt x="84553" y="1000824"/>
                  </a:lnTo>
                  <a:lnTo>
                    <a:pt x="125324" y="1018031"/>
                  </a:lnTo>
                  <a:lnTo>
                    <a:pt x="170688" y="1024127"/>
                  </a:lnTo>
                  <a:lnTo>
                    <a:pt x="2054352" y="1024127"/>
                  </a:lnTo>
                  <a:lnTo>
                    <a:pt x="2099715" y="1018031"/>
                  </a:lnTo>
                  <a:lnTo>
                    <a:pt x="2140486" y="1000824"/>
                  </a:lnTo>
                  <a:lnTo>
                    <a:pt x="2175033" y="974136"/>
                  </a:lnTo>
                  <a:lnTo>
                    <a:pt x="2201728" y="939591"/>
                  </a:lnTo>
                  <a:lnTo>
                    <a:pt x="2218940" y="898816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8936" y="5435498"/>
              <a:ext cx="1244727" cy="30510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4040885" y="2261616"/>
            <a:ext cx="2527300" cy="78105"/>
          </a:xfrm>
          <a:custGeom>
            <a:avLst/>
            <a:gdLst/>
            <a:ahLst/>
            <a:cxnLst/>
            <a:rect l="l" t="t" r="r" b="b"/>
            <a:pathLst>
              <a:path w="2527300" h="78105">
                <a:moveTo>
                  <a:pt x="2449322" y="0"/>
                </a:moveTo>
                <a:lnTo>
                  <a:pt x="2449322" y="77724"/>
                </a:lnTo>
                <a:lnTo>
                  <a:pt x="2501137" y="51816"/>
                </a:lnTo>
                <a:lnTo>
                  <a:pt x="2462275" y="51816"/>
                </a:lnTo>
                <a:lnTo>
                  <a:pt x="2462275" y="25908"/>
                </a:lnTo>
                <a:lnTo>
                  <a:pt x="2501138" y="25908"/>
                </a:lnTo>
                <a:lnTo>
                  <a:pt x="2449322" y="0"/>
                </a:lnTo>
                <a:close/>
              </a:path>
              <a:path w="2527300" h="78105">
                <a:moveTo>
                  <a:pt x="244932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449322" y="51816"/>
                </a:lnTo>
                <a:lnTo>
                  <a:pt x="2449322" y="25908"/>
                </a:lnTo>
                <a:close/>
              </a:path>
              <a:path w="2527300" h="78105">
                <a:moveTo>
                  <a:pt x="2501138" y="25908"/>
                </a:moveTo>
                <a:lnTo>
                  <a:pt x="2462275" y="25908"/>
                </a:lnTo>
                <a:lnTo>
                  <a:pt x="2462275" y="51816"/>
                </a:lnTo>
                <a:lnTo>
                  <a:pt x="2501137" y="51816"/>
                </a:lnTo>
                <a:lnTo>
                  <a:pt x="2527045" y="38862"/>
                </a:lnTo>
                <a:lnTo>
                  <a:pt x="2501138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9504" y="2812542"/>
            <a:ext cx="78105" cy="1221740"/>
          </a:xfrm>
          <a:custGeom>
            <a:avLst/>
            <a:gdLst/>
            <a:ahLst/>
            <a:cxnLst/>
            <a:rect l="l" t="t" r="r" b="b"/>
            <a:pathLst>
              <a:path w="78105" h="1221739">
                <a:moveTo>
                  <a:pt x="25907" y="1143762"/>
                </a:moveTo>
                <a:lnTo>
                  <a:pt x="0" y="1143762"/>
                </a:lnTo>
                <a:lnTo>
                  <a:pt x="38862" y="1221486"/>
                </a:lnTo>
                <a:lnTo>
                  <a:pt x="71246" y="1156716"/>
                </a:lnTo>
                <a:lnTo>
                  <a:pt x="25907" y="1156716"/>
                </a:lnTo>
                <a:lnTo>
                  <a:pt x="25907" y="1143762"/>
                </a:lnTo>
                <a:close/>
              </a:path>
              <a:path w="78105" h="1221739">
                <a:moveTo>
                  <a:pt x="51815" y="0"/>
                </a:moveTo>
                <a:lnTo>
                  <a:pt x="25907" y="0"/>
                </a:lnTo>
                <a:lnTo>
                  <a:pt x="25907" y="1156716"/>
                </a:lnTo>
                <a:lnTo>
                  <a:pt x="51815" y="1156716"/>
                </a:lnTo>
                <a:lnTo>
                  <a:pt x="51815" y="0"/>
                </a:lnTo>
                <a:close/>
              </a:path>
              <a:path w="78105" h="1221739">
                <a:moveTo>
                  <a:pt x="77723" y="1143762"/>
                </a:moveTo>
                <a:lnTo>
                  <a:pt x="51815" y="1143762"/>
                </a:lnTo>
                <a:lnTo>
                  <a:pt x="51815" y="1156716"/>
                </a:lnTo>
                <a:lnTo>
                  <a:pt x="71246" y="1156716"/>
                </a:lnTo>
                <a:lnTo>
                  <a:pt x="77723" y="11437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0885" y="2812542"/>
            <a:ext cx="4041140" cy="1746250"/>
          </a:xfrm>
          <a:custGeom>
            <a:avLst/>
            <a:gdLst/>
            <a:ahLst/>
            <a:cxnLst/>
            <a:rect l="l" t="t" r="r" b="b"/>
            <a:pathLst>
              <a:path w="4041140" h="1746250">
                <a:moveTo>
                  <a:pt x="3989196" y="1720342"/>
                </a:moveTo>
                <a:lnTo>
                  <a:pt x="0" y="1720342"/>
                </a:lnTo>
                <a:lnTo>
                  <a:pt x="0" y="1746250"/>
                </a:lnTo>
                <a:lnTo>
                  <a:pt x="4009390" y="1746250"/>
                </a:lnTo>
                <a:lnTo>
                  <a:pt x="4015105" y="1740408"/>
                </a:lnTo>
                <a:lnTo>
                  <a:pt x="4015105" y="1733296"/>
                </a:lnTo>
                <a:lnTo>
                  <a:pt x="3989196" y="1733296"/>
                </a:lnTo>
                <a:lnTo>
                  <a:pt x="3989196" y="1720342"/>
                </a:lnTo>
                <a:close/>
              </a:path>
              <a:path w="4041140" h="1746250">
                <a:moveTo>
                  <a:pt x="4015105" y="64770"/>
                </a:moveTo>
                <a:lnTo>
                  <a:pt x="3989196" y="64770"/>
                </a:lnTo>
                <a:lnTo>
                  <a:pt x="3989196" y="1733296"/>
                </a:lnTo>
                <a:lnTo>
                  <a:pt x="4002150" y="1720342"/>
                </a:lnTo>
                <a:lnTo>
                  <a:pt x="4015105" y="1720342"/>
                </a:lnTo>
                <a:lnTo>
                  <a:pt x="4015105" y="64770"/>
                </a:lnTo>
                <a:close/>
              </a:path>
              <a:path w="4041140" h="1746250">
                <a:moveTo>
                  <a:pt x="4015105" y="1720342"/>
                </a:moveTo>
                <a:lnTo>
                  <a:pt x="4002150" y="1720342"/>
                </a:lnTo>
                <a:lnTo>
                  <a:pt x="3989196" y="1733296"/>
                </a:lnTo>
                <a:lnTo>
                  <a:pt x="4015105" y="1733296"/>
                </a:lnTo>
                <a:lnTo>
                  <a:pt x="4015105" y="1720342"/>
                </a:lnTo>
                <a:close/>
              </a:path>
              <a:path w="4041140" h="1746250">
                <a:moveTo>
                  <a:pt x="4002150" y="0"/>
                </a:moveTo>
                <a:lnTo>
                  <a:pt x="3963289" y="77724"/>
                </a:lnTo>
                <a:lnTo>
                  <a:pt x="3989196" y="77724"/>
                </a:lnTo>
                <a:lnTo>
                  <a:pt x="3989196" y="64770"/>
                </a:lnTo>
                <a:lnTo>
                  <a:pt x="4034536" y="64770"/>
                </a:lnTo>
                <a:lnTo>
                  <a:pt x="4002150" y="0"/>
                </a:lnTo>
                <a:close/>
              </a:path>
              <a:path w="4041140" h="1746250">
                <a:moveTo>
                  <a:pt x="4034536" y="64770"/>
                </a:moveTo>
                <a:lnTo>
                  <a:pt x="4015105" y="64770"/>
                </a:lnTo>
                <a:lnTo>
                  <a:pt x="4015105" y="77724"/>
                </a:lnTo>
                <a:lnTo>
                  <a:pt x="4041013" y="77724"/>
                </a:lnTo>
                <a:lnTo>
                  <a:pt x="4034536" y="6477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55430" y="2287523"/>
            <a:ext cx="604520" cy="3339465"/>
          </a:xfrm>
          <a:custGeom>
            <a:avLst/>
            <a:gdLst/>
            <a:ahLst/>
            <a:cxnLst/>
            <a:rect l="l" t="t" r="r" b="b"/>
            <a:pathLst>
              <a:path w="604520" h="3339465">
                <a:moveTo>
                  <a:pt x="77724" y="3261614"/>
                </a:moveTo>
                <a:lnTo>
                  <a:pt x="0" y="3300526"/>
                </a:lnTo>
                <a:lnTo>
                  <a:pt x="77724" y="3339388"/>
                </a:lnTo>
                <a:lnTo>
                  <a:pt x="77724" y="3313480"/>
                </a:lnTo>
                <a:lnTo>
                  <a:pt x="64770" y="3313480"/>
                </a:lnTo>
                <a:lnTo>
                  <a:pt x="64770" y="3287522"/>
                </a:lnTo>
                <a:lnTo>
                  <a:pt x="77724" y="3287522"/>
                </a:lnTo>
                <a:lnTo>
                  <a:pt x="77724" y="3261614"/>
                </a:lnTo>
                <a:close/>
              </a:path>
              <a:path w="604520" h="3339465">
                <a:moveTo>
                  <a:pt x="77724" y="3287522"/>
                </a:moveTo>
                <a:lnTo>
                  <a:pt x="64770" y="3287522"/>
                </a:lnTo>
                <a:lnTo>
                  <a:pt x="64770" y="3313480"/>
                </a:lnTo>
                <a:lnTo>
                  <a:pt x="77724" y="3313480"/>
                </a:lnTo>
                <a:lnTo>
                  <a:pt x="77724" y="3287522"/>
                </a:lnTo>
                <a:close/>
              </a:path>
              <a:path w="604520" h="3339465">
                <a:moveTo>
                  <a:pt x="578485" y="3287522"/>
                </a:moveTo>
                <a:lnTo>
                  <a:pt x="77724" y="3287522"/>
                </a:lnTo>
                <a:lnTo>
                  <a:pt x="77724" y="3313480"/>
                </a:lnTo>
                <a:lnTo>
                  <a:pt x="598551" y="3313480"/>
                </a:lnTo>
                <a:lnTo>
                  <a:pt x="604393" y="3307676"/>
                </a:lnTo>
                <a:lnTo>
                  <a:pt x="604393" y="3300526"/>
                </a:lnTo>
                <a:lnTo>
                  <a:pt x="578485" y="3300526"/>
                </a:lnTo>
                <a:lnTo>
                  <a:pt x="578485" y="3287522"/>
                </a:lnTo>
                <a:close/>
              </a:path>
              <a:path w="604520" h="3339465">
                <a:moveTo>
                  <a:pt x="578485" y="12953"/>
                </a:moveTo>
                <a:lnTo>
                  <a:pt x="578485" y="3300526"/>
                </a:lnTo>
                <a:lnTo>
                  <a:pt x="591439" y="3287522"/>
                </a:lnTo>
                <a:lnTo>
                  <a:pt x="604393" y="3287522"/>
                </a:lnTo>
                <a:lnTo>
                  <a:pt x="604393" y="25908"/>
                </a:lnTo>
                <a:lnTo>
                  <a:pt x="591439" y="25908"/>
                </a:lnTo>
                <a:lnTo>
                  <a:pt x="578485" y="12953"/>
                </a:lnTo>
                <a:close/>
              </a:path>
              <a:path w="604520" h="3339465">
                <a:moveTo>
                  <a:pt x="604393" y="3287522"/>
                </a:moveTo>
                <a:lnTo>
                  <a:pt x="591439" y="3287522"/>
                </a:lnTo>
                <a:lnTo>
                  <a:pt x="578485" y="3300526"/>
                </a:lnTo>
                <a:lnTo>
                  <a:pt x="604393" y="3300526"/>
                </a:lnTo>
                <a:lnTo>
                  <a:pt x="604393" y="3287522"/>
                </a:lnTo>
                <a:close/>
              </a:path>
              <a:path w="604520" h="3339465">
                <a:moveTo>
                  <a:pt x="598551" y="0"/>
                </a:moveTo>
                <a:lnTo>
                  <a:pt x="362839" y="0"/>
                </a:lnTo>
                <a:lnTo>
                  <a:pt x="362839" y="25908"/>
                </a:lnTo>
                <a:lnTo>
                  <a:pt x="578485" y="25908"/>
                </a:lnTo>
                <a:lnTo>
                  <a:pt x="578485" y="12953"/>
                </a:lnTo>
                <a:lnTo>
                  <a:pt x="604393" y="12953"/>
                </a:lnTo>
                <a:lnTo>
                  <a:pt x="604393" y="5841"/>
                </a:lnTo>
                <a:lnTo>
                  <a:pt x="598551" y="0"/>
                </a:lnTo>
                <a:close/>
              </a:path>
              <a:path w="604520" h="3339465">
                <a:moveTo>
                  <a:pt x="604393" y="12953"/>
                </a:moveTo>
                <a:lnTo>
                  <a:pt x="578485" y="12953"/>
                </a:lnTo>
                <a:lnTo>
                  <a:pt x="591439" y="25908"/>
                </a:lnTo>
                <a:lnTo>
                  <a:pt x="604393" y="25908"/>
                </a:lnTo>
                <a:lnTo>
                  <a:pt x="604393" y="1295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3116" y="1988261"/>
            <a:ext cx="844727" cy="244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224" y="3299459"/>
            <a:ext cx="1600200" cy="2438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50179" y="4252848"/>
            <a:ext cx="1002982" cy="24383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9927335" y="3787140"/>
            <a:ext cx="1104265" cy="487680"/>
            <a:chOff x="9927335" y="3787140"/>
            <a:chExt cx="1104265" cy="48768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27335" y="3787140"/>
              <a:ext cx="1104049" cy="2438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27335" y="4030980"/>
              <a:ext cx="320040" cy="243839"/>
            </a:xfrm>
            <a:prstGeom prst="rect">
              <a:avLst/>
            </a:prstGeom>
          </p:spPr>
        </p:pic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7727380-A6D3-1F25-1408-366AC01F58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885" y="549859"/>
            <a:ext cx="6053200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15208" y="2220569"/>
            <a:ext cx="642747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SaveFileCommand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0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Command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myFile;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//The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receiver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000">
              <a:latin typeface="Courier New"/>
              <a:cs typeface="Courier New"/>
            </a:endParaRPr>
          </a:p>
          <a:p>
            <a:pPr marL="927100" marR="2443480" indent="-457834">
              <a:lnSpc>
                <a:spcPct val="150000"/>
              </a:lnSpc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execute()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myFile.save();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AEEEC-3816-4226-534E-2081DCC960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405" y="549859"/>
            <a:ext cx="53682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83295" y="2215895"/>
            <a:ext cx="3175000" cy="794385"/>
            <a:chOff x="8083295" y="2215895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8087867" y="22204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7867" y="22204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9666" y="2265883"/>
              <a:ext cx="1487804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942" y="2647441"/>
              <a:ext cx="1324482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87867" y="259994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83295" y="4614671"/>
            <a:ext cx="3175000" cy="794385"/>
            <a:chOff x="8083295" y="4614671"/>
            <a:chExt cx="3175000" cy="794385"/>
          </a:xfrm>
        </p:grpSpPr>
        <p:sp>
          <p:nvSpPr>
            <p:cNvPr id="10" name="object 10"/>
            <p:cNvSpPr/>
            <p:nvPr/>
          </p:nvSpPr>
          <p:spPr>
            <a:xfrm>
              <a:off x="8087867" y="4619243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165348" y="784859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87867" y="4619243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59"/>
                  </a:moveTo>
                  <a:lnTo>
                    <a:pt x="3165348" y="784859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1214" y="4665217"/>
              <a:ext cx="2601341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942" y="5046217"/>
              <a:ext cx="1324482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87867" y="499871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92167" y="3829811"/>
            <a:ext cx="2528570" cy="794385"/>
            <a:chOff x="4392167" y="3829811"/>
            <a:chExt cx="2528570" cy="794385"/>
          </a:xfrm>
        </p:grpSpPr>
        <p:sp>
          <p:nvSpPr>
            <p:cNvPr id="16" name="object 16"/>
            <p:cNvSpPr/>
            <p:nvPr/>
          </p:nvSpPr>
          <p:spPr>
            <a:xfrm>
              <a:off x="4396739" y="3834383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2519171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19171" y="784859"/>
                  </a:lnTo>
                  <a:lnTo>
                    <a:pt x="251917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6739" y="3834383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0" y="784859"/>
                  </a:moveTo>
                  <a:lnTo>
                    <a:pt x="2519171" y="784859"/>
                  </a:lnTo>
                  <a:lnTo>
                    <a:pt x="2519171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480" y="3880357"/>
              <a:ext cx="1208722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9068" y="4261357"/>
              <a:ext cx="1119568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96739" y="4213859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251917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92167" y="2215895"/>
            <a:ext cx="2528570" cy="794385"/>
            <a:chOff x="4392167" y="2215895"/>
            <a:chExt cx="2528570" cy="794385"/>
          </a:xfrm>
        </p:grpSpPr>
        <p:sp>
          <p:nvSpPr>
            <p:cNvPr id="22" name="object 22"/>
            <p:cNvSpPr/>
            <p:nvPr/>
          </p:nvSpPr>
          <p:spPr>
            <a:xfrm>
              <a:off x="4396739" y="2220467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251917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19171" y="784860"/>
                  </a:lnTo>
                  <a:lnTo>
                    <a:pt x="251917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739" y="2220467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0" y="784860"/>
                  </a:moveTo>
                  <a:lnTo>
                    <a:pt x="2519171" y="784860"/>
                  </a:lnTo>
                  <a:lnTo>
                    <a:pt x="251917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9252" y="2265883"/>
              <a:ext cx="1043292" cy="3051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9068" y="2647441"/>
              <a:ext cx="1847342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8516" y="2647441"/>
              <a:ext cx="329641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96739" y="2599943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251917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02563" y="2203704"/>
            <a:ext cx="2528570" cy="794385"/>
            <a:chOff x="702563" y="2203704"/>
            <a:chExt cx="2528570" cy="794385"/>
          </a:xfrm>
        </p:grpSpPr>
        <p:sp>
          <p:nvSpPr>
            <p:cNvPr id="29" name="object 29"/>
            <p:cNvSpPr/>
            <p:nvPr/>
          </p:nvSpPr>
          <p:spPr>
            <a:xfrm>
              <a:off x="707135" y="2208276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80" h="784860">
                  <a:moveTo>
                    <a:pt x="251917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19172" y="784860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7135" y="2208276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80" h="784860">
                  <a:moveTo>
                    <a:pt x="0" y="784860"/>
                  </a:moveTo>
                  <a:lnTo>
                    <a:pt x="2519172" y="784860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4517" y="2253996"/>
              <a:ext cx="842771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7135" y="2587752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80">
                  <a:moveTo>
                    <a:pt x="2519172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6916673" y="2574035"/>
            <a:ext cx="1171575" cy="78105"/>
          </a:xfrm>
          <a:custGeom>
            <a:avLst/>
            <a:gdLst/>
            <a:ahLst/>
            <a:cxnLst/>
            <a:rect l="l" t="t" r="r" b="b"/>
            <a:pathLst>
              <a:path w="1171575" h="78105">
                <a:moveTo>
                  <a:pt x="1093470" y="0"/>
                </a:moveTo>
                <a:lnTo>
                  <a:pt x="1093470" y="77724"/>
                </a:lnTo>
                <a:lnTo>
                  <a:pt x="1145286" y="51815"/>
                </a:lnTo>
                <a:lnTo>
                  <a:pt x="1106424" y="51815"/>
                </a:lnTo>
                <a:lnTo>
                  <a:pt x="1106424" y="25908"/>
                </a:lnTo>
                <a:lnTo>
                  <a:pt x="1145286" y="25908"/>
                </a:lnTo>
                <a:lnTo>
                  <a:pt x="1093470" y="0"/>
                </a:lnTo>
                <a:close/>
              </a:path>
              <a:path w="1171575" h="78105">
                <a:moveTo>
                  <a:pt x="1093470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1093470" y="51815"/>
                </a:lnTo>
                <a:lnTo>
                  <a:pt x="1093470" y="25908"/>
                </a:lnTo>
                <a:close/>
              </a:path>
              <a:path w="1171575" h="78105">
                <a:moveTo>
                  <a:pt x="1145286" y="25908"/>
                </a:moveTo>
                <a:lnTo>
                  <a:pt x="1106424" y="25908"/>
                </a:lnTo>
                <a:lnTo>
                  <a:pt x="1106424" y="51815"/>
                </a:lnTo>
                <a:lnTo>
                  <a:pt x="1145286" y="51815"/>
                </a:lnTo>
                <a:lnTo>
                  <a:pt x="1171194" y="38862"/>
                </a:lnTo>
                <a:lnTo>
                  <a:pt x="1145286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05771" y="3006089"/>
            <a:ext cx="129539" cy="1614170"/>
          </a:xfrm>
          <a:custGeom>
            <a:avLst/>
            <a:gdLst/>
            <a:ahLst/>
            <a:cxnLst/>
            <a:rect l="l" t="t" r="r" b="b"/>
            <a:pathLst>
              <a:path w="129540" h="1614170">
                <a:moveTo>
                  <a:pt x="77724" y="116586"/>
                </a:moveTo>
                <a:lnTo>
                  <a:pt x="51816" y="116586"/>
                </a:lnTo>
                <a:lnTo>
                  <a:pt x="51816" y="1613662"/>
                </a:lnTo>
                <a:lnTo>
                  <a:pt x="77724" y="1613662"/>
                </a:lnTo>
                <a:lnTo>
                  <a:pt x="77724" y="116586"/>
                </a:lnTo>
                <a:close/>
              </a:path>
              <a:path w="129540" h="161417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40" h="161417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6673" y="4187952"/>
            <a:ext cx="1171575" cy="836930"/>
          </a:xfrm>
          <a:custGeom>
            <a:avLst/>
            <a:gdLst/>
            <a:ahLst/>
            <a:cxnLst/>
            <a:rect l="l" t="t" r="r" b="b"/>
            <a:pathLst>
              <a:path w="1171575" h="836929">
                <a:moveTo>
                  <a:pt x="572643" y="38862"/>
                </a:moveTo>
                <a:lnTo>
                  <a:pt x="572643" y="830707"/>
                </a:lnTo>
                <a:lnTo>
                  <a:pt x="578484" y="836549"/>
                </a:lnTo>
                <a:lnTo>
                  <a:pt x="1171194" y="836549"/>
                </a:lnTo>
                <a:lnTo>
                  <a:pt x="1171194" y="823595"/>
                </a:lnTo>
                <a:lnTo>
                  <a:pt x="598551" y="823595"/>
                </a:lnTo>
                <a:lnTo>
                  <a:pt x="585597" y="810641"/>
                </a:lnTo>
                <a:lnTo>
                  <a:pt x="598551" y="810641"/>
                </a:lnTo>
                <a:lnTo>
                  <a:pt x="598551" y="51816"/>
                </a:lnTo>
                <a:lnTo>
                  <a:pt x="585597" y="51816"/>
                </a:lnTo>
                <a:lnTo>
                  <a:pt x="572643" y="38862"/>
                </a:lnTo>
                <a:close/>
              </a:path>
              <a:path w="1171575" h="836929">
                <a:moveTo>
                  <a:pt x="598551" y="810641"/>
                </a:moveTo>
                <a:lnTo>
                  <a:pt x="585597" y="810641"/>
                </a:lnTo>
                <a:lnTo>
                  <a:pt x="598551" y="823595"/>
                </a:lnTo>
                <a:lnTo>
                  <a:pt x="598551" y="810641"/>
                </a:lnTo>
                <a:close/>
              </a:path>
              <a:path w="1171575" h="836929">
                <a:moveTo>
                  <a:pt x="1171194" y="810641"/>
                </a:moveTo>
                <a:lnTo>
                  <a:pt x="598551" y="810641"/>
                </a:lnTo>
                <a:lnTo>
                  <a:pt x="598551" y="823595"/>
                </a:lnTo>
                <a:lnTo>
                  <a:pt x="1171194" y="823595"/>
                </a:lnTo>
                <a:lnTo>
                  <a:pt x="1171194" y="810641"/>
                </a:lnTo>
                <a:close/>
              </a:path>
              <a:path w="1171575" h="836929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171575" h="836929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171575" h="836929">
                <a:moveTo>
                  <a:pt x="592835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572643" y="51816"/>
                </a:lnTo>
                <a:lnTo>
                  <a:pt x="572643" y="38862"/>
                </a:lnTo>
                <a:lnTo>
                  <a:pt x="598551" y="38862"/>
                </a:lnTo>
                <a:lnTo>
                  <a:pt x="598551" y="31750"/>
                </a:lnTo>
                <a:lnTo>
                  <a:pt x="592835" y="25908"/>
                </a:lnTo>
                <a:close/>
              </a:path>
              <a:path w="1171575" h="836929">
                <a:moveTo>
                  <a:pt x="598551" y="38862"/>
                </a:moveTo>
                <a:lnTo>
                  <a:pt x="572643" y="38862"/>
                </a:lnTo>
                <a:lnTo>
                  <a:pt x="585597" y="51816"/>
                </a:lnTo>
                <a:lnTo>
                  <a:pt x="598551" y="51816"/>
                </a:lnTo>
                <a:lnTo>
                  <a:pt x="598551" y="388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3768" y="2587751"/>
            <a:ext cx="7755890" cy="3058795"/>
          </a:xfrm>
          <a:custGeom>
            <a:avLst/>
            <a:gdLst/>
            <a:ahLst/>
            <a:cxnLst/>
            <a:rect l="l" t="t" r="r" b="b"/>
            <a:pathLst>
              <a:path w="7755890" h="3058795">
                <a:moveTo>
                  <a:pt x="2444496" y="1639189"/>
                </a:moveTo>
                <a:lnTo>
                  <a:pt x="2418588" y="1626235"/>
                </a:lnTo>
                <a:lnTo>
                  <a:pt x="2366772" y="1600327"/>
                </a:lnTo>
                <a:lnTo>
                  <a:pt x="2366772" y="1626235"/>
                </a:lnTo>
                <a:lnTo>
                  <a:pt x="1871853" y="1626235"/>
                </a:lnTo>
                <a:lnTo>
                  <a:pt x="1871853" y="25908"/>
                </a:lnTo>
                <a:lnTo>
                  <a:pt x="1871853" y="12954"/>
                </a:lnTo>
                <a:lnTo>
                  <a:pt x="1871853" y="5842"/>
                </a:lnTo>
                <a:lnTo>
                  <a:pt x="1866138" y="0"/>
                </a:lnTo>
                <a:lnTo>
                  <a:pt x="1273302" y="0"/>
                </a:lnTo>
                <a:lnTo>
                  <a:pt x="1273302" y="25908"/>
                </a:lnTo>
                <a:lnTo>
                  <a:pt x="1845945" y="25908"/>
                </a:lnTo>
                <a:lnTo>
                  <a:pt x="1845945" y="1646301"/>
                </a:lnTo>
                <a:lnTo>
                  <a:pt x="1851787" y="1652143"/>
                </a:lnTo>
                <a:lnTo>
                  <a:pt x="2366772" y="1652143"/>
                </a:lnTo>
                <a:lnTo>
                  <a:pt x="2366772" y="1678051"/>
                </a:lnTo>
                <a:lnTo>
                  <a:pt x="2418588" y="1652143"/>
                </a:lnTo>
                <a:lnTo>
                  <a:pt x="2444496" y="1639189"/>
                </a:lnTo>
                <a:close/>
              </a:path>
              <a:path w="7755890" h="3058795">
                <a:moveTo>
                  <a:pt x="7755763" y="2894838"/>
                </a:moveTo>
                <a:lnTo>
                  <a:pt x="7749286" y="2881884"/>
                </a:lnTo>
                <a:lnTo>
                  <a:pt x="7716901" y="2817114"/>
                </a:lnTo>
                <a:lnTo>
                  <a:pt x="7678039" y="2894838"/>
                </a:lnTo>
                <a:lnTo>
                  <a:pt x="7703947" y="2894838"/>
                </a:lnTo>
                <a:lnTo>
                  <a:pt x="7703947" y="3032722"/>
                </a:lnTo>
                <a:lnTo>
                  <a:pt x="25908" y="3032722"/>
                </a:lnTo>
                <a:lnTo>
                  <a:pt x="25908" y="406146"/>
                </a:lnTo>
                <a:lnTo>
                  <a:pt x="0" y="406146"/>
                </a:lnTo>
                <a:lnTo>
                  <a:pt x="0" y="3052826"/>
                </a:lnTo>
                <a:lnTo>
                  <a:pt x="5842" y="3058630"/>
                </a:lnTo>
                <a:lnTo>
                  <a:pt x="7724013" y="3058630"/>
                </a:lnTo>
                <a:lnTo>
                  <a:pt x="7729855" y="3052826"/>
                </a:lnTo>
                <a:lnTo>
                  <a:pt x="7729855" y="3045676"/>
                </a:lnTo>
                <a:lnTo>
                  <a:pt x="7729855" y="3032722"/>
                </a:lnTo>
                <a:lnTo>
                  <a:pt x="7729855" y="2894838"/>
                </a:lnTo>
                <a:lnTo>
                  <a:pt x="7755763" y="289483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173F569-F5D0-EC6C-3C1E-5D0117A1D5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405" y="549859"/>
            <a:ext cx="53682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83295" y="2033016"/>
            <a:ext cx="3175000" cy="1178560"/>
            <a:chOff x="8083295" y="2033016"/>
            <a:chExt cx="3175000" cy="1178560"/>
          </a:xfrm>
        </p:grpSpPr>
        <p:sp>
          <p:nvSpPr>
            <p:cNvPr id="4" name="object 4"/>
            <p:cNvSpPr/>
            <p:nvPr/>
          </p:nvSpPr>
          <p:spPr>
            <a:xfrm>
              <a:off x="8087867" y="2037588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7867" y="2037588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9666" y="2083308"/>
              <a:ext cx="148780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942" y="2464562"/>
              <a:ext cx="132448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942" y="2845562"/>
              <a:ext cx="1004925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87867" y="241706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83295" y="4614671"/>
            <a:ext cx="3175000" cy="1178560"/>
            <a:chOff x="8083295" y="4614671"/>
            <a:chExt cx="3175000" cy="1178560"/>
          </a:xfrm>
        </p:grpSpPr>
        <p:sp>
          <p:nvSpPr>
            <p:cNvPr id="11" name="object 11"/>
            <p:cNvSpPr/>
            <p:nvPr/>
          </p:nvSpPr>
          <p:spPr>
            <a:xfrm>
              <a:off x="8087867" y="461924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7"/>
                  </a:lnTo>
                  <a:lnTo>
                    <a:pt x="3165348" y="116890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87867" y="461924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7"/>
                  </a:moveTo>
                  <a:lnTo>
                    <a:pt x="3165348" y="116890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1214" y="4665217"/>
              <a:ext cx="260134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942" y="5046217"/>
              <a:ext cx="1324482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942" y="5426963"/>
              <a:ext cx="1004925" cy="305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87867" y="499871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92167" y="3829811"/>
            <a:ext cx="2528570" cy="794385"/>
            <a:chOff x="4392167" y="3829811"/>
            <a:chExt cx="2528570" cy="794385"/>
          </a:xfrm>
        </p:grpSpPr>
        <p:sp>
          <p:nvSpPr>
            <p:cNvPr id="18" name="object 18"/>
            <p:cNvSpPr/>
            <p:nvPr/>
          </p:nvSpPr>
          <p:spPr>
            <a:xfrm>
              <a:off x="4396739" y="3834383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2519171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19171" y="784859"/>
                  </a:lnTo>
                  <a:lnTo>
                    <a:pt x="251917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6739" y="3834383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0" y="784859"/>
                  </a:moveTo>
                  <a:lnTo>
                    <a:pt x="2519171" y="784859"/>
                  </a:lnTo>
                  <a:lnTo>
                    <a:pt x="2519171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8480" y="3880357"/>
              <a:ext cx="120872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9068" y="4261357"/>
              <a:ext cx="1119568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96739" y="4213859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251917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392167" y="2215895"/>
            <a:ext cx="2528570" cy="794385"/>
            <a:chOff x="4392167" y="2215895"/>
            <a:chExt cx="2528570" cy="794385"/>
          </a:xfrm>
        </p:grpSpPr>
        <p:sp>
          <p:nvSpPr>
            <p:cNvPr id="24" name="object 24"/>
            <p:cNvSpPr/>
            <p:nvPr/>
          </p:nvSpPr>
          <p:spPr>
            <a:xfrm>
              <a:off x="4396739" y="2220467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251917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19171" y="784860"/>
                  </a:lnTo>
                  <a:lnTo>
                    <a:pt x="251917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6739" y="2220467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79" h="784860">
                  <a:moveTo>
                    <a:pt x="0" y="784860"/>
                  </a:moveTo>
                  <a:lnTo>
                    <a:pt x="2519171" y="784860"/>
                  </a:lnTo>
                  <a:lnTo>
                    <a:pt x="251917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9252" y="2265883"/>
              <a:ext cx="1043292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9068" y="2647441"/>
              <a:ext cx="1847342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8516" y="2647441"/>
              <a:ext cx="329641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96739" y="2599943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251917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02563" y="2203704"/>
            <a:ext cx="2528570" cy="794385"/>
            <a:chOff x="702563" y="2203704"/>
            <a:chExt cx="2528570" cy="794385"/>
          </a:xfrm>
        </p:grpSpPr>
        <p:sp>
          <p:nvSpPr>
            <p:cNvPr id="31" name="object 31"/>
            <p:cNvSpPr/>
            <p:nvPr/>
          </p:nvSpPr>
          <p:spPr>
            <a:xfrm>
              <a:off x="707135" y="2208276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80" h="784860">
                  <a:moveTo>
                    <a:pt x="251917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19172" y="784860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7135" y="2208276"/>
              <a:ext cx="2519680" cy="784860"/>
            </a:xfrm>
            <a:custGeom>
              <a:avLst/>
              <a:gdLst/>
              <a:ahLst/>
              <a:cxnLst/>
              <a:rect l="l" t="t" r="r" b="b"/>
              <a:pathLst>
                <a:path w="2519680" h="784860">
                  <a:moveTo>
                    <a:pt x="0" y="784860"/>
                  </a:moveTo>
                  <a:lnTo>
                    <a:pt x="2519172" y="784860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4517" y="2253996"/>
              <a:ext cx="842771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7135" y="2587752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80">
                  <a:moveTo>
                    <a:pt x="2519172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16546" y="2582926"/>
            <a:ext cx="1171575" cy="78105"/>
          </a:xfrm>
          <a:custGeom>
            <a:avLst/>
            <a:gdLst/>
            <a:ahLst/>
            <a:cxnLst/>
            <a:rect l="l" t="t" r="r" b="b"/>
            <a:pathLst>
              <a:path w="1171575" h="78105">
                <a:moveTo>
                  <a:pt x="1093977" y="0"/>
                </a:moveTo>
                <a:lnTo>
                  <a:pt x="1093766" y="25929"/>
                </a:lnTo>
                <a:lnTo>
                  <a:pt x="1106677" y="26035"/>
                </a:lnTo>
                <a:lnTo>
                  <a:pt x="1106551" y="51943"/>
                </a:lnTo>
                <a:lnTo>
                  <a:pt x="1093553" y="51943"/>
                </a:lnTo>
                <a:lnTo>
                  <a:pt x="1093343" y="77724"/>
                </a:lnTo>
                <a:lnTo>
                  <a:pt x="1145932" y="51943"/>
                </a:lnTo>
                <a:lnTo>
                  <a:pt x="1106551" y="51943"/>
                </a:lnTo>
                <a:lnTo>
                  <a:pt x="1146148" y="51837"/>
                </a:lnTo>
                <a:lnTo>
                  <a:pt x="1171321" y="39497"/>
                </a:lnTo>
                <a:lnTo>
                  <a:pt x="1093977" y="0"/>
                </a:lnTo>
                <a:close/>
              </a:path>
              <a:path w="1171575" h="78105">
                <a:moveTo>
                  <a:pt x="1093766" y="25929"/>
                </a:moveTo>
                <a:lnTo>
                  <a:pt x="1093554" y="51837"/>
                </a:lnTo>
                <a:lnTo>
                  <a:pt x="1106551" y="51943"/>
                </a:lnTo>
                <a:lnTo>
                  <a:pt x="1106677" y="26035"/>
                </a:lnTo>
                <a:lnTo>
                  <a:pt x="1093766" y="25929"/>
                </a:lnTo>
                <a:close/>
              </a:path>
              <a:path w="1171575" h="78105">
                <a:moveTo>
                  <a:pt x="253" y="17018"/>
                </a:moveTo>
                <a:lnTo>
                  <a:pt x="0" y="42925"/>
                </a:lnTo>
                <a:lnTo>
                  <a:pt x="1093554" y="51837"/>
                </a:lnTo>
                <a:lnTo>
                  <a:pt x="1093766" y="25929"/>
                </a:lnTo>
                <a:lnTo>
                  <a:pt x="253" y="1701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05771" y="3207257"/>
            <a:ext cx="129539" cy="1412240"/>
          </a:xfrm>
          <a:custGeom>
            <a:avLst/>
            <a:gdLst/>
            <a:ahLst/>
            <a:cxnLst/>
            <a:rect l="l" t="t" r="r" b="b"/>
            <a:pathLst>
              <a:path w="129540" h="1412239">
                <a:moveTo>
                  <a:pt x="77724" y="116586"/>
                </a:moveTo>
                <a:lnTo>
                  <a:pt x="51816" y="116586"/>
                </a:lnTo>
                <a:lnTo>
                  <a:pt x="51816" y="1411858"/>
                </a:lnTo>
                <a:lnTo>
                  <a:pt x="77724" y="1411731"/>
                </a:lnTo>
                <a:lnTo>
                  <a:pt x="77724" y="116586"/>
                </a:lnTo>
                <a:close/>
              </a:path>
              <a:path w="129540" h="1412239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40" h="1412239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6673" y="4187952"/>
            <a:ext cx="1171575" cy="1029335"/>
          </a:xfrm>
          <a:custGeom>
            <a:avLst/>
            <a:gdLst/>
            <a:ahLst/>
            <a:cxnLst/>
            <a:rect l="l" t="t" r="r" b="b"/>
            <a:pathLst>
              <a:path w="1171575" h="1029335">
                <a:moveTo>
                  <a:pt x="572643" y="38862"/>
                </a:moveTo>
                <a:lnTo>
                  <a:pt x="572643" y="1023112"/>
                </a:lnTo>
                <a:lnTo>
                  <a:pt x="578484" y="1028827"/>
                </a:lnTo>
                <a:lnTo>
                  <a:pt x="1171194" y="1028827"/>
                </a:lnTo>
                <a:lnTo>
                  <a:pt x="1171194" y="1015873"/>
                </a:lnTo>
                <a:lnTo>
                  <a:pt x="598551" y="1015873"/>
                </a:lnTo>
                <a:lnTo>
                  <a:pt x="585597" y="1002919"/>
                </a:lnTo>
                <a:lnTo>
                  <a:pt x="598551" y="1002919"/>
                </a:lnTo>
                <a:lnTo>
                  <a:pt x="598551" y="51816"/>
                </a:lnTo>
                <a:lnTo>
                  <a:pt x="585597" y="51816"/>
                </a:lnTo>
                <a:lnTo>
                  <a:pt x="572643" y="38862"/>
                </a:lnTo>
                <a:close/>
              </a:path>
              <a:path w="1171575" h="1029335">
                <a:moveTo>
                  <a:pt x="598551" y="1002919"/>
                </a:moveTo>
                <a:lnTo>
                  <a:pt x="585597" y="1002919"/>
                </a:lnTo>
                <a:lnTo>
                  <a:pt x="598551" y="1015873"/>
                </a:lnTo>
                <a:lnTo>
                  <a:pt x="598551" y="1002919"/>
                </a:lnTo>
                <a:close/>
              </a:path>
              <a:path w="1171575" h="1029335">
                <a:moveTo>
                  <a:pt x="1171194" y="1002919"/>
                </a:moveTo>
                <a:lnTo>
                  <a:pt x="598551" y="1002919"/>
                </a:lnTo>
                <a:lnTo>
                  <a:pt x="598551" y="1015873"/>
                </a:lnTo>
                <a:lnTo>
                  <a:pt x="1171194" y="1015873"/>
                </a:lnTo>
                <a:lnTo>
                  <a:pt x="1171194" y="1002919"/>
                </a:lnTo>
                <a:close/>
              </a:path>
              <a:path w="1171575" h="102933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171575" h="102933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171575" h="1029335">
                <a:moveTo>
                  <a:pt x="592835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572643" y="51816"/>
                </a:lnTo>
                <a:lnTo>
                  <a:pt x="572643" y="38862"/>
                </a:lnTo>
                <a:lnTo>
                  <a:pt x="598551" y="38862"/>
                </a:lnTo>
                <a:lnTo>
                  <a:pt x="598551" y="31750"/>
                </a:lnTo>
                <a:lnTo>
                  <a:pt x="592835" y="25908"/>
                </a:lnTo>
                <a:close/>
              </a:path>
              <a:path w="1171575" h="1029335">
                <a:moveTo>
                  <a:pt x="598551" y="38862"/>
                </a:moveTo>
                <a:lnTo>
                  <a:pt x="572643" y="38862"/>
                </a:lnTo>
                <a:lnTo>
                  <a:pt x="585597" y="51816"/>
                </a:lnTo>
                <a:lnTo>
                  <a:pt x="598551" y="51816"/>
                </a:lnTo>
                <a:lnTo>
                  <a:pt x="598551" y="388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3768" y="2587751"/>
            <a:ext cx="7755890" cy="3443604"/>
          </a:xfrm>
          <a:custGeom>
            <a:avLst/>
            <a:gdLst/>
            <a:ahLst/>
            <a:cxnLst/>
            <a:rect l="l" t="t" r="r" b="b"/>
            <a:pathLst>
              <a:path w="7755890" h="3443604">
                <a:moveTo>
                  <a:pt x="2444496" y="1639189"/>
                </a:moveTo>
                <a:lnTo>
                  <a:pt x="2418588" y="1626235"/>
                </a:lnTo>
                <a:lnTo>
                  <a:pt x="2366772" y="1600327"/>
                </a:lnTo>
                <a:lnTo>
                  <a:pt x="2366772" y="1626235"/>
                </a:lnTo>
                <a:lnTo>
                  <a:pt x="1871853" y="1626235"/>
                </a:lnTo>
                <a:lnTo>
                  <a:pt x="1871853" y="25908"/>
                </a:lnTo>
                <a:lnTo>
                  <a:pt x="1871853" y="12954"/>
                </a:lnTo>
                <a:lnTo>
                  <a:pt x="1871853" y="5842"/>
                </a:lnTo>
                <a:lnTo>
                  <a:pt x="1866138" y="0"/>
                </a:lnTo>
                <a:lnTo>
                  <a:pt x="1273302" y="0"/>
                </a:lnTo>
                <a:lnTo>
                  <a:pt x="1273302" y="25908"/>
                </a:lnTo>
                <a:lnTo>
                  <a:pt x="1845945" y="25908"/>
                </a:lnTo>
                <a:lnTo>
                  <a:pt x="1845945" y="1646301"/>
                </a:lnTo>
                <a:lnTo>
                  <a:pt x="1851787" y="1652143"/>
                </a:lnTo>
                <a:lnTo>
                  <a:pt x="2366772" y="1652143"/>
                </a:lnTo>
                <a:lnTo>
                  <a:pt x="2366772" y="1678051"/>
                </a:lnTo>
                <a:lnTo>
                  <a:pt x="2418588" y="1652143"/>
                </a:lnTo>
                <a:lnTo>
                  <a:pt x="2444496" y="1639189"/>
                </a:lnTo>
                <a:close/>
              </a:path>
              <a:path w="7755890" h="3443604">
                <a:moveTo>
                  <a:pt x="7755763" y="3279508"/>
                </a:moveTo>
                <a:lnTo>
                  <a:pt x="7749286" y="3266567"/>
                </a:lnTo>
                <a:lnTo>
                  <a:pt x="7716901" y="3201797"/>
                </a:lnTo>
                <a:lnTo>
                  <a:pt x="7678039" y="3279508"/>
                </a:lnTo>
                <a:lnTo>
                  <a:pt x="7703947" y="3279508"/>
                </a:lnTo>
                <a:lnTo>
                  <a:pt x="7703947" y="3417430"/>
                </a:lnTo>
                <a:lnTo>
                  <a:pt x="25908" y="3417430"/>
                </a:lnTo>
                <a:lnTo>
                  <a:pt x="25908" y="406146"/>
                </a:lnTo>
                <a:lnTo>
                  <a:pt x="0" y="406146"/>
                </a:lnTo>
                <a:lnTo>
                  <a:pt x="0" y="3437547"/>
                </a:lnTo>
                <a:lnTo>
                  <a:pt x="5842" y="3443338"/>
                </a:lnTo>
                <a:lnTo>
                  <a:pt x="7724013" y="3443338"/>
                </a:lnTo>
                <a:lnTo>
                  <a:pt x="7729855" y="3437547"/>
                </a:lnTo>
                <a:lnTo>
                  <a:pt x="7729855" y="3430384"/>
                </a:lnTo>
                <a:lnTo>
                  <a:pt x="7729855" y="3417430"/>
                </a:lnTo>
                <a:lnTo>
                  <a:pt x="7729855" y="3279508"/>
                </a:lnTo>
                <a:lnTo>
                  <a:pt x="7755763" y="32795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96620E5D-03D3-A3F0-EA8B-36733260C7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8561" y="2750566"/>
            <a:ext cx="5108448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97580-CE87-53BD-A53A-45C070848E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46960" y="3049523"/>
            <a:ext cx="2225040" cy="1024255"/>
            <a:chOff x="2346960" y="3049523"/>
            <a:chExt cx="2225040" cy="1024255"/>
          </a:xfrm>
        </p:grpSpPr>
        <p:sp>
          <p:nvSpPr>
            <p:cNvPr id="4" name="object 4"/>
            <p:cNvSpPr/>
            <p:nvPr/>
          </p:nvSpPr>
          <p:spPr>
            <a:xfrm>
              <a:off x="2346960" y="3049523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7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7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5846" y="3410457"/>
              <a:ext cx="897940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2761" y="3049523"/>
            <a:ext cx="5488940" cy="1024255"/>
            <a:chOff x="4572761" y="3049523"/>
            <a:chExt cx="5488940" cy="1024255"/>
          </a:xfrm>
        </p:grpSpPr>
        <p:sp>
          <p:nvSpPr>
            <p:cNvPr id="7" name="object 7"/>
            <p:cNvSpPr/>
            <p:nvPr/>
          </p:nvSpPr>
          <p:spPr>
            <a:xfrm>
              <a:off x="7836408" y="3049523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023" y="3410457"/>
              <a:ext cx="87477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761" y="3523487"/>
              <a:ext cx="3264535" cy="78105"/>
            </a:xfrm>
            <a:custGeom>
              <a:avLst/>
              <a:gdLst/>
              <a:ahLst/>
              <a:cxnLst/>
              <a:rect l="l" t="t" r="r" b="b"/>
              <a:pathLst>
                <a:path w="3264534" h="78104">
                  <a:moveTo>
                    <a:pt x="3186811" y="0"/>
                  </a:moveTo>
                  <a:lnTo>
                    <a:pt x="3186811" y="77724"/>
                  </a:lnTo>
                  <a:lnTo>
                    <a:pt x="3238627" y="51815"/>
                  </a:lnTo>
                  <a:lnTo>
                    <a:pt x="3199765" y="51815"/>
                  </a:lnTo>
                  <a:lnTo>
                    <a:pt x="3199765" y="25908"/>
                  </a:lnTo>
                  <a:lnTo>
                    <a:pt x="3238627" y="25908"/>
                  </a:lnTo>
                  <a:lnTo>
                    <a:pt x="3186811" y="0"/>
                  </a:lnTo>
                  <a:close/>
                </a:path>
                <a:path w="3264534" h="78104">
                  <a:moveTo>
                    <a:pt x="3186811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3186811" y="51815"/>
                  </a:lnTo>
                  <a:lnTo>
                    <a:pt x="3186811" y="25908"/>
                  </a:lnTo>
                  <a:close/>
                </a:path>
                <a:path w="3264534" h="78104">
                  <a:moveTo>
                    <a:pt x="3238627" y="25908"/>
                  </a:moveTo>
                  <a:lnTo>
                    <a:pt x="3199765" y="25908"/>
                  </a:lnTo>
                  <a:lnTo>
                    <a:pt x="3199765" y="51815"/>
                  </a:lnTo>
                  <a:lnTo>
                    <a:pt x="3238627" y="51815"/>
                  </a:lnTo>
                  <a:lnTo>
                    <a:pt x="3264535" y="38862"/>
                  </a:lnTo>
                  <a:lnTo>
                    <a:pt x="3238627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8467" y="3183381"/>
              <a:ext cx="1898141" cy="243839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02CF1C-822A-7B77-0421-1CBC441A96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58310" y="1954504"/>
            <a:ext cx="4293870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Order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shipOrder()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sendEmail(client);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BEDC1-7907-183B-399C-AEB92727AE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46960" y="2683764"/>
            <a:ext cx="2225040" cy="1024255"/>
            <a:chOff x="2346960" y="2683764"/>
            <a:chExt cx="2225040" cy="1024255"/>
          </a:xfrm>
        </p:grpSpPr>
        <p:sp>
          <p:nvSpPr>
            <p:cNvPr id="4" name="object 4"/>
            <p:cNvSpPr/>
            <p:nvPr/>
          </p:nvSpPr>
          <p:spPr>
            <a:xfrm>
              <a:off x="2346960" y="2683764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7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7" y="1024128"/>
                  </a:lnTo>
                  <a:lnTo>
                    <a:pt x="2054352" y="1024128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5846" y="3044698"/>
              <a:ext cx="897940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2761" y="2683764"/>
            <a:ext cx="5488940" cy="1024255"/>
            <a:chOff x="4572761" y="2683764"/>
            <a:chExt cx="5488940" cy="1024255"/>
          </a:xfrm>
        </p:grpSpPr>
        <p:sp>
          <p:nvSpPr>
            <p:cNvPr id="7" name="object 7"/>
            <p:cNvSpPr/>
            <p:nvPr/>
          </p:nvSpPr>
          <p:spPr>
            <a:xfrm>
              <a:off x="7836408" y="2683764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023" y="3044698"/>
              <a:ext cx="87477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761" y="3157728"/>
              <a:ext cx="3264535" cy="78105"/>
            </a:xfrm>
            <a:custGeom>
              <a:avLst/>
              <a:gdLst/>
              <a:ahLst/>
              <a:cxnLst/>
              <a:rect l="l" t="t" r="r" b="b"/>
              <a:pathLst>
                <a:path w="3264534" h="78105">
                  <a:moveTo>
                    <a:pt x="3186811" y="0"/>
                  </a:moveTo>
                  <a:lnTo>
                    <a:pt x="3186811" y="77724"/>
                  </a:lnTo>
                  <a:lnTo>
                    <a:pt x="3238626" y="51816"/>
                  </a:lnTo>
                  <a:lnTo>
                    <a:pt x="3199765" y="51816"/>
                  </a:lnTo>
                  <a:lnTo>
                    <a:pt x="3199765" y="25908"/>
                  </a:lnTo>
                  <a:lnTo>
                    <a:pt x="3238627" y="25908"/>
                  </a:lnTo>
                  <a:lnTo>
                    <a:pt x="3186811" y="0"/>
                  </a:lnTo>
                  <a:close/>
                </a:path>
                <a:path w="3264534" h="78105">
                  <a:moveTo>
                    <a:pt x="3186811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3186811" y="51816"/>
                  </a:lnTo>
                  <a:lnTo>
                    <a:pt x="3186811" y="25908"/>
                  </a:lnTo>
                  <a:close/>
                </a:path>
                <a:path w="3264534" h="78105">
                  <a:moveTo>
                    <a:pt x="3238627" y="25908"/>
                  </a:moveTo>
                  <a:lnTo>
                    <a:pt x="3199765" y="25908"/>
                  </a:lnTo>
                  <a:lnTo>
                    <a:pt x="3199765" y="51816"/>
                  </a:lnTo>
                  <a:lnTo>
                    <a:pt x="3238626" y="51816"/>
                  </a:lnTo>
                  <a:lnTo>
                    <a:pt x="3264535" y="38862"/>
                  </a:lnTo>
                  <a:lnTo>
                    <a:pt x="3238627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8467" y="2816936"/>
              <a:ext cx="1898141" cy="2441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72761" y="3183635"/>
            <a:ext cx="5488940" cy="1889760"/>
            <a:chOff x="4572761" y="3183635"/>
            <a:chExt cx="5488940" cy="1889760"/>
          </a:xfrm>
        </p:grpSpPr>
        <p:sp>
          <p:nvSpPr>
            <p:cNvPr id="12" name="object 12"/>
            <p:cNvSpPr/>
            <p:nvPr/>
          </p:nvSpPr>
          <p:spPr>
            <a:xfrm>
              <a:off x="7836408" y="4050791"/>
              <a:ext cx="2225040" cy="1022985"/>
            </a:xfrm>
            <a:custGeom>
              <a:avLst/>
              <a:gdLst/>
              <a:ahLst/>
              <a:cxnLst/>
              <a:rect l="l" t="t" r="r" b="b"/>
              <a:pathLst>
                <a:path w="2225040" h="1022985">
                  <a:moveTo>
                    <a:pt x="2054606" y="0"/>
                  </a:moveTo>
                  <a:lnTo>
                    <a:pt x="170434" y="0"/>
                  </a:lnTo>
                  <a:lnTo>
                    <a:pt x="125133" y="6089"/>
                  </a:lnTo>
                  <a:lnTo>
                    <a:pt x="84422" y="23273"/>
                  </a:lnTo>
                  <a:lnTo>
                    <a:pt x="49926" y="49926"/>
                  </a:lnTo>
                  <a:lnTo>
                    <a:pt x="23273" y="84422"/>
                  </a:lnTo>
                  <a:lnTo>
                    <a:pt x="6089" y="125133"/>
                  </a:lnTo>
                  <a:lnTo>
                    <a:pt x="0" y="170433"/>
                  </a:lnTo>
                  <a:lnTo>
                    <a:pt x="0" y="852169"/>
                  </a:lnTo>
                  <a:lnTo>
                    <a:pt x="6089" y="897470"/>
                  </a:lnTo>
                  <a:lnTo>
                    <a:pt x="23273" y="938181"/>
                  </a:lnTo>
                  <a:lnTo>
                    <a:pt x="49926" y="972677"/>
                  </a:lnTo>
                  <a:lnTo>
                    <a:pt x="84422" y="999330"/>
                  </a:lnTo>
                  <a:lnTo>
                    <a:pt x="125133" y="1016514"/>
                  </a:lnTo>
                  <a:lnTo>
                    <a:pt x="170434" y="1022603"/>
                  </a:lnTo>
                  <a:lnTo>
                    <a:pt x="2054606" y="1022603"/>
                  </a:lnTo>
                  <a:lnTo>
                    <a:pt x="2099906" y="1016514"/>
                  </a:lnTo>
                  <a:lnTo>
                    <a:pt x="2140617" y="999330"/>
                  </a:lnTo>
                  <a:lnTo>
                    <a:pt x="2175113" y="972677"/>
                  </a:lnTo>
                  <a:lnTo>
                    <a:pt x="2201766" y="938181"/>
                  </a:lnTo>
                  <a:lnTo>
                    <a:pt x="2218950" y="897470"/>
                  </a:lnTo>
                  <a:lnTo>
                    <a:pt x="2225040" y="852169"/>
                  </a:lnTo>
                  <a:lnTo>
                    <a:pt x="2225040" y="170433"/>
                  </a:lnTo>
                  <a:lnTo>
                    <a:pt x="2218950" y="125133"/>
                  </a:lnTo>
                  <a:lnTo>
                    <a:pt x="2201766" y="84422"/>
                  </a:lnTo>
                  <a:lnTo>
                    <a:pt x="2175113" y="49926"/>
                  </a:lnTo>
                  <a:lnTo>
                    <a:pt x="2140617" y="23273"/>
                  </a:lnTo>
                  <a:lnTo>
                    <a:pt x="2099906" y="6089"/>
                  </a:lnTo>
                  <a:lnTo>
                    <a:pt x="205460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1727" y="4410709"/>
              <a:ext cx="1045032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761" y="3183635"/>
              <a:ext cx="3264535" cy="1417955"/>
            </a:xfrm>
            <a:custGeom>
              <a:avLst/>
              <a:gdLst/>
              <a:ahLst/>
              <a:cxnLst/>
              <a:rect l="l" t="t" r="r" b="b"/>
              <a:pathLst>
                <a:path w="3264534" h="1417954">
                  <a:moveTo>
                    <a:pt x="3186811" y="1340103"/>
                  </a:moveTo>
                  <a:lnTo>
                    <a:pt x="3186811" y="1417827"/>
                  </a:lnTo>
                  <a:lnTo>
                    <a:pt x="3238627" y="1391920"/>
                  </a:lnTo>
                  <a:lnTo>
                    <a:pt x="3199765" y="1391920"/>
                  </a:lnTo>
                  <a:lnTo>
                    <a:pt x="3199765" y="1366012"/>
                  </a:lnTo>
                  <a:lnTo>
                    <a:pt x="3238627" y="1366012"/>
                  </a:lnTo>
                  <a:lnTo>
                    <a:pt x="3186811" y="1340103"/>
                  </a:lnTo>
                  <a:close/>
                </a:path>
                <a:path w="3264534" h="1417954">
                  <a:moveTo>
                    <a:pt x="1619377" y="12953"/>
                  </a:moveTo>
                  <a:lnTo>
                    <a:pt x="1619377" y="1386205"/>
                  </a:lnTo>
                  <a:lnTo>
                    <a:pt x="1625091" y="1391920"/>
                  </a:lnTo>
                  <a:lnTo>
                    <a:pt x="3186811" y="1391920"/>
                  </a:lnTo>
                  <a:lnTo>
                    <a:pt x="3186811" y="1378965"/>
                  </a:lnTo>
                  <a:lnTo>
                    <a:pt x="1645285" y="1378965"/>
                  </a:lnTo>
                  <a:lnTo>
                    <a:pt x="1632330" y="1366012"/>
                  </a:lnTo>
                  <a:lnTo>
                    <a:pt x="1645285" y="1366012"/>
                  </a:lnTo>
                  <a:lnTo>
                    <a:pt x="1645285" y="25908"/>
                  </a:lnTo>
                  <a:lnTo>
                    <a:pt x="1632330" y="25908"/>
                  </a:lnTo>
                  <a:lnTo>
                    <a:pt x="1619377" y="12953"/>
                  </a:lnTo>
                  <a:close/>
                </a:path>
                <a:path w="3264534" h="1417954">
                  <a:moveTo>
                    <a:pt x="3238627" y="1366012"/>
                  </a:moveTo>
                  <a:lnTo>
                    <a:pt x="3199765" y="1366012"/>
                  </a:lnTo>
                  <a:lnTo>
                    <a:pt x="3199765" y="1391920"/>
                  </a:lnTo>
                  <a:lnTo>
                    <a:pt x="3238627" y="1391920"/>
                  </a:lnTo>
                  <a:lnTo>
                    <a:pt x="3264535" y="1378965"/>
                  </a:lnTo>
                  <a:lnTo>
                    <a:pt x="3238627" y="1366012"/>
                  </a:lnTo>
                  <a:close/>
                </a:path>
                <a:path w="3264534" h="1417954">
                  <a:moveTo>
                    <a:pt x="1645285" y="1366012"/>
                  </a:moveTo>
                  <a:lnTo>
                    <a:pt x="1632330" y="1366012"/>
                  </a:lnTo>
                  <a:lnTo>
                    <a:pt x="1645285" y="1378965"/>
                  </a:lnTo>
                  <a:lnTo>
                    <a:pt x="1645285" y="1366012"/>
                  </a:lnTo>
                  <a:close/>
                </a:path>
                <a:path w="3264534" h="1417954">
                  <a:moveTo>
                    <a:pt x="3186811" y="1366012"/>
                  </a:moveTo>
                  <a:lnTo>
                    <a:pt x="1645285" y="1366012"/>
                  </a:lnTo>
                  <a:lnTo>
                    <a:pt x="1645285" y="1378965"/>
                  </a:lnTo>
                  <a:lnTo>
                    <a:pt x="3186811" y="1378965"/>
                  </a:lnTo>
                  <a:lnTo>
                    <a:pt x="3186811" y="1366012"/>
                  </a:lnTo>
                  <a:close/>
                </a:path>
                <a:path w="3264534" h="1417954">
                  <a:moveTo>
                    <a:pt x="163944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19377" y="25908"/>
                  </a:lnTo>
                  <a:lnTo>
                    <a:pt x="1619377" y="12953"/>
                  </a:lnTo>
                  <a:lnTo>
                    <a:pt x="1645285" y="12953"/>
                  </a:lnTo>
                  <a:lnTo>
                    <a:pt x="1645285" y="5841"/>
                  </a:lnTo>
                  <a:lnTo>
                    <a:pt x="1639442" y="0"/>
                  </a:lnTo>
                  <a:close/>
                </a:path>
                <a:path w="3264534" h="1417954">
                  <a:moveTo>
                    <a:pt x="1645285" y="12953"/>
                  </a:moveTo>
                  <a:lnTo>
                    <a:pt x="1619377" y="12953"/>
                  </a:lnTo>
                  <a:lnTo>
                    <a:pt x="1632330" y="25908"/>
                  </a:lnTo>
                  <a:lnTo>
                    <a:pt x="1645285" y="25908"/>
                  </a:lnTo>
                  <a:lnTo>
                    <a:pt x="1645285" y="1295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6008" y="4608829"/>
              <a:ext cx="744981" cy="243839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0E61C8-1FFD-DC1B-737A-F55FD83F8C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58310" y="1655165"/>
            <a:ext cx="4293870" cy="4140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Order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shipOrder()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sendEmail(client);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invoice.create();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9061-4883-E62B-4C2A-1A207BBD02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682" y="549859"/>
            <a:ext cx="624878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628" y="2651505"/>
            <a:ext cx="6752844" cy="670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2082" y="3443604"/>
            <a:ext cx="2642996" cy="1005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2006" y="4861814"/>
            <a:ext cx="2144903" cy="609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6808" y="1941322"/>
            <a:ext cx="1708658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5847" y="1900682"/>
            <a:ext cx="2443226" cy="609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61653" y="3959352"/>
            <a:ext cx="2047494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66530" y="5018278"/>
            <a:ext cx="163753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6902" y="2533218"/>
            <a:ext cx="2637282" cy="6099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5314" y="3535121"/>
            <a:ext cx="2402204" cy="4879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D7787E-0EC8-6B3D-A432-3A989E3034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46960" y="1453896"/>
            <a:ext cx="2225040" cy="1024255"/>
            <a:chOff x="2346960" y="1453896"/>
            <a:chExt cx="2225040" cy="1024255"/>
          </a:xfrm>
        </p:grpSpPr>
        <p:sp>
          <p:nvSpPr>
            <p:cNvPr id="4" name="object 4"/>
            <p:cNvSpPr/>
            <p:nvPr/>
          </p:nvSpPr>
          <p:spPr>
            <a:xfrm>
              <a:off x="2346960" y="1453896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5">
                  <a:moveTo>
                    <a:pt x="2054352" y="0"/>
                  </a:moveTo>
                  <a:lnTo>
                    <a:pt x="170687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7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5846" y="1813509"/>
              <a:ext cx="897940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2761" y="1453896"/>
            <a:ext cx="5488940" cy="1024255"/>
            <a:chOff x="4572761" y="1453896"/>
            <a:chExt cx="5488940" cy="1024255"/>
          </a:xfrm>
        </p:grpSpPr>
        <p:sp>
          <p:nvSpPr>
            <p:cNvPr id="7" name="object 7"/>
            <p:cNvSpPr/>
            <p:nvPr/>
          </p:nvSpPr>
          <p:spPr>
            <a:xfrm>
              <a:off x="7836408" y="1453896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5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023" y="1813509"/>
              <a:ext cx="874776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761" y="1927860"/>
              <a:ext cx="3264535" cy="78105"/>
            </a:xfrm>
            <a:custGeom>
              <a:avLst/>
              <a:gdLst/>
              <a:ahLst/>
              <a:cxnLst/>
              <a:rect l="l" t="t" r="r" b="b"/>
              <a:pathLst>
                <a:path w="3264534" h="78105">
                  <a:moveTo>
                    <a:pt x="3186811" y="0"/>
                  </a:moveTo>
                  <a:lnTo>
                    <a:pt x="3186811" y="77724"/>
                  </a:lnTo>
                  <a:lnTo>
                    <a:pt x="3238627" y="51815"/>
                  </a:lnTo>
                  <a:lnTo>
                    <a:pt x="3199765" y="51815"/>
                  </a:lnTo>
                  <a:lnTo>
                    <a:pt x="3199765" y="25907"/>
                  </a:lnTo>
                  <a:lnTo>
                    <a:pt x="3238626" y="25907"/>
                  </a:lnTo>
                  <a:lnTo>
                    <a:pt x="3186811" y="0"/>
                  </a:lnTo>
                  <a:close/>
                </a:path>
                <a:path w="3264534" h="78105">
                  <a:moveTo>
                    <a:pt x="3186811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3186811" y="51815"/>
                  </a:lnTo>
                  <a:lnTo>
                    <a:pt x="3186811" y="25907"/>
                  </a:lnTo>
                  <a:close/>
                </a:path>
                <a:path w="3264534" h="78105">
                  <a:moveTo>
                    <a:pt x="3238626" y="25907"/>
                  </a:moveTo>
                  <a:lnTo>
                    <a:pt x="3199765" y="25907"/>
                  </a:lnTo>
                  <a:lnTo>
                    <a:pt x="3199765" y="51815"/>
                  </a:lnTo>
                  <a:lnTo>
                    <a:pt x="3238627" y="51815"/>
                  </a:lnTo>
                  <a:lnTo>
                    <a:pt x="3264535" y="38862"/>
                  </a:lnTo>
                  <a:lnTo>
                    <a:pt x="3238626" y="2590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8467" y="1586814"/>
              <a:ext cx="1898141" cy="2441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72761" y="1953767"/>
            <a:ext cx="5488940" cy="1889760"/>
            <a:chOff x="4572761" y="1953767"/>
            <a:chExt cx="5488940" cy="1889760"/>
          </a:xfrm>
        </p:grpSpPr>
        <p:sp>
          <p:nvSpPr>
            <p:cNvPr id="12" name="object 12"/>
            <p:cNvSpPr/>
            <p:nvPr/>
          </p:nvSpPr>
          <p:spPr>
            <a:xfrm>
              <a:off x="7836408" y="2820923"/>
              <a:ext cx="2225040" cy="1022985"/>
            </a:xfrm>
            <a:custGeom>
              <a:avLst/>
              <a:gdLst/>
              <a:ahLst/>
              <a:cxnLst/>
              <a:rect l="l" t="t" r="r" b="b"/>
              <a:pathLst>
                <a:path w="2225040" h="1022985">
                  <a:moveTo>
                    <a:pt x="2054606" y="0"/>
                  </a:moveTo>
                  <a:lnTo>
                    <a:pt x="170434" y="0"/>
                  </a:lnTo>
                  <a:lnTo>
                    <a:pt x="125133" y="6089"/>
                  </a:lnTo>
                  <a:lnTo>
                    <a:pt x="84422" y="23273"/>
                  </a:lnTo>
                  <a:lnTo>
                    <a:pt x="49926" y="49926"/>
                  </a:lnTo>
                  <a:lnTo>
                    <a:pt x="23273" y="84422"/>
                  </a:lnTo>
                  <a:lnTo>
                    <a:pt x="6089" y="125133"/>
                  </a:lnTo>
                  <a:lnTo>
                    <a:pt x="0" y="170434"/>
                  </a:lnTo>
                  <a:lnTo>
                    <a:pt x="0" y="852169"/>
                  </a:lnTo>
                  <a:lnTo>
                    <a:pt x="6089" y="897470"/>
                  </a:lnTo>
                  <a:lnTo>
                    <a:pt x="23273" y="938181"/>
                  </a:lnTo>
                  <a:lnTo>
                    <a:pt x="49926" y="972677"/>
                  </a:lnTo>
                  <a:lnTo>
                    <a:pt x="84422" y="999330"/>
                  </a:lnTo>
                  <a:lnTo>
                    <a:pt x="125133" y="1016514"/>
                  </a:lnTo>
                  <a:lnTo>
                    <a:pt x="170434" y="1022603"/>
                  </a:lnTo>
                  <a:lnTo>
                    <a:pt x="2054606" y="1022603"/>
                  </a:lnTo>
                  <a:lnTo>
                    <a:pt x="2099906" y="1016514"/>
                  </a:lnTo>
                  <a:lnTo>
                    <a:pt x="2140617" y="999330"/>
                  </a:lnTo>
                  <a:lnTo>
                    <a:pt x="2175113" y="972677"/>
                  </a:lnTo>
                  <a:lnTo>
                    <a:pt x="2201766" y="938181"/>
                  </a:lnTo>
                  <a:lnTo>
                    <a:pt x="2218950" y="897470"/>
                  </a:lnTo>
                  <a:lnTo>
                    <a:pt x="2225040" y="852169"/>
                  </a:lnTo>
                  <a:lnTo>
                    <a:pt x="2225040" y="170434"/>
                  </a:lnTo>
                  <a:lnTo>
                    <a:pt x="2218950" y="125133"/>
                  </a:lnTo>
                  <a:lnTo>
                    <a:pt x="2201766" y="84422"/>
                  </a:lnTo>
                  <a:lnTo>
                    <a:pt x="2175113" y="49926"/>
                  </a:lnTo>
                  <a:lnTo>
                    <a:pt x="2140617" y="23273"/>
                  </a:lnTo>
                  <a:lnTo>
                    <a:pt x="2099906" y="6089"/>
                  </a:lnTo>
                  <a:lnTo>
                    <a:pt x="205460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1727" y="3180333"/>
              <a:ext cx="1045032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2761" y="1953767"/>
              <a:ext cx="3264535" cy="1417955"/>
            </a:xfrm>
            <a:custGeom>
              <a:avLst/>
              <a:gdLst/>
              <a:ahLst/>
              <a:cxnLst/>
              <a:rect l="l" t="t" r="r" b="b"/>
              <a:pathLst>
                <a:path w="3264534" h="1417954">
                  <a:moveTo>
                    <a:pt x="3186811" y="1340104"/>
                  </a:moveTo>
                  <a:lnTo>
                    <a:pt x="3186811" y="1417828"/>
                  </a:lnTo>
                  <a:lnTo>
                    <a:pt x="3238627" y="1391920"/>
                  </a:lnTo>
                  <a:lnTo>
                    <a:pt x="3199765" y="1391920"/>
                  </a:lnTo>
                  <a:lnTo>
                    <a:pt x="3199765" y="1366012"/>
                  </a:lnTo>
                  <a:lnTo>
                    <a:pt x="3238626" y="1366012"/>
                  </a:lnTo>
                  <a:lnTo>
                    <a:pt x="3186811" y="1340104"/>
                  </a:lnTo>
                  <a:close/>
                </a:path>
                <a:path w="3264534" h="1417954">
                  <a:moveTo>
                    <a:pt x="1619377" y="12954"/>
                  </a:moveTo>
                  <a:lnTo>
                    <a:pt x="1619377" y="1386205"/>
                  </a:lnTo>
                  <a:lnTo>
                    <a:pt x="1625091" y="1391920"/>
                  </a:lnTo>
                  <a:lnTo>
                    <a:pt x="3186811" y="1391920"/>
                  </a:lnTo>
                  <a:lnTo>
                    <a:pt x="3186811" y="1378966"/>
                  </a:lnTo>
                  <a:lnTo>
                    <a:pt x="1645285" y="1378966"/>
                  </a:lnTo>
                  <a:lnTo>
                    <a:pt x="1632330" y="1366012"/>
                  </a:lnTo>
                  <a:lnTo>
                    <a:pt x="1645285" y="1366012"/>
                  </a:lnTo>
                  <a:lnTo>
                    <a:pt x="1645285" y="25908"/>
                  </a:lnTo>
                  <a:lnTo>
                    <a:pt x="1632330" y="25908"/>
                  </a:lnTo>
                  <a:lnTo>
                    <a:pt x="1619377" y="12954"/>
                  </a:lnTo>
                  <a:close/>
                </a:path>
                <a:path w="3264534" h="1417954">
                  <a:moveTo>
                    <a:pt x="3238626" y="1366012"/>
                  </a:moveTo>
                  <a:lnTo>
                    <a:pt x="3199765" y="1366012"/>
                  </a:lnTo>
                  <a:lnTo>
                    <a:pt x="3199765" y="1391920"/>
                  </a:lnTo>
                  <a:lnTo>
                    <a:pt x="3238627" y="1391920"/>
                  </a:lnTo>
                  <a:lnTo>
                    <a:pt x="3264535" y="1378966"/>
                  </a:lnTo>
                  <a:lnTo>
                    <a:pt x="3238626" y="1366012"/>
                  </a:lnTo>
                  <a:close/>
                </a:path>
                <a:path w="3264534" h="1417954">
                  <a:moveTo>
                    <a:pt x="1645285" y="1366012"/>
                  </a:moveTo>
                  <a:lnTo>
                    <a:pt x="1632330" y="1366012"/>
                  </a:lnTo>
                  <a:lnTo>
                    <a:pt x="1645285" y="1378966"/>
                  </a:lnTo>
                  <a:lnTo>
                    <a:pt x="1645285" y="1366012"/>
                  </a:lnTo>
                  <a:close/>
                </a:path>
                <a:path w="3264534" h="1417954">
                  <a:moveTo>
                    <a:pt x="3186811" y="1366012"/>
                  </a:moveTo>
                  <a:lnTo>
                    <a:pt x="1645285" y="1366012"/>
                  </a:lnTo>
                  <a:lnTo>
                    <a:pt x="1645285" y="1378966"/>
                  </a:lnTo>
                  <a:lnTo>
                    <a:pt x="3186811" y="1378966"/>
                  </a:lnTo>
                  <a:lnTo>
                    <a:pt x="3186811" y="1366012"/>
                  </a:lnTo>
                  <a:close/>
                </a:path>
                <a:path w="3264534" h="1417954">
                  <a:moveTo>
                    <a:pt x="163944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19377" y="25908"/>
                  </a:lnTo>
                  <a:lnTo>
                    <a:pt x="1619377" y="12954"/>
                  </a:lnTo>
                  <a:lnTo>
                    <a:pt x="1645285" y="12954"/>
                  </a:lnTo>
                  <a:lnTo>
                    <a:pt x="1645285" y="5842"/>
                  </a:lnTo>
                  <a:lnTo>
                    <a:pt x="1639442" y="0"/>
                  </a:lnTo>
                  <a:close/>
                </a:path>
                <a:path w="3264534" h="1417954">
                  <a:moveTo>
                    <a:pt x="1645285" y="12954"/>
                  </a:moveTo>
                  <a:lnTo>
                    <a:pt x="1619377" y="12954"/>
                  </a:lnTo>
                  <a:lnTo>
                    <a:pt x="1632330" y="25908"/>
                  </a:lnTo>
                  <a:lnTo>
                    <a:pt x="1645285" y="25908"/>
                  </a:lnTo>
                  <a:lnTo>
                    <a:pt x="1645285" y="1295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6008" y="3378453"/>
              <a:ext cx="744981" cy="24384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836407" y="4186428"/>
            <a:ext cx="2225040" cy="1024255"/>
            <a:chOff x="7836407" y="4186428"/>
            <a:chExt cx="2225040" cy="1024255"/>
          </a:xfrm>
        </p:grpSpPr>
        <p:sp>
          <p:nvSpPr>
            <p:cNvPr id="17" name="object 17"/>
            <p:cNvSpPr/>
            <p:nvPr/>
          </p:nvSpPr>
          <p:spPr>
            <a:xfrm>
              <a:off x="7836407" y="4186428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8"/>
                  </a:lnTo>
                  <a:lnTo>
                    <a:pt x="0" y="853440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40"/>
                  </a:lnTo>
                  <a:lnTo>
                    <a:pt x="2225040" y="170688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6819" y="4546727"/>
              <a:ext cx="274320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792211" y="5551932"/>
            <a:ext cx="2225040" cy="1024255"/>
            <a:chOff x="7792211" y="5551932"/>
            <a:chExt cx="2225040" cy="1024255"/>
          </a:xfrm>
        </p:grpSpPr>
        <p:sp>
          <p:nvSpPr>
            <p:cNvPr id="20" name="object 20"/>
            <p:cNvSpPr/>
            <p:nvPr/>
          </p:nvSpPr>
          <p:spPr>
            <a:xfrm>
              <a:off x="7792211" y="5551932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6"/>
                  </a:lnTo>
                  <a:lnTo>
                    <a:pt x="84553" y="23303"/>
                  </a:lnTo>
                  <a:lnTo>
                    <a:pt x="50006" y="49991"/>
                  </a:lnTo>
                  <a:lnTo>
                    <a:pt x="23311" y="84536"/>
                  </a:lnTo>
                  <a:lnTo>
                    <a:pt x="6099" y="125311"/>
                  </a:lnTo>
                  <a:lnTo>
                    <a:pt x="0" y="170688"/>
                  </a:lnTo>
                  <a:lnTo>
                    <a:pt x="0" y="853440"/>
                  </a:lnTo>
                  <a:lnTo>
                    <a:pt x="6099" y="898816"/>
                  </a:lnTo>
                  <a:lnTo>
                    <a:pt x="23311" y="939591"/>
                  </a:lnTo>
                  <a:lnTo>
                    <a:pt x="50006" y="974136"/>
                  </a:lnTo>
                  <a:lnTo>
                    <a:pt x="84553" y="1000824"/>
                  </a:lnTo>
                  <a:lnTo>
                    <a:pt x="125324" y="1018031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31"/>
                  </a:lnTo>
                  <a:lnTo>
                    <a:pt x="2140486" y="1000824"/>
                  </a:lnTo>
                  <a:lnTo>
                    <a:pt x="2175033" y="974136"/>
                  </a:lnTo>
                  <a:lnTo>
                    <a:pt x="2201728" y="939591"/>
                  </a:lnTo>
                  <a:lnTo>
                    <a:pt x="2218940" y="898816"/>
                  </a:lnTo>
                  <a:lnTo>
                    <a:pt x="2225040" y="853440"/>
                  </a:lnTo>
                  <a:lnTo>
                    <a:pt x="2225040" y="170688"/>
                  </a:lnTo>
                  <a:lnTo>
                    <a:pt x="2218940" y="125311"/>
                  </a:lnTo>
                  <a:lnTo>
                    <a:pt x="2201728" y="84536"/>
                  </a:lnTo>
                  <a:lnTo>
                    <a:pt x="2175033" y="49991"/>
                  </a:lnTo>
                  <a:lnTo>
                    <a:pt x="2140486" y="23303"/>
                  </a:lnTo>
                  <a:lnTo>
                    <a:pt x="2099715" y="609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2877" y="5913120"/>
              <a:ext cx="274320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572761" y="1953767"/>
            <a:ext cx="3264535" cy="4401820"/>
            <a:chOff x="4572761" y="1953767"/>
            <a:chExt cx="3264535" cy="4401820"/>
          </a:xfrm>
        </p:grpSpPr>
        <p:sp>
          <p:nvSpPr>
            <p:cNvPr id="23" name="object 23"/>
            <p:cNvSpPr/>
            <p:nvPr/>
          </p:nvSpPr>
          <p:spPr>
            <a:xfrm>
              <a:off x="4572762" y="1953767"/>
              <a:ext cx="3264535" cy="4150360"/>
            </a:xfrm>
            <a:custGeom>
              <a:avLst/>
              <a:gdLst/>
              <a:ahLst/>
              <a:cxnLst/>
              <a:rect l="l" t="t" r="r" b="b"/>
              <a:pathLst>
                <a:path w="3264534" h="4150360">
                  <a:moveTo>
                    <a:pt x="3264535" y="2745105"/>
                  </a:moveTo>
                  <a:lnTo>
                    <a:pt x="3238627" y="2732163"/>
                  </a:lnTo>
                  <a:lnTo>
                    <a:pt x="3186811" y="2706243"/>
                  </a:lnTo>
                  <a:lnTo>
                    <a:pt x="3186811" y="2732163"/>
                  </a:lnTo>
                  <a:lnTo>
                    <a:pt x="1279525" y="2732163"/>
                  </a:lnTo>
                  <a:lnTo>
                    <a:pt x="1279525" y="25908"/>
                  </a:lnTo>
                  <a:lnTo>
                    <a:pt x="1279525" y="12954"/>
                  </a:lnTo>
                  <a:lnTo>
                    <a:pt x="1279525" y="5842"/>
                  </a:lnTo>
                  <a:lnTo>
                    <a:pt x="1273683" y="0"/>
                  </a:lnTo>
                  <a:lnTo>
                    <a:pt x="885952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865886" y="25908"/>
                  </a:lnTo>
                  <a:lnTo>
                    <a:pt x="865886" y="4118279"/>
                  </a:lnTo>
                  <a:lnTo>
                    <a:pt x="871728" y="4124083"/>
                  </a:lnTo>
                  <a:lnTo>
                    <a:pt x="3142996" y="4124083"/>
                  </a:lnTo>
                  <a:lnTo>
                    <a:pt x="3142996" y="4149991"/>
                  </a:lnTo>
                  <a:lnTo>
                    <a:pt x="3194812" y="4124083"/>
                  </a:lnTo>
                  <a:lnTo>
                    <a:pt x="3220720" y="4111129"/>
                  </a:lnTo>
                  <a:lnTo>
                    <a:pt x="3194812" y="4098188"/>
                  </a:lnTo>
                  <a:lnTo>
                    <a:pt x="3142996" y="4072267"/>
                  </a:lnTo>
                  <a:lnTo>
                    <a:pt x="3142996" y="4098188"/>
                  </a:lnTo>
                  <a:lnTo>
                    <a:pt x="891794" y="4098188"/>
                  </a:lnTo>
                  <a:lnTo>
                    <a:pt x="891794" y="25908"/>
                  </a:lnTo>
                  <a:lnTo>
                    <a:pt x="1253617" y="25908"/>
                  </a:lnTo>
                  <a:lnTo>
                    <a:pt x="1253617" y="2752217"/>
                  </a:lnTo>
                  <a:lnTo>
                    <a:pt x="1259332" y="2758059"/>
                  </a:lnTo>
                  <a:lnTo>
                    <a:pt x="3186811" y="2758059"/>
                  </a:lnTo>
                  <a:lnTo>
                    <a:pt x="3186811" y="2783967"/>
                  </a:lnTo>
                  <a:lnTo>
                    <a:pt x="3238627" y="2758059"/>
                  </a:lnTo>
                  <a:lnTo>
                    <a:pt x="3264535" y="274510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3102" y="4744847"/>
              <a:ext cx="219455" cy="2438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9160" y="6111239"/>
              <a:ext cx="219455" cy="243839"/>
            </a:xfrm>
            <a:prstGeom prst="rect">
              <a:avLst/>
            </a:prstGeom>
          </p:spPr>
        </p:pic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0891919-3E6B-0F7B-E282-4314A1C119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205" y="549859"/>
            <a:ext cx="396290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46960" y="1453896"/>
            <a:ext cx="2225040" cy="1024255"/>
            <a:chOff x="2346960" y="1453896"/>
            <a:chExt cx="2225040" cy="1024255"/>
          </a:xfrm>
        </p:grpSpPr>
        <p:sp>
          <p:nvSpPr>
            <p:cNvPr id="4" name="object 4"/>
            <p:cNvSpPr/>
            <p:nvPr/>
          </p:nvSpPr>
          <p:spPr>
            <a:xfrm>
              <a:off x="2346960" y="1453896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5">
                  <a:moveTo>
                    <a:pt x="2054352" y="0"/>
                  </a:moveTo>
                  <a:lnTo>
                    <a:pt x="170687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7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961" y="1813509"/>
              <a:ext cx="1324483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2761" y="1453896"/>
            <a:ext cx="5488940" cy="1024255"/>
            <a:chOff x="4572761" y="1453896"/>
            <a:chExt cx="5488940" cy="1024255"/>
          </a:xfrm>
        </p:grpSpPr>
        <p:sp>
          <p:nvSpPr>
            <p:cNvPr id="7" name="object 7"/>
            <p:cNvSpPr/>
            <p:nvPr/>
          </p:nvSpPr>
          <p:spPr>
            <a:xfrm>
              <a:off x="7836408" y="1453896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5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0" y="853439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7"/>
                  </a:lnTo>
                  <a:lnTo>
                    <a:pt x="2054352" y="1024127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39"/>
                  </a:lnTo>
                  <a:lnTo>
                    <a:pt x="2225040" y="170687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3127" y="1813509"/>
              <a:ext cx="1508759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761" y="1927860"/>
              <a:ext cx="3264535" cy="78105"/>
            </a:xfrm>
            <a:custGeom>
              <a:avLst/>
              <a:gdLst/>
              <a:ahLst/>
              <a:cxnLst/>
              <a:rect l="l" t="t" r="r" b="b"/>
              <a:pathLst>
                <a:path w="3264534" h="78105">
                  <a:moveTo>
                    <a:pt x="3186811" y="0"/>
                  </a:moveTo>
                  <a:lnTo>
                    <a:pt x="3186811" y="77724"/>
                  </a:lnTo>
                  <a:lnTo>
                    <a:pt x="3238627" y="51815"/>
                  </a:lnTo>
                  <a:lnTo>
                    <a:pt x="3199765" y="51815"/>
                  </a:lnTo>
                  <a:lnTo>
                    <a:pt x="3199765" y="25907"/>
                  </a:lnTo>
                  <a:lnTo>
                    <a:pt x="3238626" y="25907"/>
                  </a:lnTo>
                  <a:lnTo>
                    <a:pt x="3186811" y="0"/>
                  </a:lnTo>
                  <a:close/>
                </a:path>
                <a:path w="3264534" h="78105">
                  <a:moveTo>
                    <a:pt x="3186811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3186811" y="51815"/>
                  </a:lnTo>
                  <a:lnTo>
                    <a:pt x="3186811" y="25907"/>
                  </a:lnTo>
                  <a:close/>
                </a:path>
                <a:path w="3264534" h="78105">
                  <a:moveTo>
                    <a:pt x="3238626" y="25907"/>
                  </a:moveTo>
                  <a:lnTo>
                    <a:pt x="3199765" y="25907"/>
                  </a:lnTo>
                  <a:lnTo>
                    <a:pt x="3199765" y="51815"/>
                  </a:lnTo>
                  <a:lnTo>
                    <a:pt x="3238627" y="51815"/>
                  </a:lnTo>
                  <a:lnTo>
                    <a:pt x="3264535" y="38862"/>
                  </a:lnTo>
                  <a:lnTo>
                    <a:pt x="3238626" y="2590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2761" y="1953767"/>
            <a:ext cx="5488940" cy="1889760"/>
            <a:chOff x="4572761" y="1953767"/>
            <a:chExt cx="5488940" cy="1889760"/>
          </a:xfrm>
        </p:grpSpPr>
        <p:sp>
          <p:nvSpPr>
            <p:cNvPr id="11" name="object 11"/>
            <p:cNvSpPr/>
            <p:nvPr/>
          </p:nvSpPr>
          <p:spPr>
            <a:xfrm>
              <a:off x="7836408" y="2820923"/>
              <a:ext cx="2225040" cy="1022985"/>
            </a:xfrm>
            <a:custGeom>
              <a:avLst/>
              <a:gdLst/>
              <a:ahLst/>
              <a:cxnLst/>
              <a:rect l="l" t="t" r="r" b="b"/>
              <a:pathLst>
                <a:path w="2225040" h="1022985">
                  <a:moveTo>
                    <a:pt x="2054606" y="0"/>
                  </a:moveTo>
                  <a:lnTo>
                    <a:pt x="170434" y="0"/>
                  </a:lnTo>
                  <a:lnTo>
                    <a:pt x="125133" y="6089"/>
                  </a:lnTo>
                  <a:lnTo>
                    <a:pt x="84422" y="23273"/>
                  </a:lnTo>
                  <a:lnTo>
                    <a:pt x="49926" y="49926"/>
                  </a:lnTo>
                  <a:lnTo>
                    <a:pt x="23273" y="84422"/>
                  </a:lnTo>
                  <a:lnTo>
                    <a:pt x="6089" y="125133"/>
                  </a:lnTo>
                  <a:lnTo>
                    <a:pt x="0" y="170434"/>
                  </a:lnTo>
                  <a:lnTo>
                    <a:pt x="0" y="852169"/>
                  </a:lnTo>
                  <a:lnTo>
                    <a:pt x="6089" y="897470"/>
                  </a:lnTo>
                  <a:lnTo>
                    <a:pt x="23273" y="938181"/>
                  </a:lnTo>
                  <a:lnTo>
                    <a:pt x="49926" y="972677"/>
                  </a:lnTo>
                  <a:lnTo>
                    <a:pt x="84422" y="999330"/>
                  </a:lnTo>
                  <a:lnTo>
                    <a:pt x="125133" y="1016514"/>
                  </a:lnTo>
                  <a:lnTo>
                    <a:pt x="170434" y="1022603"/>
                  </a:lnTo>
                  <a:lnTo>
                    <a:pt x="2054606" y="1022603"/>
                  </a:lnTo>
                  <a:lnTo>
                    <a:pt x="2099906" y="1016514"/>
                  </a:lnTo>
                  <a:lnTo>
                    <a:pt x="2140617" y="999330"/>
                  </a:lnTo>
                  <a:lnTo>
                    <a:pt x="2175113" y="972677"/>
                  </a:lnTo>
                  <a:lnTo>
                    <a:pt x="2201766" y="938181"/>
                  </a:lnTo>
                  <a:lnTo>
                    <a:pt x="2218950" y="897470"/>
                  </a:lnTo>
                  <a:lnTo>
                    <a:pt x="2225040" y="852169"/>
                  </a:lnTo>
                  <a:lnTo>
                    <a:pt x="2225040" y="170434"/>
                  </a:lnTo>
                  <a:lnTo>
                    <a:pt x="2218950" y="125133"/>
                  </a:lnTo>
                  <a:lnTo>
                    <a:pt x="2201766" y="84422"/>
                  </a:lnTo>
                  <a:lnTo>
                    <a:pt x="2175113" y="49926"/>
                  </a:lnTo>
                  <a:lnTo>
                    <a:pt x="2140617" y="23273"/>
                  </a:lnTo>
                  <a:lnTo>
                    <a:pt x="2099906" y="6089"/>
                  </a:lnTo>
                  <a:lnTo>
                    <a:pt x="205460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3127" y="3180333"/>
              <a:ext cx="1508759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2761" y="1953767"/>
              <a:ext cx="3264535" cy="1417955"/>
            </a:xfrm>
            <a:custGeom>
              <a:avLst/>
              <a:gdLst/>
              <a:ahLst/>
              <a:cxnLst/>
              <a:rect l="l" t="t" r="r" b="b"/>
              <a:pathLst>
                <a:path w="3264534" h="1417954">
                  <a:moveTo>
                    <a:pt x="3186811" y="1340104"/>
                  </a:moveTo>
                  <a:lnTo>
                    <a:pt x="3186811" y="1417828"/>
                  </a:lnTo>
                  <a:lnTo>
                    <a:pt x="3238627" y="1391920"/>
                  </a:lnTo>
                  <a:lnTo>
                    <a:pt x="3199765" y="1391920"/>
                  </a:lnTo>
                  <a:lnTo>
                    <a:pt x="3199765" y="1366012"/>
                  </a:lnTo>
                  <a:lnTo>
                    <a:pt x="3238626" y="1366012"/>
                  </a:lnTo>
                  <a:lnTo>
                    <a:pt x="3186811" y="1340104"/>
                  </a:lnTo>
                  <a:close/>
                </a:path>
                <a:path w="3264534" h="1417954">
                  <a:moveTo>
                    <a:pt x="1619377" y="12954"/>
                  </a:moveTo>
                  <a:lnTo>
                    <a:pt x="1619377" y="1386205"/>
                  </a:lnTo>
                  <a:lnTo>
                    <a:pt x="1625091" y="1391920"/>
                  </a:lnTo>
                  <a:lnTo>
                    <a:pt x="3186811" y="1391920"/>
                  </a:lnTo>
                  <a:lnTo>
                    <a:pt x="3186811" y="1378966"/>
                  </a:lnTo>
                  <a:lnTo>
                    <a:pt x="1645285" y="1378966"/>
                  </a:lnTo>
                  <a:lnTo>
                    <a:pt x="1632330" y="1366012"/>
                  </a:lnTo>
                  <a:lnTo>
                    <a:pt x="1645285" y="1366012"/>
                  </a:lnTo>
                  <a:lnTo>
                    <a:pt x="1645285" y="25908"/>
                  </a:lnTo>
                  <a:lnTo>
                    <a:pt x="1632330" y="25908"/>
                  </a:lnTo>
                  <a:lnTo>
                    <a:pt x="1619377" y="12954"/>
                  </a:lnTo>
                  <a:close/>
                </a:path>
                <a:path w="3264534" h="1417954">
                  <a:moveTo>
                    <a:pt x="3238626" y="1366012"/>
                  </a:moveTo>
                  <a:lnTo>
                    <a:pt x="3199765" y="1366012"/>
                  </a:lnTo>
                  <a:lnTo>
                    <a:pt x="3199765" y="1391920"/>
                  </a:lnTo>
                  <a:lnTo>
                    <a:pt x="3238627" y="1391920"/>
                  </a:lnTo>
                  <a:lnTo>
                    <a:pt x="3264535" y="1378966"/>
                  </a:lnTo>
                  <a:lnTo>
                    <a:pt x="3238626" y="1366012"/>
                  </a:lnTo>
                  <a:close/>
                </a:path>
                <a:path w="3264534" h="1417954">
                  <a:moveTo>
                    <a:pt x="1645285" y="1366012"/>
                  </a:moveTo>
                  <a:lnTo>
                    <a:pt x="1632330" y="1366012"/>
                  </a:lnTo>
                  <a:lnTo>
                    <a:pt x="1645285" y="1378966"/>
                  </a:lnTo>
                  <a:lnTo>
                    <a:pt x="1645285" y="1366012"/>
                  </a:lnTo>
                  <a:close/>
                </a:path>
                <a:path w="3264534" h="1417954">
                  <a:moveTo>
                    <a:pt x="3186811" y="1366012"/>
                  </a:moveTo>
                  <a:lnTo>
                    <a:pt x="1645285" y="1366012"/>
                  </a:lnTo>
                  <a:lnTo>
                    <a:pt x="1645285" y="1378966"/>
                  </a:lnTo>
                  <a:lnTo>
                    <a:pt x="3186811" y="1378966"/>
                  </a:lnTo>
                  <a:lnTo>
                    <a:pt x="3186811" y="1366012"/>
                  </a:lnTo>
                  <a:close/>
                </a:path>
                <a:path w="3264534" h="1417954">
                  <a:moveTo>
                    <a:pt x="163944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19377" y="25908"/>
                  </a:lnTo>
                  <a:lnTo>
                    <a:pt x="1619377" y="12954"/>
                  </a:lnTo>
                  <a:lnTo>
                    <a:pt x="1645285" y="12954"/>
                  </a:lnTo>
                  <a:lnTo>
                    <a:pt x="1645285" y="5842"/>
                  </a:lnTo>
                  <a:lnTo>
                    <a:pt x="1639442" y="0"/>
                  </a:lnTo>
                  <a:close/>
                </a:path>
                <a:path w="3264534" h="1417954">
                  <a:moveTo>
                    <a:pt x="1645285" y="12954"/>
                  </a:moveTo>
                  <a:lnTo>
                    <a:pt x="1619377" y="12954"/>
                  </a:lnTo>
                  <a:lnTo>
                    <a:pt x="1632330" y="25908"/>
                  </a:lnTo>
                  <a:lnTo>
                    <a:pt x="1645285" y="25908"/>
                  </a:lnTo>
                  <a:lnTo>
                    <a:pt x="1645285" y="1295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836407" y="4186428"/>
            <a:ext cx="2225040" cy="1024255"/>
            <a:chOff x="7836407" y="4186428"/>
            <a:chExt cx="2225040" cy="1024255"/>
          </a:xfrm>
        </p:grpSpPr>
        <p:sp>
          <p:nvSpPr>
            <p:cNvPr id="15" name="object 15"/>
            <p:cNvSpPr/>
            <p:nvPr/>
          </p:nvSpPr>
          <p:spPr>
            <a:xfrm>
              <a:off x="7836407" y="4186428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8"/>
                  </a:lnTo>
                  <a:lnTo>
                    <a:pt x="0" y="853440"/>
                  </a:lnTo>
                  <a:lnTo>
                    <a:pt x="6099" y="898803"/>
                  </a:lnTo>
                  <a:lnTo>
                    <a:pt x="23311" y="939574"/>
                  </a:lnTo>
                  <a:lnTo>
                    <a:pt x="50006" y="974121"/>
                  </a:lnTo>
                  <a:lnTo>
                    <a:pt x="84553" y="1000816"/>
                  </a:lnTo>
                  <a:lnTo>
                    <a:pt x="125324" y="1018028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28"/>
                  </a:lnTo>
                  <a:lnTo>
                    <a:pt x="2140486" y="1000816"/>
                  </a:lnTo>
                  <a:lnTo>
                    <a:pt x="2175033" y="974121"/>
                  </a:lnTo>
                  <a:lnTo>
                    <a:pt x="2201728" y="939574"/>
                  </a:lnTo>
                  <a:lnTo>
                    <a:pt x="2218940" y="898803"/>
                  </a:lnTo>
                  <a:lnTo>
                    <a:pt x="2225040" y="853440"/>
                  </a:lnTo>
                  <a:lnTo>
                    <a:pt x="2225040" y="170688"/>
                  </a:lnTo>
                  <a:lnTo>
                    <a:pt x="2218940" y="125324"/>
                  </a:lnTo>
                  <a:lnTo>
                    <a:pt x="2201728" y="84553"/>
                  </a:lnTo>
                  <a:lnTo>
                    <a:pt x="2175033" y="50006"/>
                  </a:lnTo>
                  <a:lnTo>
                    <a:pt x="2140486" y="23311"/>
                  </a:lnTo>
                  <a:lnTo>
                    <a:pt x="2099715" y="6099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3127" y="4546727"/>
              <a:ext cx="150875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792211" y="5551932"/>
            <a:ext cx="2225040" cy="1024255"/>
            <a:chOff x="7792211" y="5551932"/>
            <a:chExt cx="2225040" cy="1024255"/>
          </a:xfrm>
        </p:grpSpPr>
        <p:sp>
          <p:nvSpPr>
            <p:cNvPr id="18" name="object 18"/>
            <p:cNvSpPr/>
            <p:nvPr/>
          </p:nvSpPr>
          <p:spPr>
            <a:xfrm>
              <a:off x="7792211" y="5551932"/>
              <a:ext cx="2225040" cy="1024255"/>
            </a:xfrm>
            <a:custGeom>
              <a:avLst/>
              <a:gdLst/>
              <a:ahLst/>
              <a:cxnLst/>
              <a:rect l="l" t="t" r="r" b="b"/>
              <a:pathLst>
                <a:path w="2225040" h="1024254">
                  <a:moveTo>
                    <a:pt x="2054352" y="0"/>
                  </a:moveTo>
                  <a:lnTo>
                    <a:pt x="170688" y="0"/>
                  </a:lnTo>
                  <a:lnTo>
                    <a:pt x="125324" y="6096"/>
                  </a:lnTo>
                  <a:lnTo>
                    <a:pt x="84553" y="23303"/>
                  </a:lnTo>
                  <a:lnTo>
                    <a:pt x="50006" y="49991"/>
                  </a:lnTo>
                  <a:lnTo>
                    <a:pt x="23311" y="84536"/>
                  </a:lnTo>
                  <a:lnTo>
                    <a:pt x="6099" y="125311"/>
                  </a:lnTo>
                  <a:lnTo>
                    <a:pt x="0" y="170688"/>
                  </a:lnTo>
                  <a:lnTo>
                    <a:pt x="0" y="853440"/>
                  </a:lnTo>
                  <a:lnTo>
                    <a:pt x="6099" y="898816"/>
                  </a:lnTo>
                  <a:lnTo>
                    <a:pt x="23311" y="939591"/>
                  </a:lnTo>
                  <a:lnTo>
                    <a:pt x="50006" y="974136"/>
                  </a:lnTo>
                  <a:lnTo>
                    <a:pt x="84553" y="1000824"/>
                  </a:lnTo>
                  <a:lnTo>
                    <a:pt x="125324" y="1018031"/>
                  </a:lnTo>
                  <a:lnTo>
                    <a:pt x="170688" y="1024128"/>
                  </a:lnTo>
                  <a:lnTo>
                    <a:pt x="2054352" y="1024128"/>
                  </a:lnTo>
                  <a:lnTo>
                    <a:pt x="2099715" y="1018031"/>
                  </a:lnTo>
                  <a:lnTo>
                    <a:pt x="2140486" y="1000824"/>
                  </a:lnTo>
                  <a:lnTo>
                    <a:pt x="2175033" y="974136"/>
                  </a:lnTo>
                  <a:lnTo>
                    <a:pt x="2201728" y="939591"/>
                  </a:lnTo>
                  <a:lnTo>
                    <a:pt x="2218940" y="898816"/>
                  </a:lnTo>
                  <a:lnTo>
                    <a:pt x="2225040" y="853440"/>
                  </a:lnTo>
                  <a:lnTo>
                    <a:pt x="2225040" y="170688"/>
                  </a:lnTo>
                  <a:lnTo>
                    <a:pt x="2218940" y="125311"/>
                  </a:lnTo>
                  <a:lnTo>
                    <a:pt x="2201728" y="84536"/>
                  </a:lnTo>
                  <a:lnTo>
                    <a:pt x="2175033" y="49991"/>
                  </a:lnTo>
                  <a:lnTo>
                    <a:pt x="2140486" y="23303"/>
                  </a:lnTo>
                  <a:lnTo>
                    <a:pt x="2099715" y="609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9185" y="5913120"/>
              <a:ext cx="1508759" cy="30480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572762" y="1953767"/>
            <a:ext cx="3264535" cy="4150360"/>
          </a:xfrm>
          <a:custGeom>
            <a:avLst/>
            <a:gdLst/>
            <a:ahLst/>
            <a:cxnLst/>
            <a:rect l="l" t="t" r="r" b="b"/>
            <a:pathLst>
              <a:path w="3264534" h="4150360">
                <a:moveTo>
                  <a:pt x="3264535" y="2745105"/>
                </a:moveTo>
                <a:lnTo>
                  <a:pt x="3238627" y="2732163"/>
                </a:lnTo>
                <a:lnTo>
                  <a:pt x="3186811" y="2706243"/>
                </a:lnTo>
                <a:lnTo>
                  <a:pt x="3186811" y="2732163"/>
                </a:lnTo>
                <a:lnTo>
                  <a:pt x="1279525" y="2732163"/>
                </a:lnTo>
                <a:lnTo>
                  <a:pt x="1279525" y="25908"/>
                </a:lnTo>
                <a:lnTo>
                  <a:pt x="1279525" y="12954"/>
                </a:lnTo>
                <a:lnTo>
                  <a:pt x="1279525" y="5842"/>
                </a:lnTo>
                <a:lnTo>
                  <a:pt x="1273683" y="0"/>
                </a:lnTo>
                <a:lnTo>
                  <a:pt x="885952" y="0"/>
                </a:lnTo>
                <a:lnTo>
                  <a:pt x="0" y="0"/>
                </a:lnTo>
                <a:lnTo>
                  <a:pt x="0" y="25908"/>
                </a:lnTo>
                <a:lnTo>
                  <a:pt x="865886" y="25908"/>
                </a:lnTo>
                <a:lnTo>
                  <a:pt x="865886" y="4118279"/>
                </a:lnTo>
                <a:lnTo>
                  <a:pt x="871728" y="4124083"/>
                </a:lnTo>
                <a:lnTo>
                  <a:pt x="3142996" y="4124083"/>
                </a:lnTo>
                <a:lnTo>
                  <a:pt x="3142996" y="4149991"/>
                </a:lnTo>
                <a:lnTo>
                  <a:pt x="3194812" y="4124083"/>
                </a:lnTo>
                <a:lnTo>
                  <a:pt x="3220720" y="4111129"/>
                </a:lnTo>
                <a:lnTo>
                  <a:pt x="3194812" y="4098188"/>
                </a:lnTo>
                <a:lnTo>
                  <a:pt x="3142996" y="4072267"/>
                </a:lnTo>
                <a:lnTo>
                  <a:pt x="3142996" y="4098188"/>
                </a:lnTo>
                <a:lnTo>
                  <a:pt x="891794" y="4098188"/>
                </a:lnTo>
                <a:lnTo>
                  <a:pt x="891794" y="25908"/>
                </a:lnTo>
                <a:lnTo>
                  <a:pt x="1253617" y="25908"/>
                </a:lnTo>
                <a:lnTo>
                  <a:pt x="1253617" y="2752217"/>
                </a:lnTo>
                <a:lnTo>
                  <a:pt x="1259332" y="2758059"/>
                </a:lnTo>
                <a:lnTo>
                  <a:pt x="3186811" y="2758059"/>
                </a:lnTo>
                <a:lnTo>
                  <a:pt x="3186811" y="2783967"/>
                </a:lnTo>
                <a:lnTo>
                  <a:pt x="3238627" y="2758059"/>
                </a:lnTo>
                <a:lnTo>
                  <a:pt x="3264535" y="274510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A8E89D-D67B-5339-79A9-F3BE93D462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641" y="549859"/>
            <a:ext cx="535660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04944" y="2100072"/>
            <a:ext cx="3175000" cy="794385"/>
            <a:chOff x="4504944" y="2100072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4509516" y="21046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7" y="78486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9516" y="21046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7" y="78486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4721" y="2151253"/>
              <a:ext cx="129819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845" y="2531948"/>
              <a:ext cx="1241298" cy="3051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09516" y="248564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1352" y="4096511"/>
            <a:ext cx="3175000" cy="1178560"/>
            <a:chOff x="911352" y="4096511"/>
            <a:chExt cx="3175000" cy="1178560"/>
          </a:xfrm>
        </p:grpSpPr>
        <p:sp>
          <p:nvSpPr>
            <p:cNvPr id="10" name="object 10"/>
            <p:cNvSpPr/>
            <p:nvPr/>
          </p:nvSpPr>
          <p:spPr>
            <a:xfrm>
              <a:off x="915924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24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902" y="4147692"/>
              <a:ext cx="84277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4" y="4528692"/>
              <a:ext cx="1241640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364" y="4909692"/>
              <a:ext cx="537311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5924" y="448055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4944" y="4096511"/>
            <a:ext cx="3175000" cy="1178560"/>
            <a:chOff x="4504944" y="4096511"/>
            <a:chExt cx="3175000" cy="1178560"/>
          </a:xfrm>
        </p:grpSpPr>
        <p:sp>
          <p:nvSpPr>
            <p:cNvPr id="17" name="object 17"/>
            <p:cNvSpPr/>
            <p:nvPr/>
          </p:nvSpPr>
          <p:spPr>
            <a:xfrm>
              <a:off x="4509516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7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7" y="1168908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9516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7" y="1168908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1880" y="4147692"/>
              <a:ext cx="1005319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845" y="4528692"/>
              <a:ext cx="1241298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845" y="4909692"/>
              <a:ext cx="536955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09516" y="448055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98535" y="4096511"/>
            <a:ext cx="3175000" cy="1178560"/>
            <a:chOff x="8098535" y="4096511"/>
            <a:chExt cx="3175000" cy="1178560"/>
          </a:xfrm>
        </p:grpSpPr>
        <p:sp>
          <p:nvSpPr>
            <p:cNvPr id="24" name="object 24"/>
            <p:cNvSpPr/>
            <p:nvPr/>
          </p:nvSpPr>
          <p:spPr>
            <a:xfrm>
              <a:off x="8103107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316534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165348" y="1168908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03107" y="4101083"/>
              <a:ext cx="3165475" cy="1169035"/>
            </a:xfrm>
            <a:custGeom>
              <a:avLst/>
              <a:gdLst/>
              <a:ahLst/>
              <a:cxnLst/>
              <a:rect l="l" t="t" r="r" b="b"/>
              <a:pathLst>
                <a:path w="3165475" h="1169035">
                  <a:moveTo>
                    <a:pt x="0" y="1168908"/>
                  </a:moveTo>
                  <a:lnTo>
                    <a:pt x="3165348" y="1168908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99929" y="4147438"/>
              <a:ext cx="231648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6071" y="4528134"/>
              <a:ext cx="1241640" cy="3051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6071" y="4909692"/>
              <a:ext cx="536955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103107" y="448055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485644" y="2890138"/>
            <a:ext cx="7214870" cy="1217295"/>
          </a:xfrm>
          <a:custGeom>
            <a:avLst/>
            <a:gdLst/>
            <a:ahLst/>
            <a:cxnLst/>
            <a:rect l="l" t="t" r="r" b="b"/>
            <a:pathLst>
              <a:path w="7214870" h="1217295">
                <a:moveTo>
                  <a:pt x="7214870" y="598297"/>
                </a:moveTo>
                <a:lnTo>
                  <a:pt x="7209028" y="592582"/>
                </a:lnTo>
                <a:lnTo>
                  <a:pt x="3626104" y="592582"/>
                </a:lnTo>
                <a:lnTo>
                  <a:pt x="3626104" y="135763"/>
                </a:lnTo>
                <a:lnTo>
                  <a:pt x="3677920" y="135763"/>
                </a:lnTo>
                <a:lnTo>
                  <a:pt x="3671443" y="122809"/>
                </a:lnTo>
                <a:lnTo>
                  <a:pt x="3613150" y="6223"/>
                </a:lnTo>
                <a:lnTo>
                  <a:pt x="3612159" y="8191"/>
                </a:lnTo>
                <a:lnTo>
                  <a:pt x="3608070" y="0"/>
                </a:lnTo>
                <a:lnTo>
                  <a:pt x="3607397" y="1333"/>
                </a:lnTo>
                <a:lnTo>
                  <a:pt x="3606800" y="127"/>
                </a:lnTo>
                <a:lnTo>
                  <a:pt x="3542030" y="129667"/>
                </a:lnTo>
                <a:lnTo>
                  <a:pt x="3551428" y="129667"/>
                </a:lnTo>
                <a:lnTo>
                  <a:pt x="3548380" y="135763"/>
                </a:lnTo>
                <a:lnTo>
                  <a:pt x="3593846" y="135763"/>
                </a:lnTo>
                <a:lnTo>
                  <a:pt x="3593846" y="592709"/>
                </a:lnTo>
                <a:lnTo>
                  <a:pt x="5842" y="592709"/>
                </a:lnTo>
                <a:lnTo>
                  <a:pt x="0" y="598551"/>
                </a:lnTo>
                <a:lnTo>
                  <a:pt x="0" y="1211199"/>
                </a:lnTo>
                <a:lnTo>
                  <a:pt x="25908" y="1211199"/>
                </a:lnTo>
                <a:lnTo>
                  <a:pt x="25908" y="618617"/>
                </a:lnTo>
                <a:lnTo>
                  <a:pt x="3587496" y="618617"/>
                </a:lnTo>
                <a:lnTo>
                  <a:pt x="3587496" y="1217295"/>
                </a:lnTo>
                <a:lnTo>
                  <a:pt x="3613404" y="1217295"/>
                </a:lnTo>
                <a:lnTo>
                  <a:pt x="3613404" y="624713"/>
                </a:lnTo>
                <a:lnTo>
                  <a:pt x="3620262" y="624713"/>
                </a:lnTo>
                <a:lnTo>
                  <a:pt x="3626104" y="618871"/>
                </a:lnTo>
                <a:lnTo>
                  <a:pt x="3626104" y="618490"/>
                </a:lnTo>
                <a:lnTo>
                  <a:pt x="7188962" y="618490"/>
                </a:lnTo>
                <a:lnTo>
                  <a:pt x="7188962" y="1211072"/>
                </a:lnTo>
                <a:lnTo>
                  <a:pt x="7214870" y="1211072"/>
                </a:lnTo>
                <a:lnTo>
                  <a:pt x="7214870" y="618490"/>
                </a:lnTo>
                <a:lnTo>
                  <a:pt x="7214870" y="59829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E83B9DA-54F8-197C-95C8-349729CF6A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353" y="549859"/>
            <a:ext cx="540664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33744" y="2100072"/>
            <a:ext cx="3175000" cy="794385"/>
            <a:chOff x="6333744" y="2100072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6338316" y="21046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7" y="78486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8316" y="21046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7" y="78486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3902" y="2151253"/>
              <a:ext cx="129794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531948"/>
              <a:ext cx="1241298" cy="3051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38316" y="248564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70247" y="4096511"/>
            <a:ext cx="2117090" cy="1178560"/>
            <a:chOff x="4270247" y="4096511"/>
            <a:chExt cx="2117090" cy="1178560"/>
          </a:xfrm>
        </p:grpSpPr>
        <p:sp>
          <p:nvSpPr>
            <p:cNvPr id="10" name="object 10"/>
            <p:cNvSpPr/>
            <p:nvPr/>
          </p:nvSpPr>
          <p:spPr>
            <a:xfrm>
              <a:off x="4274819" y="4101083"/>
              <a:ext cx="2108200" cy="1169035"/>
            </a:xfrm>
            <a:custGeom>
              <a:avLst/>
              <a:gdLst/>
              <a:ahLst/>
              <a:cxnLst/>
              <a:rect l="l" t="t" r="r" b="b"/>
              <a:pathLst>
                <a:path w="2108200" h="1169035">
                  <a:moveTo>
                    <a:pt x="2107692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2107692" y="1168908"/>
                  </a:lnTo>
                  <a:lnTo>
                    <a:pt x="210769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4819" y="4101083"/>
              <a:ext cx="2108200" cy="1169035"/>
            </a:xfrm>
            <a:custGeom>
              <a:avLst/>
              <a:gdLst/>
              <a:ahLst/>
              <a:cxnLst/>
              <a:rect l="l" t="t" r="r" b="b"/>
              <a:pathLst>
                <a:path w="2108200" h="1169035">
                  <a:moveTo>
                    <a:pt x="0" y="1168908"/>
                  </a:moveTo>
                  <a:lnTo>
                    <a:pt x="2107692" y="1168908"/>
                  </a:lnTo>
                  <a:lnTo>
                    <a:pt x="2107692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39" y="4147438"/>
              <a:ext cx="84277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259" y="4528134"/>
              <a:ext cx="1241298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6259" y="4909692"/>
              <a:ext cx="536956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74819" y="4480559"/>
              <a:ext cx="2108835" cy="0"/>
            </a:xfrm>
            <a:custGeom>
              <a:avLst/>
              <a:gdLst/>
              <a:ahLst/>
              <a:cxnLst/>
              <a:rect l="l" t="t" r="r" b="b"/>
              <a:pathLst>
                <a:path w="2108835">
                  <a:moveTo>
                    <a:pt x="21085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865619" y="4096511"/>
            <a:ext cx="2118360" cy="1178560"/>
            <a:chOff x="6865619" y="4096511"/>
            <a:chExt cx="2118360" cy="1178560"/>
          </a:xfrm>
        </p:grpSpPr>
        <p:sp>
          <p:nvSpPr>
            <p:cNvPr id="17" name="object 17"/>
            <p:cNvSpPr/>
            <p:nvPr/>
          </p:nvSpPr>
          <p:spPr>
            <a:xfrm>
              <a:off x="6870191" y="4101083"/>
              <a:ext cx="2109470" cy="1169035"/>
            </a:xfrm>
            <a:custGeom>
              <a:avLst/>
              <a:gdLst/>
              <a:ahLst/>
              <a:cxnLst/>
              <a:rect l="l" t="t" r="r" b="b"/>
              <a:pathLst>
                <a:path w="2109470" h="1169035">
                  <a:moveTo>
                    <a:pt x="2109216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2109216" y="11689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70191" y="4101083"/>
              <a:ext cx="2109470" cy="1169035"/>
            </a:xfrm>
            <a:custGeom>
              <a:avLst/>
              <a:gdLst/>
              <a:ahLst/>
              <a:cxnLst/>
              <a:rect l="l" t="t" r="r" b="b"/>
              <a:pathLst>
                <a:path w="2109470" h="1169035">
                  <a:moveTo>
                    <a:pt x="0" y="1168908"/>
                  </a:moveTo>
                  <a:lnTo>
                    <a:pt x="2109216" y="1168908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5633" y="4147692"/>
              <a:ext cx="1005319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2901" y="4528692"/>
              <a:ext cx="124164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901" y="4909692"/>
              <a:ext cx="536955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70191" y="4480559"/>
              <a:ext cx="2108835" cy="635"/>
            </a:xfrm>
            <a:custGeom>
              <a:avLst/>
              <a:gdLst/>
              <a:ahLst/>
              <a:cxnLst/>
              <a:rect l="l" t="t" r="r" b="b"/>
              <a:pathLst>
                <a:path w="2108834" h="635">
                  <a:moveTo>
                    <a:pt x="2108580" y="0"/>
                  </a:moveTo>
                  <a:lnTo>
                    <a:pt x="0" y="126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62516" y="4096511"/>
            <a:ext cx="2117090" cy="1178560"/>
            <a:chOff x="9462516" y="4096511"/>
            <a:chExt cx="2117090" cy="1178560"/>
          </a:xfrm>
        </p:grpSpPr>
        <p:sp>
          <p:nvSpPr>
            <p:cNvPr id="24" name="object 24"/>
            <p:cNvSpPr/>
            <p:nvPr/>
          </p:nvSpPr>
          <p:spPr>
            <a:xfrm>
              <a:off x="9467088" y="4101083"/>
              <a:ext cx="2108200" cy="1169035"/>
            </a:xfrm>
            <a:custGeom>
              <a:avLst/>
              <a:gdLst/>
              <a:ahLst/>
              <a:cxnLst/>
              <a:rect l="l" t="t" r="r" b="b"/>
              <a:pathLst>
                <a:path w="2108200" h="1169035">
                  <a:moveTo>
                    <a:pt x="2107692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2107692" y="1168908"/>
                  </a:lnTo>
                  <a:lnTo>
                    <a:pt x="210769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7088" y="4101083"/>
              <a:ext cx="2108200" cy="1169035"/>
            </a:xfrm>
            <a:custGeom>
              <a:avLst/>
              <a:gdLst/>
              <a:ahLst/>
              <a:cxnLst/>
              <a:rect l="l" t="t" r="r" b="b"/>
              <a:pathLst>
                <a:path w="2108200" h="1169035">
                  <a:moveTo>
                    <a:pt x="0" y="1168908"/>
                  </a:moveTo>
                  <a:lnTo>
                    <a:pt x="2107692" y="1168908"/>
                  </a:lnTo>
                  <a:lnTo>
                    <a:pt x="2107692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6098" y="4147438"/>
              <a:ext cx="231648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9417" y="4528134"/>
              <a:ext cx="1241640" cy="3051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9417" y="4909692"/>
              <a:ext cx="537311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67088" y="4480559"/>
              <a:ext cx="2108835" cy="0"/>
            </a:xfrm>
            <a:custGeom>
              <a:avLst/>
              <a:gdLst/>
              <a:ahLst/>
              <a:cxnLst/>
              <a:rect l="l" t="t" r="r" b="b"/>
              <a:pathLst>
                <a:path w="2108834">
                  <a:moveTo>
                    <a:pt x="21085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5315712" y="2890265"/>
            <a:ext cx="5220335" cy="1211580"/>
          </a:xfrm>
          <a:custGeom>
            <a:avLst/>
            <a:gdLst/>
            <a:ahLst/>
            <a:cxnLst/>
            <a:rect l="l" t="t" r="r" b="b"/>
            <a:pathLst>
              <a:path w="5220334" h="1211579">
                <a:moveTo>
                  <a:pt x="5219827" y="598297"/>
                </a:moveTo>
                <a:lnTo>
                  <a:pt x="5213985" y="592455"/>
                </a:lnTo>
                <a:lnTo>
                  <a:pt x="2619756" y="592455"/>
                </a:lnTo>
                <a:lnTo>
                  <a:pt x="2619756" y="129540"/>
                </a:lnTo>
                <a:lnTo>
                  <a:pt x="2670429" y="129540"/>
                </a:lnTo>
                <a:lnTo>
                  <a:pt x="2671572" y="129540"/>
                </a:lnTo>
                <a:lnTo>
                  <a:pt x="2665095" y="116586"/>
                </a:lnTo>
                <a:lnTo>
                  <a:pt x="2606802" y="0"/>
                </a:lnTo>
                <a:lnTo>
                  <a:pt x="2606230" y="1143"/>
                </a:lnTo>
                <a:lnTo>
                  <a:pt x="2605659" y="0"/>
                </a:lnTo>
                <a:lnTo>
                  <a:pt x="2540889" y="129540"/>
                </a:lnTo>
                <a:lnTo>
                  <a:pt x="2542032" y="129540"/>
                </a:lnTo>
                <a:lnTo>
                  <a:pt x="2592705" y="129540"/>
                </a:lnTo>
                <a:lnTo>
                  <a:pt x="2592705" y="592455"/>
                </a:lnTo>
                <a:lnTo>
                  <a:pt x="5842" y="592455"/>
                </a:lnTo>
                <a:lnTo>
                  <a:pt x="0" y="598297"/>
                </a:lnTo>
                <a:lnTo>
                  <a:pt x="0" y="1210945"/>
                </a:lnTo>
                <a:lnTo>
                  <a:pt x="25908" y="1210945"/>
                </a:lnTo>
                <a:lnTo>
                  <a:pt x="25908" y="618363"/>
                </a:lnTo>
                <a:lnTo>
                  <a:pt x="2597531" y="618363"/>
                </a:lnTo>
                <a:lnTo>
                  <a:pt x="2597531" y="1211072"/>
                </a:lnTo>
                <a:lnTo>
                  <a:pt x="2623439" y="1211072"/>
                </a:lnTo>
                <a:lnTo>
                  <a:pt x="2623439" y="618490"/>
                </a:lnTo>
                <a:lnTo>
                  <a:pt x="2623439" y="618363"/>
                </a:lnTo>
                <a:lnTo>
                  <a:pt x="5193919" y="618363"/>
                </a:lnTo>
                <a:lnTo>
                  <a:pt x="5193919" y="1210945"/>
                </a:lnTo>
                <a:lnTo>
                  <a:pt x="5219827" y="1210945"/>
                </a:lnTo>
                <a:lnTo>
                  <a:pt x="5219827" y="618363"/>
                </a:lnTo>
                <a:lnTo>
                  <a:pt x="5219827" y="59829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02563" y="2069592"/>
            <a:ext cx="5637530" cy="3103245"/>
            <a:chOff x="702563" y="2069592"/>
            <a:chExt cx="5637530" cy="3103245"/>
          </a:xfrm>
        </p:grpSpPr>
        <p:sp>
          <p:nvSpPr>
            <p:cNvPr id="32" name="object 32"/>
            <p:cNvSpPr/>
            <p:nvPr/>
          </p:nvSpPr>
          <p:spPr>
            <a:xfrm>
              <a:off x="707135" y="2074164"/>
              <a:ext cx="2592705" cy="3093720"/>
            </a:xfrm>
            <a:custGeom>
              <a:avLst/>
              <a:gdLst/>
              <a:ahLst/>
              <a:cxnLst/>
              <a:rect l="l" t="t" r="r" b="b"/>
              <a:pathLst>
                <a:path w="2592704" h="3093720">
                  <a:moveTo>
                    <a:pt x="2592324" y="0"/>
                  </a:moveTo>
                  <a:lnTo>
                    <a:pt x="0" y="0"/>
                  </a:lnTo>
                  <a:lnTo>
                    <a:pt x="0" y="3093720"/>
                  </a:lnTo>
                  <a:lnTo>
                    <a:pt x="2592324" y="3093720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135" y="2074164"/>
              <a:ext cx="2592705" cy="3093720"/>
            </a:xfrm>
            <a:custGeom>
              <a:avLst/>
              <a:gdLst/>
              <a:ahLst/>
              <a:cxnLst/>
              <a:rect l="l" t="t" r="r" b="b"/>
              <a:pathLst>
                <a:path w="2592704" h="3093720">
                  <a:moveTo>
                    <a:pt x="0" y="3093720"/>
                  </a:moveTo>
                  <a:lnTo>
                    <a:pt x="2592324" y="3093720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309372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522" y="2121154"/>
              <a:ext cx="877824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966" y="2502154"/>
              <a:ext cx="2440686" cy="304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966" y="2883154"/>
              <a:ext cx="2435733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7966" y="3645408"/>
              <a:ext cx="1383792" cy="304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3430" y="3645408"/>
              <a:ext cx="329183" cy="3048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7966" y="4407408"/>
              <a:ext cx="2138045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2381" y="4407408"/>
              <a:ext cx="329183" cy="304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66" y="4788408"/>
              <a:ext cx="537311" cy="3048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7135" y="2455164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25927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00221" y="2459736"/>
              <a:ext cx="3039745" cy="78105"/>
            </a:xfrm>
            <a:custGeom>
              <a:avLst/>
              <a:gdLst/>
              <a:ahLst/>
              <a:cxnLst/>
              <a:rect l="l" t="t" r="r" b="b"/>
              <a:pathLst>
                <a:path w="3039745" h="78105">
                  <a:moveTo>
                    <a:pt x="2961640" y="0"/>
                  </a:moveTo>
                  <a:lnTo>
                    <a:pt x="2961640" y="77724"/>
                  </a:lnTo>
                  <a:lnTo>
                    <a:pt x="3013456" y="51815"/>
                  </a:lnTo>
                  <a:lnTo>
                    <a:pt x="2974593" y="51815"/>
                  </a:lnTo>
                  <a:lnTo>
                    <a:pt x="2974593" y="25908"/>
                  </a:lnTo>
                  <a:lnTo>
                    <a:pt x="3013456" y="25908"/>
                  </a:lnTo>
                  <a:lnTo>
                    <a:pt x="2961640" y="0"/>
                  </a:lnTo>
                  <a:close/>
                </a:path>
                <a:path w="3039745" h="78105">
                  <a:moveTo>
                    <a:pt x="2961640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2961640" y="51815"/>
                  </a:lnTo>
                  <a:lnTo>
                    <a:pt x="2961640" y="25908"/>
                  </a:lnTo>
                  <a:close/>
                </a:path>
                <a:path w="3039745" h="78105">
                  <a:moveTo>
                    <a:pt x="3013456" y="25908"/>
                  </a:moveTo>
                  <a:lnTo>
                    <a:pt x="2974593" y="25908"/>
                  </a:lnTo>
                  <a:lnTo>
                    <a:pt x="2974593" y="51815"/>
                  </a:lnTo>
                  <a:lnTo>
                    <a:pt x="3013456" y="51815"/>
                  </a:lnTo>
                  <a:lnTo>
                    <a:pt x="3039364" y="38862"/>
                  </a:lnTo>
                  <a:lnTo>
                    <a:pt x="3013456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F1DBC6FF-17F4-2709-9D38-A33E796F7C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8041" y="549859"/>
            <a:ext cx="507009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1919" y="1909572"/>
            <a:ext cx="3175000" cy="794385"/>
            <a:chOff x="7741919" y="1909572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7746491" y="19141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6491" y="191414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1696" y="1960499"/>
              <a:ext cx="129794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8820" y="2341194"/>
              <a:ext cx="1241298" cy="3051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6491" y="229362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41919" y="4504944"/>
            <a:ext cx="3175000" cy="1564005"/>
            <a:chOff x="7741919" y="4504944"/>
            <a:chExt cx="3175000" cy="1564005"/>
          </a:xfrm>
        </p:grpSpPr>
        <p:sp>
          <p:nvSpPr>
            <p:cNvPr id="10" name="object 10"/>
            <p:cNvSpPr/>
            <p:nvPr/>
          </p:nvSpPr>
          <p:spPr>
            <a:xfrm>
              <a:off x="7746491" y="45095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6491" y="4509516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4768" y="4556125"/>
              <a:ext cx="2432430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8820" y="4937125"/>
              <a:ext cx="742492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8820" y="5318150"/>
              <a:ext cx="124129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8820" y="5698845"/>
              <a:ext cx="536955" cy="305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46491" y="488899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83791" y="1554480"/>
            <a:ext cx="3175000" cy="1564005"/>
            <a:chOff x="1383791" y="1554480"/>
            <a:chExt cx="3175000" cy="1564005"/>
          </a:xfrm>
        </p:grpSpPr>
        <p:sp>
          <p:nvSpPr>
            <p:cNvPr id="18" name="object 18"/>
            <p:cNvSpPr/>
            <p:nvPr/>
          </p:nvSpPr>
          <p:spPr>
            <a:xfrm>
              <a:off x="1388363" y="155905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80">
                  <a:moveTo>
                    <a:pt x="3165348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8" y="155448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8363" y="1559052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80">
                  <a:moveTo>
                    <a:pt x="0" y="1554480"/>
                  </a:moveTo>
                  <a:lnTo>
                    <a:pt x="3165348" y="155448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6947" y="1605661"/>
              <a:ext cx="1081608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38" y="1986661"/>
              <a:ext cx="2440686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0438" y="2367661"/>
              <a:ext cx="2435733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0438" y="2749041"/>
              <a:ext cx="2138044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4752" y="2749041"/>
              <a:ext cx="329184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88363" y="194005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83791" y="4136135"/>
            <a:ext cx="3175000" cy="2333625"/>
            <a:chOff x="1383791" y="4136135"/>
            <a:chExt cx="3175000" cy="2333625"/>
          </a:xfrm>
        </p:grpSpPr>
        <p:sp>
          <p:nvSpPr>
            <p:cNvPr id="27" name="object 27"/>
            <p:cNvSpPr/>
            <p:nvPr/>
          </p:nvSpPr>
          <p:spPr>
            <a:xfrm>
              <a:off x="1388363" y="4140707"/>
              <a:ext cx="3165475" cy="2324100"/>
            </a:xfrm>
            <a:custGeom>
              <a:avLst/>
              <a:gdLst/>
              <a:ahLst/>
              <a:cxnLst/>
              <a:rect l="l" t="t" r="r" b="b"/>
              <a:pathLst>
                <a:path w="3165475" h="2324100">
                  <a:moveTo>
                    <a:pt x="3165348" y="0"/>
                  </a:moveTo>
                  <a:lnTo>
                    <a:pt x="0" y="0"/>
                  </a:lnTo>
                  <a:lnTo>
                    <a:pt x="0" y="2324100"/>
                  </a:lnTo>
                  <a:lnTo>
                    <a:pt x="3165348" y="232410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8363" y="4140707"/>
              <a:ext cx="3165475" cy="2324100"/>
            </a:xfrm>
            <a:custGeom>
              <a:avLst/>
              <a:gdLst/>
              <a:ahLst/>
              <a:cxnLst/>
              <a:rect l="l" t="t" r="r" b="b"/>
              <a:pathLst>
                <a:path w="3165475" h="2324100">
                  <a:moveTo>
                    <a:pt x="0" y="2324100"/>
                  </a:moveTo>
                  <a:lnTo>
                    <a:pt x="3165348" y="232410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23241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8494" y="4187012"/>
              <a:ext cx="2222500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38" y="4568697"/>
              <a:ext cx="2440686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0438" y="4949697"/>
              <a:ext cx="2435733" cy="3047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0438" y="5330647"/>
              <a:ext cx="2138044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4752" y="5330647"/>
              <a:ext cx="329184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0438" y="5711342"/>
              <a:ext cx="1208722" cy="3051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4858" y="5711342"/>
              <a:ext cx="329183" cy="3051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0438" y="6092951"/>
              <a:ext cx="1162431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13711" y="6092951"/>
              <a:ext cx="329184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88363" y="452018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7746492" y="5300471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>
                <a:moveTo>
                  <a:pt x="3165221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4346" y="2269998"/>
            <a:ext cx="3192780" cy="81280"/>
          </a:xfrm>
          <a:custGeom>
            <a:avLst/>
            <a:gdLst/>
            <a:ahLst/>
            <a:cxnLst/>
            <a:rect l="l" t="t" r="r" b="b"/>
            <a:pathLst>
              <a:path w="3192779" h="81280">
                <a:moveTo>
                  <a:pt x="3114632" y="25902"/>
                </a:moveTo>
                <a:lnTo>
                  <a:pt x="0" y="54990"/>
                </a:lnTo>
                <a:lnTo>
                  <a:pt x="253" y="80899"/>
                </a:lnTo>
                <a:lnTo>
                  <a:pt x="3114844" y="51810"/>
                </a:lnTo>
                <a:lnTo>
                  <a:pt x="3114632" y="25902"/>
                </a:lnTo>
                <a:close/>
              </a:path>
              <a:path w="3192779" h="81280">
                <a:moveTo>
                  <a:pt x="3167272" y="25780"/>
                </a:moveTo>
                <a:lnTo>
                  <a:pt x="3127629" y="25780"/>
                </a:lnTo>
                <a:lnTo>
                  <a:pt x="3127882" y="51688"/>
                </a:lnTo>
                <a:lnTo>
                  <a:pt x="3114844" y="51810"/>
                </a:lnTo>
                <a:lnTo>
                  <a:pt x="3115055" y="77724"/>
                </a:lnTo>
                <a:lnTo>
                  <a:pt x="3192526" y="38100"/>
                </a:lnTo>
                <a:lnTo>
                  <a:pt x="3167272" y="25780"/>
                </a:lnTo>
                <a:close/>
              </a:path>
              <a:path w="3192779" h="81280">
                <a:moveTo>
                  <a:pt x="3127629" y="25780"/>
                </a:moveTo>
                <a:lnTo>
                  <a:pt x="3114632" y="25902"/>
                </a:lnTo>
                <a:lnTo>
                  <a:pt x="3114844" y="51810"/>
                </a:lnTo>
                <a:lnTo>
                  <a:pt x="3127882" y="51688"/>
                </a:lnTo>
                <a:lnTo>
                  <a:pt x="3127629" y="25780"/>
                </a:lnTo>
                <a:close/>
              </a:path>
              <a:path w="3192779" h="81280">
                <a:moveTo>
                  <a:pt x="3114421" y="0"/>
                </a:moveTo>
                <a:lnTo>
                  <a:pt x="3114632" y="25902"/>
                </a:lnTo>
                <a:lnTo>
                  <a:pt x="3167272" y="25780"/>
                </a:lnTo>
                <a:lnTo>
                  <a:pt x="311442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4473" y="5264530"/>
            <a:ext cx="3192780" cy="78105"/>
          </a:xfrm>
          <a:custGeom>
            <a:avLst/>
            <a:gdLst/>
            <a:ahLst/>
            <a:cxnLst/>
            <a:rect l="l" t="t" r="r" b="b"/>
            <a:pathLst>
              <a:path w="3192779" h="78104">
                <a:moveTo>
                  <a:pt x="77470" y="0"/>
                </a:moveTo>
                <a:lnTo>
                  <a:pt x="0" y="39243"/>
                </a:lnTo>
                <a:lnTo>
                  <a:pt x="77977" y="77724"/>
                </a:lnTo>
                <a:lnTo>
                  <a:pt x="77808" y="51816"/>
                </a:lnTo>
                <a:lnTo>
                  <a:pt x="64770" y="51816"/>
                </a:lnTo>
                <a:lnTo>
                  <a:pt x="64642" y="25908"/>
                </a:lnTo>
                <a:lnTo>
                  <a:pt x="77638" y="25842"/>
                </a:lnTo>
                <a:lnTo>
                  <a:pt x="77470" y="0"/>
                </a:lnTo>
                <a:close/>
              </a:path>
              <a:path w="3192779" h="78104">
                <a:moveTo>
                  <a:pt x="77638" y="25842"/>
                </a:moveTo>
                <a:lnTo>
                  <a:pt x="64642" y="25908"/>
                </a:lnTo>
                <a:lnTo>
                  <a:pt x="64770" y="51816"/>
                </a:lnTo>
                <a:lnTo>
                  <a:pt x="77808" y="51749"/>
                </a:lnTo>
                <a:lnTo>
                  <a:pt x="77638" y="25842"/>
                </a:lnTo>
                <a:close/>
              </a:path>
              <a:path w="3192779" h="78104">
                <a:moveTo>
                  <a:pt x="77808" y="51749"/>
                </a:moveTo>
                <a:lnTo>
                  <a:pt x="64770" y="51816"/>
                </a:lnTo>
                <a:lnTo>
                  <a:pt x="77808" y="51816"/>
                </a:lnTo>
                <a:close/>
              </a:path>
              <a:path w="3192779" h="78104">
                <a:moveTo>
                  <a:pt x="3192272" y="10033"/>
                </a:moveTo>
                <a:lnTo>
                  <a:pt x="77638" y="25842"/>
                </a:lnTo>
                <a:lnTo>
                  <a:pt x="77808" y="51749"/>
                </a:lnTo>
                <a:lnTo>
                  <a:pt x="3192399" y="35941"/>
                </a:lnTo>
                <a:lnTo>
                  <a:pt x="3192272" y="1003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7792" y="3114294"/>
            <a:ext cx="129539" cy="1027430"/>
          </a:xfrm>
          <a:custGeom>
            <a:avLst/>
            <a:gdLst/>
            <a:ahLst/>
            <a:cxnLst/>
            <a:rect l="l" t="t" r="r" b="b"/>
            <a:pathLst>
              <a:path w="129539" h="1027429">
                <a:moveTo>
                  <a:pt x="77724" y="116585"/>
                </a:moveTo>
                <a:lnTo>
                  <a:pt x="51815" y="116585"/>
                </a:lnTo>
                <a:lnTo>
                  <a:pt x="51815" y="1027048"/>
                </a:lnTo>
                <a:lnTo>
                  <a:pt x="77724" y="1027048"/>
                </a:lnTo>
                <a:lnTo>
                  <a:pt x="77724" y="116585"/>
                </a:lnTo>
                <a:close/>
              </a:path>
              <a:path w="129539" h="102742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102742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64395" y="2699766"/>
            <a:ext cx="129539" cy="1810385"/>
          </a:xfrm>
          <a:custGeom>
            <a:avLst/>
            <a:gdLst/>
            <a:ahLst/>
            <a:cxnLst/>
            <a:rect l="l" t="t" r="r" b="b"/>
            <a:pathLst>
              <a:path w="129540" h="1810385">
                <a:moveTo>
                  <a:pt x="77724" y="116586"/>
                </a:moveTo>
                <a:lnTo>
                  <a:pt x="51815" y="116586"/>
                </a:lnTo>
                <a:lnTo>
                  <a:pt x="51815" y="1810131"/>
                </a:lnTo>
                <a:lnTo>
                  <a:pt x="77724" y="1810131"/>
                </a:lnTo>
                <a:lnTo>
                  <a:pt x="77724" y="116586"/>
                </a:lnTo>
                <a:close/>
              </a:path>
              <a:path w="129540" h="181038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40" h="1810385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26861" y="2015617"/>
            <a:ext cx="1105750" cy="24383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17794" y="4994783"/>
            <a:ext cx="846823" cy="24384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691253" y="2932023"/>
            <a:ext cx="32175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35700"/>
              </a:lnSpc>
              <a:spcBef>
                <a:spcPts val="100"/>
              </a:spcBef>
            </a:pP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for</a:t>
            </a:r>
            <a:r>
              <a:rPr sz="1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(Observer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observers)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o.update();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45679" y="6200343"/>
            <a:ext cx="2903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state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subject.getState();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7952EA0-7F9D-7D0A-D7AB-B72884D596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8901" y="2750566"/>
            <a:ext cx="697382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48B1-5AC9-5392-7288-3F41767ED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450" y="549859"/>
            <a:ext cx="615657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96029" y="2041477"/>
            <a:ext cx="4140200" cy="2769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myMethod()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Fist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statement/step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Second</a:t>
            </a:r>
            <a:r>
              <a:rPr sz="2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statement/step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Last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statement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72BBD-44EE-C494-F8A9-5ECCDBF4CB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450" y="549859"/>
            <a:ext cx="615657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96029" y="2041477"/>
            <a:ext cx="3835400" cy="2769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myMethod()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Fist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statement/step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spc="-20" dirty="0">
                <a:solidFill>
                  <a:srgbClr val="EF5A28"/>
                </a:solidFill>
                <a:latin typeface="Courier New"/>
                <a:cs typeface="Courier New"/>
              </a:rPr>
              <a:t>????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Last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statement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9DFD-3B3B-ECF9-DD1B-F7C88DB925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2650" y="549859"/>
            <a:ext cx="299135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1450" y="1389989"/>
            <a:ext cx="4903470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709295" indent="-457200">
              <a:lnSpc>
                <a:spcPct val="1415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Document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processDocument()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984885" marR="2233930">
              <a:lnSpc>
                <a:spcPct val="141500"/>
              </a:lnSpc>
              <a:spcBef>
                <a:spcPts val="10"/>
              </a:spcBef>
            </a:pPr>
            <a:r>
              <a:rPr sz="2000" spc="-10" dirty="0">
                <a:solidFill>
                  <a:srgbClr val="2F2F2F"/>
                </a:solidFill>
                <a:latin typeface="Courier New"/>
                <a:cs typeface="Courier New"/>
              </a:rPr>
              <a:t>backup(); process(); validate();</a:t>
            </a:r>
            <a:endParaRPr sz="20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101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backup()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/*</a:t>
            </a:r>
            <a:r>
              <a:rPr sz="2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*/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validate()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/*</a:t>
            </a:r>
            <a:r>
              <a:rPr sz="2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r>
              <a:rPr sz="2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*/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20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process();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A683-393B-6341-30E4-B065112385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2650" y="549859"/>
            <a:ext cx="299135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04944" y="1818132"/>
            <a:ext cx="3175000" cy="1948180"/>
            <a:chOff x="4504944" y="1818132"/>
            <a:chExt cx="3175000" cy="1948180"/>
          </a:xfrm>
        </p:grpSpPr>
        <p:sp>
          <p:nvSpPr>
            <p:cNvPr id="4" name="object 4"/>
            <p:cNvSpPr/>
            <p:nvPr/>
          </p:nvSpPr>
          <p:spPr>
            <a:xfrm>
              <a:off x="4509516" y="1822704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3165347" y="0"/>
                  </a:moveTo>
                  <a:lnTo>
                    <a:pt x="0" y="0"/>
                  </a:lnTo>
                  <a:lnTo>
                    <a:pt x="0" y="1938528"/>
                  </a:lnTo>
                  <a:lnTo>
                    <a:pt x="3165347" y="1938528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9516" y="1822704"/>
              <a:ext cx="3165475" cy="1938655"/>
            </a:xfrm>
            <a:custGeom>
              <a:avLst/>
              <a:gdLst/>
              <a:ahLst/>
              <a:cxnLst/>
              <a:rect l="l" t="t" r="r" b="b"/>
              <a:pathLst>
                <a:path w="3165475" h="1938654">
                  <a:moveTo>
                    <a:pt x="0" y="1938528"/>
                  </a:moveTo>
                  <a:lnTo>
                    <a:pt x="3165347" y="1938528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193852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1569" y="1868678"/>
              <a:ext cx="146456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845" y="2249678"/>
              <a:ext cx="242900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9082" y="2249678"/>
              <a:ext cx="32689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845" y="2630678"/>
              <a:ext cx="1284097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1845" y="3011373"/>
              <a:ext cx="1315974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1845" y="3393059"/>
              <a:ext cx="1315720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09516" y="22021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1352" y="4828032"/>
            <a:ext cx="3187065" cy="794385"/>
            <a:chOff x="911352" y="4828032"/>
            <a:chExt cx="3187065" cy="794385"/>
          </a:xfrm>
        </p:grpSpPr>
        <p:sp>
          <p:nvSpPr>
            <p:cNvPr id="14" name="object 14"/>
            <p:cNvSpPr/>
            <p:nvPr/>
          </p:nvSpPr>
          <p:spPr>
            <a:xfrm>
              <a:off x="915924" y="483260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5924" y="483260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690" y="4879213"/>
              <a:ext cx="1979549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7364" y="5259908"/>
              <a:ext cx="1319402" cy="3051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2688" y="52120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106156" y="4828032"/>
            <a:ext cx="3178175" cy="794385"/>
            <a:chOff x="8106156" y="4828032"/>
            <a:chExt cx="3178175" cy="794385"/>
          </a:xfrm>
        </p:grpSpPr>
        <p:sp>
          <p:nvSpPr>
            <p:cNvPr id="20" name="object 20"/>
            <p:cNvSpPr/>
            <p:nvPr/>
          </p:nvSpPr>
          <p:spPr>
            <a:xfrm>
              <a:off x="8110728" y="483260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10728" y="4832604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5254" y="4879213"/>
              <a:ext cx="3029077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3438" y="5259908"/>
              <a:ext cx="1319149" cy="3051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10728" y="52120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485644" y="3761994"/>
            <a:ext cx="7222490" cy="1071245"/>
          </a:xfrm>
          <a:custGeom>
            <a:avLst/>
            <a:gdLst/>
            <a:ahLst/>
            <a:cxnLst/>
            <a:rect l="l" t="t" r="r" b="b"/>
            <a:pathLst>
              <a:path w="7222490" h="1071245">
                <a:moveTo>
                  <a:pt x="7222109" y="528320"/>
                </a:moveTo>
                <a:lnTo>
                  <a:pt x="7216394" y="522605"/>
                </a:lnTo>
                <a:lnTo>
                  <a:pt x="3621024" y="522605"/>
                </a:lnTo>
                <a:lnTo>
                  <a:pt x="3621024" y="129540"/>
                </a:lnTo>
                <a:lnTo>
                  <a:pt x="3671570" y="129540"/>
                </a:lnTo>
                <a:lnTo>
                  <a:pt x="3672840" y="129540"/>
                </a:lnTo>
                <a:lnTo>
                  <a:pt x="3666363" y="116586"/>
                </a:lnTo>
                <a:lnTo>
                  <a:pt x="3608070" y="0"/>
                </a:lnTo>
                <a:lnTo>
                  <a:pt x="3607435" y="1270"/>
                </a:lnTo>
                <a:lnTo>
                  <a:pt x="3606800" y="0"/>
                </a:lnTo>
                <a:lnTo>
                  <a:pt x="3542030" y="129540"/>
                </a:lnTo>
                <a:lnTo>
                  <a:pt x="3543300" y="129540"/>
                </a:lnTo>
                <a:lnTo>
                  <a:pt x="3593846" y="129540"/>
                </a:lnTo>
                <a:lnTo>
                  <a:pt x="3593846" y="522605"/>
                </a:lnTo>
                <a:lnTo>
                  <a:pt x="5842" y="522605"/>
                </a:lnTo>
                <a:lnTo>
                  <a:pt x="0" y="528320"/>
                </a:lnTo>
                <a:lnTo>
                  <a:pt x="0" y="1071118"/>
                </a:lnTo>
                <a:lnTo>
                  <a:pt x="25908" y="1071118"/>
                </a:lnTo>
                <a:lnTo>
                  <a:pt x="25908" y="548513"/>
                </a:lnTo>
                <a:lnTo>
                  <a:pt x="3600958" y="548513"/>
                </a:lnTo>
                <a:lnTo>
                  <a:pt x="3613912" y="548513"/>
                </a:lnTo>
                <a:lnTo>
                  <a:pt x="7196201" y="548513"/>
                </a:lnTo>
                <a:lnTo>
                  <a:pt x="7196201" y="1070991"/>
                </a:lnTo>
                <a:lnTo>
                  <a:pt x="7222109" y="1070991"/>
                </a:lnTo>
                <a:lnTo>
                  <a:pt x="7222109" y="548513"/>
                </a:lnTo>
                <a:lnTo>
                  <a:pt x="7222109" y="52832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068571B-E71F-4408-E762-7238FA4144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682" y="549859"/>
            <a:ext cx="624878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2082" y="3443604"/>
            <a:ext cx="2642996" cy="1005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2006" y="4861814"/>
            <a:ext cx="2144903" cy="609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808" y="1941322"/>
            <a:ext cx="1708658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5847" y="1900682"/>
            <a:ext cx="2443226" cy="609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66530" y="5018278"/>
            <a:ext cx="16375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314" y="3535121"/>
            <a:ext cx="2402204" cy="4879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A1FB7-C9C4-61E5-28BB-25B204F66A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2177" y="549859"/>
            <a:ext cx="59481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04944" y="1818132"/>
            <a:ext cx="3175000" cy="1564005"/>
            <a:chOff x="4504944" y="1818132"/>
            <a:chExt cx="3175000" cy="1564005"/>
          </a:xfrm>
        </p:grpSpPr>
        <p:sp>
          <p:nvSpPr>
            <p:cNvPr id="4" name="object 4"/>
            <p:cNvSpPr/>
            <p:nvPr/>
          </p:nvSpPr>
          <p:spPr>
            <a:xfrm>
              <a:off x="4509516" y="18227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3165347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165347" y="155448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9516" y="1822704"/>
              <a:ext cx="3165475" cy="1554480"/>
            </a:xfrm>
            <a:custGeom>
              <a:avLst/>
              <a:gdLst/>
              <a:ahLst/>
              <a:cxnLst/>
              <a:rect l="l" t="t" r="r" b="b"/>
              <a:pathLst>
                <a:path w="3165475" h="1554479">
                  <a:moveTo>
                    <a:pt x="0" y="1554480"/>
                  </a:moveTo>
                  <a:lnTo>
                    <a:pt x="3165347" y="155448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5829" y="1868678"/>
              <a:ext cx="1845055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845" y="2249678"/>
              <a:ext cx="221615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0294" y="2249678"/>
              <a:ext cx="32918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845" y="2630678"/>
              <a:ext cx="162458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1845" y="3011373"/>
              <a:ext cx="1695577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09516" y="2202180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09515" y="3377946"/>
            <a:ext cx="3185160" cy="2386330"/>
            <a:chOff x="4509515" y="3377946"/>
            <a:chExt cx="3185160" cy="2386330"/>
          </a:xfrm>
        </p:grpSpPr>
        <p:sp>
          <p:nvSpPr>
            <p:cNvPr id="13" name="object 13"/>
            <p:cNvSpPr/>
            <p:nvPr/>
          </p:nvSpPr>
          <p:spPr>
            <a:xfrm>
              <a:off x="4514087" y="4588764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3163823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3163823" y="1170432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4087" y="4588764"/>
              <a:ext cx="3164205" cy="1170940"/>
            </a:xfrm>
            <a:custGeom>
              <a:avLst/>
              <a:gdLst/>
              <a:ahLst/>
              <a:cxnLst/>
              <a:rect l="l" t="t" r="r" b="b"/>
              <a:pathLst>
                <a:path w="3164204" h="1170939">
                  <a:moveTo>
                    <a:pt x="0" y="1170432"/>
                  </a:moveTo>
                  <a:lnTo>
                    <a:pt x="3163823" y="1170432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2935" y="4636008"/>
              <a:ext cx="192379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5527" y="5017008"/>
              <a:ext cx="1636141" cy="304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5527" y="5397703"/>
              <a:ext cx="1703831" cy="3051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29327" y="496976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8943" y="3377946"/>
              <a:ext cx="129539" cy="1212850"/>
            </a:xfrm>
            <a:custGeom>
              <a:avLst/>
              <a:gdLst/>
              <a:ahLst/>
              <a:cxnLst/>
              <a:rect l="l" t="t" r="r" b="b"/>
              <a:pathLst>
                <a:path w="129539" h="1212850">
                  <a:moveTo>
                    <a:pt x="55498" y="617092"/>
                  </a:moveTo>
                  <a:lnTo>
                    <a:pt x="55498" y="1212595"/>
                  </a:lnTo>
                  <a:lnTo>
                    <a:pt x="81406" y="1212595"/>
                  </a:lnTo>
                  <a:lnTo>
                    <a:pt x="81406" y="619251"/>
                  </a:lnTo>
                  <a:lnTo>
                    <a:pt x="57657" y="619251"/>
                  </a:lnTo>
                  <a:lnTo>
                    <a:pt x="55498" y="617092"/>
                  </a:lnTo>
                  <a:close/>
                </a:path>
                <a:path w="129539" h="1212850">
                  <a:moveTo>
                    <a:pt x="55498" y="606297"/>
                  </a:moveTo>
                  <a:lnTo>
                    <a:pt x="55498" y="617092"/>
                  </a:lnTo>
                  <a:lnTo>
                    <a:pt x="57657" y="619251"/>
                  </a:lnTo>
                  <a:lnTo>
                    <a:pt x="68452" y="619251"/>
                  </a:lnTo>
                  <a:lnTo>
                    <a:pt x="55498" y="606297"/>
                  </a:lnTo>
                  <a:close/>
                </a:path>
                <a:path w="129539" h="1212850">
                  <a:moveTo>
                    <a:pt x="77723" y="595456"/>
                  </a:moveTo>
                  <a:lnTo>
                    <a:pt x="77723" y="606297"/>
                  </a:lnTo>
                  <a:lnTo>
                    <a:pt x="55498" y="606297"/>
                  </a:lnTo>
                  <a:lnTo>
                    <a:pt x="68452" y="619251"/>
                  </a:lnTo>
                  <a:lnTo>
                    <a:pt x="81406" y="619251"/>
                  </a:lnTo>
                  <a:lnTo>
                    <a:pt x="81406" y="599058"/>
                  </a:lnTo>
                  <a:lnTo>
                    <a:pt x="77723" y="595456"/>
                  </a:lnTo>
                  <a:close/>
                </a:path>
                <a:path w="129539" h="1212850">
                  <a:moveTo>
                    <a:pt x="77723" y="116586"/>
                  </a:moveTo>
                  <a:lnTo>
                    <a:pt x="51815" y="116586"/>
                  </a:lnTo>
                  <a:lnTo>
                    <a:pt x="51815" y="613409"/>
                  </a:lnTo>
                  <a:lnTo>
                    <a:pt x="55498" y="617092"/>
                  </a:lnTo>
                  <a:lnTo>
                    <a:pt x="55498" y="606297"/>
                  </a:lnTo>
                  <a:lnTo>
                    <a:pt x="77723" y="606297"/>
                  </a:lnTo>
                  <a:lnTo>
                    <a:pt x="64769" y="593343"/>
                  </a:lnTo>
                  <a:lnTo>
                    <a:pt x="77723" y="593343"/>
                  </a:lnTo>
                  <a:lnTo>
                    <a:pt x="77723" y="116586"/>
                  </a:lnTo>
                  <a:close/>
                </a:path>
                <a:path w="129539" h="1212850">
                  <a:moveTo>
                    <a:pt x="75564" y="593343"/>
                  </a:moveTo>
                  <a:lnTo>
                    <a:pt x="64769" y="593343"/>
                  </a:lnTo>
                  <a:lnTo>
                    <a:pt x="77723" y="606297"/>
                  </a:lnTo>
                  <a:lnTo>
                    <a:pt x="77723" y="595456"/>
                  </a:lnTo>
                  <a:lnTo>
                    <a:pt x="75564" y="593343"/>
                  </a:lnTo>
                  <a:close/>
                </a:path>
                <a:path w="129539" h="1212850">
                  <a:moveTo>
                    <a:pt x="77723" y="593343"/>
                  </a:moveTo>
                  <a:lnTo>
                    <a:pt x="75564" y="593343"/>
                  </a:lnTo>
                  <a:lnTo>
                    <a:pt x="77723" y="595456"/>
                  </a:lnTo>
                  <a:lnTo>
                    <a:pt x="77723" y="593343"/>
                  </a:lnTo>
                  <a:close/>
                </a:path>
                <a:path w="129539" h="1212850">
                  <a:moveTo>
                    <a:pt x="64769" y="0"/>
                  </a:moveTo>
                  <a:lnTo>
                    <a:pt x="0" y="129539"/>
                  </a:lnTo>
                  <a:lnTo>
                    <a:pt x="51815" y="129539"/>
                  </a:lnTo>
                  <a:lnTo>
                    <a:pt x="51815" y="116586"/>
                  </a:lnTo>
                  <a:lnTo>
                    <a:pt x="123062" y="116586"/>
                  </a:lnTo>
                  <a:lnTo>
                    <a:pt x="64769" y="0"/>
                  </a:lnTo>
                  <a:close/>
                </a:path>
                <a:path w="129539" h="1212850">
                  <a:moveTo>
                    <a:pt x="123062" y="116586"/>
                  </a:moveTo>
                  <a:lnTo>
                    <a:pt x="77723" y="116586"/>
                  </a:lnTo>
                  <a:lnTo>
                    <a:pt x="77723" y="129539"/>
                  </a:lnTo>
                  <a:lnTo>
                    <a:pt x="129539" y="129539"/>
                  </a:lnTo>
                  <a:lnTo>
                    <a:pt x="123062" y="11658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CDAE494-4027-9978-44EB-2C7FC67D13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50</a:t>
            </a:fld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885" y="544652"/>
            <a:ext cx="681532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89657"/>
            <a:ext cx="290042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8292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531694"/>
            <a:ext cx="154000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973958"/>
            <a:ext cx="486587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568319"/>
            <a:ext cx="1152144" cy="365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06158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010278"/>
            <a:ext cx="147142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4451934"/>
            <a:ext cx="5753735" cy="732155"/>
            <a:chOff x="5624829" y="4451934"/>
            <a:chExt cx="575373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451934"/>
              <a:ext cx="435165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0909" y="4451934"/>
              <a:ext cx="1557654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4818252"/>
              <a:ext cx="2547620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768" y="2505224"/>
            <a:ext cx="2769846" cy="225623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B68BAE-B75E-5380-CE9A-003CB355DD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51</a:t>
            </a:fld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99257"/>
            <a:ext cx="314782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31925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3141217"/>
            <a:ext cx="538581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83178"/>
            <a:ext cx="324459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8C5841-FCEE-DC5E-72DB-34140B303D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481330"/>
            <a:ext cx="146799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74293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922985"/>
            <a:ext cx="58343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1517903"/>
            <a:ext cx="96048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01117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1959864"/>
            <a:ext cx="314007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554477"/>
            <a:ext cx="179781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30477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96438"/>
            <a:ext cx="539457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590797"/>
            <a:ext cx="1586229" cy="3657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08376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68975" y="4032453"/>
            <a:ext cx="5647055" cy="732790"/>
            <a:chOff x="5768975" y="4032453"/>
            <a:chExt cx="5647055" cy="73279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032453"/>
              <a:ext cx="564654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4398898"/>
              <a:ext cx="1440688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993259"/>
            <a:ext cx="2874391" cy="3657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66715" y="548619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68975" y="5434888"/>
            <a:ext cx="4731385" cy="732155"/>
            <a:chOff x="5768975" y="5434888"/>
            <a:chExt cx="4731385" cy="73215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434888"/>
              <a:ext cx="4731131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801258"/>
              <a:ext cx="1706879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0661" y="5801258"/>
              <a:ext cx="2232405" cy="36575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968935-C7D8-A916-EA95-F4BBED0B3F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53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682" y="549859"/>
            <a:ext cx="624878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628" y="2651505"/>
            <a:ext cx="6752844" cy="670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1653" y="3959352"/>
            <a:ext cx="2047494" cy="487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902" y="2533218"/>
            <a:ext cx="2637282" cy="6099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3FA3-6632-A87F-F439-2AB36843C8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544652"/>
            <a:ext cx="871054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174"/>
            <a:ext cx="30229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839"/>
            <a:ext cx="1797811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198"/>
            <a:ext cx="158622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254"/>
            <a:ext cx="287439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0369" y="2744767"/>
            <a:ext cx="2283080" cy="177710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A6646-6AAF-6C70-2AF6-A0CE9C19A2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9216" y="2750566"/>
            <a:ext cx="747814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80E5-5678-9498-70E0-D1B70C4DD9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0" y="3744417"/>
              <a:ext cx="2176399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654" y="3744417"/>
              <a:ext cx="2149982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604" y="3744417"/>
              <a:ext cx="1157478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2714" y="549859"/>
            <a:ext cx="3420491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C35DCC-6237-61A8-6F35-53C5A5252C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354</Words>
  <Application>Microsoft Office PowerPoint</Application>
  <PresentationFormat>Widescreen</PresentationFormat>
  <Paragraphs>143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anObject.myMethod(argument);</vt:lpstr>
      <vt:lpstr>menu.openFile("notes.txt");</vt:lpstr>
      <vt:lpstr>menu.executeAction();</vt:lpstr>
      <vt:lpstr>menu.executeAction(openFileCommand);</vt:lpstr>
      <vt:lpstr>PowerPoint Presentation</vt:lpstr>
      <vt:lpstr>PowerPoint Presentation</vt:lpstr>
      <vt:lpstr>menu.executeAction(() -&gt; openFile("notes.txt"));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Steve</cp:lastModifiedBy>
  <cp:revision>2</cp:revision>
  <dcterms:created xsi:type="dcterms:W3CDTF">2024-09-17T14:56:31Z</dcterms:created>
  <dcterms:modified xsi:type="dcterms:W3CDTF">2024-09-18T00:07:19Z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2024-09-17T00:00:00Z</vt:filetime>
  </property>
  <property fmtid="{D5CDD505-2E9C-101B-9397-08002B2CF9AE}" pid="5" name="Producer">
    <vt:lpwstr>Microsoft® PowerPoint® for Office 365</vt:lpwstr>
  </property>
</Properties>
</file>